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66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9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20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ryoy\Desktop\HybridAss\hybridAss3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ryoy\Desktop\HybridAss\hybridAss3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ryoy\Desktop\HybridAss\hybridAss3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ryoy\Desktop\HybridAss\hybridAss3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ryoy\Desktop\HybridAss\hybridAss3.xlsx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ryoy\Desktop\HybridAss\hybridAss3.xlsx" TargetMode="External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mryoy\Desktop\HybridAss\hybridAss3.xlsx" TargetMode="External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Forces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Track!$C$1</c:f>
              <c:strCache>
                <c:ptCount val="1"/>
                <c:pt idx="0">
                  <c:v>RollResForce (N)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Track!$M$2:$M$1709</c:f>
              <c:numCache>
                <c:formatCode>General</c:formatCode>
                <c:ptCount val="1708"/>
                <c:pt idx="0">
                  <c:v>0.8811283882042581</c:v>
                </c:pt>
                <c:pt idx="1">
                  <c:v>1.2461981087938927</c:v>
                </c:pt>
                <c:pt idx="2">
                  <c:v>1.5202748559479231</c:v>
                </c:pt>
                <c:pt idx="3">
                  <c:v>1.7441502331970224</c:v>
                </c:pt>
                <c:pt idx="4">
                  <c:v>1.9369221330507427</c:v>
                </c:pt>
                <c:pt idx="5">
                  <c:v>2.1075414664323051</c:v>
                </c:pt>
                <c:pt idx="6">
                  <c:v>2.2665911031275972</c:v>
                </c:pt>
                <c:pt idx="7">
                  <c:v>2.4209574667900005</c:v>
                </c:pt>
                <c:pt idx="8">
                  <c:v>2.5709147630028735</c:v>
                </c:pt>
                <c:pt idx="9">
                  <c:v>2.7167212357278361</c:v>
                </c:pt>
                <c:pt idx="10">
                  <c:v>2.8586622678950051</c:v>
                </c:pt>
                <c:pt idx="11">
                  <c:v>2.9969714639402318</c:v>
                </c:pt>
                <c:pt idx="12">
                  <c:v>3.1318023253293665</c:v>
                </c:pt>
                <c:pt idx="13">
                  <c:v>3.2633079866945813</c:v>
                </c:pt>
                <c:pt idx="14">
                  <c:v>3.3916388675499989</c:v>
                </c:pt>
                <c:pt idx="15">
                  <c:v>3.5169410648643549</c:v>
                </c:pt>
                <c:pt idx="16">
                  <c:v>3.6393883874009494</c:v>
                </c:pt>
                <c:pt idx="17">
                  <c:v>3.7591818228991518</c:v>
                </c:pt>
                <c:pt idx="18">
                  <c:v>3.8765090340629924</c:v>
                </c:pt>
                <c:pt idx="19">
                  <c:v>3.9915363602461245</c:v>
                </c:pt>
                <c:pt idx="20">
                  <c:v>4.1044120650819558</c:v>
                </c:pt>
                <c:pt idx="21">
                  <c:v>4.2152627606270725</c:v>
                </c:pt>
                <c:pt idx="22">
                  <c:v>4.3242029213868438</c:v>
                </c:pt>
                <c:pt idx="23">
                  <c:v>4.4313337276855691</c:v>
                </c:pt>
                <c:pt idx="24">
                  <c:v>4.5367423504265059</c:v>
                </c:pt>
                <c:pt idx="25">
                  <c:v>4.6405093629863483</c:v>
                </c:pt>
                <c:pt idx="26">
                  <c:v>4.7427066774199451</c:v>
                </c:pt>
                <c:pt idx="27">
                  <c:v>4.8434036161864631</c:v>
                </c:pt>
                <c:pt idx="28">
                  <c:v>4.9426646866653616</c:v>
                </c:pt>
                <c:pt idx="29">
                  <c:v>5.0405478486935218</c:v>
                </c:pt>
                <c:pt idx="30">
                  <c:v>5.1371092853305278</c:v>
                </c:pt>
                <c:pt idx="31">
                  <c:v>5.2323962064825205</c:v>
                </c:pt>
                <c:pt idx="32">
                  <c:v>5.3264463725629332</c:v>
                </c:pt>
                <c:pt idx="33">
                  <c:v>5.4193023898822359</c:v>
                </c:pt>
                <c:pt idx="34">
                  <c:v>5.5110047861443654</c:v>
                </c:pt>
                <c:pt idx="35">
                  <c:v>5.6015917574808132</c:v>
                </c:pt>
                <c:pt idx="36">
                  <c:v>5.6910997097994453</c:v>
                </c:pt>
                <c:pt idx="37">
                  <c:v>5.7795581934099509</c:v>
                </c:pt>
                <c:pt idx="38">
                  <c:v>5.8670003307202547</c:v>
                </c:pt>
                <c:pt idx="39">
                  <c:v>5.9534506617081488</c:v>
                </c:pt>
                <c:pt idx="40">
                  <c:v>6.0392901701082984</c:v>
                </c:pt>
                <c:pt idx="41">
                  <c:v>6.1248896709789644</c:v>
                </c:pt>
                <c:pt idx="42">
                  <c:v>6.2102515914654957</c:v>
                </c:pt>
                <c:pt idx="43">
                  <c:v>6.2953783197460718</c:v>
                </c:pt>
                <c:pt idx="44">
                  <c:v>6.380272205897465</c:v>
                </c:pt>
                <c:pt idx="45">
                  <c:v>6.4649355627362599</c:v>
                </c:pt>
                <c:pt idx="46">
                  <c:v>6.5493706666363973</c:v>
                </c:pt>
                <c:pt idx="47">
                  <c:v>6.6335797583238039</c:v>
                </c:pt>
                <c:pt idx="48">
                  <c:v>6.7175650436489729</c:v>
                </c:pt>
                <c:pt idx="49">
                  <c:v>6.8013286943381175</c:v>
                </c:pt>
                <c:pt idx="50">
                  <c:v>6.884872848723754</c:v>
                </c:pt>
                <c:pt idx="51">
                  <c:v>6.9681996124552725</c:v>
                </c:pt>
                <c:pt idx="52">
                  <c:v>7.0513110591902741</c:v>
                </c:pt>
                <c:pt idx="53">
                  <c:v>7.1342092312671985</c:v>
                </c:pt>
                <c:pt idx="54">
                  <c:v>7.2168961403599461</c:v>
                </c:pt>
                <c:pt idx="55">
                  <c:v>7.2993737681150241</c:v>
                </c:pt>
                <c:pt idx="56">
                  <c:v>7.3816440667718117</c:v>
                </c:pt>
                <c:pt idx="57">
                  <c:v>7.4637089597664756</c:v>
                </c:pt>
                <c:pt idx="58">
                  <c:v>7.54557034232006</c:v>
                </c:pt>
                <c:pt idx="59">
                  <c:v>7.6272300820112475</c:v>
                </c:pt>
                <c:pt idx="60">
                  <c:v>7.7086900193343029</c:v>
                </c:pt>
                <c:pt idx="61">
                  <c:v>7.7899519682426197</c:v>
                </c:pt>
                <c:pt idx="62">
                  <c:v>7.871017716678387</c:v>
                </c:pt>
                <c:pt idx="63">
                  <c:v>7.9518890270887264</c:v>
                </c:pt>
                <c:pt idx="64">
                  <c:v>8.0325676369287731</c:v>
                </c:pt>
                <c:pt idx="65">
                  <c:v>8.1130552591521123</c:v>
                </c:pt>
                <c:pt idx="66">
                  <c:v>8.1933535826888928</c:v>
                </c:pt>
                <c:pt idx="67">
                  <c:v>8.2734642729120651</c:v>
                </c:pt>
                <c:pt idx="68">
                  <c:v>8.3533889720920573</c:v>
                </c:pt>
                <c:pt idx="69">
                  <c:v>8.4331292998402709</c:v>
                </c:pt>
                <c:pt idx="70">
                  <c:v>8.5126868535416627</c:v>
                </c:pt>
                <c:pt idx="71">
                  <c:v>8.5920632087768531</c:v>
                </c:pt>
                <c:pt idx="72">
                  <c:v>8.6712599197339451</c:v>
                </c:pt>
                <c:pt idx="73">
                  <c:v>8.7502785196104487</c:v>
                </c:pt>
                <c:pt idx="74">
                  <c:v>8.8291205210055548</c:v>
                </c:pt>
                <c:pt idx="75">
                  <c:v>8.9077874163030675</c:v>
                </c:pt>
                <c:pt idx="76">
                  <c:v>8.9862806780452154</c:v>
                </c:pt>
                <c:pt idx="77">
                  <c:v>9.0646017592976751</c:v>
                </c:pt>
                <c:pt idx="78">
                  <c:v>9.1427520940060063</c:v>
                </c:pt>
                <c:pt idx="79">
                  <c:v>9.2207330973437731</c:v>
                </c:pt>
                <c:pt idx="80">
                  <c:v>9.2985461660525424</c:v>
                </c:pt>
                <c:pt idx="81">
                  <c:v>9.3761926787740606</c:v>
                </c:pt>
                <c:pt idx="82">
                  <c:v>9.4536739963747696</c:v>
                </c:pt>
                <c:pt idx="83">
                  <c:v>9.5309914622628984</c:v>
                </c:pt>
                <c:pt idx="84">
                  <c:v>9.6081464026983117</c:v>
                </c:pt>
                <c:pt idx="85">
                  <c:v>9.6851401270953943</c:v>
                </c:pt>
                <c:pt idx="86">
                  <c:v>9.7619739283190512</c:v>
                </c:pt>
                <c:pt idx="87">
                  <c:v>9.8386490829740758</c:v>
                </c:pt>
                <c:pt idx="88">
                  <c:v>9.91516685168809</c:v>
                </c:pt>
                <c:pt idx="89">
                  <c:v>9.9915284793881671</c:v>
                </c:pt>
                <c:pt idx="90">
                  <c:v>10.067735195571345</c:v>
                </c:pt>
                <c:pt idx="91">
                  <c:v>10.14378821456922</c:v>
                </c:pt>
                <c:pt idx="92">
                  <c:v>10.219688735806699</c:v>
                </c:pt>
                <c:pt idx="93">
                  <c:v>10.295437944055138</c:v>
                </c:pt>
                <c:pt idx="94">
                  <c:v>10.371037009680013</c:v>
                </c:pt>
                <c:pt idx="95">
                  <c:v>10.446487088883202</c:v>
                </c:pt>
                <c:pt idx="96">
                  <c:v>10.521789323940119</c:v>
                </c:pt>
                <c:pt idx="97">
                  <c:v>10.596944843431706</c:v>
                </c:pt>
                <c:pt idx="98">
                  <c:v>10.671954762471568</c:v>
                </c:pt>
                <c:pt idx="99">
                  <c:v>10.746820182928252</c:v>
                </c:pt>
                <c:pt idx="100">
                  <c:v>10.821538164140405</c:v>
                </c:pt>
                <c:pt idx="101">
                  <c:v>10.86037361841602</c:v>
                </c:pt>
                <c:pt idx="102">
                  <c:v>10.934938161484499</c:v>
                </c:pt>
                <c:pt idx="103">
                  <c:v>11.009502704552979</c:v>
                </c:pt>
                <c:pt idx="104">
                  <c:v>11.084067247621459</c:v>
                </c:pt>
                <c:pt idx="105">
                  <c:v>11.158631790689938</c:v>
                </c:pt>
                <c:pt idx="106">
                  <c:v>11.233196333758418</c:v>
                </c:pt>
                <c:pt idx="107">
                  <c:v>11.307760876826897</c:v>
                </c:pt>
                <c:pt idx="108">
                  <c:v>11.382325419895377</c:v>
                </c:pt>
                <c:pt idx="109">
                  <c:v>11.456889962963857</c:v>
                </c:pt>
                <c:pt idx="110">
                  <c:v>11.531454506032336</c:v>
                </c:pt>
                <c:pt idx="111">
                  <c:v>11.606019049100816</c:v>
                </c:pt>
                <c:pt idx="112">
                  <c:v>11.680583592169295</c:v>
                </c:pt>
                <c:pt idx="113">
                  <c:v>11.755148135237775</c:v>
                </c:pt>
                <c:pt idx="114">
                  <c:v>11.829712678306255</c:v>
                </c:pt>
                <c:pt idx="115">
                  <c:v>11.904277221374734</c:v>
                </c:pt>
                <c:pt idx="116">
                  <c:v>11.978841764443214</c:v>
                </c:pt>
                <c:pt idx="117">
                  <c:v>12.053406307511693</c:v>
                </c:pt>
                <c:pt idx="118">
                  <c:v>12.127970850580173</c:v>
                </c:pt>
                <c:pt idx="119">
                  <c:v>12.202535393648652</c:v>
                </c:pt>
                <c:pt idx="120">
                  <c:v>12.277099936717132</c:v>
                </c:pt>
                <c:pt idx="121">
                  <c:v>12.351664479785612</c:v>
                </c:pt>
                <c:pt idx="122">
                  <c:v>12.426229022854091</c:v>
                </c:pt>
                <c:pt idx="123">
                  <c:v>12.500793565922571</c:v>
                </c:pt>
                <c:pt idx="124">
                  <c:v>12.57535810899105</c:v>
                </c:pt>
                <c:pt idx="125">
                  <c:v>12.64992265205953</c:v>
                </c:pt>
                <c:pt idx="126">
                  <c:v>12.72448719512801</c:v>
                </c:pt>
                <c:pt idx="127">
                  <c:v>12.799051738196489</c:v>
                </c:pt>
                <c:pt idx="128">
                  <c:v>12.873616281264969</c:v>
                </c:pt>
                <c:pt idx="129">
                  <c:v>12.948180824333448</c:v>
                </c:pt>
                <c:pt idx="130">
                  <c:v>13.022745367401928</c:v>
                </c:pt>
                <c:pt idx="131">
                  <c:v>13.097309910470408</c:v>
                </c:pt>
                <c:pt idx="132">
                  <c:v>13.171874453538887</c:v>
                </c:pt>
                <c:pt idx="133">
                  <c:v>13.246438996607367</c:v>
                </c:pt>
                <c:pt idx="134">
                  <c:v>13.321003539675846</c:v>
                </c:pt>
                <c:pt idx="135">
                  <c:v>13.395568082744326</c:v>
                </c:pt>
                <c:pt idx="136">
                  <c:v>13.470132625812806</c:v>
                </c:pt>
                <c:pt idx="137">
                  <c:v>13.544697168881285</c:v>
                </c:pt>
                <c:pt idx="138">
                  <c:v>13.619261711949765</c:v>
                </c:pt>
                <c:pt idx="139">
                  <c:v>13.693826255018244</c:v>
                </c:pt>
                <c:pt idx="140">
                  <c:v>13.768390798086724</c:v>
                </c:pt>
                <c:pt idx="141">
                  <c:v>13.842955341155204</c:v>
                </c:pt>
                <c:pt idx="142">
                  <c:v>13.917519884223683</c:v>
                </c:pt>
                <c:pt idx="143">
                  <c:v>13.992084427292163</c:v>
                </c:pt>
                <c:pt idx="144">
                  <c:v>14.066648970360642</c:v>
                </c:pt>
                <c:pt idx="145">
                  <c:v>14.141213513429122</c:v>
                </c:pt>
                <c:pt idx="146">
                  <c:v>14.215778056497602</c:v>
                </c:pt>
                <c:pt idx="147">
                  <c:v>14.290342599566081</c:v>
                </c:pt>
                <c:pt idx="148">
                  <c:v>14.364907142634561</c:v>
                </c:pt>
                <c:pt idx="149">
                  <c:v>14.43947168570304</c:v>
                </c:pt>
                <c:pt idx="150">
                  <c:v>14.51403622877152</c:v>
                </c:pt>
                <c:pt idx="151">
                  <c:v>14.588600771839999</c:v>
                </c:pt>
                <c:pt idx="152">
                  <c:v>14.663165314908479</c:v>
                </c:pt>
                <c:pt idx="153">
                  <c:v>14.737729857976959</c:v>
                </c:pt>
                <c:pt idx="154">
                  <c:v>14.812294401045438</c:v>
                </c:pt>
                <c:pt idx="155">
                  <c:v>14.886858944113918</c:v>
                </c:pt>
                <c:pt idx="156">
                  <c:v>14.961423487182397</c:v>
                </c:pt>
                <c:pt idx="157">
                  <c:v>15.035988030250877</c:v>
                </c:pt>
                <c:pt idx="158">
                  <c:v>15.110552573319357</c:v>
                </c:pt>
                <c:pt idx="159">
                  <c:v>15.185117116387836</c:v>
                </c:pt>
                <c:pt idx="160">
                  <c:v>15.259681659456316</c:v>
                </c:pt>
                <c:pt idx="161">
                  <c:v>15.334246202524795</c:v>
                </c:pt>
                <c:pt idx="162">
                  <c:v>15.408810745593275</c:v>
                </c:pt>
                <c:pt idx="163">
                  <c:v>15.483375288661755</c:v>
                </c:pt>
                <c:pt idx="164">
                  <c:v>15.557939831730234</c:v>
                </c:pt>
                <c:pt idx="165">
                  <c:v>15.632504374798714</c:v>
                </c:pt>
                <c:pt idx="166">
                  <c:v>15.707068917867193</c:v>
                </c:pt>
                <c:pt idx="167">
                  <c:v>15.781633460935673</c:v>
                </c:pt>
                <c:pt idx="168">
                  <c:v>15.856198004004153</c:v>
                </c:pt>
                <c:pt idx="169">
                  <c:v>15.930762547072632</c:v>
                </c:pt>
                <c:pt idx="170">
                  <c:v>16.005327090141112</c:v>
                </c:pt>
                <c:pt idx="171">
                  <c:v>16.079891633209591</c:v>
                </c:pt>
                <c:pt idx="172">
                  <c:v>16.154456176278071</c:v>
                </c:pt>
                <c:pt idx="173">
                  <c:v>16.229020719346551</c:v>
                </c:pt>
                <c:pt idx="174">
                  <c:v>16.30358526241503</c:v>
                </c:pt>
                <c:pt idx="175">
                  <c:v>16.37814980548351</c:v>
                </c:pt>
                <c:pt idx="176">
                  <c:v>16.452714348551989</c:v>
                </c:pt>
                <c:pt idx="177">
                  <c:v>16.527278891620469</c:v>
                </c:pt>
                <c:pt idx="178">
                  <c:v>16.601843434688949</c:v>
                </c:pt>
                <c:pt idx="179">
                  <c:v>16.676407977757428</c:v>
                </c:pt>
                <c:pt idx="180">
                  <c:v>16.750972520825908</c:v>
                </c:pt>
                <c:pt idx="181">
                  <c:v>16.825537063894387</c:v>
                </c:pt>
                <c:pt idx="182">
                  <c:v>16.900101606962867</c:v>
                </c:pt>
                <c:pt idx="183">
                  <c:v>16.974666150031346</c:v>
                </c:pt>
                <c:pt idx="184">
                  <c:v>17.049230693099826</c:v>
                </c:pt>
                <c:pt idx="185">
                  <c:v>17.123795236168306</c:v>
                </c:pt>
                <c:pt idx="186">
                  <c:v>17.198359779236785</c:v>
                </c:pt>
                <c:pt idx="187">
                  <c:v>17.272924322305265</c:v>
                </c:pt>
                <c:pt idx="188">
                  <c:v>17.347488865373744</c:v>
                </c:pt>
                <c:pt idx="189">
                  <c:v>17.422053408442224</c:v>
                </c:pt>
                <c:pt idx="190">
                  <c:v>17.496617951510704</c:v>
                </c:pt>
                <c:pt idx="191">
                  <c:v>17.571182494579183</c:v>
                </c:pt>
                <c:pt idx="192">
                  <c:v>17.645747037647663</c:v>
                </c:pt>
                <c:pt idx="193">
                  <c:v>17.720311580716142</c:v>
                </c:pt>
                <c:pt idx="194">
                  <c:v>17.794876123784622</c:v>
                </c:pt>
                <c:pt idx="195">
                  <c:v>17.869440666853102</c:v>
                </c:pt>
                <c:pt idx="196">
                  <c:v>17.944005209921581</c:v>
                </c:pt>
                <c:pt idx="197">
                  <c:v>18.018569752990061</c:v>
                </c:pt>
                <c:pt idx="198">
                  <c:v>18.09313429605854</c:v>
                </c:pt>
                <c:pt idx="199">
                  <c:v>18.16769883912702</c:v>
                </c:pt>
                <c:pt idx="200">
                  <c:v>18.2422633821955</c:v>
                </c:pt>
                <c:pt idx="201">
                  <c:v>18.316827925263979</c:v>
                </c:pt>
                <c:pt idx="202">
                  <c:v>18.391392468332459</c:v>
                </c:pt>
                <c:pt idx="203">
                  <c:v>18.465957011400938</c:v>
                </c:pt>
                <c:pt idx="204">
                  <c:v>18.540521554469418</c:v>
                </c:pt>
                <c:pt idx="205">
                  <c:v>18.615086097537898</c:v>
                </c:pt>
                <c:pt idx="206">
                  <c:v>18.689650640606377</c:v>
                </c:pt>
                <c:pt idx="207">
                  <c:v>18.764215183674857</c:v>
                </c:pt>
                <c:pt idx="208">
                  <c:v>18.838779726743336</c:v>
                </c:pt>
                <c:pt idx="209">
                  <c:v>18.913344269811816</c:v>
                </c:pt>
                <c:pt idx="210">
                  <c:v>18.987908812880296</c:v>
                </c:pt>
                <c:pt idx="211">
                  <c:v>19.062473355948775</c:v>
                </c:pt>
                <c:pt idx="212">
                  <c:v>19.137037899017255</c:v>
                </c:pt>
                <c:pt idx="213">
                  <c:v>19.211602442085734</c:v>
                </c:pt>
                <c:pt idx="214">
                  <c:v>19.286166985154214</c:v>
                </c:pt>
                <c:pt idx="215">
                  <c:v>19.360731528222693</c:v>
                </c:pt>
                <c:pt idx="216">
                  <c:v>19.435296071291173</c:v>
                </c:pt>
                <c:pt idx="217">
                  <c:v>19.509860614359653</c:v>
                </c:pt>
                <c:pt idx="218">
                  <c:v>19.584425157428132</c:v>
                </c:pt>
                <c:pt idx="219">
                  <c:v>19.658989700496612</c:v>
                </c:pt>
                <c:pt idx="220">
                  <c:v>19.733554243565091</c:v>
                </c:pt>
                <c:pt idx="221">
                  <c:v>19.808118786633571</c:v>
                </c:pt>
                <c:pt idx="222">
                  <c:v>19.882683329702051</c:v>
                </c:pt>
                <c:pt idx="223">
                  <c:v>19.95724787277053</c:v>
                </c:pt>
                <c:pt idx="224">
                  <c:v>20.03181241583901</c:v>
                </c:pt>
                <c:pt idx="225">
                  <c:v>20.106376958907489</c:v>
                </c:pt>
                <c:pt idx="226">
                  <c:v>20.180941501975969</c:v>
                </c:pt>
                <c:pt idx="227">
                  <c:v>20.255506045044449</c:v>
                </c:pt>
                <c:pt idx="228">
                  <c:v>20.330070588112928</c:v>
                </c:pt>
                <c:pt idx="229">
                  <c:v>20.404635131181408</c:v>
                </c:pt>
                <c:pt idx="230">
                  <c:v>20.479199674249887</c:v>
                </c:pt>
                <c:pt idx="231">
                  <c:v>20.553764217318367</c:v>
                </c:pt>
                <c:pt idx="232">
                  <c:v>20.628328760386847</c:v>
                </c:pt>
                <c:pt idx="233">
                  <c:v>20.702893303455326</c:v>
                </c:pt>
                <c:pt idx="234">
                  <c:v>20.777457846523806</c:v>
                </c:pt>
                <c:pt idx="235">
                  <c:v>20.852022389592285</c:v>
                </c:pt>
                <c:pt idx="236">
                  <c:v>20.926586932660765</c:v>
                </c:pt>
                <c:pt idx="237">
                  <c:v>21.001151475729245</c:v>
                </c:pt>
                <c:pt idx="238">
                  <c:v>21.075716018797724</c:v>
                </c:pt>
                <c:pt idx="239">
                  <c:v>21.150280561866204</c:v>
                </c:pt>
                <c:pt idx="240">
                  <c:v>21.224845104934683</c:v>
                </c:pt>
                <c:pt idx="241">
                  <c:v>21.299409648003163</c:v>
                </c:pt>
                <c:pt idx="242">
                  <c:v>21.373974191071643</c:v>
                </c:pt>
                <c:pt idx="243">
                  <c:v>21.448538734140122</c:v>
                </c:pt>
                <c:pt idx="244">
                  <c:v>21.523103277208602</c:v>
                </c:pt>
                <c:pt idx="245">
                  <c:v>21.597667820277081</c:v>
                </c:pt>
                <c:pt idx="246">
                  <c:v>21.672232363345561</c:v>
                </c:pt>
                <c:pt idx="247">
                  <c:v>21.746796906414041</c:v>
                </c:pt>
                <c:pt idx="248">
                  <c:v>21.82136144948252</c:v>
                </c:pt>
                <c:pt idx="249">
                  <c:v>21.895925992551</c:v>
                </c:pt>
                <c:pt idx="250">
                  <c:v>21.970490535619479</c:v>
                </c:pt>
                <c:pt idx="251">
                  <c:v>22.045055078687959</c:v>
                </c:pt>
                <c:pt idx="252">
                  <c:v>22.119619621756438</c:v>
                </c:pt>
                <c:pt idx="253">
                  <c:v>22.194184164824918</c:v>
                </c:pt>
                <c:pt idx="254">
                  <c:v>22.268748707893398</c:v>
                </c:pt>
                <c:pt idx="255">
                  <c:v>22.343313250961877</c:v>
                </c:pt>
                <c:pt idx="256">
                  <c:v>22.417877794030357</c:v>
                </c:pt>
                <c:pt idx="257">
                  <c:v>22.492442337098836</c:v>
                </c:pt>
                <c:pt idx="258">
                  <c:v>22.567006880167316</c:v>
                </c:pt>
                <c:pt idx="259">
                  <c:v>22.641571423235796</c:v>
                </c:pt>
                <c:pt idx="260">
                  <c:v>22.716135966304275</c:v>
                </c:pt>
                <c:pt idx="261">
                  <c:v>22.790700509372755</c:v>
                </c:pt>
                <c:pt idx="262">
                  <c:v>22.865265052441234</c:v>
                </c:pt>
                <c:pt idx="263">
                  <c:v>22.939829595509714</c:v>
                </c:pt>
                <c:pt idx="264">
                  <c:v>23.014394138578194</c:v>
                </c:pt>
                <c:pt idx="265">
                  <c:v>23.088958681646673</c:v>
                </c:pt>
                <c:pt idx="266">
                  <c:v>23.163523224715153</c:v>
                </c:pt>
                <c:pt idx="267">
                  <c:v>23.238087767783632</c:v>
                </c:pt>
                <c:pt idx="268">
                  <c:v>23.312652310852112</c:v>
                </c:pt>
                <c:pt idx="269">
                  <c:v>23.387216853920592</c:v>
                </c:pt>
                <c:pt idx="270">
                  <c:v>23.461781396989071</c:v>
                </c:pt>
                <c:pt idx="271">
                  <c:v>23.536345940057551</c:v>
                </c:pt>
                <c:pt idx="272">
                  <c:v>23.61091048312603</c:v>
                </c:pt>
                <c:pt idx="273">
                  <c:v>23.68547502619451</c:v>
                </c:pt>
                <c:pt idx="274">
                  <c:v>23.76003956926299</c:v>
                </c:pt>
                <c:pt idx="275">
                  <c:v>23.834604112331469</c:v>
                </c:pt>
                <c:pt idx="276">
                  <c:v>23.909168655399949</c:v>
                </c:pt>
                <c:pt idx="277">
                  <c:v>23.983733198468428</c:v>
                </c:pt>
                <c:pt idx="278">
                  <c:v>24.058297741536908</c:v>
                </c:pt>
                <c:pt idx="279">
                  <c:v>24.132862284605388</c:v>
                </c:pt>
                <c:pt idx="280">
                  <c:v>24.207782399165204</c:v>
                </c:pt>
                <c:pt idx="281">
                  <c:v>24.283427452256493</c:v>
                </c:pt>
                <c:pt idx="282">
                  <c:v>24.359818904057278</c:v>
                </c:pt>
                <c:pt idx="283">
                  <c:v>24.436979294917265</c:v>
                </c:pt>
                <c:pt idx="284">
                  <c:v>24.514932323042689</c:v>
                </c:pt>
                <c:pt idx="285">
                  <c:v>24.593702929515558</c:v>
                </c:pt>
                <c:pt idx="286">
                  <c:v>24.673317391511855</c:v>
                </c:pt>
                <c:pt idx="287">
                  <c:v>24.753803424706248</c:v>
                </c:pt>
                <c:pt idx="288">
                  <c:v>24.835190295994707</c:v>
                </c:pt>
                <c:pt idx="289">
                  <c:v>24.917508947834797</c:v>
                </c:pt>
                <c:pt idx="290">
                  <c:v>25.000792135701506</c:v>
                </c:pt>
                <c:pt idx="291">
                  <c:v>25.085074580390184</c:v>
                </c:pt>
                <c:pt idx="292">
                  <c:v>25.170393137175044</c:v>
                </c:pt>
                <c:pt idx="293">
                  <c:v>25.256786984160815</c:v>
                </c:pt>
                <c:pt idx="294">
                  <c:v>25.344297832558311</c:v>
                </c:pt>
                <c:pt idx="295">
                  <c:v>25.432970162086001</c:v>
                </c:pt>
                <c:pt idx="296">
                  <c:v>25.52285148526752</c:v>
                </c:pt>
                <c:pt idx="297">
                  <c:v>25.613992645082433</c:v>
                </c:pt>
                <c:pt idx="298">
                  <c:v>25.70644815126359</c:v>
                </c:pt>
                <c:pt idx="299">
                  <c:v>25.799579991808603</c:v>
                </c:pt>
                <c:pt idx="300">
                  <c:v>25.892711832353616</c:v>
                </c:pt>
                <c:pt idx="301">
                  <c:v>25.985843672898628</c:v>
                </c:pt>
                <c:pt idx="302">
                  <c:v>26.078975513443641</c:v>
                </c:pt>
                <c:pt idx="303">
                  <c:v>26.172107353988654</c:v>
                </c:pt>
                <c:pt idx="304">
                  <c:v>26.265239194533667</c:v>
                </c:pt>
                <c:pt idx="305">
                  <c:v>26.35837103507868</c:v>
                </c:pt>
                <c:pt idx="306">
                  <c:v>26.451502875623692</c:v>
                </c:pt>
                <c:pt idx="307">
                  <c:v>26.544634716168705</c:v>
                </c:pt>
                <c:pt idx="308">
                  <c:v>26.637766556713718</c:v>
                </c:pt>
                <c:pt idx="309">
                  <c:v>26.730898397258731</c:v>
                </c:pt>
                <c:pt idx="310">
                  <c:v>26.824030237803743</c:v>
                </c:pt>
                <c:pt idx="311">
                  <c:v>26.917162078348756</c:v>
                </c:pt>
                <c:pt idx="312">
                  <c:v>27.010293918893769</c:v>
                </c:pt>
                <c:pt idx="313">
                  <c:v>27.103425759438782</c:v>
                </c:pt>
                <c:pt idx="314">
                  <c:v>27.196557599983795</c:v>
                </c:pt>
                <c:pt idx="315">
                  <c:v>27.289689440528807</c:v>
                </c:pt>
                <c:pt idx="316">
                  <c:v>27.38282128107382</c:v>
                </c:pt>
                <c:pt idx="317">
                  <c:v>27.475953121618833</c:v>
                </c:pt>
                <c:pt idx="318">
                  <c:v>27.569084962163846</c:v>
                </c:pt>
                <c:pt idx="319">
                  <c:v>27.662216802708858</c:v>
                </c:pt>
                <c:pt idx="320">
                  <c:v>27.755348643253871</c:v>
                </c:pt>
                <c:pt idx="321">
                  <c:v>27.848480483798884</c:v>
                </c:pt>
                <c:pt idx="322">
                  <c:v>27.941612324343897</c:v>
                </c:pt>
                <c:pt idx="323">
                  <c:v>28.03474416488891</c:v>
                </c:pt>
                <c:pt idx="324">
                  <c:v>28.127876005433922</c:v>
                </c:pt>
                <c:pt idx="325">
                  <c:v>28.221007845978935</c:v>
                </c:pt>
                <c:pt idx="326">
                  <c:v>28.314139686523948</c:v>
                </c:pt>
                <c:pt idx="327">
                  <c:v>28.407271527068961</c:v>
                </c:pt>
                <c:pt idx="328">
                  <c:v>28.500403367613973</c:v>
                </c:pt>
                <c:pt idx="329">
                  <c:v>28.593535208158986</c:v>
                </c:pt>
                <c:pt idx="330">
                  <c:v>28.686667048703999</c:v>
                </c:pt>
                <c:pt idx="331">
                  <c:v>28.779798889249012</c:v>
                </c:pt>
                <c:pt idx="332">
                  <c:v>28.872930729794025</c:v>
                </c:pt>
                <c:pt idx="333">
                  <c:v>28.966062570339037</c:v>
                </c:pt>
                <c:pt idx="334">
                  <c:v>29.05919441088405</c:v>
                </c:pt>
                <c:pt idx="335">
                  <c:v>29.152326251429063</c:v>
                </c:pt>
                <c:pt idx="336">
                  <c:v>29.245458091974076</c:v>
                </c:pt>
                <c:pt idx="337">
                  <c:v>29.338589932519088</c:v>
                </c:pt>
                <c:pt idx="338">
                  <c:v>29.431721773064101</c:v>
                </c:pt>
                <c:pt idx="339">
                  <c:v>29.524853613609114</c:v>
                </c:pt>
                <c:pt idx="340">
                  <c:v>29.617985454154127</c:v>
                </c:pt>
                <c:pt idx="341">
                  <c:v>29.71111729469914</c:v>
                </c:pt>
                <c:pt idx="342">
                  <c:v>29.804249135244152</c:v>
                </c:pt>
                <c:pt idx="343">
                  <c:v>29.897380975789165</c:v>
                </c:pt>
                <c:pt idx="344">
                  <c:v>29.990512816334178</c:v>
                </c:pt>
                <c:pt idx="345">
                  <c:v>30.083644656879191</c:v>
                </c:pt>
                <c:pt idx="346">
                  <c:v>30.176776497424203</c:v>
                </c:pt>
                <c:pt idx="347">
                  <c:v>30.269908337969216</c:v>
                </c:pt>
                <c:pt idx="348">
                  <c:v>30.363040178514229</c:v>
                </c:pt>
                <c:pt idx="349">
                  <c:v>30.456172019059242</c:v>
                </c:pt>
                <c:pt idx="350">
                  <c:v>30.549303859604255</c:v>
                </c:pt>
                <c:pt idx="351">
                  <c:v>30.642435700149267</c:v>
                </c:pt>
                <c:pt idx="352">
                  <c:v>30.73556754069428</c:v>
                </c:pt>
                <c:pt idx="353">
                  <c:v>30.828699381239293</c:v>
                </c:pt>
                <c:pt idx="354">
                  <c:v>30.921831221784306</c:v>
                </c:pt>
                <c:pt idx="355">
                  <c:v>31.014963062329318</c:v>
                </c:pt>
                <c:pt idx="356">
                  <c:v>31.108094902874331</c:v>
                </c:pt>
                <c:pt idx="357">
                  <c:v>31.201226743419344</c:v>
                </c:pt>
                <c:pt idx="358">
                  <c:v>31.294358583964357</c:v>
                </c:pt>
                <c:pt idx="359">
                  <c:v>31.38749042450937</c:v>
                </c:pt>
                <c:pt idx="360">
                  <c:v>31.480622265054382</c:v>
                </c:pt>
                <c:pt idx="361">
                  <c:v>31.573754105599395</c:v>
                </c:pt>
                <c:pt idx="362">
                  <c:v>31.666885946144408</c:v>
                </c:pt>
                <c:pt idx="363">
                  <c:v>31.760017786689421</c:v>
                </c:pt>
                <c:pt idx="364">
                  <c:v>31.853149627234433</c:v>
                </c:pt>
                <c:pt idx="365">
                  <c:v>31.946281467779446</c:v>
                </c:pt>
                <c:pt idx="366">
                  <c:v>32.039413308324455</c:v>
                </c:pt>
                <c:pt idx="367">
                  <c:v>32.132545148869468</c:v>
                </c:pt>
                <c:pt idx="368">
                  <c:v>32.225676989414481</c:v>
                </c:pt>
                <c:pt idx="369">
                  <c:v>32.318808829959494</c:v>
                </c:pt>
                <c:pt idx="370">
                  <c:v>32.411940670504507</c:v>
                </c:pt>
                <c:pt idx="371">
                  <c:v>32.505072511049519</c:v>
                </c:pt>
                <c:pt idx="372">
                  <c:v>32.598204351594532</c:v>
                </c:pt>
                <c:pt idx="373">
                  <c:v>32.691336192139545</c:v>
                </c:pt>
                <c:pt idx="374">
                  <c:v>32.784468032684558</c:v>
                </c:pt>
                <c:pt idx="375">
                  <c:v>32.87759987322957</c:v>
                </c:pt>
                <c:pt idx="376">
                  <c:v>32.970731713774583</c:v>
                </c:pt>
                <c:pt idx="377">
                  <c:v>33.063863554319596</c:v>
                </c:pt>
                <c:pt idx="378">
                  <c:v>33.156995394864609</c:v>
                </c:pt>
                <c:pt idx="379">
                  <c:v>33.250127235409622</c:v>
                </c:pt>
                <c:pt idx="380">
                  <c:v>33.343259075954634</c:v>
                </c:pt>
                <c:pt idx="381">
                  <c:v>33.436390916499647</c:v>
                </c:pt>
                <c:pt idx="382">
                  <c:v>33.52952275704466</c:v>
                </c:pt>
                <c:pt idx="383">
                  <c:v>33.622654597589673</c:v>
                </c:pt>
                <c:pt idx="384">
                  <c:v>33.715786438134685</c:v>
                </c:pt>
                <c:pt idx="385">
                  <c:v>33.808918278679698</c:v>
                </c:pt>
                <c:pt idx="386">
                  <c:v>33.902050119224711</c:v>
                </c:pt>
                <c:pt idx="387">
                  <c:v>33.995181959769724</c:v>
                </c:pt>
                <c:pt idx="388">
                  <c:v>34.088313800314737</c:v>
                </c:pt>
                <c:pt idx="389">
                  <c:v>34.181445640859749</c:v>
                </c:pt>
                <c:pt idx="390">
                  <c:v>34.274577481404762</c:v>
                </c:pt>
                <c:pt idx="391">
                  <c:v>34.367709321949775</c:v>
                </c:pt>
                <c:pt idx="392">
                  <c:v>34.460841162494788</c:v>
                </c:pt>
                <c:pt idx="393">
                  <c:v>34.5539730030398</c:v>
                </c:pt>
                <c:pt idx="394">
                  <c:v>34.647104843584813</c:v>
                </c:pt>
                <c:pt idx="395">
                  <c:v>34.740236684129826</c:v>
                </c:pt>
                <c:pt idx="396">
                  <c:v>34.833368524674839</c:v>
                </c:pt>
                <c:pt idx="397">
                  <c:v>34.926500365219852</c:v>
                </c:pt>
                <c:pt idx="398">
                  <c:v>35.019632205764864</c:v>
                </c:pt>
                <c:pt idx="399">
                  <c:v>35.112764046309877</c:v>
                </c:pt>
                <c:pt idx="400">
                  <c:v>35.20589588685489</c:v>
                </c:pt>
                <c:pt idx="401">
                  <c:v>35.299027727399903</c:v>
                </c:pt>
                <c:pt idx="402">
                  <c:v>35.392159567944915</c:v>
                </c:pt>
                <c:pt idx="403">
                  <c:v>35.485291408489928</c:v>
                </c:pt>
                <c:pt idx="404">
                  <c:v>35.578423249034941</c:v>
                </c:pt>
                <c:pt idx="405">
                  <c:v>35.671555089579954</c:v>
                </c:pt>
                <c:pt idx="406">
                  <c:v>35.764686930124967</c:v>
                </c:pt>
                <c:pt idx="407">
                  <c:v>35.857818770669979</c:v>
                </c:pt>
                <c:pt idx="408">
                  <c:v>35.950950611214992</c:v>
                </c:pt>
                <c:pt idx="409">
                  <c:v>36.044082451760005</c:v>
                </c:pt>
                <c:pt idx="410">
                  <c:v>36.137214292305018</c:v>
                </c:pt>
                <c:pt idx="411">
                  <c:v>36.23034613285003</c:v>
                </c:pt>
                <c:pt idx="412">
                  <c:v>36.323477973395043</c:v>
                </c:pt>
                <c:pt idx="413">
                  <c:v>36.416609813940056</c:v>
                </c:pt>
                <c:pt idx="414">
                  <c:v>36.509741654485069</c:v>
                </c:pt>
                <c:pt idx="415">
                  <c:v>36.602873495030082</c:v>
                </c:pt>
                <c:pt idx="416">
                  <c:v>36.696005335575094</c:v>
                </c:pt>
                <c:pt idx="417">
                  <c:v>36.789137176120107</c:v>
                </c:pt>
                <c:pt idx="418">
                  <c:v>36.88226901666512</c:v>
                </c:pt>
                <c:pt idx="419">
                  <c:v>36.975400857210133</c:v>
                </c:pt>
                <c:pt idx="420">
                  <c:v>37.068532697755145</c:v>
                </c:pt>
                <c:pt idx="421">
                  <c:v>37.161664538300158</c:v>
                </c:pt>
                <c:pt idx="422">
                  <c:v>37.254796378845171</c:v>
                </c:pt>
                <c:pt idx="423">
                  <c:v>37.347928219390184</c:v>
                </c:pt>
                <c:pt idx="424">
                  <c:v>37.441060059935197</c:v>
                </c:pt>
                <c:pt idx="425">
                  <c:v>37.534191900480209</c:v>
                </c:pt>
                <c:pt idx="426">
                  <c:v>37.627323741025222</c:v>
                </c:pt>
                <c:pt idx="427">
                  <c:v>37.720455581570235</c:v>
                </c:pt>
                <c:pt idx="428">
                  <c:v>37.813587422115248</c:v>
                </c:pt>
                <c:pt idx="429">
                  <c:v>37.90671926266026</c:v>
                </c:pt>
                <c:pt idx="430">
                  <c:v>37.999851103205273</c:v>
                </c:pt>
                <c:pt idx="431">
                  <c:v>38.092982943750286</c:v>
                </c:pt>
                <c:pt idx="432">
                  <c:v>38.186114784295299</c:v>
                </c:pt>
                <c:pt idx="433">
                  <c:v>38.279246624840312</c:v>
                </c:pt>
                <c:pt idx="434">
                  <c:v>38.372378465385324</c:v>
                </c:pt>
                <c:pt idx="435">
                  <c:v>38.465510305930337</c:v>
                </c:pt>
                <c:pt idx="436">
                  <c:v>38.55864214647535</c:v>
                </c:pt>
                <c:pt idx="437">
                  <c:v>38.651773987020363</c:v>
                </c:pt>
                <c:pt idx="438">
                  <c:v>38.744905827565375</c:v>
                </c:pt>
                <c:pt idx="439">
                  <c:v>38.838037668110388</c:v>
                </c:pt>
                <c:pt idx="440">
                  <c:v>38.931169508655401</c:v>
                </c:pt>
                <c:pt idx="441">
                  <c:v>39.024301349200414</c:v>
                </c:pt>
                <c:pt idx="442">
                  <c:v>39.117433189745427</c:v>
                </c:pt>
                <c:pt idx="443">
                  <c:v>39.210565030290439</c:v>
                </c:pt>
                <c:pt idx="444">
                  <c:v>39.303696870835452</c:v>
                </c:pt>
                <c:pt idx="445">
                  <c:v>39.396828711380465</c:v>
                </c:pt>
                <c:pt idx="446">
                  <c:v>39.489960551925478</c:v>
                </c:pt>
                <c:pt idx="447">
                  <c:v>39.58309239247049</c:v>
                </c:pt>
                <c:pt idx="448">
                  <c:v>39.676224233015503</c:v>
                </c:pt>
                <c:pt idx="449">
                  <c:v>39.769356073560516</c:v>
                </c:pt>
                <c:pt idx="450">
                  <c:v>39.862487914105529</c:v>
                </c:pt>
                <c:pt idx="451">
                  <c:v>39.955619754650542</c:v>
                </c:pt>
                <c:pt idx="452">
                  <c:v>40.048751595195554</c:v>
                </c:pt>
                <c:pt idx="453">
                  <c:v>40.141883435740567</c:v>
                </c:pt>
                <c:pt idx="454">
                  <c:v>40.23501527628558</c:v>
                </c:pt>
                <c:pt idx="455">
                  <c:v>40.328147116830593</c:v>
                </c:pt>
                <c:pt idx="456">
                  <c:v>40.421278957375606</c:v>
                </c:pt>
                <c:pt idx="457">
                  <c:v>40.514410797920618</c:v>
                </c:pt>
                <c:pt idx="458">
                  <c:v>40.607542638465631</c:v>
                </c:pt>
                <c:pt idx="459">
                  <c:v>40.700674479010644</c:v>
                </c:pt>
                <c:pt idx="460">
                  <c:v>40.793806319555657</c:v>
                </c:pt>
                <c:pt idx="461">
                  <c:v>40.886938160100669</c:v>
                </c:pt>
                <c:pt idx="462">
                  <c:v>40.980070000645682</c:v>
                </c:pt>
                <c:pt idx="463">
                  <c:v>41.073201841190695</c:v>
                </c:pt>
                <c:pt idx="464">
                  <c:v>41.166333681735708</c:v>
                </c:pt>
                <c:pt idx="465">
                  <c:v>41.259465522280721</c:v>
                </c:pt>
                <c:pt idx="466">
                  <c:v>41.352597362825733</c:v>
                </c:pt>
                <c:pt idx="467">
                  <c:v>41.445729203370746</c:v>
                </c:pt>
                <c:pt idx="468">
                  <c:v>41.538861043915759</c:v>
                </c:pt>
                <c:pt idx="469">
                  <c:v>41.631832139102038</c:v>
                </c:pt>
                <c:pt idx="470">
                  <c:v>41.724484234219624</c:v>
                </c:pt>
                <c:pt idx="471">
                  <c:v>41.816821154015607</c:v>
                </c:pt>
                <c:pt idx="472">
                  <c:v>41.908846649966726</c:v>
                </c:pt>
                <c:pt idx="473">
                  <c:v>42.000564402221208</c:v>
                </c:pt>
                <c:pt idx="474">
                  <c:v>42.091978021474979</c:v>
                </c:pt>
                <c:pt idx="475">
                  <c:v>42.183091050785045</c:v>
                </c:pt>
                <c:pt idx="476">
                  <c:v>42.27390696732251</c:v>
                </c:pt>
                <c:pt idx="477">
                  <c:v>42.364429184067681</c:v>
                </c:pt>
                <c:pt idx="478">
                  <c:v>42.454661051449598</c:v>
                </c:pt>
                <c:pt idx="479">
                  <c:v>42.544605858932179</c:v>
                </c:pt>
                <c:pt idx="480">
                  <c:v>42.634266836549138</c:v>
                </c:pt>
                <c:pt idx="481">
                  <c:v>42.723647156389596</c:v>
                </c:pt>
                <c:pt idx="482">
                  <c:v>42.812749934036376</c:v>
                </c:pt>
                <c:pt idx="483">
                  <c:v>42.901578229958794</c:v>
                </c:pt>
                <c:pt idx="484">
                  <c:v>42.99013505086166</c:v>
                </c:pt>
                <c:pt idx="485">
                  <c:v>43.078423350992225</c:v>
                </c:pt>
                <c:pt idx="486">
                  <c:v>43.166446033406572</c:v>
                </c:pt>
                <c:pt idx="487">
                  <c:v>43.254205951197065</c:v>
                </c:pt>
                <c:pt idx="488">
                  <c:v>43.341705908682265</c:v>
                </c:pt>
                <c:pt idx="489">
                  <c:v>43.428948662560707</c:v>
                </c:pt>
                <c:pt idx="490">
                  <c:v>43.515936923029898</c:v>
                </c:pt>
                <c:pt idx="491">
                  <c:v>43.602673354871733</c:v>
                </c:pt>
                <c:pt idx="492">
                  <c:v>43.689160578505671</c:v>
                </c:pt>
                <c:pt idx="493">
                  <c:v>43.775401171010692</c:v>
                </c:pt>
                <c:pt idx="494">
                  <c:v>43.861397667117309</c:v>
                </c:pt>
                <c:pt idx="495">
                  <c:v>43.947152560170572</c:v>
                </c:pt>
                <c:pt idx="496">
                  <c:v>44.032668303065151</c:v>
                </c:pt>
                <c:pt idx="497">
                  <c:v>44.117947309153479</c:v>
                </c:pt>
                <c:pt idx="498">
                  <c:v>44.202991953127892</c:v>
                </c:pt>
                <c:pt idx="499">
                  <c:v>44.287804571877679</c:v>
                </c:pt>
                <c:pt idx="500">
                  <c:v>44.372387465321864</c:v>
                </c:pt>
                <c:pt idx="501">
                  <c:v>44.456742897218618</c:v>
                </c:pt>
                <c:pt idx="502">
                  <c:v>44.540873095952065</c:v>
                </c:pt>
                <c:pt idx="503">
                  <c:v>44.624780255297225</c:v>
                </c:pt>
                <c:pt idx="504">
                  <c:v>44.708466535163893</c:v>
                </c:pt>
                <c:pt idx="505">
                  <c:v>44.791934062320074</c:v>
                </c:pt>
                <c:pt idx="506">
                  <c:v>44.875184931095752</c:v>
                </c:pt>
                <c:pt idx="507">
                  <c:v>44.95822120406757</c:v>
                </c:pt>
                <c:pt idx="508">
                  <c:v>45.041044912725063</c:v>
                </c:pt>
                <c:pt idx="509">
                  <c:v>45.123658058119069</c:v>
                </c:pt>
                <c:pt idx="510">
                  <c:v>45.206062611492889</c:v>
                </c:pt>
                <c:pt idx="511">
                  <c:v>45.288260514896741</c:v>
                </c:pt>
                <c:pt idx="512">
                  <c:v>45.370253681786053</c:v>
                </c:pt>
                <c:pt idx="513">
                  <c:v>45.452043997604115</c:v>
                </c:pt>
                <c:pt idx="514">
                  <c:v>45.53363332034958</c:v>
                </c:pt>
                <c:pt idx="515">
                  <c:v>45.615023481129299</c:v>
                </c:pt>
                <c:pt idx="516">
                  <c:v>45.696216284696924</c:v>
                </c:pt>
                <c:pt idx="517">
                  <c:v>45.777213509977791</c:v>
                </c:pt>
                <c:pt idx="518">
                  <c:v>45.858016910580417</c:v>
                </c:pt>
                <c:pt idx="519">
                  <c:v>45.938628215295083</c:v>
                </c:pt>
                <c:pt idx="520">
                  <c:v>46.01909278452446</c:v>
                </c:pt>
                <c:pt idx="521">
                  <c:v>46.099498818300724</c:v>
                </c:pt>
                <c:pt idx="522">
                  <c:v>46.179933743586425</c:v>
                </c:pt>
                <c:pt idx="523">
                  <c:v>46.26048504706305</c:v>
                </c:pt>
                <c:pt idx="524">
                  <c:v>46.341241108254025</c:v>
                </c:pt>
                <c:pt idx="525">
                  <c:v>46.422292055288679</c:v>
                </c:pt>
                <c:pt idx="526">
                  <c:v>46.50373066678462</c:v>
                </c:pt>
                <c:pt idx="527">
                  <c:v>46.585653345781431</c:v>
                </c:pt>
                <c:pt idx="528">
                  <c:v>46.668114430781422</c:v>
                </c:pt>
                <c:pt idx="529">
                  <c:v>46.751123683887513</c:v>
                </c:pt>
                <c:pt idx="530">
                  <c:v>46.834691171328203</c:v>
                </c:pt>
                <c:pt idx="531">
                  <c:v>46.918827276930749</c:v>
                </c:pt>
                <c:pt idx="532">
                  <c:v>47.003542716372394</c:v>
                </c:pt>
                <c:pt idx="533">
                  <c:v>47.088848552265276</c:v>
                </c:pt>
                <c:pt idx="534">
                  <c:v>47.174756210135392</c:v>
                </c:pt>
                <c:pt idx="535">
                  <c:v>47.261277495361398</c:v>
                </c:pt>
                <c:pt idx="536">
                  <c:v>47.348424611144537</c:v>
                </c:pt>
                <c:pt idx="537">
                  <c:v>47.436210177587661</c:v>
                </c:pt>
                <c:pt idx="538">
                  <c:v>47.524589541510174</c:v>
                </c:pt>
                <c:pt idx="539">
                  <c:v>47.613456667518136</c:v>
                </c:pt>
                <c:pt idx="540">
                  <c:v>47.702699944789906</c:v>
                </c:pt>
                <c:pt idx="541">
                  <c:v>47.792203380897661</c:v>
                </c:pt>
                <c:pt idx="542">
                  <c:v>47.881847936652647</c:v>
                </c:pt>
                <c:pt idx="543">
                  <c:v>47.97151296152586</c:v>
                </c:pt>
                <c:pt idx="544">
                  <c:v>48.061077682770048</c:v>
                </c:pt>
                <c:pt idx="545">
                  <c:v>48.150422697872273</c:v>
                </c:pt>
                <c:pt idx="546">
                  <c:v>48.239490561219512</c:v>
                </c:pt>
                <c:pt idx="547">
                  <c:v>48.328284326401423</c:v>
                </c:pt>
                <c:pt idx="548">
                  <c:v>48.416806993410901</c:v>
                </c:pt>
                <c:pt idx="549">
                  <c:v>48.505003970475535</c:v>
                </c:pt>
                <c:pt idx="550">
                  <c:v>48.592765750494706</c:v>
                </c:pt>
                <c:pt idx="551">
                  <c:v>48.679987960435845</c:v>
                </c:pt>
                <c:pt idx="552">
                  <c:v>48.766572368539173</c:v>
                </c:pt>
                <c:pt idx="553">
                  <c:v>48.85242771095627</c:v>
                </c:pt>
                <c:pt idx="554">
                  <c:v>48.937470325622314</c:v>
                </c:pt>
                <c:pt idx="555">
                  <c:v>49.021624590700803</c:v>
                </c:pt>
                <c:pt idx="556">
                  <c:v>49.104823173543686</c:v>
                </c:pt>
                <c:pt idx="557">
                  <c:v>49.187052953999036</c:v>
                </c:pt>
                <c:pt idx="558">
                  <c:v>49.26834865768528</c:v>
                </c:pt>
                <c:pt idx="559">
                  <c:v>49.348743003954084</c:v>
                </c:pt>
                <c:pt idx="560">
                  <c:v>49.428266864302088</c:v>
                </c:pt>
                <c:pt idx="561">
                  <c:v>49.506949405061732</c:v>
                </c:pt>
                <c:pt idx="562">
                  <c:v>49.58481821623662</c:v>
                </c:pt>
                <c:pt idx="563">
                  <c:v>49.661899428090848</c:v>
                </c:pt>
                <c:pt idx="564">
                  <c:v>49.738217816885296</c:v>
                </c:pt>
                <c:pt idx="565">
                  <c:v>49.813796900970459</c:v>
                </c:pt>
                <c:pt idx="566">
                  <c:v>49.882902842720817</c:v>
                </c:pt>
                <c:pt idx="567">
                  <c:v>49.9574673857893</c:v>
                </c:pt>
                <c:pt idx="568">
                  <c:v>50.032031928857783</c:v>
                </c:pt>
                <c:pt idx="569">
                  <c:v>50.106596471926267</c:v>
                </c:pt>
                <c:pt idx="570">
                  <c:v>50.18116101499475</c:v>
                </c:pt>
                <c:pt idx="571">
                  <c:v>50.255725558063233</c:v>
                </c:pt>
                <c:pt idx="572">
                  <c:v>50.330290101131716</c:v>
                </c:pt>
                <c:pt idx="573">
                  <c:v>50.404854644200199</c:v>
                </c:pt>
                <c:pt idx="574">
                  <c:v>50.479419187268682</c:v>
                </c:pt>
                <c:pt idx="575">
                  <c:v>50.553983730337166</c:v>
                </c:pt>
                <c:pt idx="576">
                  <c:v>50.628548273405649</c:v>
                </c:pt>
                <c:pt idx="577">
                  <c:v>50.703112816474132</c:v>
                </c:pt>
                <c:pt idx="578">
                  <c:v>50.777677359542615</c:v>
                </c:pt>
                <c:pt idx="579">
                  <c:v>50.852241902611098</c:v>
                </c:pt>
                <c:pt idx="580">
                  <c:v>50.926806445679581</c:v>
                </c:pt>
                <c:pt idx="581">
                  <c:v>51.001370988748064</c:v>
                </c:pt>
                <c:pt idx="582">
                  <c:v>51.075935531816548</c:v>
                </c:pt>
                <c:pt idx="583">
                  <c:v>51.150500074885031</c:v>
                </c:pt>
                <c:pt idx="584">
                  <c:v>51.225064617953514</c:v>
                </c:pt>
                <c:pt idx="585">
                  <c:v>51.299629161021997</c:v>
                </c:pt>
                <c:pt idx="586">
                  <c:v>51.37419370409048</c:v>
                </c:pt>
                <c:pt idx="587">
                  <c:v>51.448758247158963</c:v>
                </c:pt>
                <c:pt idx="588">
                  <c:v>51.523322790227446</c:v>
                </c:pt>
                <c:pt idx="589">
                  <c:v>51.59788733329593</c:v>
                </c:pt>
                <c:pt idx="590">
                  <c:v>51.672451876364413</c:v>
                </c:pt>
                <c:pt idx="591">
                  <c:v>51.747016419432896</c:v>
                </c:pt>
                <c:pt idx="592">
                  <c:v>51.821580962501379</c:v>
                </c:pt>
                <c:pt idx="593">
                  <c:v>51.896145505569862</c:v>
                </c:pt>
                <c:pt idx="594">
                  <c:v>51.970710048638345</c:v>
                </c:pt>
                <c:pt idx="595">
                  <c:v>52.045274591706828</c:v>
                </c:pt>
                <c:pt idx="596">
                  <c:v>52.119839134775312</c:v>
                </c:pt>
                <c:pt idx="597">
                  <c:v>52.194403677843795</c:v>
                </c:pt>
                <c:pt idx="598">
                  <c:v>52.268968220912278</c:v>
                </c:pt>
                <c:pt idx="599">
                  <c:v>52.343532763980761</c:v>
                </c:pt>
                <c:pt idx="600">
                  <c:v>52.418097307049244</c:v>
                </c:pt>
                <c:pt idx="601">
                  <c:v>52.492661850117727</c:v>
                </c:pt>
                <c:pt idx="602">
                  <c:v>52.56722639318621</c:v>
                </c:pt>
                <c:pt idx="603">
                  <c:v>52.641790936254694</c:v>
                </c:pt>
                <c:pt idx="604">
                  <c:v>52.716355479323177</c:v>
                </c:pt>
                <c:pt idx="605">
                  <c:v>52.79092002239166</c:v>
                </c:pt>
                <c:pt idx="606">
                  <c:v>52.865484565460143</c:v>
                </c:pt>
                <c:pt idx="607">
                  <c:v>52.940049108528626</c:v>
                </c:pt>
                <c:pt idx="608">
                  <c:v>53.014613651597109</c:v>
                </c:pt>
                <c:pt idx="609">
                  <c:v>53.089178194665593</c:v>
                </c:pt>
                <c:pt idx="610">
                  <c:v>53.163742737734076</c:v>
                </c:pt>
                <c:pt idx="611">
                  <c:v>53.238307280802559</c:v>
                </c:pt>
                <c:pt idx="612">
                  <c:v>53.312871823871042</c:v>
                </c:pt>
                <c:pt idx="613">
                  <c:v>53.387436366939525</c:v>
                </c:pt>
                <c:pt idx="614">
                  <c:v>53.462000910008008</c:v>
                </c:pt>
                <c:pt idx="615">
                  <c:v>53.536565453076491</c:v>
                </c:pt>
                <c:pt idx="616">
                  <c:v>53.611129996144975</c:v>
                </c:pt>
                <c:pt idx="617">
                  <c:v>53.685694539213458</c:v>
                </c:pt>
                <c:pt idx="618">
                  <c:v>53.760259082281941</c:v>
                </c:pt>
                <c:pt idx="619">
                  <c:v>53.834823625350424</c:v>
                </c:pt>
                <c:pt idx="620">
                  <c:v>53.909388168418907</c:v>
                </c:pt>
                <c:pt idx="621">
                  <c:v>53.98395271148739</c:v>
                </c:pt>
                <c:pt idx="622">
                  <c:v>54.058517254555873</c:v>
                </c:pt>
                <c:pt idx="623">
                  <c:v>54.133081797624357</c:v>
                </c:pt>
                <c:pt idx="624">
                  <c:v>54.20764634069284</c:v>
                </c:pt>
                <c:pt idx="625">
                  <c:v>54.282210883761323</c:v>
                </c:pt>
                <c:pt idx="626">
                  <c:v>54.356775426829806</c:v>
                </c:pt>
                <c:pt idx="627">
                  <c:v>54.431339969898289</c:v>
                </c:pt>
                <c:pt idx="628">
                  <c:v>54.505904512966772</c:v>
                </c:pt>
                <c:pt idx="629">
                  <c:v>54.580469056035255</c:v>
                </c:pt>
                <c:pt idx="630">
                  <c:v>54.655033599103739</c:v>
                </c:pt>
                <c:pt idx="631">
                  <c:v>54.729598142172222</c:v>
                </c:pt>
                <c:pt idx="632">
                  <c:v>54.804162685240705</c:v>
                </c:pt>
                <c:pt idx="633">
                  <c:v>54.878727228309188</c:v>
                </c:pt>
                <c:pt idx="634">
                  <c:v>54.953291771377671</c:v>
                </c:pt>
                <c:pt idx="635">
                  <c:v>55.027856314446154</c:v>
                </c:pt>
                <c:pt idx="636">
                  <c:v>55.102420857514637</c:v>
                </c:pt>
                <c:pt idx="637">
                  <c:v>55.176985400583121</c:v>
                </c:pt>
                <c:pt idx="638">
                  <c:v>55.251549943651604</c:v>
                </c:pt>
                <c:pt idx="639">
                  <c:v>55.326114486720087</c:v>
                </c:pt>
                <c:pt idx="640">
                  <c:v>55.40067902978857</c:v>
                </c:pt>
                <c:pt idx="641">
                  <c:v>55.475243572857053</c:v>
                </c:pt>
                <c:pt idx="642">
                  <c:v>55.549808115925536</c:v>
                </c:pt>
                <c:pt idx="643">
                  <c:v>55.62437265899402</c:v>
                </c:pt>
                <c:pt idx="644">
                  <c:v>55.698937202062503</c:v>
                </c:pt>
                <c:pt idx="645">
                  <c:v>55.773501745130986</c:v>
                </c:pt>
                <c:pt idx="646">
                  <c:v>55.848066288199469</c:v>
                </c:pt>
                <c:pt idx="647">
                  <c:v>55.922630831267952</c:v>
                </c:pt>
                <c:pt idx="648">
                  <c:v>55.997195374336435</c:v>
                </c:pt>
                <c:pt idx="649">
                  <c:v>56.071759917404918</c:v>
                </c:pt>
                <c:pt idx="650">
                  <c:v>56.146324460473402</c:v>
                </c:pt>
                <c:pt idx="651">
                  <c:v>56.220889003541885</c:v>
                </c:pt>
                <c:pt idx="652">
                  <c:v>56.295453546610368</c:v>
                </c:pt>
                <c:pt idx="653">
                  <c:v>56.370018089678851</c:v>
                </c:pt>
                <c:pt idx="654">
                  <c:v>56.444582632747334</c:v>
                </c:pt>
                <c:pt idx="655">
                  <c:v>56.519147175815817</c:v>
                </c:pt>
                <c:pt idx="656">
                  <c:v>56.5937117188843</c:v>
                </c:pt>
                <c:pt idx="657">
                  <c:v>56.668276261952784</c:v>
                </c:pt>
                <c:pt idx="658">
                  <c:v>56.742840805021267</c:v>
                </c:pt>
                <c:pt idx="659">
                  <c:v>56.81740534808975</c:v>
                </c:pt>
                <c:pt idx="660">
                  <c:v>56.891969891158233</c:v>
                </c:pt>
                <c:pt idx="661">
                  <c:v>56.966534434226716</c:v>
                </c:pt>
                <c:pt idx="662">
                  <c:v>57.041098977295199</c:v>
                </c:pt>
                <c:pt idx="663">
                  <c:v>57.115663520363682</c:v>
                </c:pt>
                <c:pt idx="664">
                  <c:v>57.190228063432166</c:v>
                </c:pt>
                <c:pt idx="665">
                  <c:v>57.264792606500649</c:v>
                </c:pt>
                <c:pt idx="666">
                  <c:v>57.339357149569132</c:v>
                </c:pt>
                <c:pt idx="667">
                  <c:v>57.413921692637615</c:v>
                </c:pt>
                <c:pt idx="668">
                  <c:v>57.488486235706098</c:v>
                </c:pt>
                <c:pt idx="669">
                  <c:v>57.563050778774581</c:v>
                </c:pt>
                <c:pt idx="670">
                  <c:v>57.637970893334398</c:v>
                </c:pt>
                <c:pt idx="671">
                  <c:v>57.713615946425683</c:v>
                </c:pt>
                <c:pt idx="672">
                  <c:v>57.790007398226471</c:v>
                </c:pt>
                <c:pt idx="673">
                  <c:v>57.867167789086459</c:v>
                </c:pt>
                <c:pt idx="674">
                  <c:v>57.94512081721188</c:v>
                </c:pt>
                <c:pt idx="675">
                  <c:v>58.023891423684752</c:v>
                </c:pt>
                <c:pt idx="676">
                  <c:v>58.103505885681045</c:v>
                </c:pt>
                <c:pt idx="677">
                  <c:v>58.183991918875435</c:v>
                </c:pt>
                <c:pt idx="678">
                  <c:v>58.265378790163894</c:v>
                </c:pt>
                <c:pt idx="679">
                  <c:v>58.347697442003984</c:v>
                </c:pt>
                <c:pt idx="680">
                  <c:v>58.430980629870696</c:v>
                </c:pt>
                <c:pt idx="681">
                  <c:v>58.515263074559378</c:v>
                </c:pt>
                <c:pt idx="682">
                  <c:v>58.600581631344234</c:v>
                </c:pt>
                <c:pt idx="683">
                  <c:v>58.686975478330005</c:v>
                </c:pt>
                <c:pt idx="684">
                  <c:v>58.774486326727505</c:v>
                </c:pt>
                <c:pt idx="685">
                  <c:v>58.863158656255195</c:v>
                </c:pt>
                <c:pt idx="686">
                  <c:v>58.95303997943671</c:v>
                </c:pt>
                <c:pt idx="687">
                  <c:v>59.044181139251627</c:v>
                </c:pt>
                <c:pt idx="688">
                  <c:v>59.136636645432787</c:v>
                </c:pt>
                <c:pt idx="689">
                  <c:v>59.2297684859778</c:v>
                </c:pt>
                <c:pt idx="690">
                  <c:v>59.322900326522813</c:v>
                </c:pt>
                <c:pt idx="691">
                  <c:v>59.416032167067826</c:v>
                </c:pt>
                <c:pt idx="692">
                  <c:v>59.509164007612839</c:v>
                </c:pt>
                <c:pt idx="693">
                  <c:v>59.602295848157851</c:v>
                </c:pt>
                <c:pt idx="694">
                  <c:v>59.695427688702864</c:v>
                </c:pt>
                <c:pt idx="695">
                  <c:v>59.788559529247877</c:v>
                </c:pt>
                <c:pt idx="696">
                  <c:v>59.88169136979289</c:v>
                </c:pt>
                <c:pt idx="697">
                  <c:v>59.974823210337902</c:v>
                </c:pt>
                <c:pt idx="698">
                  <c:v>60.067955050882915</c:v>
                </c:pt>
                <c:pt idx="699">
                  <c:v>60.161086891427928</c:v>
                </c:pt>
                <c:pt idx="700">
                  <c:v>60.254218731972941</c:v>
                </c:pt>
                <c:pt idx="701">
                  <c:v>60.347350572517954</c:v>
                </c:pt>
                <c:pt idx="702">
                  <c:v>60.440482413062966</c:v>
                </c:pt>
                <c:pt idx="703">
                  <c:v>60.533614253607979</c:v>
                </c:pt>
                <c:pt idx="704">
                  <c:v>60.626746094152992</c:v>
                </c:pt>
                <c:pt idx="705">
                  <c:v>60.719877934698005</c:v>
                </c:pt>
                <c:pt idx="706">
                  <c:v>60.813009775243017</c:v>
                </c:pt>
                <c:pt idx="707">
                  <c:v>60.90614161578803</c:v>
                </c:pt>
                <c:pt idx="708">
                  <c:v>60.999273456333043</c:v>
                </c:pt>
                <c:pt idx="709">
                  <c:v>61.092405296878056</c:v>
                </c:pt>
                <c:pt idx="710">
                  <c:v>61.185537137423069</c:v>
                </c:pt>
                <c:pt idx="711">
                  <c:v>61.278668977968081</c:v>
                </c:pt>
                <c:pt idx="712">
                  <c:v>61.371800818513094</c:v>
                </c:pt>
                <c:pt idx="713">
                  <c:v>61.464932659058107</c:v>
                </c:pt>
                <c:pt idx="714">
                  <c:v>61.55806449960312</c:v>
                </c:pt>
                <c:pt idx="715">
                  <c:v>61.651196340148132</c:v>
                </c:pt>
                <c:pt idx="716">
                  <c:v>61.744328180693145</c:v>
                </c:pt>
                <c:pt idx="717">
                  <c:v>61.837460021238158</c:v>
                </c:pt>
                <c:pt idx="718">
                  <c:v>61.930591861783171</c:v>
                </c:pt>
                <c:pt idx="719">
                  <c:v>62.023723702328184</c:v>
                </c:pt>
                <c:pt idx="720">
                  <c:v>62.116855542873196</c:v>
                </c:pt>
                <c:pt idx="721">
                  <c:v>62.209987383418209</c:v>
                </c:pt>
                <c:pt idx="722">
                  <c:v>62.303119223963222</c:v>
                </c:pt>
                <c:pt idx="723">
                  <c:v>62.396251064508235</c:v>
                </c:pt>
                <c:pt idx="724">
                  <c:v>62.489382905053247</c:v>
                </c:pt>
                <c:pt idx="725">
                  <c:v>62.58251474559826</c:v>
                </c:pt>
                <c:pt idx="726">
                  <c:v>62.675646586143273</c:v>
                </c:pt>
                <c:pt idx="727">
                  <c:v>62.768778426688286</c:v>
                </c:pt>
                <c:pt idx="728">
                  <c:v>62.861910267233299</c:v>
                </c:pt>
                <c:pt idx="729">
                  <c:v>62.955042107778311</c:v>
                </c:pt>
                <c:pt idx="730">
                  <c:v>63.048173948323324</c:v>
                </c:pt>
                <c:pt idx="731">
                  <c:v>63.141145043509603</c:v>
                </c:pt>
                <c:pt idx="732">
                  <c:v>63.233797138627189</c:v>
                </c:pt>
                <c:pt idx="733">
                  <c:v>63.326134058423172</c:v>
                </c:pt>
                <c:pt idx="734">
                  <c:v>63.418159554374292</c:v>
                </c:pt>
                <c:pt idx="735">
                  <c:v>63.509877306628773</c:v>
                </c:pt>
                <c:pt idx="736">
                  <c:v>63.601290925882545</c:v>
                </c:pt>
                <c:pt idx="737">
                  <c:v>63.69240395519261</c:v>
                </c:pt>
                <c:pt idx="738">
                  <c:v>63.783219871730076</c:v>
                </c:pt>
                <c:pt idx="739">
                  <c:v>63.873742088475247</c:v>
                </c:pt>
                <c:pt idx="740">
                  <c:v>63.963973955857163</c:v>
                </c:pt>
                <c:pt idx="741">
                  <c:v>64.053918763339752</c:v>
                </c:pt>
                <c:pt idx="742">
                  <c:v>64.14357974095671</c:v>
                </c:pt>
                <c:pt idx="743">
                  <c:v>64.232960060797168</c:v>
                </c:pt>
                <c:pt idx="744">
                  <c:v>64.322062838443955</c:v>
                </c:pt>
                <c:pt idx="745">
                  <c:v>64.410891134366381</c:v>
                </c:pt>
                <c:pt idx="746">
                  <c:v>64.499447955269247</c:v>
                </c:pt>
                <c:pt idx="747">
                  <c:v>64.587736255399818</c:v>
                </c:pt>
                <c:pt idx="748">
                  <c:v>64.675758937814166</c:v>
                </c:pt>
                <c:pt idx="749">
                  <c:v>64.763518855604659</c:v>
                </c:pt>
                <c:pt idx="750">
                  <c:v>64.851018813089851</c:v>
                </c:pt>
                <c:pt idx="751">
                  <c:v>64.938261566968293</c:v>
                </c:pt>
                <c:pt idx="752">
                  <c:v>65.025249827437477</c:v>
                </c:pt>
                <c:pt idx="753">
                  <c:v>65.111986259279306</c:v>
                </c:pt>
                <c:pt idx="754">
                  <c:v>65.198473482913244</c:v>
                </c:pt>
                <c:pt idx="755">
                  <c:v>65.284714075418265</c:v>
                </c:pt>
                <c:pt idx="756">
                  <c:v>65.370710571524882</c:v>
                </c:pt>
                <c:pt idx="757">
                  <c:v>65.456465464578145</c:v>
                </c:pt>
                <c:pt idx="758">
                  <c:v>65.541981207472716</c:v>
                </c:pt>
                <c:pt idx="759">
                  <c:v>65.627260213561044</c:v>
                </c:pt>
                <c:pt idx="760">
                  <c:v>65.712304857535457</c:v>
                </c:pt>
                <c:pt idx="761">
                  <c:v>65.797117476285251</c:v>
                </c:pt>
                <c:pt idx="762">
                  <c:v>65.88170036972943</c:v>
                </c:pt>
                <c:pt idx="763">
                  <c:v>65.966055801626183</c:v>
                </c:pt>
                <c:pt idx="764">
                  <c:v>66.050186000359631</c:v>
                </c:pt>
                <c:pt idx="765">
                  <c:v>66.13409315970479</c:v>
                </c:pt>
                <c:pt idx="766">
                  <c:v>66.217779439571459</c:v>
                </c:pt>
                <c:pt idx="767">
                  <c:v>66.301246966727632</c:v>
                </c:pt>
                <c:pt idx="768">
                  <c:v>66.384497835503311</c:v>
                </c:pt>
                <c:pt idx="769">
                  <c:v>66.467534108475135</c:v>
                </c:pt>
                <c:pt idx="770">
                  <c:v>66.550357817132621</c:v>
                </c:pt>
                <c:pt idx="771">
                  <c:v>66.632970962526628</c:v>
                </c:pt>
                <c:pt idx="772">
                  <c:v>66.715375515900448</c:v>
                </c:pt>
                <c:pt idx="773">
                  <c:v>66.797620032414585</c:v>
                </c:pt>
                <c:pt idx="774">
                  <c:v>66.879798751936747</c:v>
                </c:pt>
                <c:pt idx="775">
                  <c:v>66.962005027312642</c:v>
                </c:pt>
                <c:pt idx="776">
                  <c:v>67.044332254949467</c:v>
                </c:pt>
                <c:pt idx="777">
                  <c:v>67.126874805208899</c:v>
                </c:pt>
                <c:pt idx="778">
                  <c:v>67.209728978667528</c:v>
                </c:pt>
                <c:pt idx="779">
                  <c:v>67.292994015703684</c:v>
                </c:pt>
                <c:pt idx="780">
                  <c:v>67.376773189843362</c:v>
                </c:pt>
                <c:pt idx="781">
                  <c:v>67.461124954997402</c:v>
                </c:pt>
                <c:pt idx="782">
                  <c:v>67.54606015494025</c:v>
                </c:pt>
                <c:pt idx="783">
                  <c:v>67.631589986256486</c:v>
                </c:pt>
                <c:pt idx="784">
                  <c:v>67.717726014671229</c:v>
                </c:pt>
                <c:pt idx="785">
                  <c:v>67.804480192366299</c:v>
                </c:pt>
                <c:pt idx="786">
                  <c:v>67.891864876356038</c:v>
                </c:pt>
                <c:pt idx="787">
                  <c:v>67.979892848002976</c:v>
                </c:pt>
                <c:pt idx="788">
                  <c:v>68.068577333761141</c:v>
                </c:pt>
                <c:pt idx="789">
                  <c:v>68.157932027242751</c:v>
                </c:pt>
                <c:pt idx="790">
                  <c:v>68.247971112712989</c:v>
                </c:pt>
                <c:pt idx="791">
                  <c:v>68.338646950140316</c:v>
                </c:pt>
                <c:pt idx="792">
                  <c:v>68.429845435349577</c:v>
                </c:pt>
                <c:pt idx="793">
                  <c:v>68.521446185280553</c:v>
                </c:pt>
                <c:pt idx="794">
                  <c:v>68.613323885144865</c:v>
                </c:pt>
                <c:pt idx="795">
                  <c:v>68.70534980234784</c:v>
                </c:pt>
                <c:pt idx="796">
                  <c:v>68.797393419091492</c:v>
                </c:pt>
                <c:pt idx="797">
                  <c:v>68.889324127604766</c:v>
                </c:pt>
                <c:pt idx="798">
                  <c:v>68.981012927657503</c:v>
                </c:pt>
                <c:pt idx="799">
                  <c:v>69.072397933074726</c:v>
                </c:pt>
                <c:pt idx="800">
                  <c:v>69.163482680600438</c:v>
                </c:pt>
                <c:pt idx="801">
                  <c:v>69.254270641255729</c:v>
                </c:pt>
                <c:pt idx="802">
                  <c:v>69.344703199411029</c:v>
                </c:pt>
                <c:pt idx="803">
                  <c:v>69.434662708502657</c:v>
                </c:pt>
                <c:pt idx="804">
                  <c:v>69.524037356762136</c:v>
                </c:pt>
                <c:pt idx="805">
                  <c:v>69.612722282445276</c:v>
                </c:pt>
                <c:pt idx="806">
                  <c:v>69.700620476154654</c:v>
                </c:pt>
                <c:pt idx="807">
                  <c:v>69.787643457625833</c:v>
                </c:pt>
                <c:pt idx="808">
                  <c:v>69.873711725857092</c:v>
                </c:pt>
                <c:pt idx="809">
                  <c:v>69.958754991663142</c:v>
                </c:pt>
                <c:pt idx="810">
                  <c:v>70.042761081199799</c:v>
                </c:pt>
                <c:pt idx="811">
                  <c:v>70.125768803686697</c:v>
                </c:pt>
                <c:pt idx="812">
                  <c:v>70.207814628963533</c:v>
                </c:pt>
                <c:pt idx="813">
                  <c:v>70.288932880034054</c:v>
                </c:pt>
                <c:pt idx="814">
                  <c:v>70.369155905709917</c:v>
                </c:pt>
                <c:pt idx="815">
                  <c:v>70.448514235811544</c:v>
                </c:pt>
                <c:pt idx="816">
                  <c:v>70.527036721032303</c:v>
                </c:pt>
                <c:pt idx="817">
                  <c:v>70.604750659278281</c:v>
                </c:pt>
                <c:pt idx="818">
                  <c:v>70.681681910048241</c:v>
                </c:pt>
                <c:pt idx="819">
                  <c:v>70.757854998208714</c:v>
                </c:pt>
                <c:pt idx="820">
                  <c:v>70.833328804682893</c:v>
                </c:pt>
                <c:pt idx="821">
                  <c:v>70.908193293883485</c:v>
                </c:pt>
                <c:pt idx="822">
                  <c:v>70.910876527287428</c:v>
                </c:pt>
                <c:pt idx="823">
                  <c:v>70.985441070355904</c:v>
                </c:pt>
                <c:pt idx="824">
                  <c:v>71.06000561342438</c:v>
                </c:pt>
                <c:pt idx="825">
                  <c:v>71.134570156492856</c:v>
                </c:pt>
                <c:pt idx="826">
                  <c:v>71.209134699561332</c:v>
                </c:pt>
                <c:pt idx="827">
                  <c:v>71.283699242629808</c:v>
                </c:pt>
                <c:pt idx="828">
                  <c:v>71.358263785698284</c:v>
                </c:pt>
                <c:pt idx="829">
                  <c:v>71.43282832876676</c:v>
                </c:pt>
                <c:pt idx="830">
                  <c:v>71.507392871835236</c:v>
                </c:pt>
                <c:pt idx="831">
                  <c:v>71.581957414903712</c:v>
                </c:pt>
                <c:pt idx="832">
                  <c:v>71.656521957972188</c:v>
                </c:pt>
                <c:pt idx="833">
                  <c:v>71.731086501040664</c:v>
                </c:pt>
                <c:pt idx="834">
                  <c:v>71.80565104410914</c:v>
                </c:pt>
                <c:pt idx="835">
                  <c:v>71.880215587177616</c:v>
                </c:pt>
                <c:pt idx="836">
                  <c:v>71.954780130246093</c:v>
                </c:pt>
                <c:pt idx="837">
                  <c:v>72.029344673314569</c:v>
                </c:pt>
                <c:pt idx="838">
                  <c:v>72.103909216383045</c:v>
                </c:pt>
                <c:pt idx="839">
                  <c:v>72.178473759451521</c:v>
                </c:pt>
                <c:pt idx="840">
                  <c:v>72.253038302519997</c:v>
                </c:pt>
                <c:pt idx="841">
                  <c:v>72.327602845588473</c:v>
                </c:pt>
                <c:pt idx="842">
                  <c:v>72.402167388656949</c:v>
                </c:pt>
                <c:pt idx="843">
                  <c:v>72.476731931725425</c:v>
                </c:pt>
                <c:pt idx="844">
                  <c:v>72.551296474793901</c:v>
                </c:pt>
                <c:pt idx="845">
                  <c:v>72.625861017862377</c:v>
                </c:pt>
                <c:pt idx="846">
                  <c:v>72.700425560930853</c:v>
                </c:pt>
                <c:pt idx="847">
                  <c:v>72.774990103999329</c:v>
                </c:pt>
                <c:pt idx="848">
                  <c:v>72.849554647067805</c:v>
                </c:pt>
                <c:pt idx="849">
                  <c:v>72.924119190136281</c:v>
                </c:pt>
                <c:pt idx="850">
                  <c:v>72.998683733204757</c:v>
                </c:pt>
                <c:pt idx="851">
                  <c:v>73.073248276273233</c:v>
                </c:pt>
                <c:pt idx="852">
                  <c:v>73.147812819341709</c:v>
                </c:pt>
                <c:pt idx="853">
                  <c:v>73.222377362410185</c:v>
                </c:pt>
                <c:pt idx="854">
                  <c:v>73.296941905478661</c:v>
                </c:pt>
                <c:pt idx="855">
                  <c:v>73.371506448547137</c:v>
                </c:pt>
                <c:pt idx="856">
                  <c:v>73.446070991615613</c:v>
                </c:pt>
                <c:pt idx="857">
                  <c:v>73.520635534684089</c:v>
                </c:pt>
                <c:pt idx="858">
                  <c:v>73.595200077752565</c:v>
                </c:pt>
                <c:pt idx="859">
                  <c:v>73.669764620821041</c:v>
                </c:pt>
                <c:pt idx="860">
                  <c:v>73.744329163889518</c:v>
                </c:pt>
                <c:pt idx="861">
                  <c:v>73.818893706957994</c:v>
                </c:pt>
                <c:pt idx="862">
                  <c:v>73.89345825002647</c:v>
                </c:pt>
                <c:pt idx="863">
                  <c:v>73.968022793094946</c:v>
                </c:pt>
                <c:pt idx="864">
                  <c:v>74.042587336163422</c:v>
                </c:pt>
                <c:pt idx="865">
                  <c:v>74.117151879231898</c:v>
                </c:pt>
                <c:pt idx="866">
                  <c:v>74.191716422300374</c:v>
                </c:pt>
                <c:pt idx="867">
                  <c:v>74.26628096536885</c:v>
                </c:pt>
                <c:pt idx="868">
                  <c:v>74.340845508437326</c:v>
                </c:pt>
                <c:pt idx="869">
                  <c:v>74.415410051505802</c:v>
                </c:pt>
                <c:pt idx="870">
                  <c:v>74.489974594574278</c:v>
                </c:pt>
                <c:pt idx="871">
                  <c:v>74.564539137642754</c:v>
                </c:pt>
                <c:pt idx="872">
                  <c:v>74.63910368071123</c:v>
                </c:pt>
                <c:pt idx="873">
                  <c:v>74.713668223779706</c:v>
                </c:pt>
                <c:pt idx="874">
                  <c:v>74.788232766848182</c:v>
                </c:pt>
                <c:pt idx="875">
                  <c:v>74.862797309916658</c:v>
                </c:pt>
                <c:pt idx="876">
                  <c:v>74.937361852985134</c:v>
                </c:pt>
                <c:pt idx="877">
                  <c:v>75.01192639605361</c:v>
                </c:pt>
                <c:pt idx="878">
                  <c:v>75.086490939122086</c:v>
                </c:pt>
                <c:pt idx="879">
                  <c:v>75.161055482190562</c:v>
                </c:pt>
                <c:pt idx="880">
                  <c:v>75.235620025259038</c:v>
                </c:pt>
                <c:pt idx="881">
                  <c:v>75.310184568327514</c:v>
                </c:pt>
                <c:pt idx="882">
                  <c:v>75.38474911139599</c:v>
                </c:pt>
                <c:pt idx="883">
                  <c:v>75.459313654464466</c:v>
                </c:pt>
                <c:pt idx="884">
                  <c:v>75.533878197532943</c:v>
                </c:pt>
                <c:pt idx="885">
                  <c:v>75.608442740601419</c:v>
                </c:pt>
                <c:pt idx="886">
                  <c:v>75.683007283669895</c:v>
                </c:pt>
                <c:pt idx="887">
                  <c:v>75.757571826738371</c:v>
                </c:pt>
                <c:pt idx="888">
                  <c:v>75.832136369806847</c:v>
                </c:pt>
                <c:pt idx="889">
                  <c:v>75.906700912875323</c:v>
                </c:pt>
                <c:pt idx="890">
                  <c:v>75.981265455943799</c:v>
                </c:pt>
                <c:pt idx="891">
                  <c:v>76.055829999012275</c:v>
                </c:pt>
                <c:pt idx="892">
                  <c:v>76.130394542080751</c:v>
                </c:pt>
                <c:pt idx="893">
                  <c:v>76.204959085149227</c:v>
                </c:pt>
                <c:pt idx="894">
                  <c:v>76.279523628217703</c:v>
                </c:pt>
                <c:pt idx="895">
                  <c:v>76.354088171286179</c:v>
                </c:pt>
                <c:pt idx="896">
                  <c:v>76.428652714354655</c:v>
                </c:pt>
                <c:pt idx="897">
                  <c:v>76.503217257423131</c:v>
                </c:pt>
                <c:pt idx="898">
                  <c:v>76.577781800491607</c:v>
                </c:pt>
                <c:pt idx="899">
                  <c:v>76.652346343560083</c:v>
                </c:pt>
                <c:pt idx="900">
                  <c:v>76.726910886628559</c:v>
                </c:pt>
                <c:pt idx="901">
                  <c:v>76.801475429697035</c:v>
                </c:pt>
                <c:pt idx="902">
                  <c:v>76.876039972765511</c:v>
                </c:pt>
                <c:pt idx="903">
                  <c:v>76.950604515833987</c:v>
                </c:pt>
                <c:pt idx="904">
                  <c:v>77.025169058902463</c:v>
                </c:pt>
                <c:pt idx="905">
                  <c:v>77.099733601970939</c:v>
                </c:pt>
                <c:pt idx="906">
                  <c:v>77.174298145039415</c:v>
                </c:pt>
                <c:pt idx="907">
                  <c:v>77.248862688107891</c:v>
                </c:pt>
                <c:pt idx="908">
                  <c:v>77.323427231176368</c:v>
                </c:pt>
                <c:pt idx="909">
                  <c:v>77.397991774244844</c:v>
                </c:pt>
                <c:pt idx="910">
                  <c:v>77.47255631731332</c:v>
                </c:pt>
                <c:pt idx="911">
                  <c:v>77.547120860381796</c:v>
                </c:pt>
                <c:pt idx="912">
                  <c:v>77.621685403450272</c:v>
                </c:pt>
                <c:pt idx="913">
                  <c:v>77.696249946518748</c:v>
                </c:pt>
                <c:pt idx="914">
                  <c:v>77.770814489587224</c:v>
                </c:pt>
                <c:pt idx="915">
                  <c:v>77.8453790326557</c:v>
                </c:pt>
                <c:pt idx="916">
                  <c:v>77.919943575724176</c:v>
                </c:pt>
                <c:pt idx="917">
                  <c:v>77.994508118792652</c:v>
                </c:pt>
                <c:pt idx="918">
                  <c:v>78.069072661861128</c:v>
                </c:pt>
                <c:pt idx="919">
                  <c:v>78.143637204929604</c:v>
                </c:pt>
                <c:pt idx="920">
                  <c:v>78.21820174799808</c:v>
                </c:pt>
                <c:pt idx="921">
                  <c:v>78.292766291066556</c:v>
                </c:pt>
                <c:pt idx="922">
                  <c:v>78.367330834135032</c:v>
                </c:pt>
                <c:pt idx="923">
                  <c:v>78.441895377203508</c:v>
                </c:pt>
                <c:pt idx="924">
                  <c:v>78.516459920271984</c:v>
                </c:pt>
                <c:pt idx="925">
                  <c:v>78.59102446334046</c:v>
                </c:pt>
                <c:pt idx="926">
                  <c:v>78.665589006408936</c:v>
                </c:pt>
                <c:pt idx="927">
                  <c:v>78.740153549477412</c:v>
                </c:pt>
                <c:pt idx="928">
                  <c:v>78.814718092545888</c:v>
                </c:pt>
                <c:pt idx="929">
                  <c:v>78.889282635614364</c:v>
                </c:pt>
                <c:pt idx="930">
                  <c:v>78.96384717868284</c:v>
                </c:pt>
                <c:pt idx="931">
                  <c:v>79.038411721751316</c:v>
                </c:pt>
                <c:pt idx="932">
                  <c:v>79.112976264819793</c:v>
                </c:pt>
                <c:pt idx="933">
                  <c:v>79.187540807888269</c:v>
                </c:pt>
                <c:pt idx="934">
                  <c:v>79.262105350956745</c:v>
                </c:pt>
                <c:pt idx="935">
                  <c:v>79.336669894025221</c:v>
                </c:pt>
                <c:pt idx="936">
                  <c:v>79.411234437093697</c:v>
                </c:pt>
                <c:pt idx="937">
                  <c:v>79.485798980162173</c:v>
                </c:pt>
                <c:pt idx="938">
                  <c:v>79.560363523230649</c:v>
                </c:pt>
                <c:pt idx="939">
                  <c:v>79.634928066299125</c:v>
                </c:pt>
                <c:pt idx="940">
                  <c:v>79.709492609367601</c:v>
                </c:pt>
                <c:pt idx="941">
                  <c:v>79.784057152436077</c:v>
                </c:pt>
                <c:pt idx="942">
                  <c:v>79.858621695504553</c:v>
                </c:pt>
                <c:pt idx="943">
                  <c:v>79.933186238573029</c:v>
                </c:pt>
                <c:pt idx="944">
                  <c:v>80.007750781641505</c:v>
                </c:pt>
                <c:pt idx="945">
                  <c:v>80.082315324709981</c:v>
                </c:pt>
                <c:pt idx="946">
                  <c:v>80.156879867778457</c:v>
                </c:pt>
                <c:pt idx="947">
                  <c:v>80.231444410846933</c:v>
                </c:pt>
                <c:pt idx="948">
                  <c:v>80.306008953915409</c:v>
                </c:pt>
                <c:pt idx="949">
                  <c:v>80.380573496983885</c:v>
                </c:pt>
                <c:pt idx="950">
                  <c:v>80.455138040052361</c:v>
                </c:pt>
                <c:pt idx="951">
                  <c:v>80.529702583120837</c:v>
                </c:pt>
                <c:pt idx="952">
                  <c:v>80.604267126189313</c:v>
                </c:pt>
                <c:pt idx="953">
                  <c:v>80.678831669257789</c:v>
                </c:pt>
                <c:pt idx="954">
                  <c:v>80.753396212326265</c:v>
                </c:pt>
                <c:pt idx="955">
                  <c:v>80.827960755394741</c:v>
                </c:pt>
                <c:pt idx="956">
                  <c:v>80.902525298463217</c:v>
                </c:pt>
                <c:pt idx="957">
                  <c:v>80.977089841531694</c:v>
                </c:pt>
                <c:pt idx="958">
                  <c:v>81.05165438460017</c:v>
                </c:pt>
                <c:pt idx="959">
                  <c:v>81.126218927668646</c:v>
                </c:pt>
                <c:pt idx="960">
                  <c:v>81.200783470737122</c:v>
                </c:pt>
                <c:pt idx="961">
                  <c:v>81.275348013805598</c:v>
                </c:pt>
                <c:pt idx="962">
                  <c:v>81.349912556874074</c:v>
                </c:pt>
                <c:pt idx="963">
                  <c:v>81.42447709994255</c:v>
                </c:pt>
                <c:pt idx="964">
                  <c:v>81.499041643011026</c:v>
                </c:pt>
                <c:pt idx="965">
                  <c:v>81.573606186079502</c:v>
                </c:pt>
                <c:pt idx="966">
                  <c:v>81.648170729147978</c:v>
                </c:pt>
                <c:pt idx="967">
                  <c:v>81.722735272216454</c:v>
                </c:pt>
                <c:pt idx="968">
                  <c:v>81.79729981528493</c:v>
                </c:pt>
                <c:pt idx="969">
                  <c:v>81.871864358353406</c:v>
                </c:pt>
                <c:pt idx="970">
                  <c:v>81.946428901421882</c:v>
                </c:pt>
                <c:pt idx="971">
                  <c:v>82.020993444490358</c:v>
                </c:pt>
                <c:pt idx="972">
                  <c:v>82.095557987558834</c:v>
                </c:pt>
                <c:pt idx="973">
                  <c:v>82.17012253062731</c:v>
                </c:pt>
                <c:pt idx="974">
                  <c:v>82.244687073695786</c:v>
                </c:pt>
                <c:pt idx="975">
                  <c:v>82.319251616764262</c:v>
                </c:pt>
                <c:pt idx="976">
                  <c:v>82.393816159832738</c:v>
                </c:pt>
                <c:pt idx="977">
                  <c:v>82.468380702901214</c:v>
                </c:pt>
                <c:pt idx="978">
                  <c:v>82.54294524596969</c:v>
                </c:pt>
                <c:pt idx="979">
                  <c:v>82.617509789038166</c:v>
                </c:pt>
                <c:pt idx="980">
                  <c:v>82.692074332106642</c:v>
                </c:pt>
                <c:pt idx="981">
                  <c:v>82.766638875175119</c:v>
                </c:pt>
                <c:pt idx="982">
                  <c:v>82.841203418243595</c:v>
                </c:pt>
                <c:pt idx="983">
                  <c:v>82.915767961312071</c:v>
                </c:pt>
                <c:pt idx="984">
                  <c:v>82.990332504380547</c:v>
                </c:pt>
                <c:pt idx="985">
                  <c:v>83.064897047449023</c:v>
                </c:pt>
                <c:pt idx="986">
                  <c:v>83.139461590517499</c:v>
                </c:pt>
                <c:pt idx="987">
                  <c:v>83.214026133585975</c:v>
                </c:pt>
                <c:pt idx="988">
                  <c:v>83.288590676654451</c:v>
                </c:pt>
                <c:pt idx="989">
                  <c:v>83.363155219722927</c:v>
                </c:pt>
                <c:pt idx="990">
                  <c:v>83.437719762791403</c:v>
                </c:pt>
                <c:pt idx="991">
                  <c:v>83.512284305859879</c:v>
                </c:pt>
                <c:pt idx="992">
                  <c:v>83.586848848928355</c:v>
                </c:pt>
                <c:pt idx="993">
                  <c:v>83.661413391996831</c:v>
                </c:pt>
                <c:pt idx="994">
                  <c:v>83.735977935065307</c:v>
                </c:pt>
                <c:pt idx="995">
                  <c:v>83.810542478133783</c:v>
                </c:pt>
                <c:pt idx="996">
                  <c:v>83.885107021202259</c:v>
                </c:pt>
                <c:pt idx="997">
                  <c:v>83.959671564270735</c:v>
                </c:pt>
                <c:pt idx="998">
                  <c:v>84.034236107339211</c:v>
                </c:pt>
                <c:pt idx="999">
                  <c:v>84.108800650407687</c:v>
                </c:pt>
                <c:pt idx="1000">
                  <c:v>84.183365193476163</c:v>
                </c:pt>
                <c:pt idx="1001">
                  <c:v>84.257929736544639</c:v>
                </c:pt>
                <c:pt idx="1002">
                  <c:v>84.332494279613115</c:v>
                </c:pt>
                <c:pt idx="1003">
                  <c:v>84.407058822681591</c:v>
                </c:pt>
                <c:pt idx="1004">
                  <c:v>84.481623365750067</c:v>
                </c:pt>
                <c:pt idx="1005">
                  <c:v>84.556187908818544</c:v>
                </c:pt>
                <c:pt idx="1006">
                  <c:v>84.63075245188702</c:v>
                </c:pt>
                <c:pt idx="1007">
                  <c:v>84.705316994955496</c:v>
                </c:pt>
                <c:pt idx="1008">
                  <c:v>84.779881538023972</c:v>
                </c:pt>
                <c:pt idx="1009">
                  <c:v>84.854446081092448</c:v>
                </c:pt>
                <c:pt idx="1010">
                  <c:v>84.929010624160924</c:v>
                </c:pt>
                <c:pt idx="1011">
                  <c:v>85.0035751672294</c:v>
                </c:pt>
                <c:pt idx="1012">
                  <c:v>85.078139710297876</c:v>
                </c:pt>
                <c:pt idx="1013">
                  <c:v>85.152704253366352</c:v>
                </c:pt>
                <c:pt idx="1014">
                  <c:v>85.227268796434828</c:v>
                </c:pt>
                <c:pt idx="1015">
                  <c:v>85.301833339503304</c:v>
                </c:pt>
                <c:pt idx="1016">
                  <c:v>85.37639788257178</c:v>
                </c:pt>
                <c:pt idx="1017">
                  <c:v>85.450962425640256</c:v>
                </c:pt>
                <c:pt idx="1018">
                  <c:v>85.525526968708732</c:v>
                </c:pt>
                <c:pt idx="1019">
                  <c:v>85.600091511777208</c:v>
                </c:pt>
                <c:pt idx="1020">
                  <c:v>85.674656054845684</c:v>
                </c:pt>
                <c:pt idx="1021">
                  <c:v>85.74922059791416</c:v>
                </c:pt>
                <c:pt idx="1022">
                  <c:v>85.823785140982636</c:v>
                </c:pt>
                <c:pt idx="1023">
                  <c:v>85.898349684051112</c:v>
                </c:pt>
                <c:pt idx="1024">
                  <c:v>85.972914227119588</c:v>
                </c:pt>
                <c:pt idx="1025">
                  <c:v>86.047478770188064</c:v>
                </c:pt>
                <c:pt idx="1026">
                  <c:v>86.12204331325654</c:v>
                </c:pt>
                <c:pt idx="1027">
                  <c:v>86.196607856325016</c:v>
                </c:pt>
                <c:pt idx="1028">
                  <c:v>86.271172399393492</c:v>
                </c:pt>
                <c:pt idx="1029">
                  <c:v>86.345736942461969</c:v>
                </c:pt>
                <c:pt idx="1030">
                  <c:v>86.420301485530445</c:v>
                </c:pt>
                <c:pt idx="1031">
                  <c:v>86.494866028598921</c:v>
                </c:pt>
                <c:pt idx="1032">
                  <c:v>86.569430571667397</c:v>
                </c:pt>
                <c:pt idx="1033">
                  <c:v>86.643995114735873</c:v>
                </c:pt>
                <c:pt idx="1034">
                  <c:v>86.718559657804349</c:v>
                </c:pt>
                <c:pt idx="1035">
                  <c:v>86.793124200872825</c:v>
                </c:pt>
                <c:pt idx="1036">
                  <c:v>86.867688743941301</c:v>
                </c:pt>
                <c:pt idx="1037">
                  <c:v>86.942253287009777</c:v>
                </c:pt>
                <c:pt idx="1038">
                  <c:v>87.016817830078253</c:v>
                </c:pt>
                <c:pt idx="1039">
                  <c:v>87.091382373146729</c:v>
                </c:pt>
                <c:pt idx="1040">
                  <c:v>87.165946916215205</c:v>
                </c:pt>
                <c:pt idx="1041">
                  <c:v>87.240511459283681</c:v>
                </c:pt>
                <c:pt idx="1042">
                  <c:v>87.315076002352157</c:v>
                </c:pt>
                <c:pt idx="1043">
                  <c:v>87.389640545420633</c:v>
                </c:pt>
                <c:pt idx="1044">
                  <c:v>87.464205088489109</c:v>
                </c:pt>
                <c:pt idx="1045">
                  <c:v>87.538769631557585</c:v>
                </c:pt>
                <c:pt idx="1046">
                  <c:v>87.613334174626061</c:v>
                </c:pt>
                <c:pt idx="1047">
                  <c:v>87.687898717694537</c:v>
                </c:pt>
                <c:pt idx="1048">
                  <c:v>87.762463260763013</c:v>
                </c:pt>
                <c:pt idx="1049">
                  <c:v>87.837027803831489</c:v>
                </c:pt>
                <c:pt idx="1050">
                  <c:v>87.911592346899965</c:v>
                </c:pt>
                <c:pt idx="1051">
                  <c:v>87.986512461459782</c:v>
                </c:pt>
                <c:pt idx="1052">
                  <c:v>88.062157514551075</c:v>
                </c:pt>
                <c:pt idx="1053">
                  <c:v>88.138548966351863</c:v>
                </c:pt>
                <c:pt idx="1054">
                  <c:v>88.21570935721185</c:v>
                </c:pt>
                <c:pt idx="1055">
                  <c:v>88.293662385337271</c:v>
                </c:pt>
                <c:pt idx="1056">
                  <c:v>88.372432991810143</c:v>
                </c:pt>
                <c:pt idx="1057">
                  <c:v>88.452047453806443</c:v>
                </c:pt>
                <c:pt idx="1058">
                  <c:v>88.532533487000833</c:v>
                </c:pt>
                <c:pt idx="1059">
                  <c:v>88.613920358289292</c:v>
                </c:pt>
                <c:pt idx="1060">
                  <c:v>88.696239010129389</c:v>
                </c:pt>
                <c:pt idx="1061">
                  <c:v>88.779522197996101</c:v>
                </c:pt>
                <c:pt idx="1062">
                  <c:v>88.863804642684784</c:v>
                </c:pt>
                <c:pt idx="1063">
                  <c:v>88.949123199469639</c:v>
                </c:pt>
                <c:pt idx="1064">
                  <c:v>89.035517046455411</c:v>
                </c:pt>
                <c:pt idx="1065">
                  <c:v>89.12302789485291</c:v>
                </c:pt>
                <c:pt idx="1066">
                  <c:v>89.211700224380593</c:v>
                </c:pt>
                <c:pt idx="1067">
                  <c:v>89.301581547562108</c:v>
                </c:pt>
                <c:pt idx="1068">
                  <c:v>89.392722707377018</c:v>
                </c:pt>
                <c:pt idx="1069">
                  <c:v>89.485178213558171</c:v>
                </c:pt>
                <c:pt idx="1070">
                  <c:v>89.578310054103184</c:v>
                </c:pt>
                <c:pt idx="1071">
                  <c:v>89.671441894648197</c:v>
                </c:pt>
                <c:pt idx="1072">
                  <c:v>89.76457373519321</c:v>
                </c:pt>
                <c:pt idx="1073">
                  <c:v>89.857705575738223</c:v>
                </c:pt>
                <c:pt idx="1074">
                  <c:v>89.950837416283235</c:v>
                </c:pt>
                <c:pt idx="1075">
                  <c:v>90.043969256828248</c:v>
                </c:pt>
                <c:pt idx="1076">
                  <c:v>90.137101097373261</c:v>
                </c:pt>
                <c:pt idx="1077">
                  <c:v>90.230232937918274</c:v>
                </c:pt>
                <c:pt idx="1078">
                  <c:v>90.323364778463286</c:v>
                </c:pt>
                <c:pt idx="1079">
                  <c:v>90.416496619008299</c:v>
                </c:pt>
                <c:pt idx="1080">
                  <c:v>90.509628459553312</c:v>
                </c:pt>
                <c:pt idx="1081">
                  <c:v>90.602760300098325</c:v>
                </c:pt>
                <c:pt idx="1082">
                  <c:v>90.695892140643338</c:v>
                </c:pt>
                <c:pt idx="1083">
                  <c:v>90.78902398118835</c:v>
                </c:pt>
                <c:pt idx="1084">
                  <c:v>90.882155821733363</c:v>
                </c:pt>
                <c:pt idx="1085">
                  <c:v>90.975287662278376</c:v>
                </c:pt>
                <c:pt idx="1086">
                  <c:v>91.068419502823389</c:v>
                </c:pt>
                <c:pt idx="1087">
                  <c:v>91.161551343368401</c:v>
                </c:pt>
                <c:pt idx="1088">
                  <c:v>91.254683183913414</c:v>
                </c:pt>
                <c:pt idx="1089">
                  <c:v>91.347815024458427</c:v>
                </c:pt>
                <c:pt idx="1090">
                  <c:v>91.44094686500344</c:v>
                </c:pt>
                <c:pt idx="1091">
                  <c:v>91.534078705548453</c:v>
                </c:pt>
                <c:pt idx="1092">
                  <c:v>91.627210546093465</c:v>
                </c:pt>
                <c:pt idx="1093">
                  <c:v>91.720342386638478</c:v>
                </c:pt>
                <c:pt idx="1094">
                  <c:v>91.813474227183491</c:v>
                </c:pt>
                <c:pt idx="1095">
                  <c:v>91.906606067728504</c:v>
                </c:pt>
                <c:pt idx="1096">
                  <c:v>91.999737908273516</c:v>
                </c:pt>
                <c:pt idx="1097">
                  <c:v>92.092869748818529</c:v>
                </c:pt>
                <c:pt idx="1098">
                  <c:v>92.186001589363542</c:v>
                </c:pt>
                <c:pt idx="1099">
                  <c:v>92.279133429908555</c:v>
                </c:pt>
                <c:pt idx="1100">
                  <c:v>92.372265270453568</c:v>
                </c:pt>
                <c:pt idx="1101">
                  <c:v>92.46539711099858</c:v>
                </c:pt>
                <c:pt idx="1102">
                  <c:v>92.558528951543593</c:v>
                </c:pt>
                <c:pt idx="1103">
                  <c:v>92.651660792088606</c:v>
                </c:pt>
                <c:pt idx="1104">
                  <c:v>92.744792632633619</c:v>
                </c:pt>
                <c:pt idx="1105">
                  <c:v>92.837924473178632</c:v>
                </c:pt>
                <c:pt idx="1106">
                  <c:v>92.931056313723644</c:v>
                </c:pt>
                <c:pt idx="1107">
                  <c:v>93.024188154268657</c:v>
                </c:pt>
                <c:pt idx="1108">
                  <c:v>93.11731999481367</c:v>
                </c:pt>
                <c:pt idx="1109">
                  <c:v>93.210451835358683</c:v>
                </c:pt>
                <c:pt idx="1110">
                  <c:v>93.303583675903695</c:v>
                </c:pt>
                <c:pt idx="1111">
                  <c:v>93.396715516448708</c:v>
                </c:pt>
                <c:pt idx="1112">
                  <c:v>93.489847356993721</c:v>
                </c:pt>
                <c:pt idx="1113">
                  <c:v>93.582979197538734</c:v>
                </c:pt>
                <c:pt idx="1114">
                  <c:v>93.676111038083747</c:v>
                </c:pt>
                <c:pt idx="1115">
                  <c:v>93.769242878628759</c:v>
                </c:pt>
                <c:pt idx="1116">
                  <c:v>93.862374719173772</c:v>
                </c:pt>
                <c:pt idx="1117">
                  <c:v>93.955506559718785</c:v>
                </c:pt>
                <c:pt idx="1118">
                  <c:v>94.048638400263798</c:v>
                </c:pt>
                <c:pt idx="1119">
                  <c:v>94.14177024080881</c:v>
                </c:pt>
                <c:pt idx="1120">
                  <c:v>94.234902081353823</c:v>
                </c:pt>
                <c:pt idx="1121">
                  <c:v>94.328033921898836</c:v>
                </c:pt>
                <c:pt idx="1122">
                  <c:v>94.421165762443849</c:v>
                </c:pt>
                <c:pt idx="1123">
                  <c:v>94.514297602988862</c:v>
                </c:pt>
                <c:pt idx="1124">
                  <c:v>94.607429443533874</c:v>
                </c:pt>
                <c:pt idx="1125">
                  <c:v>94.700561284078887</c:v>
                </c:pt>
                <c:pt idx="1126">
                  <c:v>94.7936931246239</c:v>
                </c:pt>
                <c:pt idx="1127">
                  <c:v>94.886824965168913</c:v>
                </c:pt>
                <c:pt idx="1128">
                  <c:v>94.979956805713925</c:v>
                </c:pt>
                <c:pt idx="1129">
                  <c:v>95.073088646258938</c:v>
                </c:pt>
                <c:pt idx="1130">
                  <c:v>95.166220486803951</c:v>
                </c:pt>
                <c:pt idx="1131">
                  <c:v>95.259352327348964</c:v>
                </c:pt>
                <c:pt idx="1132">
                  <c:v>95.352484167893977</c:v>
                </c:pt>
                <c:pt idx="1133">
                  <c:v>95.445616008438989</c:v>
                </c:pt>
                <c:pt idx="1134">
                  <c:v>95.538747848984002</c:v>
                </c:pt>
                <c:pt idx="1135">
                  <c:v>95.631879689529015</c:v>
                </c:pt>
                <c:pt idx="1136">
                  <c:v>95.725011530074028</c:v>
                </c:pt>
                <c:pt idx="1137">
                  <c:v>95.81814337061904</c:v>
                </c:pt>
                <c:pt idx="1138">
                  <c:v>95.911275211164053</c:v>
                </c:pt>
                <c:pt idx="1139">
                  <c:v>96.004407051709066</c:v>
                </c:pt>
                <c:pt idx="1140">
                  <c:v>96.097538892254079</c:v>
                </c:pt>
                <c:pt idx="1141">
                  <c:v>96.190670732799092</c:v>
                </c:pt>
                <c:pt idx="1142">
                  <c:v>96.283802573344104</c:v>
                </c:pt>
                <c:pt idx="1143">
                  <c:v>96.376934413889117</c:v>
                </c:pt>
                <c:pt idx="1144">
                  <c:v>96.47006625443413</c:v>
                </c:pt>
                <c:pt idx="1145">
                  <c:v>96.563198094979143</c:v>
                </c:pt>
                <c:pt idx="1146">
                  <c:v>96.656329935524155</c:v>
                </c:pt>
                <c:pt idx="1147">
                  <c:v>96.749461776069168</c:v>
                </c:pt>
                <c:pt idx="1148">
                  <c:v>96.842593616614181</c:v>
                </c:pt>
                <c:pt idx="1149">
                  <c:v>96.935725457159194</c:v>
                </c:pt>
                <c:pt idx="1150">
                  <c:v>97.028857297704207</c:v>
                </c:pt>
                <c:pt idx="1151">
                  <c:v>97.121989138249219</c:v>
                </c:pt>
                <c:pt idx="1152">
                  <c:v>97.215120978794232</c:v>
                </c:pt>
                <c:pt idx="1153">
                  <c:v>97.308252819339245</c:v>
                </c:pt>
                <c:pt idx="1154">
                  <c:v>97.401384659884258</c:v>
                </c:pt>
                <c:pt idx="1155">
                  <c:v>97.49451650042927</c:v>
                </c:pt>
                <c:pt idx="1156">
                  <c:v>97.587648340974283</c:v>
                </c:pt>
                <c:pt idx="1157">
                  <c:v>97.680780181519296</c:v>
                </c:pt>
                <c:pt idx="1158">
                  <c:v>97.773912022064309</c:v>
                </c:pt>
                <c:pt idx="1159">
                  <c:v>97.867043862609322</c:v>
                </c:pt>
                <c:pt idx="1160">
                  <c:v>97.960175703154334</c:v>
                </c:pt>
                <c:pt idx="1161">
                  <c:v>98.053307543699347</c:v>
                </c:pt>
                <c:pt idx="1162">
                  <c:v>98.14643938424436</c:v>
                </c:pt>
                <c:pt idx="1163">
                  <c:v>98.239571224789373</c:v>
                </c:pt>
                <c:pt idx="1164">
                  <c:v>98.332703065334385</c:v>
                </c:pt>
                <c:pt idx="1165">
                  <c:v>98.425834905879398</c:v>
                </c:pt>
                <c:pt idx="1166">
                  <c:v>98.518966746424411</c:v>
                </c:pt>
                <c:pt idx="1167">
                  <c:v>98.612098586969424</c:v>
                </c:pt>
                <c:pt idx="1168">
                  <c:v>98.705230427514437</c:v>
                </c:pt>
                <c:pt idx="1169">
                  <c:v>98.798362268059449</c:v>
                </c:pt>
                <c:pt idx="1170">
                  <c:v>98.891494108604462</c:v>
                </c:pt>
                <c:pt idx="1171">
                  <c:v>98.984625949149475</c:v>
                </c:pt>
                <c:pt idx="1172">
                  <c:v>99.077757789694488</c:v>
                </c:pt>
                <c:pt idx="1173">
                  <c:v>99.1708896302395</c:v>
                </c:pt>
                <c:pt idx="1174">
                  <c:v>99.264021470784513</c:v>
                </c:pt>
                <c:pt idx="1175">
                  <c:v>99.357153311329526</c:v>
                </c:pt>
                <c:pt idx="1176">
                  <c:v>99.450285151874539</c:v>
                </c:pt>
                <c:pt idx="1177">
                  <c:v>99.543416992419552</c:v>
                </c:pt>
                <c:pt idx="1178">
                  <c:v>99.636548832964564</c:v>
                </c:pt>
                <c:pt idx="1179">
                  <c:v>99.729680673509577</c:v>
                </c:pt>
                <c:pt idx="1180">
                  <c:v>99.82281251405459</c:v>
                </c:pt>
                <c:pt idx="1181">
                  <c:v>99.915944354599603</c:v>
                </c:pt>
                <c:pt idx="1182">
                  <c:v>100.00907619514462</c:v>
                </c:pt>
                <c:pt idx="1183">
                  <c:v>100.10220803568963</c:v>
                </c:pt>
                <c:pt idx="1184">
                  <c:v>100.19533987623464</c:v>
                </c:pt>
                <c:pt idx="1185">
                  <c:v>100.28847171677965</c:v>
                </c:pt>
                <c:pt idx="1186">
                  <c:v>100.38160355732467</c:v>
                </c:pt>
                <c:pt idx="1187">
                  <c:v>100.47473539786968</c:v>
                </c:pt>
                <c:pt idx="1188">
                  <c:v>100.56786723841469</c:v>
                </c:pt>
                <c:pt idx="1189">
                  <c:v>100.6609990789597</c:v>
                </c:pt>
                <c:pt idx="1190">
                  <c:v>100.75413091950472</c:v>
                </c:pt>
                <c:pt idx="1191">
                  <c:v>100.84726276004973</c:v>
                </c:pt>
                <c:pt idx="1192">
                  <c:v>100.94039460059474</c:v>
                </c:pt>
                <c:pt idx="1193">
                  <c:v>101.03352644113976</c:v>
                </c:pt>
                <c:pt idx="1194">
                  <c:v>101.12665828168477</c:v>
                </c:pt>
                <c:pt idx="1195">
                  <c:v>101.21979012222978</c:v>
                </c:pt>
                <c:pt idx="1196">
                  <c:v>101.31292196277479</c:v>
                </c:pt>
                <c:pt idx="1197">
                  <c:v>101.40605380331981</c:v>
                </c:pt>
                <c:pt idx="1198">
                  <c:v>101.49918564386482</c:v>
                </c:pt>
                <c:pt idx="1199">
                  <c:v>101.59231748440983</c:v>
                </c:pt>
                <c:pt idx="1200">
                  <c:v>101.68544932495485</c:v>
                </c:pt>
                <c:pt idx="1201">
                  <c:v>101.77858116549986</c:v>
                </c:pt>
                <c:pt idx="1202">
                  <c:v>101.87171300604487</c:v>
                </c:pt>
                <c:pt idx="1203">
                  <c:v>101.96484484658988</c:v>
                </c:pt>
                <c:pt idx="1204">
                  <c:v>102.0579766871349</c:v>
                </c:pt>
                <c:pt idx="1205">
                  <c:v>102.15110852767991</c:v>
                </c:pt>
                <c:pt idx="1206">
                  <c:v>102.24424036822492</c:v>
                </c:pt>
                <c:pt idx="1207">
                  <c:v>102.33737220876993</c:v>
                </c:pt>
                <c:pt idx="1208">
                  <c:v>102.43050404931495</c:v>
                </c:pt>
                <c:pt idx="1209">
                  <c:v>102.52363588985996</c:v>
                </c:pt>
                <c:pt idx="1210">
                  <c:v>102.61676773040497</c:v>
                </c:pt>
                <c:pt idx="1211">
                  <c:v>102.70989957094999</c:v>
                </c:pt>
                <c:pt idx="1212">
                  <c:v>102.803031411495</c:v>
                </c:pt>
                <c:pt idx="1213">
                  <c:v>102.89616325204001</c:v>
                </c:pt>
                <c:pt idx="1214">
                  <c:v>102.98929509258502</c:v>
                </c:pt>
                <c:pt idx="1215">
                  <c:v>103.08242693313004</c:v>
                </c:pt>
                <c:pt idx="1216">
                  <c:v>103.17555877367505</c:v>
                </c:pt>
                <c:pt idx="1217">
                  <c:v>103.26869061422006</c:v>
                </c:pt>
                <c:pt idx="1218">
                  <c:v>103.36182245476508</c:v>
                </c:pt>
                <c:pt idx="1219">
                  <c:v>103.45495429531009</c:v>
                </c:pt>
                <c:pt idx="1220">
                  <c:v>103.5480861358551</c:v>
                </c:pt>
                <c:pt idx="1221">
                  <c:v>103.64121797640011</c:v>
                </c:pt>
                <c:pt idx="1222">
                  <c:v>103.73434981694513</c:v>
                </c:pt>
                <c:pt idx="1223">
                  <c:v>103.82748165749014</c:v>
                </c:pt>
                <c:pt idx="1224">
                  <c:v>103.92061349803515</c:v>
                </c:pt>
                <c:pt idx="1225">
                  <c:v>104.01374533858016</c:v>
                </c:pt>
                <c:pt idx="1226">
                  <c:v>104.10687717912518</c:v>
                </c:pt>
                <c:pt idx="1227">
                  <c:v>104.20000901967019</c:v>
                </c:pt>
                <c:pt idx="1228">
                  <c:v>104.2931408602152</c:v>
                </c:pt>
                <c:pt idx="1229">
                  <c:v>104.38627270076022</c:v>
                </c:pt>
                <c:pt idx="1230">
                  <c:v>104.47940454130523</c:v>
                </c:pt>
                <c:pt idx="1231">
                  <c:v>104.57253638185024</c:v>
                </c:pt>
                <c:pt idx="1232">
                  <c:v>104.66566822239525</c:v>
                </c:pt>
                <c:pt idx="1233">
                  <c:v>104.75880006294027</c:v>
                </c:pt>
                <c:pt idx="1234">
                  <c:v>104.85193190348528</c:v>
                </c:pt>
                <c:pt idx="1235">
                  <c:v>104.94506374403029</c:v>
                </c:pt>
                <c:pt idx="1236">
                  <c:v>105.03819558457531</c:v>
                </c:pt>
                <c:pt idx="1237">
                  <c:v>105.13132742512032</c:v>
                </c:pt>
                <c:pt idx="1238">
                  <c:v>105.22445926566533</c:v>
                </c:pt>
                <c:pt idx="1239">
                  <c:v>105.31759110621034</c:v>
                </c:pt>
                <c:pt idx="1240">
                  <c:v>105.41056220139662</c:v>
                </c:pt>
                <c:pt idx="1241">
                  <c:v>105.5032142965142</c:v>
                </c:pt>
                <c:pt idx="1242">
                  <c:v>105.59555121631018</c:v>
                </c:pt>
                <c:pt idx="1243">
                  <c:v>105.6875767122613</c:v>
                </c:pt>
                <c:pt idx="1244">
                  <c:v>105.77929446451579</c:v>
                </c:pt>
                <c:pt idx="1245">
                  <c:v>105.87070808376956</c:v>
                </c:pt>
                <c:pt idx="1246">
                  <c:v>105.96182111307962</c:v>
                </c:pt>
                <c:pt idx="1247">
                  <c:v>106.05263702961709</c:v>
                </c:pt>
                <c:pt idx="1248">
                  <c:v>106.14315924636226</c:v>
                </c:pt>
                <c:pt idx="1249">
                  <c:v>106.23339111374418</c:v>
                </c:pt>
                <c:pt idx="1250">
                  <c:v>106.32333592122676</c:v>
                </c:pt>
                <c:pt idx="1251">
                  <c:v>106.41299689884372</c:v>
                </c:pt>
                <c:pt idx="1252">
                  <c:v>106.50237721868417</c:v>
                </c:pt>
                <c:pt idx="1253">
                  <c:v>106.59147999633096</c:v>
                </c:pt>
                <c:pt idx="1254">
                  <c:v>106.68030829225339</c:v>
                </c:pt>
                <c:pt idx="1255">
                  <c:v>106.76886511315625</c:v>
                </c:pt>
                <c:pt idx="1256">
                  <c:v>106.85715341328682</c:v>
                </c:pt>
                <c:pt idx="1257">
                  <c:v>106.94517609570117</c:v>
                </c:pt>
                <c:pt idx="1258">
                  <c:v>107.03293601349166</c:v>
                </c:pt>
                <c:pt idx="1259">
                  <c:v>107.12043597097686</c:v>
                </c:pt>
                <c:pt idx="1260">
                  <c:v>107.2076787248553</c:v>
                </c:pt>
                <c:pt idx="1261">
                  <c:v>107.29466698532448</c:v>
                </c:pt>
                <c:pt idx="1262">
                  <c:v>107.38140341716631</c:v>
                </c:pt>
                <c:pt idx="1263">
                  <c:v>107.46789064080025</c:v>
                </c:pt>
                <c:pt idx="1264">
                  <c:v>107.55413123330527</c:v>
                </c:pt>
                <c:pt idx="1265">
                  <c:v>107.64012772941189</c:v>
                </c:pt>
                <c:pt idx="1266">
                  <c:v>107.72588262246515</c:v>
                </c:pt>
                <c:pt idx="1267">
                  <c:v>107.81139836535972</c:v>
                </c:pt>
                <c:pt idx="1268">
                  <c:v>107.89667737144805</c:v>
                </c:pt>
                <c:pt idx="1269">
                  <c:v>107.98172201542246</c:v>
                </c:pt>
                <c:pt idx="1270">
                  <c:v>108.06653463417226</c:v>
                </c:pt>
                <c:pt idx="1271">
                  <c:v>108.15111752761644</c:v>
                </c:pt>
                <c:pt idx="1272">
                  <c:v>108.23547295951319</c:v>
                </c:pt>
                <c:pt idx="1273">
                  <c:v>108.31960315824664</c:v>
                </c:pt>
                <c:pt idx="1274">
                  <c:v>108.4035103175918</c:v>
                </c:pt>
                <c:pt idx="1275">
                  <c:v>108.48719659745846</c:v>
                </c:pt>
                <c:pt idx="1276">
                  <c:v>108.57066412461464</c:v>
                </c:pt>
                <c:pt idx="1277">
                  <c:v>108.65391499339032</c:v>
                </c:pt>
                <c:pt idx="1278">
                  <c:v>108.73695126636214</c:v>
                </c:pt>
                <c:pt idx="1279">
                  <c:v>108.81977497501963</c:v>
                </c:pt>
                <c:pt idx="1280">
                  <c:v>108.90238812041363</c:v>
                </c:pt>
                <c:pt idx="1281">
                  <c:v>108.98479267378745</c:v>
                </c:pt>
                <c:pt idx="1282">
                  <c:v>109.06699057719131</c:v>
                </c:pt>
                <c:pt idx="1283">
                  <c:v>109.14898374408061</c:v>
                </c:pt>
                <c:pt idx="1284">
                  <c:v>109.23077405989868</c:v>
                </c:pt>
                <c:pt idx="1285">
                  <c:v>109.31236338264415</c:v>
                </c:pt>
                <c:pt idx="1286">
                  <c:v>109.39375354342387</c:v>
                </c:pt>
                <c:pt idx="1287">
                  <c:v>109.4749463469915</c:v>
                </c:pt>
                <c:pt idx="1288">
                  <c:v>109.55594357227237</c:v>
                </c:pt>
                <c:pt idx="1289">
                  <c:v>109.63674697287499</c:v>
                </c:pt>
                <c:pt idx="1290">
                  <c:v>109.71735827758965</c:v>
                </c:pt>
                <c:pt idx="1291">
                  <c:v>109.79777919087446</c:v>
                </c:pt>
                <c:pt idx="1292">
                  <c:v>109.87801139332929</c:v>
                </c:pt>
                <c:pt idx="1293">
                  <c:v>109.95805654215785</c:v>
                </c:pt>
                <c:pt idx="1294">
                  <c:v>110.03795902034349</c:v>
                </c:pt>
                <c:pt idx="1295">
                  <c:v>110.11780517642688</c:v>
                </c:pt>
                <c:pt idx="1296">
                  <c:v>110.19768061951784</c:v>
                </c:pt>
                <c:pt idx="1297">
                  <c:v>110.27767102297176</c:v>
                </c:pt>
                <c:pt idx="1298">
                  <c:v>110.35786292854115</c:v>
                </c:pt>
                <c:pt idx="1299">
                  <c:v>110.43834457222371</c:v>
                </c:pt>
                <c:pt idx="1300">
                  <c:v>110.5192067541353</c:v>
                </c:pt>
                <c:pt idx="1301">
                  <c:v>110.60054377704516</c:v>
                </c:pt>
                <c:pt idx="1302">
                  <c:v>110.68240872664047</c:v>
                </c:pt>
                <c:pt idx="1303">
                  <c:v>110.76481104282807</c:v>
                </c:pt>
                <c:pt idx="1304">
                  <c:v>110.84776045555517</c:v>
                </c:pt>
                <c:pt idx="1305">
                  <c:v>110.93126699748008</c:v>
                </c:pt>
                <c:pt idx="1306">
                  <c:v>111.01534101736425</c:v>
                </c:pt>
                <c:pt idx="1307">
                  <c:v>111.09999319423667</c:v>
                </c:pt>
                <c:pt idx="1308">
                  <c:v>111.18523455238568</c:v>
                </c:pt>
                <c:pt idx="1309">
                  <c:v>111.27107647723803</c:v>
                </c:pt>
                <c:pt idx="1310">
                  <c:v>111.35753073219037</c:v>
                </c:pt>
                <c:pt idx="1311">
                  <c:v>111.44460947646395</c:v>
                </c:pt>
                <c:pt idx="1312">
                  <c:v>111.53226897592896</c:v>
                </c:pt>
                <c:pt idx="1313">
                  <c:v>111.62040565004635</c:v>
                </c:pt>
                <c:pt idx="1314">
                  <c:v>111.70891054976785</c:v>
                </c:pt>
                <c:pt idx="1315">
                  <c:v>111.79767050616667</c:v>
                </c:pt>
                <c:pt idx="1316">
                  <c:v>111.88656941276446</c:v>
                </c:pt>
                <c:pt idx="1317">
                  <c:v>111.97548960327693</c:v>
                </c:pt>
                <c:pt idx="1318">
                  <c:v>112.06431328050095</c:v>
                </c:pt>
                <c:pt idx="1319">
                  <c:v>112.15292394878855</c:v>
                </c:pt>
                <c:pt idx="1320">
                  <c:v>112.24126551186625</c:v>
                </c:pt>
                <c:pt idx="1321">
                  <c:v>112.32934088288957</c:v>
                </c:pt>
                <c:pt idx="1322">
                  <c:v>112.41715292480883</c:v>
                </c:pt>
                <c:pt idx="1323">
                  <c:v>112.50464827326</c:v>
                </c:pt>
                <c:pt idx="1324">
                  <c:v>112.59171990191157</c:v>
                </c:pt>
                <c:pt idx="1325">
                  <c:v>112.67826571260626</c:v>
                </c:pt>
                <c:pt idx="1326">
                  <c:v>112.7641895100781</c:v>
                </c:pt>
                <c:pt idx="1327">
                  <c:v>112.84940180538321</c:v>
                </c:pt>
                <c:pt idx="1328">
                  <c:v>112.9338204360299</c:v>
                </c:pt>
                <c:pt idx="1329">
                  <c:v>113.01737099977336</c:v>
                </c:pt>
                <c:pt idx="1330">
                  <c:v>113.09998710718359</c:v>
                </c:pt>
                <c:pt idx="1331">
                  <c:v>113.18165538724386</c:v>
                </c:pt>
                <c:pt idx="1332">
                  <c:v>113.26240934822403</c:v>
                </c:pt>
                <c:pt idx="1333">
                  <c:v>113.34228058867302</c:v>
                </c:pt>
                <c:pt idx="1334">
                  <c:v>113.42129894620805</c:v>
                </c:pt>
                <c:pt idx="1335">
                  <c:v>113.49949263172944</c:v>
                </c:pt>
                <c:pt idx="1336">
                  <c:v>113.5768883507686</c:v>
                </c:pt>
                <c:pt idx="1337">
                  <c:v>113.65351141344514</c:v>
                </c:pt>
                <c:pt idx="1338">
                  <c:v>113.72938583431298</c:v>
                </c:pt>
                <c:pt idx="1339">
                  <c:v>113.80453442320889</c:v>
                </c:pt>
                <c:pt idx="1340">
                  <c:v>113.82861096387111</c:v>
                </c:pt>
                <c:pt idx="1341">
                  <c:v>113.90317550693959</c:v>
                </c:pt>
                <c:pt idx="1342">
                  <c:v>113.97774005000807</c:v>
                </c:pt>
                <c:pt idx="1343">
                  <c:v>114.05230459307654</c:v>
                </c:pt>
                <c:pt idx="1344">
                  <c:v>114.12686913614502</c:v>
                </c:pt>
                <c:pt idx="1345">
                  <c:v>114.20143367921349</c:v>
                </c:pt>
                <c:pt idx="1346">
                  <c:v>114.27599822228197</c:v>
                </c:pt>
                <c:pt idx="1347">
                  <c:v>114.35056276535045</c:v>
                </c:pt>
                <c:pt idx="1348">
                  <c:v>114.42512730841892</c:v>
                </c:pt>
                <c:pt idx="1349">
                  <c:v>114.4996918514874</c:v>
                </c:pt>
                <c:pt idx="1350">
                  <c:v>114.57425639455587</c:v>
                </c:pt>
                <c:pt idx="1351">
                  <c:v>114.64882093762435</c:v>
                </c:pt>
                <c:pt idx="1352">
                  <c:v>114.72338548069283</c:v>
                </c:pt>
                <c:pt idx="1353">
                  <c:v>114.7979500237613</c:v>
                </c:pt>
                <c:pt idx="1354">
                  <c:v>114.87251456682978</c:v>
                </c:pt>
                <c:pt idx="1355">
                  <c:v>114.94707910989825</c:v>
                </c:pt>
                <c:pt idx="1356">
                  <c:v>115.02164365296673</c:v>
                </c:pt>
                <c:pt idx="1357">
                  <c:v>115.09620819603521</c:v>
                </c:pt>
                <c:pt idx="1358">
                  <c:v>115.17077273910368</c:v>
                </c:pt>
                <c:pt idx="1359">
                  <c:v>115.24533728217216</c:v>
                </c:pt>
                <c:pt idx="1360">
                  <c:v>115.31990182524063</c:v>
                </c:pt>
                <c:pt idx="1361">
                  <c:v>115.39446636830911</c:v>
                </c:pt>
                <c:pt idx="1362">
                  <c:v>115.46903091137759</c:v>
                </c:pt>
                <c:pt idx="1363">
                  <c:v>115.54359545444606</c:v>
                </c:pt>
                <c:pt idx="1364">
                  <c:v>115.61815999751454</c:v>
                </c:pt>
                <c:pt idx="1365">
                  <c:v>115.69272454058301</c:v>
                </c:pt>
                <c:pt idx="1366">
                  <c:v>115.76728908365149</c:v>
                </c:pt>
                <c:pt idx="1367">
                  <c:v>115.84185362671997</c:v>
                </c:pt>
                <c:pt idx="1368">
                  <c:v>115.91641816978844</c:v>
                </c:pt>
                <c:pt idx="1369">
                  <c:v>115.99098271285692</c:v>
                </c:pt>
                <c:pt idx="1370">
                  <c:v>116.0655472559254</c:v>
                </c:pt>
                <c:pt idx="1371">
                  <c:v>116.14011179899387</c:v>
                </c:pt>
                <c:pt idx="1372">
                  <c:v>116.21467634206235</c:v>
                </c:pt>
                <c:pt idx="1373">
                  <c:v>116.28924088513082</c:v>
                </c:pt>
                <c:pt idx="1374">
                  <c:v>116.3638054281993</c:v>
                </c:pt>
                <c:pt idx="1375">
                  <c:v>116.43836997126778</c:v>
                </c:pt>
                <c:pt idx="1376">
                  <c:v>116.51293451433625</c:v>
                </c:pt>
                <c:pt idx="1377">
                  <c:v>116.58749905740473</c:v>
                </c:pt>
                <c:pt idx="1378">
                  <c:v>116.6620636004732</c:v>
                </c:pt>
                <c:pt idx="1379">
                  <c:v>116.73662814354168</c:v>
                </c:pt>
                <c:pt idx="1380">
                  <c:v>116.81119268661016</c:v>
                </c:pt>
                <c:pt idx="1381">
                  <c:v>116.88575722967863</c:v>
                </c:pt>
                <c:pt idx="1382">
                  <c:v>116.96032177274711</c:v>
                </c:pt>
                <c:pt idx="1383">
                  <c:v>117.03488631581558</c:v>
                </c:pt>
                <c:pt idx="1384">
                  <c:v>117.10945085888406</c:v>
                </c:pt>
                <c:pt idx="1385">
                  <c:v>117.18401540195254</c:v>
                </c:pt>
                <c:pt idx="1386">
                  <c:v>117.25857994502101</c:v>
                </c:pt>
                <c:pt idx="1387">
                  <c:v>117.33314448808949</c:v>
                </c:pt>
                <c:pt idx="1388">
                  <c:v>117.40770903115796</c:v>
                </c:pt>
                <c:pt idx="1389">
                  <c:v>117.48262914571778</c:v>
                </c:pt>
                <c:pt idx="1390">
                  <c:v>117.55827419880907</c:v>
                </c:pt>
                <c:pt idx="1391">
                  <c:v>117.63466565060986</c:v>
                </c:pt>
                <c:pt idx="1392">
                  <c:v>117.71182604146985</c:v>
                </c:pt>
                <c:pt idx="1393">
                  <c:v>117.78977906959527</c:v>
                </c:pt>
                <c:pt idx="1394">
                  <c:v>117.86854967606814</c:v>
                </c:pt>
                <c:pt idx="1395">
                  <c:v>117.94816413806444</c:v>
                </c:pt>
                <c:pt idx="1396">
                  <c:v>118.02865017125883</c:v>
                </c:pt>
                <c:pt idx="1397">
                  <c:v>118.11003704254729</c:v>
                </c:pt>
                <c:pt idx="1398">
                  <c:v>118.19235569438739</c:v>
                </c:pt>
                <c:pt idx="1399">
                  <c:v>118.2756388822541</c:v>
                </c:pt>
                <c:pt idx="1400">
                  <c:v>118.35992132694278</c:v>
                </c:pt>
                <c:pt idx="1401">
                  <c:v>118.44523988372764</c:v>
                </c:pt>
                <c:pt idx="1402">
                  <c:v>118.53163373071341</c:v>
                </c:pt>
                <c:pt idx="1403">
                  <c:v>118.61914457911091</c:v>
                </c:pt>
                <c:pt idx="1404">
                  <c:v>118.70781690863859</c:v>
                </c:pt>
                <c:pt idx="1405">
                  <c:v>118.79769823182011</c:v>
                </c:pt>
                <c:pt idx="1406">
                  <c:v>118.88883939163502</c:v>
                </c:pt>
                <c:pt idx="1407">
                  <c:v>118.98129489781617</c:v>
                </c:pt>
                <c:pt idx="1408">
                  <c:v>119.07442673836118</c:v>
                </c:pt>
                <c:pt idx="1409">
                  <c:v>119.1675585789062</c:v>
                </c:pt>
                <c:pt idx="1410">
                  <c:v>119.26069041945121</c:v>
                </c:pt>
                <c:pt idx="1411">
                  <c:v>119.35382225999622</c:v>
                </c:pt>
                <c:pt idx="1412">
                  <c:v>119.44695410054123</c:v>
                </c:pt>
                <c:pt idx="1413">
                  <c:v>119.54008594108625</c:v>
                </c:pt>
                <c:pt idx="1414">
                  <c:v>119.63321778163126</c:v>
                </c:pt>
                <c:pt idx="1415">
                  <c:v>119.72634962217627</c:v>
                </c:pt>
                <c:pt idx="1416">
                  <c:v>119.81948146272128</c:v>
                </c:pt>
                <c:pt idx="1417">
                  <c:v>119.9126133032663</c:v>
                </c:pt>
                <c:pt idx="1418">
                  <c:v>120.00574514381131</c:v>
                </c:pt>
                <c:pt idx="1419">
                  <c:v>120.09887698435632</c:v>
                </c:pt>
                <c:pt idx="1420">
                  <c:v>120.19200882490134</c:v>
                </c:pt>
                <c:pt idx="1421">
                  <c:v>120.28514066544635</c:v>
                </c:pt>
                <c:pt idx="1422">
                  <c:v>120.37827250599136</c:v>
                </c:pt>
                <c:pt idx="1423">
                  <c:v>120.47140434653637</c:v>
                </c:pt>
                <c:pt idx="1424">
                  <c:v>120.56453618708139</c:v>
                </c:pt>
                <c:pt idx="1425">
                  <c:v>120.6576680276264</c:v>
                </c:pt>
                <c:pt idx="1426">
                  <c:v>120.75079986817141</c:v>
                </c:pt>
                <c:pt idx="1427">
                  <c:v>120.84393170871643</c:v>
                </c:pt>
                <c:pt idx="1428">
                  <c:v>120.93706354926144</c:v>
                </c:pt>
                <c:pt idx="1429">
                  <c:v>121.03019538980645</c:v>
                </c:pt>
                <c:pt idx="1430">
                  <c:v>121.12332723035146</c:v>
                </c:pt>
                <c:pt idx="1431">
                  <c:v>121.21645907089648</c:v>
                </c:pt>
                <c:pt idx="1432">
                  <c:v>121.30959091144149</c:v>
                </c:pt>
                <c:pt idx="1433">
                  <c:v>121.4027227519865</c:v>
                </c:pt>
                <c:pt idx="1434">
                  <c:v>121.49585459253151</c:v>
                </c:pt>
                <c:pt idx="1435">
                  <c:v>121.58898643307653</c:v>
                </c:pt>
                <c:pt idx="1436">
                  <c:v>121.68211827362154</c:v>
                </c:pt>
                <c:pt idx="1437">
                  <c:v>121.77525011416655</c:v>
                </c:pt>
                <c:pt idx="1438">
                  <c:v>121.86838195471157</c:v>
                </c:pt>
                <c:pt idx="1439">
                  <c:v>121.96151379525658</c:v>
                </c:pt>
                <c:pt idx="1440">
                  <c:v>122.05464563580159</c:v>
                </c:pt>
                <c:pt idx="1441">
                  <c:v>122.1477774763466</c:v>
                </c:pt>
                <c:pt idx="1442">
                  <c:v>122.24090931689162</c:v>
                </c:pt>
                <c:pt idx="1443">
                  <c:v>122.33404115743663</c:v>
                </c:pt>
                <c:pt idx="1444">
                  <c:v>122.42717299798164</c:v>
                </c:pt>
                <c:pt idx="1445">
                  <c:v>122.52030483852666</c:v>
                </c:pt>
                <c:pt idx="1446">
                  <c:v>122.61343667907167</c:v>
                </c:pt>
                <c:pt idx="1447">
                  <c:v>122.70656851961668</c:v>
                </c:pt>
                <c:pt idx="1448">
                  <c:v>122.79970036016169</c:v>
                </c:pt>
                <c:pt idx="1449">
                  <c:v>122.89283220070671</c:v>
                </c:pt>
                <c:pt idx="1450">
                  <c:v>122.98596404125172</c:v>
                </c:pt>
                <c:pt idx="1451">
                  <c:v>123.07909588179673</c:v>
                </c:pt>
                <c:pt idx="1452">
                  <c:v>123.17222772234174</c:v>
                </c:pt>
                <c:pt idx="1453">
                  <c:v>123.26535956288676</c:v>
                </c:pt>
                <c:pt idx="1454">
                  <c:v>123.35849140343177</c:v>
                </c:pt>
                <c:pt idx="1455">
                  <c:v>123.45162324397678</c:v>
                </c:pt>
                <c:pt idx="1456">
                  <c:v>123.5447550845218</c:v>
                </c:pt>
                <c:pt idx="1457">
                  <c:v>123.63788692506681</c:v>
                </c:pt>
                <c:pt idx="1458">
                  <c:v>123.73101876561182</c:v>
                </c:pt>
                <c:pt idx="1459">
                  <c:v>123.82415060615683</c:v>
                </c:pt>
                <c:pt idx="1460">
                  <c:v>123.91728244670185</c:v>
                </c:pt>
                <c:pt idx="1461">
                  <c:v>124.01041428724686</c:v>
                </c:pt>
                <c:pt idx="1462">
                  <c:v>124.10354612779187</c:v>
                </c:pt>
                <c:pt idx="1463">
                  <c:v>124.19667796833689</c:v>
                </c:pt>
                <c:pt idx="1464">
                  <c:v>124.2898098088819</c:v>
                </c:pt>
                <c:pt idx="1465">
                  <c:v>124.38294164942691</c:v>
                </c:pt>
                <c:pt idx="1466">
                  <c:v>124.47607348997192</c:v>
                </c:pt>
                <c:pt idx="1467">
                  <c:v>124.56920533051694</c:v>
                </c:pt>
                <c:pt idx="1468">
                  <c:v>124.66233717106195</c:v>
                </c:pt>
                <c:pt idx="1469">
                  <c:v>124.75546901160696</c:v>
                </c:pt>
                <c:pt idx="1470">
                  <c:v>124.84860085215198</c:v>
                </c:pt>
                <c:pt idx="1471">
                  <c:v>124.94173269269699</c:v>
                </c:pt>
                <c:pt idx="1472">
                  <c:v>125.034864533242</c:v>
                </c:pt>
                <c:pt idx="1473">
                  <c:v>125.12799637378701</c:v>
                </c:pt>
                <c:pt idx="1474">
                  <c:v>125.22112821433203</c:v>
                </c:pt>
                <c:pt idx="1475">
                  <c:v>125.31426005487704</c:v>
                </c:pt>
                <c:pt idx="1476">
                  <c:v>125.40739189542205</c:v>
                </c:pt>
                <c:pt idx="1477">
                  <c:v>125.50052373596706</c:v>
                </c:pt>
                <c:pt idx="1478">
                  <c:v>125.59365557651208</c:v>
                </c:pt>
                <c:pt idx="1479">
                  <c:v>125.68678741705709</c:v>
                </c:pt>
                <c:pt idx="1480">
                  <c:v>125.7799192576021</c:v>
                </c:pt>
                <c:pt idx="1481">
                  <c:v>125.87305109814712</c:v>
                </c:pt>
                <c:pt idx="1482">
                  <c:v>125.96618293869213</c:v>
                </c:pt>
                <c:pt idx="1483">
                  <c:v>126.05931477923714</c:v>
                </c:pt>
                <c:pt idx="1484">
                  <c:v>126.15244661978215</c:v>
                </c:pt>
                <c:pt idx="1485">
                  <c:v>126.24557846032717</c:v>
                </c:pt>
                <c:pt idx="1486">
                  <c:v>126.33871030087218</c:v>
                </c:pt>
                <c:pt idx="1487">
                  <c:v>126.43184214141719</c:v>
                </c:pt>
                <c:pt idx="1488">
                  <c:v>126.52497398196221</c:v>
                </c:pt>
                <c:pt idx="1489">
                  <c:v>126.61810582250722</c:v>
                </c:pt>
                <c:pt idx="1490">
                  <c:v>126.71123766305223</c:v>
                </c:pt>
                <c:pt idx="1491">
                  <c:v>126.80436950359724</c:v>
                </c:pt>
                <c:pt idx="1492">
                  <c:v>126.89750134414226</c:v>
                </c:pt>
                <c:pt idx="1493">
                  <c:v>126.99063318468727</c:v>
                </c:pt>
                <c:pt idx="1494">
                  <c:v>127.08376502523228</c:v>
                </c:pt>
                <c:pt idx="1495">
                  <c:v>127.17689686577729</c:v>
                </c:pt>
                <c:pt idx="1496">
                  <c:v>127.27002870632231</c:v>
                </c:pt>
                <c:pt idx="1497">
                  <c:v>127.36316054686732</c:v>
                </c:pt>
                <c:pt idx="1498">
                  <c:v>127.45629238741233</c:v>
                </c:pt>
                <c:pt idx="1499">
                  <c:v>127.54942422795735</c:v>
                </c:pt>
                <c:pt idx="1500">
                  <c:v>127.64255606850236</c:v>
                </c:pt>
                <c:pt idx="1501">
                  <c:v>127.73568790904737</c:v>
                </c:pt>
                <c:pt idx="1502">
                  <c:v>127.82881974959238</c:v>
                </c:pt>
                <c:pt idx="1503">
                  <c:v>127.9219515901374</c:v>
                </c:pt>
                <c:pt idx="1504">
                  <c:v>128.01508343068241</c:v>
                </c:pt>
                <c:pt idx="1505">
                  <c:v>128.10821527122741</c:v>
                </c:pt>
                <c:pt idx="1506">
                  <c:v>128.20134711177241</c:v>
                </c:pt>
                <c:pt idx="1507">
                  <c:v>128.29447895231741</c:v>
                </c:pt>
                <c:pt idx="1508">
                  <c:v>128.3876107928624</c:v>
                </c:pt>
                <c:pt idx="1509">
                  <c:v>128.4807426334074</c:v>
                </c:pt>
                <c:pt idx="1510">
                  <c:v>128.5738744739524</c:v>
                </c:pt>
                <c:pt idx="1511">
                  <c:v>128.6670063144974</c:v>
                </c:pt>
                <c:pt idx="1512">
                  <c:v>128.7601381550424</c:v>
                </c:pt>
                <c:pt idx="1513">
                  <c:v>128.8532699955874</c:v>
                </c:pt>
                <c:pt idx="1514">
                  <c:v>128.9464018361324</c:v>
                </c:pt>
                <c:pt idx="1515">
                  <c:v>129.03953367667739</c:v>
                </c:pt>
                <c:pt idx="1516">
                  <c:v>129.13250477186367</c:v>
                </c:pt>
                <c:pt idx="1517">
                  <c:v>129.22515686698125</c:v>
                </c:pt>
                <c:pt idx="1518">
                  <c:v>129.31749378677725</c:v>
                </c:pt>
                <c:pt idx="1519">
                  <c:v>129.40951928272838</c:v>
                </c:pt>
                <c:pt idx="1520">
                  <c:v>129.50123703498286</c:v>
                </c:pt>
                <c:pt idx="1521">
                  <c:v>129.59265065423665</c:v>
                </c:pt>
                <c:pt idx="1522">
                  <c:v>129.68376368354672</c:v>
                </c:pt>
                <c:pt idx="1523">
                  <c:v>129.77457960008419</c:v>
                </c:pt>
                <c:pt idx="1524">
                  <c:v>129.86510181682937</c:v>
                </c:pt>
                <c:pt idx="1525">
                  <c:v>129.95533368421127</c:v>
                </c:pt>
                <c:pt idx="1526">
                  <c:v>130.04542143545564</c:v>
                </c:pt>
                <c:pt idx="1527">
                  <c:v>130.13550918670001</c:v>
                </c:pt>
                <c:pt idx="1528">
                  <c:v>130.22559693794437</c:v>
                </c:pt>
                <c:pt idx="1529">
                  <c:v>130.31568468918874</c:v>
                </c:pt>
                <c:pt idx="1530">
                  <c:v>130.40577244043311</c:v>
                </c:pt>
                <c:pt idx="1531">
                  <c:v>130.49586019167748</c:v>
                </c:pt>
                <c:pt idx="1532">
                  <c:v>130.58594794292185</c:v>
                </c:pt>
                <c:pt idx="1533">
                  <c:v>130.67603569416622</c:v>
                </c:pt>
                <c:pt idx="1534">
                  <c:v>130.76612344541059</c:v>
                </c:pt>
                <c:pt idx="1535">
                  <c:v>130.85684106053208</c:v>
                </c:pt>
                <c:pt idx="1536">
                  <c:v>130.94885452079441</c:v>
                </c:pt>
                <c:pt idx="1537">
                  <c:v>131.04222099653177</c:v>
                </c:pt>
                <c:pt idx="1538">
                  <c:v>131.13700198971566</c:v>
                </c:pt>
                <c:pt idx="1539">
                  <c:v>131.23326380784778</c:v>
                </c:pt>
                <c:pt idx="1540">
                  <c:v>131.33107810667082</c:v>
                </c:pt>
                <c:pt idx="1541">
                  <c:v>131.43052251432036</c:v>
                </c:pt>
                <c:pt idx="1542">
                  <c:v>131.5316813523732</c:v>
                </c:pt>
                <c:pt idx="1543">
                  <c:v>131.63464647283695</c:v>
                </c:pt>
                <c:pt idx="1544">
                  <c:v>131.7395182347156</c:v>
                </c:pt>
                <c:pt idx="1545">
                  <c:v>131.84537911972032</c:v>
                </c:pt>
                <c:pt idx="1546">
                  <c:v>131.95124000472504</c:v>
                </c:pt>
                <c:pt idx="1547">
                  <c:v>132.05710088972975</c:v>
                </c:pt>
                <c:pt idx="1548">
                  <c:v>132.16296177473447</c:v>
                </c:pt>
                <c:pt idx="1549">
                  <c:v>132.26882265973919</c:v>
                </c:pt>
                <c:pt idx="1550">
                  <c:v>132.3746835447439</c:v>
                </c:pt>
                <c:pt idx="1551">
                  <c:v>132.48054442974862</c:v>
                </c:pt>
                <c:pt idx="1552">
                  <c:v>132.58640531475334</c:v>
                </c:pt>
                <c:pt idx="1553">
                  <c:v>132.69226619975805</c:v>
                </c:pt>
                <c:pt idx="1554">
                  <c:v>132.79812708476277</c:v>
                </c:pt>
                <c:pt idx="1555">
                  <c:v>132.90398796976748</c:v>
                </c:pt>
                <c:pt idx="1556">
                  <c:v>133.0098488547722</c:v>
                </c:pt>
                <c:pt idx="1557">
                  <c:v>133.11570973977692</c:v>
                </c:pt>
                <c:pt idx="1558">
                  <c:v>133.22157062478163</c:v>
                </c:pt>
                <c:pt idx="1559">
                  <c:v>133.32743150978635</c:v>
                </c:pt>
                <c:pt idx="1560">
                  <c:v>133.43329239479107</c:v>
                </c:pt>
                <c:pt idx="1561">
                  <c:v>133.53915327979578</c:v>
                </c:pt>
                <c:pt idx="1562">
                  <c:v>133.6450141648005</c:v>
                </c:pt>
                <c:pt idx="1563">
                  <c:v>133.75087504980522</c:v>
                </c:pt>
                <c:pt idx="1564">
                  <c:v>133.85673593480993</c:v>
                </c:pt>
                <c:pt idx="1565">
                  <c:v>133.96259681981465</c:v>
                </c:pt>
                <c:pt idx="1566">
                  <c:v>134.06845770481937</c:v>
                </c:pt>
                <c:pt idx="1567">
                  <c:v>134.17431858982408</c:v>
                </c:pt>
                <c:pt idx="1568">
                  <c:v>134.2801794748288</c:v>
                </c:pt>
                <c:pt idx="1569">
                  <c:v>134.38604035983352</c:v>
                </c:pt>
                <c:pt idx="1570">
                  <c:v>134.49190124483823</c:v>
                </c:pt>
                <c:pt idx="1571">
                  <c:v>134.59776212984295</c:v>
                </c:pt>
                <c:pt idx="1572">
                  <c:v>134.70362301484766</c:v>
                </c:pt>
                <c:pt idx="1573">
                  <c:v>134.80948389985238</c:v>
                </c:pt>
                <c:pt idx="1574">
                  <c:v>134.9153447848571</c:v>
                </c:pt>
                <c:pt idx="1575">
                  <c:v>135.02120566986181</c:v>
                </c:pt>
                <c:pt idx="1576">
                  <c:v>135.12706655486653</c:v>
                </c:pt>
                <c:pt idx="1577">
                  <c:v>135.23292743987125</c:v>
                </c:pt>
                <c:pt idx="1578">
                  <c:v>135.33878832487596</c:v>
                </c:pt>
                <c:pt idx="1579">
                  <c:v>135.44464920988068</c:v>
                </c:pt>
                <c:pt idx="1580">
                  <c:v>135.5505100948854</c:v>
                </c:pt>
                <c:pt idx="1581">
                  <c:v>135.65637097989011</c:v>
                </c:pt>
                <c:pt idx="1582">
                  <c:v>135.76223186489483</c:v>
                </c:pt>
                <c:pt idx="1583">
                  <c:v>135.86809274989955</c:v>
                </c:pt>
                <c:pt idx="1584">
                  <c:v>135.97395363490426</c:v>
                </c:pt>
                <c:pt idx="1585">
                  <c:v>136.07981451990898</c:v>
                </c:pt>
                <c:pt idx="1586">
                  <c:v>136.1856754049137</c:v>
                </c:pt>
                <c:pt idx="1587">
                  <c:v>136.29153628991841</c:v>
                </c:pt>
                <c:pt idx="1588">
                  <c:v>136.39739717492313</c:v>
                </c:pt>
                <c:pt idx="1589">
                  <c:v>136.50325805992784</c:v>
                </c:pt>
                <c:pt idx="1590">
                  <c:v>136.60890221573507</c:v>
                </c:pt>
                <c:pt idx="1591">
                  <c:v>136.71411682006726</c:v>
                </c:pt>
                <c:pt idx="1592">
                  <c:v>136.81890782700083</c:v>
                </c:pt>
                <c:pt idx="1593">
                  <c:v>136.92328105820749</c:v>
                </c:pt>
                <c:pt idx="1594">
                  <c:v>137.0272422070253</c:v>
                </c:pt>
                <c:pt idx="1595">
                  <c:v>137.13079684237013</c:v>
                </c:pt>
                <c:pt idx="1596">
                  <c:v>137.23395041249552</c:v>
                </c:pt>
                <c:pt idx="1597">
                  <c:v>137.33670824860781</c:v>
                </c:pt>
                <c:pt idx="1598">
                  <c:v>137.43907556834347</c:v>
                </c:pt>
                <c:pt idx="1599">
                  <c:v>137.54104192062834</c:v>
                </c:pt>
                <c:pt idx="1600">
                  <c:v>137.64259725576318</c:v>
                </c:pt>
                <c:pt idx="1601">
                  <c:v>137.7437472284268</c:v>
                </c:pt>
                <c:pt idx="1602">
                  <c:v>137.84449736851209</c:v>
                </c:pt>
                <c:pt idx="1603">
                  <c:v>137.94485308493344</c:v>
                </c:pt>
                <c:pt idx="1604">
                  <c:v>138.04481966928634</c:v>
                </c:pt>
                <c:pt idx="1605">
                  <c:v>138.14440229936605</c:v>
                </c:pt>
                <c:pt idx="1606">
                  <c:v>138.24360604255196</c:v>
                </c:pt>
                <c:pt idx="1607">
                  <c:v>138.34243585906364</c:v>
                </c:pt>
                <c:pt idx="1608">
                  <c:v>138.44089660509485</c:v>
                </c:pt>
                <c:pt idx="1609">
                  <c:v>138.53899303583052</c:v>
                </c:pt>
                <c:pt idx="1610">
                  <c:v>138.63672980835261</c:v>
                </c:pt>
                <c:pt idx="1611">
                  <c:v>138.7341114844393</c:v>
                </c:pt>
                <c:pt idx="1612">
                  <c:v>138.83113047089435</c:v>
                </c:pt>
                <c:pt idx="1613">
                  <c:v>138.92777946054241</c:v>
                </c:pt>
                <c:pt idx="1614">
                  <c:v>139.02406330692764</c:v>
                </c:pt>
                <c:pt idx="1615">
                  <c:v>139.11998676159587</c:v>
                </c:pt>
                <c:pt idx="1616">
                  <c:v>139.21555447705904</c:v>
                </c:pt>
                <c:pt idx="1617">
                  <c:v>139.31077100964995</c:v>
                </c:pt>
                <c:pt idx="1618">
                  <c:v>139.40564082227206</c:v>
                </c:pt>
                <c:pt idx="1619">
                  <c:v>139.50016828704929</c:v>
                </c:pt>
                <c:pt idx="1620">
                  <c:v>139.59435768788012</c:v>
                </c:pt>
                <c:pt idx="1621">
                  <c:v>139.68821322289998</c:v>
                </c:pt>
                <c:pt idx="1622">
                  <c:v>139.78173900685624</c:v>
                </c:pt>
                <c:pt idx="1623">
                  <c:v>139.87493907339947</c:v>
                </c:pt>
                <c:pt idx="1624">
                  <c:v>139.9678173772943</c:v>
                </c:pt>
                <c:pt idx="1625">
                  <c:v>140.06037779655355</c:v>
                </c:pt>
                <c:pt idx="1626">
                  <c:v>140.15262413449904</c:v>
                </c:pt>
                <c:pt idx="1627">
                  <c:v>140.24456012175145</c:v>
                </c:pt>
                <c:pt idx="1628">
                  <c:v>140.33618941815303</c:v>
                </c:pt>
                <c:pt idx="1629">
                  <c:v>140.42751561462532</c:v>
                </c:pt>
                <c:pt idx="1630">
                  <c:v>140.51854223496474</c:v>
                </c:pt>
                <c:pt idx="1631">
                  <c:v>140.60927273757866</c:v>
                </c:pt>
                <c:pt idx="1632">
                  <c:v>140.69971051716411</c:v>
                </c:pt>
                <c:pt idx="1633">
                  <c:v>140.78985890633166</c:v>
                </c:pt>
                <c:pt idx="1634">
                  <c:v>140.87972117717649</c:v>
                </c:pt>
                <c:pt idx="1635">
                  <c:v>140.96930054279886</c:v>
                </c:pt>
                <c:pt idx="1636">
                  <c:v>141.05860015877579</c:v>
                </c:pt>
                <c:pt idx="1637">
                  <c:v>141.14762312458603</c:v>
                </c:pt>
                <c:pt idx="1638">
                  <c:v>141.23637248498994</c:v>
                </c:pt>
                <c:pt idx="1639">
                  <c:v>141.32485123136618</c:v>
                </c:pt>
                <c:pt idx="1640">
                  <c:v>141.41306230300674</c:v>
                </c:pt>
                <c:pt idx="1641">
                  <c:v>141.50100858837189</c:v>
                </c:pt>
                <c:pt idx="1642">
                  <c:v>141.58869292630666</c:v>
                </c:pt>
                <c:pt idx="1643">
                  <c:v>141.67617418659708</c:v>
                </c:pt>
                <c:pt idx="1644">
                  <c:v>141.76356599066506</c:v>
                </c:pt>
                <c:pt idx="1645">
                  <c:v>141.85098066514453</c:v>
                </c:pt>
                <c:pt idx="1646">
                  <c:v>141.93853051453058</c:v>
                </c:pt>
                <c:pt idx="1647">
                  <c:v>142.02632909120464</c:v>
                </c:pt>
                <c:pt idx="1648">
                  <c:v>142.11449250321655</c:v>
                </c:pt>
                <c:pt idx="1649">
                  <c:v>142.20314080253254</c:v>
                </c:pt>
                <c:pt idx="1650">
                  <c:v>142.29239950157154</c:v>
                </c:pt>
                <c:pt idx="1651">
                  <c:v>142.38234054820151</c:v>
                </c:pt>
                <c:pt idx="1652">
                  <c:v>142.4729785675847</c:v>
                </c:pt>
                <c:pt idx="1653">
                  <c:v>142.56432872338198</c:v>
                </c:pt>
                <c:pt idx="1654">
                  <c:v>142.65640674599985</c:v>
                </c:pt>
                <c:pt idx="1655">
                  <c:v>142.74922896277332</c:v>
                </c:pt>
                <c:pt idx="1656">
                  <c:v>142.84281233024899</c:v>
                </c:pt>
                <c:pt idx="1657">
                  <c:v>142.93717446875013</c:v>
                </c:pt>
                <c:pt idx="1658">
                  <c:v>143.03233369942404</c:v>
                </c:pt>
                <c:pt idx="1659">
                  <c:v>143.12830908399332</c:v>
                </c:pt>
                <c:pt idx="1660">
                  <c:v>143.22512046745595</c:v>
                </c:pt>
                <c:pt idx="1661">
                  <c:v>143.32271075668808</c:v>
                </c:pt>
                <c:pt idx="1662">
                  <c:v>143.42095191671146</c:v>
                </c:pt>
                <c:pt idx="1663">
                  <c:v>143.51970754668389</c:v>
                </c:pt>
                <c:pt idx="1664">
                  <c:v>143.61882168527009</c:v>
                </c:pt>
                <c:pt idx="1665">
                  <c:v>143.71813322763123</c:v>
                </c:pt>
                <c:pt idx="1666">
                  <c:v>143.81747827699692</c:v>
                </c:pt>
                <c:pt idx="1667">
                  <c:v>143.91669260989133</c:v>
                </c:pt>
                <c:pt idx="1668">
                  <c:v>144.01561415352177</c:v>
                </c:pt>
                <c:pt idx="1669">
                  <c:v>144.11416543899651</c:v>
                </c:pt>
                <c:pt idx="1670">
                  <c:v>144.21235124612758</c:v>
                </c:pt>
                <c:pt idx="1671">
                  <c:v>144.3101762559177</c:v>
                </c:pt>
                <c:pt idx="1672">
                  <c:v>144.40756759011765</c:v>
                </c:pt>
                <c:pt idx="1673">
                  <c:v>144.50436715303147</c:v>
                </c:pt>
                <c:pt idx="1674">
                  <c:v>144.60042580749567</c:v>
                </c:pt>
                <c:pt idx="1675">
                  <c:v>144.69561669484219</c:v>
                </c:pt>
                <c:pt idx="1676">
                  <c:v>144.78982410599576</c:v>
                </c:pt>
                <c:pt idx="1677">
                  <c:v>144.88294427521774</c:v>
                </c:pt>
                <c:pt idx="1678">
                  <c:v>144.97488582558026</c:v>
                </c:pt>
                <c:pt idx="1679">
                  <c:v>145.06556989101557</c:v>
                </c:pt>
                <c:pt idx="1680">
                  <c:v>145.15498883232587</c:v>
                </c:pt>
                <c:pt idx="1681">
                  <c:v>145.24319629910863</c:v>
                </c:pt>
                <c:pt idx="1682">
                  <c:v>145.33024228314594</c:v>
                </c:pt>
                <c:pt idx="1683">
                  <c:v>145.41617345793603</c:v>
                </c:pt>
                <c:pt idx="1684">
                  <c:v>145.50103347876151</c:v>
                </c:pt>
                <c:pt idx="1685">
                  <c:v>145.58486324875884</c:v>
                </c:pt>
                <c:pt idx="1686">
                  <c:v>145.66770115558109</c:v>
                </c:pt>
                <c:pt idx="1687">
                  <c:v>145.74958328253098</c:v>
                </c:pt>
                <c:pt idx="1688">
                  <c:v>145.8305435974506</c:v>
                </c:pt>
                <c:pt idx="1689">
                  <c:v>145.91061412216649</c:v>
                </c:pt>
                <c:pt idx="1690">
                  <c:v>145.98986627531252</c:v>
                </c:pt>
                <c:pt idx="1691">
                  <c:v>146.06840669395459</c:v>
                </c:pt>
                <c:pt idx="1692">
                  <c:v>146.1463343671588</c:v>
                </c:pt>
                <c:pt idx="1693">
                  <c:v>146.22374196086614</c:v>
                </c:pt>
                <c:pt idx="1694">
                  <c:v>146.30071695082549</c:v>
                </c:pt>
                <c:pt idx="1695">
                  <c:v>146.37734260626073</c:v>
                </c:pt>
                <c:pt idx="1696">
                  <c:v>146.45369885806539</c:v>
                </c:pt>
                <c:pt idx="1697">
                  <c:v>146.52986307884149</c:v>
                </c:pt>
                <c:pt idx="1698">
                  <c:v>146.60587393459502</c:v>
                </c:pt>
                <c:pt idx="1699">
                  <c:v>146.68173262068584</c:v>
                </c:pt>
                <c:pt idx="1700">
                  <c:v>146.75744031788903</c:v>
                </c:pt>
                <c:pt idx="1701">
                  <c:v>146.83299819264118</c:v>
                </c:pt>
                <c:pt idx="1702">
                  <c:v>146.90840739728114</c:v>
                </c:pt>
                <c:pt idx="1703">
                  <c:v>146.98366907028574</c:v>
                </c:pt>
                <c:pt idx="1704">
                  <c:v>147.05878433650051</c:v>
                </c:pt>
                <c:pt idx="1705">
                  <c:v>147.13375430736531</c:v>
                </c:pt>
                <c:pt idx="1706">
                  <c:v>147.20858008113547</c:v>
                </c:pt>
                <c:pt idx="1707">
                  <c:v>147.28325871995165</c:v>
                </c:pt>
              </c:numCache>
            </c:numRef>
          </c:cat>
          <c:val>
            <c:numRef>
              <c:f>Track!$C$2:$C$1709</c:f>
              <c:numCache>
                <c:formatCode>0.00</c:formatCode>
                <c:ptCount val="1708"/>
                <c:pt idx="0">
                  <c:v>109.96225200000001</c:v>
                </c:pt>
                <c:pt idx="1">
                  <c:v>109.96225200000001</c:v>
                </c:pt>
                <c:pt idx="2">
                  <c:v>109.96225200000001</c:v>
                </c:pt>
                <c:pt idx="3">
                  <c:v>109.96225200000001</c:v>
                </c:pt>
                <c:pt idx="4">
                  <c:v>109.96225200000001</c:v>
                </c:pt>
                <c:pt idx="5">
                  <c:v>109.96225200000001</c:v>
                </c:pt>
                <c:pt idx="6">
                  <c:v>109.96225200000001</c:v>
                </c:pt>
                <c:pt idx="7">
                  <c:v>109.96225200000001</c:v>
                </c:pt>
                <c:pt idx="8">
                  <c:v>109.96225200000001</c:v>
                </c:pt>
                <c:pt idx="9">
                  <c:v>109.96225200000001</c:v>
                </c:pt>
                <c:pt idx="10">
                  <c:v>109.96225200000001</c:v>
                </c:pt>
                <c:pt idx="11">
                  <c:v>109.96225200000001</c:v>
                </c:pt>
                <c:pt idx="12">
                  <c:v>109.96225200000001</c:v>
                </c:pt>
                <c:pt idx="13">
                  <c:v>109.96225200000001</c:v>
                </c:pt>
                <c:pt idx="14">
                  <c:v>109.96225200000001</c:v>
                </c:pt>
                <c:pt idx="15">
                  <c:v>109.96225200000001</c:v>
                </c:pt>
                <c:pt idx="16">
                  <c:v>109.96225200000001</c:v>
                </c:pt>
                <c:pt idx="17">
                  <c:v>109.96225200000001</c:v>
                </c:pt>
                <c:pt idx="18">
                  <c:v>109.96225200000001</c:v>
                </c:pt>
                <c:pt idx="19">
                  <c:v>109.96225200000001</c:v>
                </c:pt>
                <c:pt idx="20">
                  <c:v>109.96225200000001</c:v>
                </c:pt>
                <c:pt idx="21">
                  <c:v>109.96225200000001</c:v>
                </c:pt>
                <c:pt idx="22">
                  <c:v>109.96225200000001</c:v>
                </c:pt>
                <c:pt idx="23">
                  <c:v>109.96225200000001</c:v>
                </c:pt>
                <c:pt idx="24">
                  <c:v>109.96225200000001</c:v>
                </c:pt>
                <c:pt idx="25">
                  <c:v>109.96225200000001</c:v>
                </c:pt>
                <c:pt idx="26">
                  <c:v>109.96225200000001</c:v>
                </c:pt>
                <c:pt idx="27">
                  <c:v>109.96225200000001</c:v>
                </c:pt>
                <c:pt idx="28">
                  <c:v>109.96225200000001</c:v>
                </c:pt>
                <c:pt idx="29">
                  <c:v>109.96225200000001</c:v>
                </c:pt>
                <c:pt idx="30">
                  <c:v>109.96225200000001</c:v>
                </c:pt>
                <c:pt idx="31">
                  <c:v>109.96225200000001</c:v>
                </c:pt>
                <c:pt idx="32">
                  <c:v>109.96225200000001</c:v>
                </c:pt>
                <c:pt idx="33">
                  <c:v>109.96225200000001</c:v>
                </c:pt>
                <c:pt idx="34">
                  <c:v>109.96225200000001</c:v>
                </c:pt>
                <c:pt idx="35">
                  <c:v>109.96225200000001</c:v>
                </c:pt>
                <c:pt idx="36">
                  <c:v>109.96225200000001</c:v>
                </c:pt>
                <c:pt idx="37">
                  <c:v>109.96225200000001</c:v>
                </c:pt>
                <c:pt idx="38">
                  <c:v>109.96225200000001</c:v>
                </c:pt>
                <c:pt idx="39">
                  <c:v>109.96225200000001</c:v>
                </c:pt>
                <c:pt idx="40">
                  <c:v>109.96225200000001</c:v>
                </c:pt>
                <c:pt idx="41">
                  <c:v>109.96225200000001</c:v>
                </c:pt>
                <c:pt idx="42">
                  <c:v>109.96225200000001</c:v>
                </c:pt>
                <c:pt idx="43">
                  <c:v>109.96225200000001</c:v>
                </c:pt>
                <c:pt idx="44">
                  <c:v>109.96225200000001</c:v>
                </c:pt>
                <c:pt idx="45">
                  <c:v>109.96225200000001</c:v>
                </c:pt>
                <c:pt idx="46">
                  <c:v>109.96225200000001</c:v>
                </c:pt>
                <c:pt idx="47">
                  <c:v>109.96225200000001</c:v>
                </c:pt>
                <c:pt idx="48">
                  <c:v>109.96225200000001</c:v>
                </c:pt>
                <c:pt idx="49">
                  <c:v>109.96225200000001</c:v>
                </c:pt>
                <c:pt idx="50">
                  <c:v>109.96225200000001</c:v>
                </c:pt>
                <c:pt idx="51">
                  <c:v>109.96225200000001</c:v>
                </c:pt>
                <c:pt idx="52">
                  <c:v>109.96225200000001</c:v>
                </c:pt>
                <c:pt idx="53">
                  <c:v>109.96225200000001</c:v>
                </c:pt>
                <c:pt idx="54">
                  <c:v>109.96225200000001</c:v>
                </c:pt>
                <c:pt idx="55">
                  <c:v>109.96225200000001</c:v>
                </c:pt>
                <c:pt idx="56">
                  <c:v>109.96225200000001</c:v>
                </c:pt>
                <c:pt idx="57">
                  <c:v>109.96225200000001</c:v>
                </c:pt>
                <c:pt idx="58">
                  <c:v>109.96225200000001</c:v>
                </c:pt>
                <c:pt idx="59">
                  <c:v>109.96225200000001</c:v>
                </c:pt>
                <c:pt idx="60">
                  <c:v>109.96225200000001</c:v>
                </c:pt>
                <c:pt idx="61">
                  <c:v>109.96225200000001</c:v>
                </c:pt>
                <c:pt idx="62">
                  <c:v>109.96225200000001</c:v>
                </c:pt>
                <c:pt idx="63">
                  <c:v>109.96225200000001</c:v>
                </c:pt>
                <c:pt idx="64">
                  <c:v>109.96225200000001</c:v>
                </c:pt>
                <c:pt idx="65">
                  <c:v>109.96225200000001</c:v>
                </c:pt>
                <c:pt idx="66">
                  <c:v>109.96225200000001</c:v>
                </c:pt>
                <c:pt idx="67">
                  <c:v>109.96225200000001</c:v>
                </c:pt>
                <c:pt idx="68">
                  <c:v>109.96225200000001</c:v>
                </c:pt>
                <c:pt idx="69">
                  <c:v>109.96225200000001</c:v>
                </c:pt>
                <c:pt idx="70">
                  <c:v>109.96225200000001</c:v>
                </c:pt>
                <c:pt idx="71">
                  <c:v>109.96225200000001</c:v>
                </c:pt>
                <c:pt idx="72">
                  <c:v>109.96225200000001</c:v>
                </c:pt>
                <c:pt idx="73">
                  <c:v>109.96225200000001</c:v>
                </c:pt>
                <c:pt idx="74">
                  <c:v>109.96225200000001</c:v>
                </c:pt>
                <c:pt idx="75">
                  <c:v>109.96225200000001</c:v>
                </c:pt>
                <c:pt idx="76">
                  <c:v>109.96225200000001</c:v>
                </c:pt>
                <c:pt idx="77">
                  <c:v>109.96225200000001</c:v>
                </c:pt>
                <c:pt idx="78">
                  <c:v>109.96225200000001</c:v>
                </c:pt>
                <c:pt idx="79">
                  <c:v>109.96225200000001</c:v>
                </c:pt>
                <c:pt idx="80">
                  <c:v>109.96225200000001</c:v>
                </c:pt>
                <c:pt idx="81">
                  <c:v>109.96225200000001</c:v>
                </c:pt>
                <c:pt idx="82">
                  <c:v>109.96225200000001</c:v>
                </c:pt>
                <c:pt idx="83">
                  <c:v>109.96225200000001</c:v>
                </c:pt>
                <c:pt idx="84">
                  <c:v>109.96225200000001</c:v>
                </c:pt>
                <c:pt idx="85">
                  <c:v>109.96225200000001</c:v>
                </c:pt>
                <c:pt idx="86">
                  <c:v>109.96225200000001</c:v>
                </c:pt>
                <c:pt idx="87">
                  <c:v>109.96225200000001</c:v>
                </c:pt>
                <c:pt idx="88">
                  <c:v>109.96225200000001</c:v>
                </c:pt>
                <c:pt idx="89">
                  <c:v>109.96225200000001</c:v>
                </c:pt>
                <c:pt idx="90">
                  <c:v>109.96225200000001</c:v>
                </c:pt>
                <c:pt idx="91">
                  <c:v>109.96225200000001</c:v>
                </c:pt>
                <c:pt idx="92">
                  <c:v>109.96225200000001</c:v>
                </c:pt>
                <c:pt idx="93">
                  <c:v>109.96225200000001</c:v>
                </c:pt>
                <c:pt idx="94">
                  <c:v>109.96225200000001</c:v>
                </c:pt>
                <c:pt idx="95">
                  <c:v>109.96225200000001</c:v>
                </c:pt>
                <c:pt idx="96">
                  <c:v>109.96225200000001</c:v>
                </c:pt>
                <c:pt idx="97">
                  <c:v>109.96225200000001</c:v>
                </c:pt>
                <c:pt idx="98">
                  <c:v>109.96225200000001</c:v>
                </c:pt>
                <c:pt idx="99">
                  <c:v>109.96225200000001</c:v>
                </c:pt>
                <c:pt idx="100">
                  <c:v>109.96225200000001</c:v>
                </c:pt>
                <c:pt idx="101">
                  <c:v>109.96225200000001</c:v>
                </c:pt>
                <c:pt idx="102">
                  <c:v>109.96225200000001</c:v>
                </c:pt>
                <c:pt idx="103">
                  <c:v>109.96225200000001</c:v>
                </c:pt>
                <c:pt idx="104">
                  <c:v>109.96225200000001</c:v>
                </c:pt>
                <c:pt idx="105">
                  <c:v>109.96225200000001</c:v>
                </c:pt>
                <c:pt idx="106">
                  <c:v>109.96225200000001</c:v>
                </c:pt>
                <c:pt idx="107">
                  <c:v>109.96225200000001</c:v>
                </c:pt>
                <c:pt idx="108">
                  <c:v>109.96225200000001</c:v>
                </c:pt>
                <c:pt idx="109">
                  <c:v>109.96225200000001</c:v>
                </c:pt>
                <c:pt idx="110">
                  <c:v>109.96225200000001</c:v>
                </c:pt>
                <c:pt idx="111">
                  <c:v>109.96225200000001</c:v>
                </c:pt>
                <c:pt idx="112">
                  <c:v>109.96225200000001</c:v>
                </c:pt>
                <c:pt idx="113">
                  <c:v>109.96225200000001</c:v>
                </c:pt>
                <c:pt idx="114">
                  <c:v>109.96225200000001</c:v>
                </c:pt>
                <c:pt idx="115">
                  <c:v>109.96225200000001</c:v>
                </c:pt>
                <c:pt idx="116">
                  <c:v>109.96225200000001</c:v>
                </c:pt>
                <c:pt idx="117">
                  <c:v>109.96225200000001</c:v>
                </c:pt>
                <c:pt idx="118">
                  <c:v>109.96225200000001</c:v>
                </c:pt>
                <c:pt idx="119">
                  <c:v>109.96225200000001</c:v>
                </c:pt>
                <c:pt idx="120">
                  <c:v>109.96225200000001</c:v>
                </c:pt>
                <c:pt idx="121">
                  <c:v>109.96225200000001</c:v>
                </c:pt>
                <c:pt idx="122">
                  <c:v>109.96225200000001</c:v>
                </c:pt>
                <c:pt idx="123">
                  <c:v>109.96225200000001</c:v>
                </c:pt>
                <c:pt idx="124">
                  <c:v>109.96225200000001</c:v>
                </c:pt>
                <c:pt idx="125">
                  <c:v>109.96225200000001</c:v>
                </c:pt>
                <c:pt idx="126">
                  <c:v>109.96225200000001</c:v>
                </c:pt>
                <c:pt idx="127">
                  <c:v>109.96225200000001</c:v>
                </c:pt>
                <c:pt idx="128">
                  <c:v>109.96225200000001</c:v>
                </c:pt>
                <c:pt idx="129">
                  <c:v>109.96225200000001</c:v>
                </c:pt>
                <c:pt idx="130">
                  <c:v>109.96225200000001</c:v>
                </c:pt>
                <c:pt idx="131">
                  <c:v>109.96225200000001</c:v>
                </c:pt>
                <c:pt idx="132">
                  <c:v>109.96225200000001</c:v>
                </c:pt>
                <c:pt idx="133">
                  <c:v>109.96225200000001</c:v>
                </c:pt>
                <c:pt idx="134">
                  <c:v>109.96225200000001</c:v>
                </c:pt>
                <c:pt idx="135">
                  <c:v>109.96225200000001</c:v>
                </c:pt>
                <c:pt idx="136">
                  <c:v>109.96225200000001</c:v>
                </c:pt>
                <c:pt idx="137">
                  <c:v>109.96225200000001</c:v>
                </c:pt>
                <c:pt idx="138">
                  <c:v>109.96225200000001</c:v>
                </c:pt>
                <c:pt idx="139">
                  <c:v>109.96225200000001</c:v>
                </c:pt>
                <c:pt idx="140">
                  <c:v>109.96225200000001</c:v>
                </c:pt>
                <c:pt idx="141">
                  <c:v>109.96225200000001</c:v>
                </c:pt>
                <c:pt idx="142">
                  <c:v>109.96225200000001</c:v>
                </c:pt>
                <c:pt idx="143">
                  <c:v>109.96225200000001</c:v>
                </c:pt>
                <c:pt idx="144">
                  <c:v>109.96225200000001</c:v>
                </c:pt>
                <c:pt idx="145">
                  <c:v>109.96225200000001</c:v>
                </c:pt>
                <c:pt idx="146">
                  <c:v>109.96225200000001</c:v>
                </c:pt>
                <c:pt idx="147">
                  <c:v>109.96225200000001</c:v>
                </c:pt>
                <c:pt idx="148">
                  <c:v>109.96225200000001</c:v>
                </c:pt>
                <c:pt idx="149">
                  <c:v>109.96225200000001</c:v>
                </c:pt>
                <c:pt idx="150">
                  <c:v>109.96225200000001</c:v>
                </c:pt>
                <c:pt idx="151">
                  <c:v>109.96225200000001</c:v>
                </c:pt>
                <c:pt idx="152">
                  <c:v>109.96225200000001</c:v>
                </c:pt>
                <c:pt idx="153">
                  <c:v>109.96225200000001</c:v>
                </c:pt>
                <c:pt idx="154">
                  <c:v>109.96225200000001</c:v>
                </c:pt>
                <c:pt idx="155">
                  <c:v>109.96225200000001</c:v>
                </c:pt>
                <c:pt idx="156">
                  <c:v>109.96225200000001</c:v>
                </c:pt>
                <c:pt idx="157">
                  <c:v>109.96225200000001</c:v>
                </c:pt>
                <c:pt idx="158">
                  <c:v>109.96225200000001</c:v>
                </c:pt>
                <c:pt idx="159">
                  <c:v>109.96225200000001</c:v>
                </c:pt>
                <c:pt idx="160">
                  <c:v>109.96225200000001</c:v>
                </c:pt>
                <c:pt idx="161">
                  <c:v>109.96225200000001</c:v>
                </c:pt>
                <c:pt idx="162">
                  <c:v>109.96225200000001</c:v>
                </c:pt>
                <c:pt idx="163">
                  <c:v>109.96225200000001</c:v>
                </c:pt>
                <c:pt idx="164">
                  <c:v>109.96225200000001</c:v>
                </c:pt>
                <c:pt idx="165">
                  <c:v>109.96225200000001</c:v>
                </c:pt>
                <c:pt idx="166">
                  <c:v>109.96225200000001</c:v>
                </c:pt>
                <c:pt idx="167">
                  <c:v>109.96225200000001</c:v>
                </c:pt>
                <c:pt idx="168">
                  <c:v>109.96225200000001</c:v>
                </c:pt>
                <c:pt idx="169">
                  <c:v>109.96225200000001</c:v>
                </c:pt>
                <c:pt idx="170">
                  <c:v>109.96225200000001</c:v>
                </c:pt>
                <c:pt idx="171">
                  <c:v>109.96225200000001</c:v>
                </c:pt>
                <c:pt idx="172">
                  <c:v>109.96225200000001</c:v>
                </c:pt>
                <c:pt idx="173">
                  <c:v>109.96225200000001</c:v>
                </c:pt>
                <c:pt idx="174">
                  <c:v>109.96225200000001</c:v>
                </c:pt>
                <c:pt idx="175">
                  <c:v>109.96225200000001</c:v>
                </c:pt>
                <c:pt idx="176">
                  <c:v>109.96225200000001</c:v>
                </c:pt>
                <c:pt idx="177">
                  <c:v>109.96225200000001</c:v>
                </c:pt>
                <c:pt idx="178">
                  <c:v>109.96225200000001</c:v>
                </c:pt>
                <c:pt idx="179">
                  <c:v>109.96225200000001</c:v>
                </c:pt>
                <c:pt idx="180">
                  <c:v>109.96225200000001</c:v>
                </c:pt>
                <c:pt idx="181">
                  <c:v>109.96225200000001</c:v>
                </c:pt>
                <c:pt idx="182">
                  <c:v>109.96225200000001</c:v>
                </c:pt>
                <c:pt idx="183">
                  <c:v>109.96225200000001</c:v>
                </c:pt>
                <c:pt idx="184">
                  <c:v>109.96225200000001</c:v>
                </c:pt>
                <c:pt idx="185">
                  <c:v>109.96225200000001</c:v>
                </c:pt>
                <c:pt idx="186">
                  <c:v>109.96225200000001</c:v>
                </c:pt>
                <c:pt idx="187">
                  <c:v>109.96225200000001</c:v>
                </c:pt>
                <c:pt idx="188">
                  <c:v>109.96225200000001</c:v>
                </c:pt>
                <c:pt idx="189">
                  <c:v>109.96225200000001</c:v>
                </c:pt>
                <c:pt idx="190">
                  <c:v>109.96225200000001</c:v>
                </c:pt>
                <c:pt idx="191">
                  <c:v>109.96225200000001</c:v>
                </c:pt>
                <c:pt idx="192">
                  <c:v>109.96225200000001</c:v>
                </c:pt>
                <c:pt idx="193">
                  <c:v>109.96225200000001</c:v>
                </c:pt>
                <c:pt idx="194">
                  <c:v>109.96225200000001</c:v>
                </c:pt>
                <c:pt idx="195">
                  <c:v>109.96225200000001</c:v>
                </c:pt>
                <c:pt idx="196">
                  <c:v>109.96225200000001</c:v>
                </c:pt>
                <c:pt idx="197">
                  <c:v>109.96225200000001</c:v>
                </c:pt>
                <c:pt idx="198">
                  <c:v>109.96225200000001</c:v>
                </c:pt>
                <c:pt idx="199">
                  <c:v>109.96225200000001</c:v>
                </c:pt>
                <c:pt idx="200">
                  <c:v>109.96225200000001</c:v>
                </c:pt>
                <c:pt idx="201">
                  <c:v>109.96225200000001</c:v>
                </c:pt>
                <c:pt idx="202">
                  <c:v>109.96225200000001</c:v>
                </c:pt>
                <c:pt idx="203">
                  <c:v>109.96225200000001</c:v>
                </c:pt>
                <c:pt idx="204">
                  <c:v>109.96225200000001</c:v>
                </c:pt>
                <c:pt idx="205">
                  <c:v>109.96225200000001</c:v>
                </c:pt>
                <c:pt idx="206">
                  <c:v>109.96225200000001</c:v>
                </c:pt>
                <c:pt idx="207">
                  <c:v>109.96225200000001</c:v>
                </c:pt>
                <c:pt idx="208">
                  <c:v>109.96225200000001</c:v>
                </c:pt>
                <c:pt idx="209">
                  <c:v>109.96225200000001</c:v>
                </c:pt>
                <c:pt idx="210">
                  <c:v>109.96225200000001</c:v>
                </c:pt>
                <c:pt idx="211">
                  <c:v>109.96225200000001</c:v>
                </c:pt>
                <c:pt idx="212">
                  <c:v>109.96225200000001</c:v>
                </c:pt>
                <c:pt idx="213">
                  <c:v>109.96225200000001</c:v>
                </c:pt>
                <c:pt idx="214">
                  <c:v>109.96225200000001</c:v>
                </c:pt>
                <c:pt idx="215">
                  <c:v>109.96225200000001</c:v>
                </c:pt>
                <c:pt idx="216">
                  <c:v>109.96225200000001</c:v>
                </c:pt>
                <c:pt idx="217">
                  <c:v>109.96225200000001</c:v>
                </c:pt>
                <c:pt idx="218">
                  <c:v>109.96225200000001</c:v>
                </c:pt>
                <c:pt idx="219">
                  <c:v>109.96225200000001</c:v>
                </c:pt>
                <c:pt idx="220">
                  <c:v>109.96225200000001</c:v>
                </c:pt>
                <c:pt idx="221">
                  <c:v>109.96225200000001</c:v>
                </c:pt>
                <c:pt idx="222">
                  <c:v>109.96225200000001</c:v>
                </c:pt>
                <c:pt idx="223">
                  <c:v>109.96225200000001</c:v>
                </c:pt>
                <c:pt idx="224">
                  <c:v>109.96225200000001</c:v>
                </c:pt>
                <c:pt idx="225">
                  <c:v>109.96225200000001</c:v>
                </c:pt>
                <c:pt idx="226">
                  <c:v>109.96225200000001</c:v>
                </c:pt>
                <c:pt idx="227">
                  <c:v>109.96225200000001</c:v>
                </c:pt>
                <c:pt idx="228">
                  <c:v>109.96225200000001</c:v>
                </c:pt>
                <c:pt idx="229">
                  <c:v>109.96225200000001</c:v>
                </c:pt>
                <c:pt idx="230">
                  <c:v>109.96225200000001</c:v>
                </c:pt>
                <c:pt idx="231">
                  <c:v>109.96225200000001</c:v>
                </c:pt>
                <c:pt idx="232">
                  <c:v>109.96225200000001</c:v>
                </c:pt>
                <c:pt idx="233">
                  <c:v>109.96225200000001</c:v>
                </c:pt>
                <c:pt idx="234">
                  <c:v>109.96225200000001</c:v>
                </c:pt>
                <c:pt idx="235">
                  <c:v>109.96225200000001</c:v>
                </c:pt>
                <c:pt idx="236">
                  <c:v>109.96225200000001</c:v>
                </c:pt>
                <c:pt idx="237">
                  <c:v>109.96225200000001</c:v>
                </c:pt>
                <c:pt idx="238">
                  <c:v>109.96225200000001</c:v>
                </c:pt>
                <c:pt idx="239">
                  <c:v>109.96225200000001</c:v>
                </c:pt>
                <c:pt idx="240">
                  <c:v>109.96225200000001</c:v>
                </c:pt>
                <c:pt idx="241">
                  <c:v>109.96225200000001</c:v>
                </c:pt>
                <c:pt idx="242">
                  <c:v>109.96225200000001</c:v>
                </c:pt>
                <c:pt idx="243">
                  <c:v>109.96225200000001</c:v>
                </c:pt>
                <c:pt idx="244">
                  <c:v>109.96225200000001</c:v>
                </c:pt>
                <c:pt idx="245">
                  <c:v>109.96225200000001</c:v>
                </c:pt>
                <c:pt idx="246">
                  <c:v>109.96225200000001</c:v>
                </c:pt>
                <c:pt idx="247">
                  <c:v>109.96225200000001</c:v>
                </c:pt>
                <c:pt idx="248">
                  <c:v>109.96225200000001</c:v>
                </c:pt>
                <c:pt idx="249">
                  <c:v>109.96225200000001</c:v>
                </c:pt>
                <c:pt idx="250">
                  <c:v>109.96225200000001</c:v>
                </c:pt>
                <c:pt idx="251">
                  <c:v>109.96225200000001</c:v>
                </c:pt>
                <c:pt idx="252">
                  <c:v>109.96225200000001</c:v>
                </c:pt>
                <c:pt idx="253">
                  <c:v>109.96225200000001</c:v>
                </c:pt>
                <c:pt idx="254">
                  <c:v>109.96225200000001</c:v>
                </c:pt>
                <c:pt idx="255">
                  <c:v>109.96225200000001</c:v>
                </c:pt>
                <c:pt idx="256">
                  <c:v>109.96225200000001</c:v>
                </c:pt>
                <c:pt idx="257">
                  <c:v>109.96225200000001</c:v>
                </c:pt>
                <c:pt idx="258">
                  <c:v>109.96225200000001</c:v>
                </c:pt>
                <c:pt idx="259">
                  <c:v>109.96225200000001</c:v>
                </c:pt>
                <c:pt idx="260">
                  <c:v>109.96225200000001</c:v>
                </c:pt>
                <c:pt idx="261">
                  <c:v>109.96225200000001</c:v>
                </c:pt>
                <c:pt idx="262">
                  <c:v>109.96225200000001</c:v>
                </c:pt>
                <c:pt idx="263">
                  <c:v>109.96225200000001</c:v>
                </c:pt>
                <c:pt idx="264">
                  <c:v>109.96225200000001</c:v>
                </c:pt>
                <c:pt idx="265">
                  <c:v>109.96225200000001</c:v>
                </c:pt>
                <c:pt idx="266">
                  <c:v>109.96225200000001</c:v>
                </c:pt>
                <c:pt idx="267">
                  <c:v>109.96225200000001</c:v>
                </c:pt>
                <c:pt idx="268">
                  <c:v>109.96225200000001</c:v>
                </c:pt>
                <c:pt idx="269">
                  <c:v>109.96225200000001</c:v>
                </c:pt>
                <c:pt idx="270">
                  <c:v>109.96225200000001</c:v>
                </c:pt>
                <c:pt idx="271">
                  <c:v>109.96225200000001</c:v>
                </c:pt>
                <c:pt idx="272">
                  <c:v>109.96225200000001</c:v>
                </c:pt>
                <c:pt idx="273">
                  <c:v>109.96225200000001</c:v>
                </c:pt>
                <c:pt idx="274">
                  <c:v>109.96225200000001</c:v>
                </c:pt>
                <c:pt idx="275">
                  <c:v>109.96225200000001</c:v>
                </c:pt>
                <c:pt idx="276">
                  <c:v>109.96225200000001</c:v>
                </c:pt>
                <c:pt idx="277">
                  <c:v>109.96225200000001</c:v>
                </c:pt>
                <c:pt idx="278">
                  <c:v>109.96225200000001</c:v>
                </c:pt>
                <c:pt idx="279">
                  <c:v>109.96225200000001</c:v>
                </c:pt>
                <c:pt idx="280">
                  <c:v>109.96225200000001</c:v>
                </c:pt>
                <c:pt idx="281">
                  <c:v>109.96225200000001</c:v>
                </c:pt>
                <c:pt idx="282">
                  <c:v>109.96225200000001</c:v>
                </c:pt>
                <c:pt idx="283">
                  <c:v>109.96225200000001</c:v>
                </c:pt>
                <c:pt idx="284">
                  <c:v>109.96225200000001</c:v>
                </c:pt>
                <c:pt idx="285">
                  <c:v>109.96225200000001</c:v>
                </c:pt>
                <c:pt idx="286">
                  <c:v>109.96225200000001</c:v>
                </c:pt>
                <c:pt idx="287">
                  <c:v>109.96225200000001</c:v>
                </c:pt>
                <c:pt idx="288">
                  <c:v>109.96225200000001</c:v>
                </c:pt>
                <c:pt idx="289">
                  <c:v>109.96225200000001</c:v>
                </c:pt>
                <c:pt idx="290">
                  <c:v>109.96225200000001</c:v>
                </c:pt>
                <c:pt idx="291">
                  <c:v>109.96225200000001</c:v>
                </c:pt>
                <c:pt idx="292">
                  <c:v>109.96225200000001</c:v>
                </c:pt>
                <c:pt idx="293">
                  <c:v>109.96225200000001</c:v>
                </c:pt>
                <c:pt idx="294">
                  <c:v>109.96225200000001</c:v>
                </c:pt>
                <c:pt idx="295">
                  <c:v>109.96225200000001</c:v>
                </c:pt>
                <c:pt idx="296">
                  <c:v>109.96225200000001</c:v>
                </c:pt>
                <c:pt idx="297">
                  <c:v>109.96225200000001</c:v>
                </c:pt>
                <c:pt idx="298">
                  <c:v>109.96225200000001</c:v>
                </c:pt>
                <c:pt idx="299">
                  <c:v>109.96225200000001</c:v>
                </c:pt>
                <c:pt idx="300">
                  <c:v>109.96225200000001</c:v>
                </c:pt>
                <c:pt idx="301">
                  <c:v>109.96225200000001</c:v>
                </c:pt>
                <c:pt idx="302">
                  <c:v>109.96225200000001</c:v>
                </c:pt>
                <c:pt idx="303">
                  <c:v>109.96225200000001</c:v>
                </c:pt>
                <c:pt idx="304">
                  <c:v>109.96225200000001</c:v>
                </c:pt>
                <c:pt idx="305">
                  <c:v>109.96225200000001</c:v>
                </c:pt>
                <c:pt idx="306">
                  <c:v>109.96225200000001</c:v>
                </c:pt>
                <c:pt idx="307">
                  <c:v>109.96225200000001</c:v>
                </c:pt>
                <c:pt idx="308">
                  <c:v>109.96225200000001</c:v>
                </c:pt>
                <c:pt idx="309">
                  <c:v>109.96225200000001</c:v>
                </c:pt>
                <c:pt idx="310">
                  <c:v>109.96225200000001</c:v>
                </c:pt>
                <c:pt idx="311">
                  <c:v>109.96225200000001</c:v>
                </c:pt>
                <c:pt idx="312">
                  <c:v>109.96225200000001</c:v>
                </c:pt>
                <c:pt idx="313">
                  <c:v>109.96225200000001</c:v>
                </c:pt>
                <c:pt idx="314">
                  <c:v>109.96225200000001</c:v>
                </c:pt>
                <c:pt idx="315">
                  <c:v>109.96225200000001</c:v>
                </c:pt>
                <c:pt idx="316">
                  <c:v>109.96225200000001</c:v>
                </c:pt>
                <c:pt idx="317">
                  <c:v>109.96225200000001</c:v>
                </c:pt>
                <c:pt idx="318">
                  <c:v>109.96225200000001</c:v>
                </c:pt>
                <c:pt idx="319">
                  <c:v>109.96225200000001</c:v>
                </c:pt>
                <c:pt idx="320">
                  <c:v>109.96225200000001</c:v>
                </c:pt>
                <c:pt idx="321">
                  <c:v>109.96225200000001</c:v>
                </c:pt>
                <c:pt idx="322">
                  <c:v>109.96225200000001</c:v>
                </c:pt>
                <c:pt idx="323">
                  <c:v>109.96225200000001</c:v>
                </c:pt>
                <c:pt idx="324">
                  <c:v>109.96225200000001</c:v>
                </c:pt>
                <c:pt idx="325">
                  <c:v>109.96225200000001</c:v>
                </c:pt>
                <c:pt idx="326">
                  <c:v>109.96225200000001</c:v>
                </c:pt>
                <c:pt idx="327">
                  <c:v>109.96225200000001</c:v>
                </c:pt>
                <c:pt idx="328">
                  <c:v>109.96225200000001</c:v>
                </c:pt>
                <c:pt idx="329">
                  <c:v>109.96225200000001</c:v>
                </c:pt>
                <c:pt idx="330">
                  <c:v>109.96225200000001</c:v>
                </c:pt>
                <c:pt idx="331">
                  <c:v>109.96225200000001</c:v>
                </c:pt>
                <c:pt idx="332">
                  <c:v>109.96225200000001</c:v>
                </c:pt>
                <c:pt idx="333">
                  <c:v>109.96225200000001</c:v>
                </c:pt>
                <c:pt idx="334">
                  <c:v>109.96225200000001</c:v>
                </c:pt>
                <c:pt idx="335">
                  <c:v>109.96225200000001</c:v>
                </c:pt>
                <c:pt idx="336">
                  <c:v>109.96225200000001</c:v>
                </c:pt>
                <c:pt idx="337">
                  <c:v>109.96225200000001</c:v>
                </c:pt>
                <c:pt idx="338">
                  <c:v>109.96225200000001</c:v>
                </c:pt>
                <c:pt idx="339">
                  <c:v>109.96225200000001</c:v>
                </c:pt>
                <c:pt idx="340">
                  <c:v>109.96225200000001</c:v>
                </c:pt>
                <c:pt idx="341">
                  <c:v>109.96225200000001</c:v>
                </c:pt>
                <c:pt idx="342">
                  <c:v>109.96225200000001</c:v>
                </c:pt>
                <c:pt idx="343">
                  <c:v>109.96225200000001</c:v>
                </c:pt>
                <c:pt idx="344">
                  <c:v>109.96225200000001</c:v>
                </c:pt>
                <c:pt idx="345">
                  <c:v>109.96225200000001</c:v>
                </c:pt>
                <c:pt idx="346">
                  <c:v>109.96225200000001</c:v>
                </c:pt>
                <c:pt idx="347">
                  <c:v>109.96225200000001</c:v>
                </c:pt>
                <c:pt idx="348">
                  <c:v>109.96225200000001</c:v>
                </c:pt>
                <c:pt idx="349">
                  <c:v>109.96225200000001</c:v>
                </c:pt>
                <c:pt idx="350">
                  <c:v>109.96225200000001</c:v>
                </c:pt>
                <c:pt idx="351">
                  <c:v>109.96225200000001</c:v>
                </c:pt>
                <c:pt idx="352">
                  <c:v>109.96225200000001</c:v>
                </c:pt>
                <c:pt idx="353">
                  <c:v>109.96225200000001</c:v>
                </c:pt>
                <c:pt idx="354">
                  <c:v>109.96225200000001</c:v>
                </c:pt>
                <c:pt idx="355">
                  <c:v>109.96225200000001</c:v>
                </c:pt>
                <c:pt idx="356">
                  <c:v>109.96225200000001</c:v>
                </c:pt>
                <c:pt idx="357">
                  <c:v>109.96225200000001</c:v>
                </c:pt>
                <c:pt idx="358">
                  <c:v>109.96225200000001</c:v>
                </c:pt>
                <c:pt idx="359">
                  <c:v>109.96225200000001</c:v>
                </c:pt>
                <c:pt idx="360">
                  <c:v>109.96225200000001</c:v>
                </c:pt>
                <c:pt idx="361">
                  <c:v>109.96225200000001</c:v>
                </c:pt>
                <c:pt idx="362">
                  <c:v>109.96225200000001</c:v>
                </c:pt>
                <c:pt idx="363">
                  <c:v>109.96225200000001</c:v>
                </c:pt>
                <c:pt idx="364">
                  <c:v>109.96225200000001</c:v>
                </c:pt>
                <c:pt idx="365">
                  <c:v>109.96225200000001</c:v>
                </c:pt>
                <c:pt idx="366">
                  <c:v>109.96225200000001</c:v>
                </c:pt>
                <c:pt idx="367">
                  <c:v>109.96225200000001</c:v>
                </c:pt>
                <c:pt idx="368">
                  <c:v>109.96225200000001</c:v>
                </c:pt>
                <c:pt idx="369">
                  <c:v>109.96225200000001</c:v>
                </c:pt>
                <c:pt idx="370">
                  <c:v>109.96225200000001</c:v>
                </c:pt>
                <c:pt idx="371">
                  <c:v>109.96225200000001</c:v>
                </c:pt>
                <c:pt idx="372">
                  <c:v>109.96225200000001</c:v>
                </c:pt>
                <c:pt idx="373">
                  <c:v>109.96225200000001</c:v>
                </c:pt>
                <c:pt idx="374">
                  <c:v>109.96225200000001</c:v>
                </c:pt>
                <c:pt idx="375">
                  <c:v>109.96225200000001</c:v>
                </c:pt>
                <c:pt idx="376">
                  <c:v>109.96225200000001</c:v>
                </c:pt>
                <c:pt idx="377">
                  <c:v>109.96225200000001</c:v>
                </c:pt>
                <c:pt idx="378">
                  <c:v>109.96225200000001</c:v>
                </c:pt>
                <c:pt idx="379">
                  <c:v>109.96225200000001</c:v>
                </c:pt>
                <c:pt idx="380">
                  <c:v>109.96225200000001</c:v>
                </c:pt>
                <c:pt idx="381">
                  <c:v>109.96225200000001</c:v>
                </c:pt>
                <c:pt idx="382">
                  <c:v>109.96225200000001</c:v>
                </c:pt>
                <c:pt idx="383">
                  <c:v>109.96225200000001</c:v>
                </c:pt>
                <c:pt idx="384">
                  <c:v>109.96225200000001</c:v>
                </c:pt>
                <c:pt idx="385">
                  <c:v>109.96225200000001</c:v>
                </c:pt>
                <c:pt idx="386">
                  <c:v>109.96225200000001</c:v>
                </c:pt>
                <c:pt idx="387">
                  <c:v>109.96225200000001</c:v>
                </c:pt>
                <c:pt idx="388">
                  <c:v>109.96225200000001</c:v>
                </c:pt>
                <c:pt idx="389">
                  <c:v>109.96225200000001</c:v>
                </c:pt>
                <c:pt idx="390">
                  <c:v>109.96225200000001</c:v>
                </c:pt>
                <c:pt idx="391">
                  <c:v>109.96225200000001</c:v>
                </c:pt>
                <c:pt idx="392">
                  <c:v>109.96225200000001</c:v>
                </c:pt>
                <c:pt idx="393">
                  <c:v>109.96225200000001</c:v>
                </c:pt>
                <c:pt idx="394">
                  <c:v>109.96225200000001</c:v>
                </c:pt>
                <c:pt idx="395">
                  <c:v>109.96225200000001</c:v>
                </c:pt>
                <c:pt idx="396">
                  <c:v>109.96225200000001</c:v>
                </c:pt>
                <c:pt idx="397">
                  <c:v>109.96225200000001</c:v>
                </c:pt>
                <c:pt idx="398">
                  <c:v>109.96225200000001</c:v>
                </c:pt>
                <c:pt idx="399">
                  <c:v>109.96225200000001</c:v>
                </c:pt>
                <c:pt idx="400">
                  <c:v>109.96225200000001</c:v>
                </c:pt>
                <c:pt idx="401">
                  <c:v>109.96225200000001</c:v>
                </c:pt>
                <c:pt idx="402">
                  <c:v>109.96225200000001</c:v>
                </c:pt>
                <c:pt idx="403">
                  <c:v>109.96225200000001</c:v>
                </c:pt>
                <c:pt idx="404">
                  <c:v>109.96225200000001</c:v>
                </c:pt>
                <c:pt idx="405">
                  <c:v>109.96225200000001</c:v>
                </c:pt>
                <c:pt idx="406">
                  <c:v>109.96225200000001</c:v>
                </c:pt>
                <c:pt idx="407">
                  <c:v>109.96225200000001</c:v>
                </c:pt>
                <c:pt idx="408">
                  <c:v>109.96225200000001</c:v>
                </c:pt>
                <c:pt idx="409">
                  <c:v>109.96225200000001</c:v>
                </c:pt>
                <c:pt idx="410">
                  <c:v>109.96225200000001</c:v>
                </c:pt>
                <c:pt idx="411">
                  <c:v>109.96225200000001</c:v>
                </c:pt>
                <c:pt idx="412">
                  <c:v>109.96225200000001</c:v>
                </c:pt>
                <c:pt idx="413">
                  <c:v>109.96225200000001</c:v>
                </c:pt>
                <c:pt idx="414">
                  <c:v>109.96225200000001</c:v>
                </c:pt>
                <c:pt idx="415">
                  <c:v>109.96225200000001</c:v>
                </c:pt>
                <c:pt idx="416">
                  <c:v>109.96225200000001</c:v>
                </c:pt>
                <c:pt idx="417">
                  <c:v>109.96225200000001</c:v>
                </c:pt>
                <c:pt idx="418">
                  <c:v>109.96225200000001</c:v>
                </c:pt>
                <c:pt idx="419">
                  <c:v>109.96225200000001</c:v>
                </c:pt>
                <c:pt idx="420">
                  <c:v>109.96225200000001</c:v>
                </c:pt>
                <c:pt idx="421">
                  <c:v>109.96225200000001</c:v>
                </c:pt>
                <c:pt idx="422">
                  <c:v>109.96225200000001</c:v>
                </c:pt>
                <c:pt idx="423">
                  <c:v>109.96225200000001</c:v>
                </c:pt>
                <c:pt idx="424">
                  <c:v>109.96225200000001</c:v>
                </c:pt>
                <c:pt idx="425">
                  <c:v>109.96225200000001</c:v>
                </c:pt>
                <c:pt idx="426">
                  <c:v>109.96225200000001</c:v>
                </c:pt>
                <c:pt idx="427">
                  <c:v>109.96225200000001</c:v>
                </c:pt>
                <c:pt idx="428">
                  <c:v>109.96225200000001</c:v>
                </c:pt>
                <c:pt idx="429">
                  <c:v>109.96225200000001</c:v>
                </c:pt>
                <c:pt idx="430">
                  <c:v>109.96225200000001</c:v>
                </c:pt>
                <c:pt idx="431">
                  <c:v>109.96225200000001</c:v>
                </c:pt>
                <c:pt idx="432">
                  <c:v>109.96225200000001</c:v>
                </c:pt>
                <c:pt idx="433">
                  <c:v>109.96225200000001</c:v>
                </c:pt>
                <c:pt idx="434">
                  <c:v>109.96225200000001</c:v>
                </c:pt>
                <c:pt idx="435">
                  <c:v>109.96225200000001</c:v>
                </c:pt>
                <c:pt idx="436">
                  <c:v>109.96225200000001</c:v>
                </c:pt>
                <c:pt idx="437">
                  <c:v>109.96225200000001</c:v>
                </c:pt>
                <c:pt idx="438">
                  <c:v>109.96225200000001</c:v>
                </c:pt>
                <c:pt idx="439">
                  <c:v>109.96225200000001</c:v>
                </c:pt>
                <c:pt idx="440">
                  <c:v>109.96225200000001</c:v>
                </c:pt>
                <c:pt idx="441">
                  <c:v>109.96225200000001</c:v>
                </c:pt>
                <c:pt idx="442">
                  <c:v>109.96225200000001</c:v>
                </c:pt>
                <c:pt idx="443">
                  <c:v>109.96225200000001</c:v>
                </c:pt>
                <c:pt idx="444">
                  <c:v>109.96225200000001</c:v>
                </c:pt>
                <c:pt idx="445">
                  <c:v>109.96225200000001</c:v>
                </c:pt>
                <c:pt idx="446">
                  <c:v>109.96225200000001</c:v>
                </c:pt>
                <c:pt idx="447">
                  <c:v>109.96225200000001</c:v>
                </c:pt>
                <c:pt idx="448">
                  <c:v>109.96225200000001</c:v>
                </c:pt>
                <c:pt idx="449">
                  <c:v>109.96225200000001</c:v>
                </c:pt>
                <c:pt idx="450">
                  <c:v>109.96225200000001</c:v>
                </c:pt>
                <c:pt idx="451">
                  <c:v>109.96225200000001</c:v>
                </c:pt>
                <c:pt idx="452">
                  <c:v>109.96225200000001</c:v>
                </c:pt>
                <c:pt idx="453">
                  <c:v>109.96225200000001</c:v>
                </c:pt>
                <c:pt idx="454">
                  <c:v>109.96225200000001</c:v>
                </c:pt>
                <c:pt idx="455">
                  <c:v>109.96225200000001</c:v>
                </c:pt>
                <c:pt idx="456">
                  <c:v>109.96225200000001</c:v>
                </c:pt>
                <c:pt idx="457">
                  <c:v>109.96225200000001</c:v>
                </c:pt>
                <c:pt idx="458">
                  <c:v>109.96225200000001</c:v>
                </c:pt>
                <c:pt idx="459">
                  <c:v>109.96225200000001</c:v>
                </c:pt>
                <c:pt idx="460">
                  <c:v>109.96225200000001</c:v>
                </c:pt>
                <c:pt idx="461">
                  <c:v>109.96225200000001</c:v>
                </c:pt>
                <c:pt idx="462">
                  <c:v>109.96225200000001</c:v>
                </c:pt>
                <c:pt idx="463">
                  <c:v>109.96225200000001</c:v>
                </c:pt>
                <c:pt idx="464">
                  <c:v>109.96225200000001</c:v>
                </c:pt>
                <c:pt idx="465">
                  <c:v>109.96225200000001</c:v>
                </c:pt>
                <c:pt idx="466">
                  <c:v>109.96225200000001</c:v>
                </c:pt>
                <c:pt idx="467">
                  <c:v>109.96225200000001</c:v>
                </c:pt>
                <c:pt idx="468">
                  <c:v>109.96225200000001</c:v>
                </c:pt>
                <c:pt idx="469">
                  <c:v>109.96225200000001</c:v>
                </c:pt>
                <c:pt idx="470">
                  <c:v>109.96225200000001</c:v>
                </c:pt>
                <c:pt idx="471">
                  <c:v>109.96225200000001</c:v>
                </c:pt>
                <c:pt idx="472">
                  <c:v>109.96225200000001</c:v>
                </c:pt>
                <c:pt idx="473">
                  <c:v>109.96225200000001</c:v>
                </c:pt>
                <c:pt idx="474">
                  <c:v>109.96225200000001</c:v>
                </c:pt>
                <c:pt idx="475">
                  <c:v>109.96225200000001</c:v>
                </c:pt>
                <c:pt idx="476">
                  <c:v>109.96225200000001</c:v>
                </c:pt>
                <c:pt idx="477">
                  <c:v>109.96225200000001</c:v>
                </c:pt>
                <c:pt idx="478">
                  <c:v>109.96225200000001</c:v>
                </c:pt>
                <c:pt idx="479">
                  <c:v>109.96225200000001</c:v>
                </c:pt>
                <c:pt idx="480">
                  <c:v>109.96225200000001</c:v>
                </c:pt>
                <c:pt idx="481">
                  <c:v>109.96225200000001</c:v>
                </c:pt>
                <c:pt idx="482">
                  <c:v>109.96225200000001</c:v>
                </c:pt>
                <c:pt idx="483">
                  <c:v>109.96225200000001</c:v>
                </c:pt>
                <c:pt idx="484">
                  <c:v>109.96225200000001</c:v>
                </c:pt>
                <c:pt idx="485">
                  <c:v>109.96225200000001</c:v>
                </c:pt>
                <c:pt idx="486">
                  <c:v>109.96225200000001</c:v>
                </c:pt>
                <c:pt idx="487">
                  <c:v>109.96225200000001</c:v>
                </c:pt>
                <c:pt idx="488" formatCode="General">
                  <c:v>164.943378</c:v>
                </c:pt>
                <c:pt idx="489" formatCode="General">
                  <c:v>164.943378</c:v>
                </c:pt>
                <c:pt idx="490" formatCode="General">
                  <c:v>164.943378</c:v>
                </c:pt>
                <c:pt idx="491" formatCode="General">
                  <c:v>164.943378</c:v>
                </c:pt>
                <c:pt idx="492" formatCode="General">
                  <c:v>164.943378</c:v>
                </c:pt>
                <c:pt idx="493" formatCode="General">
                  <c:v>164.943378</c:v>
                </c:pt>
                <c:pt idx="494" formatCode="General">
                  <c:v>164.943378</c:v>
                </c:pt>
                <c:pt idx="495" formatCode="General">
                  <c:v>164.943378</c:v>
                </c:pt>
                <c:pt idx="496" formatCode="General">
                  <c:v>164.943378</c:v>
                </c:pt>
                <c:pt idx="497" formatCode="General">
                  <c:v>164.943378</c:v>
                </c:pt>
                <c:pt idx="498" formatCode="General">
                  <c:v>164.943378</c:v>
                </c:pt>
                <c:pt idx="499" formatCode="General">
                  <c:v>164.943378</c:v>
                </c:pt>
                <c:pt idx="500" formatCode="General">
                  <c:v>164.943378</c:v>
                </c:pt>
                <c:pt idx="501" formatCode="General">
                  <c:v>164.943378</c:v>
                </c:pt>
                <c:pt idx="502" formatCode="General">
                  <c:v>164.943378</c:v>
                </c:pt>
                <c:pt idx="503" formatCode="General">
                  <c:v>164.943378</c:v>
                </c:pt>
                <c:pt idx="504" formatCode="General">
                  <c:v>164.943378</c:v>
                </c:pt>
                <c:pt idx="505" formatCode="General">
                  <c:v>164.943378</c:v>
                </c:pt>
                <c:pt idx="506" formatCode="General">
                  <c:v>164.943378</c:v>
                </c:pt>
                <c:pt idx="507" formatCode="General">
                  <c:v>164.943378</c:v>
                </c:pt>
                <c:pt idx="508" formatCode="General">
                  <c:v>164.943378</c:v>
                </c:pt>
                <c:pt idx="509" formatCode="General">
                  <c:v>164.943378</c:v>
                </c:pt>
                <c:pt idx="510" formatCode="General">
                  <c:v>164.943378</c:v>
                </c:pt>
                <c:pt idx="511" formatCode="General">
                  <c:v>164.943378</c:v>
                </c:pt>
                <c:pt idx="512" formatCode="General">
                  <c:v>164.943378</c:v>
                </c:pt>
                <c:pt idx="513" formatCode="General">
                  <c:v>164.943378</c:v>
                </c:pt>
                <c:pt idx="514" formatCode="General">
                  <c:v>164.943378</c:v>
                </c:pt>
                <c:pt idx="515" formatCode="General">
                  <c:v>164.943378</c:v>
                </c:pt>
                <c:pt idx="516" formatCode="General">
                  <c:v>164.943378</c:v>
                </c:pt>
                <c:pt idx="517" formatCode="General">
                  <c:v>164.943378</c:v>
                </c:pt>
                <c:pt idx="518" formatCode="General">
                  <c:v>164.943378</c:v>
                </c:pt>
                <c:pt idx="519" formatCode="General">
                  <c:v>164.943378</c:v>
                </c:pt>
                <c:pt idx="520" formatCode="General">
                  <c:v>164.943378</c:v>
                </c:pt>
                <c:pt idx="521" formatCode="General">
                  <c:v>164.943378</c:v>
                </c:pt>
                <c:pt idx="522" formatCode="General">
                  <c:v>164.943378</c:v>
                </c:pt>
                <c:pt idx="523" formatCode="General">
                  <c:v>164.943378</c:v>
                </c:pt>
                <c:pt idx="524" formatCode="General">
                  <c:v>164.943378</c:v>
                </c:pt>
                <c:pt idx="525" formatCode="General">
                  <c:v>164.943378</c:v>
                </c:pt>
                <c:pt idx="526" formatCode="General">
                  <c:v>164.943378</c:v>
                </c:pt>
                <c:pt idx="527" formatCode="General">
                  <c:v>164.943378</c:v>
                </c:pt>
                <c:pt idx="528" formatCode="General">
                  <c:v>164.943378</c:v>
                </c:pt>
                <c:pt idx="529" formatCode="General">
                  <c:v>164.943378</c:v>
                </c:pt>
                <c:pt idx="530" formatCode="General">
                  <c:v>164.943378</c:v>
                </c:pt>
                <c:pt idx="531" formatCode="General">
                  <c:v>164.943378</c:v>
                </c:pt>
                <c:pt idx="532" formatCode="General">
                  <c:v>164.943378</c:v>
                </c:pt>
                <c:pt idx="533" formatCode="General">
                  <c:v>164.943378</c:v>
                </c:pt>
                <c:pt idx="534" formatCode="General">
                  <c:v>164.943378</c:v>
                </c:pt>
                <c:pt idx="535" formatCode="General">
                  <c:v>164.943378</c:v>
                </c:pt>
                <c:pt idx="536" formatCode="General">
                  <c:v>164.943378</c:v>
                </c:pt>
                <c:pt idx="537" formatCode="General">
                  <c:v>164.943378</c:v>
                </c:pt>
                <c:pt idx="538" formatCode="General">
                  <c:v>164.943378</c:v>
                </c:pt>
                <c:pt idx="539" formatCode="General">
                  <c:v>164.943378</c:v>
                </c:pt>
                <c:pt idx="540" formatCode="General">
                  <c:v>164.943378</c:v>
                </c:pt>
                <c:pt idx="541" formatCode="General">
                  <c:v>164.943378</c:v>
                </c:pt>
                <c:pt idx="542" formatCode="General">
                  <c:v>164.943378</c:v>
                </c:pt>
                <c:pt idx="543" formatCode="General">
                  <c:v>164.943378</c:v>
                </c:pt>
                <c:pt idx="544" formatCode="General">
                  <c:v>164.943378</c:v>
                </c:pt>
                <c:pt idx="545" formatCode="General">
                  <c:v>164.943378</c:v>
                </c:pt>
                <c:pt idx="546" formatCode="General">
                  <c:v>164.943378</c:v>
                </c:pt>
                <c:pt idx="547" formatCode="General">
                  <c:v>164.943378</c:v>
                </c:pt>
                <c:pt idx="548" formatCode="General">
                  <c:v>164.943378</c:v>
                </c:pt>
                <c:pt idx="549" formatCode="General">
                  <c:v>164.943378</c:v>
                </c:pt>
                <c:pt idx="550" formatCode="General">
                  <c:v>164.943378</c:v>
                </c:pt>
                <c:pt idx="551" formatCode="General">
                  <c:v>164.943378</c:v>
                </c:pt>
                <c:pt idx="552" formatCode="General">
                  <c:v>164.943378</c:v>
                </c:pt>
                <c:pt idx="553" formatCode="General">
                  <c:v>164.943378</c:v>
                </c:pt>
                <c:pt idx="554" formatCode="General">
                  <c:v>164.943378</c:v>
                </c:pt>
                <c:pt idx="555" formatCode="General">
                  <c:v>164.943378</c:v>
                </c:pt>
                <c:pt idx="556" formatCode="General">
                  <c:v>164.943378</c:v>
                </c:pt>
                <c:pt idx="557" formatCode="General">
                  <c:v>164.943378</c:v>
                </c:pt>
                <c:pt idx="558" formatCode="General">
                  <c:v>164.943378</c:v>
                </c:pt>
                <c:pt idx="559" formatCode="General">
                  <c:v>164.943378</c:v>
                </c:pt>
                <c:pt idx="560" formatCode="General">
                  <c:v>164.943378</c:v>
                </c:pt>
                <c:pt idx="561" formatCode="General">
                  <c:v>164.943378</c:v>
                </c:pt>
                <c:pt idx="562" formatCode="General">
                  <c:v>164.943378</c:v>
                </c:pt>
                <c:pt idx="563" formatCode="General">
                  <c:v>164.943378</c:v>
                </c:pt>
                <c:pt idx="564" formatCode="General">
                  <c:v>164.943378</c:v>
                </c:pt>
                <c:pt idx="565" formatCode="General">
                  <c:v>164.943378</c:v>
                </c:pt>
                <c:pt idx="566" formatCode="General">
                  <c:v>164.943378</c:v>
                </c:pt>
                <c:pt idx="567" formatCode="General">
                  <c:v>164.943378</c:v>
                </c:pt>
                <c:pt idx="568" formatCode="General">
                  <c:v>164.943378</c:v>
                </c:pt>
                <c:pt idx="569" formatCode="General">
                  <c:v>164.943378</c:v>
                </c:pt>
                <c:pt idx="570" formatCode="General">
                  <c:v>164.943378</c:v>
                </c:pt>
                <c:pt idx="571" formatCode="General">
                  <c:v>164.943378</c:v>
                </c:pt>
                <c:pt idx="572" formatCode="General">
                  <c:v>164.943378</c:v>
                </c:pt>
                <c:pt idx="573" formatCode="General">
                  <c:v>164.943378</c:v>
                </c:pt>
                <c:pt idx="574" formatCode="General">
                  <c:v>164.943378</c:v>
                </c:pt>
                <c:pt idx="575" formatCode="General">
                  <c:v>164.943378</c:v>
                </c:pt>
                <c:pt idx="576" formatCode="General">
                  <c:v>164.943378</c:v>
                </c:pt>
                <c:pt idx="577" formatCode="General">
                  <c:v>164.943378</c:v>
                </c:pt>
                <c:pt idx="578" formatCode="General">
                  <c:v>164.943378</c:v>
                </c:pt>
                <c:pt idx="579" formatCode="General">
                  <c:v>164.943378</c:v>
                </c:pt>
                <c:pt idx="580" formatCode="General">
                  <c:v>164.943378</c:v>
                </c:pt>
                <c:pt idx="581" formatCode="General">
                  <c:v>164.943378</c:v>
                </c:pt>
                <c:pt idx="582" formatCode="General">
                  <c:v>164.943378</c:v>
                </c:pt>
                <c:pt idx="583" formatCode="General">
                  <c:v>164.943378</c:v>
                </c:pt>
                <c:pt idx="584" formatCode="General">
                  <c:v>164.943378</c:v>
                </c:pt>
                <c:pt idx="585" formatCode="General">
                  <c:v>164.943378</c:v>
                </c:pt>
                <c:pt idx="586" formatCode="General">
                  <c:v>164.943378</c:v>
                </c:pt>
                <c:pt idx="587" formatCode="General">
                  <c:v>164.943378</c:v>
                </c:pt>
                <c:pt idx="588" formatCode="General">
                  <c:v>164.943378</c:v>
                </c:pt>
                <c:pt idx="589" formatCode="General">
                  <c:v>164.943378</c:v>
                </c:pt>
                <c:pt idx="590" formatCode="General">
                  <c:v>164.943378</c:v>
                </c:pt>
                <c:pt idx="591" formatCode="General">
                  <c:v>164.943378</c:v>
                </c:pt>
                <c:pt idx="592" formatCode="General">
                  <c:v>164.943378</c:v>
                </c:pt>
                <c:pt idx="593" formatCode="General">
                  <c:v>164.943378</c:v>
                </c:pt>
                <c:pt idx="594" formatCode="General">
                  <c:v>164.943378</c:v>
                </c:pt>
                <c:pt idx="595" formatCode="General">
                  <c:v>164.943378</c:v>
                </c:pt>
                <c:pt idx="596" formatCode="General">
                  <c:v>164.943378</c:v>
                </c:pt>
                <c:pt idx="597" formatCode="General">
                  <c:v>164.943378</c:v>
                </c:pt>
                <c:pt idx="598" formatCode="General">
                  <c:v>164.943378</c:v>
                </c:pt>
                <c:pt idx="599" formatCode="General">
                  <c:v>164.943378</c:v>
                </c:pt>
                <c:pt idx="600" formatCode="General">
                  <c:v>164.943378</c:v>
                </c:pt>
                <c:pt idx="601" formatCode="General">
                  <c:v>164.943378</c:v>
                </c:pt>
                <c:pt idx="602" formatCode="General">
                  <c:v>164.943378</c:v>
                </c:pt>
                <c:pt idx="603" formatCode="General">
                  <c:v>164.943378</c:v>
                </c:pt>
                <c:pt idx="604" formatCode="General">
                  <c:v>164.943378</c:v>
                </c:pt>
                <c:pt idx="605" formatCode="General">
                  <c:v>164.943378</c:v>
                </c:pt>
                <c:pt idx="606" formatCode="General">
                  <c:v>164.943378</c:v>
                </c:pt>
                <c:pt idx="607" formatCode="General">
                  <c:v>164.943378</c:v>
                </c:pt>
                <c:pt idx="608" formatCode="General">
                  <c:v>164.943378</c:v>
                </c:pt>
                <c:pt idx="609" formatCode="General">
                  <c:v>164.943378</c:v>
                </c:pt>
                <c:pt idx="610" formatCode="General">
                  <c:v>164.943378</c:v>
                </c:pt>
                <c:pt idx="611" formatCode="General">
                  <c:v>164.943378</c:v>
                </c:pt>
                <c:pt idx="612" formatCode="General">
                  <c:v>164.943378</c:v>
                </c:pt>
                <c:pt idx="613" formatCode="General">
                  <c:v>164.943378</c:v>
                </c:pt>
                <c:pt idx="614" formatCode="General">
                  <c:v>164.943378</c:v>
                </c:pt>
                <c:pt idx="615" formatCode="General">
                  <c:v>164.943378</c:v>
                </c:pt>
                <c:pt idx="616" formatCode="General">
                  <c:v>164.943378</c:v>
                </c:pt>
                <c:pt idx="617" formatCode="General">
                  <c:v>164.943378</c:v>
                </c:pt>
                <c:pt idx="618" formatCode="General">
                  <c:v>164.943378</c:v>
                </c:pt>
                <c:pt idx="619" formatCode="General">
                  <c:v>164.943378</c:v>
                </c:pt>
                <c:pt idx="620" formatCode="General">
                  <c:v>164.943378</c:v>
                </c:pt>
                <c:pt idx="621" formatCode="General">
                  <c:v>164.943378</c:v>
                </c:pt>
                <c:pt idx="622" formatCode="General">
                  <c:v>164.943378</c:v>
                </c:pt>
                <c:pt idx="623" formatCode="General">
                  <c:v>164.943378</c:v>
                </c:pt>
                <c:pt idx="624" formatCode="General">
                  <c:v>164.943378</c:v>
                </c:pt>
                <c:pt idx="625" formatCode="General">
                  <c:v>164.943378</c:v>
                </c:pt>
                <c:pt idx="626" formatCode="General">
                  <c:v>164.943378</c:v>
                </c:pt>
                <c:pt idx="627" formatCode="General">
                  <c:v>164.943378</c:v>
                </c:pt>
                <c:pt idx="628" formatCode="General">
                  <c:v>164.943378</c:v>
                </c:pt>
                <c:pt idx="629" formatCode="General">
                  <c:v>164.943378</c:v>
                </c:pt>
                <c:pt idx="630" formatCode="General">
                  <c:v>164.943378</c:v>
                </c:pt>
                <c:pt idx="631" formatCode="General">
                  <c:v>164.943378</c:v>
                </c:pt>
                <c:pt idx="632" formatCode="General">
                  <c:v>164.943378</c:v>
                </c:pt>
                <c:pt idx="633" formatCode="General">
                  <c:v>164.943378</c:v>
                </c:pt>
                <c:pt idx="634" formatCode="General">
                  <c:v>164.943378</c:v>
                </c:pt>
                <c:pt idx="635" formatCode="General">
                  <c:v>164.943378</c:v>
                </c:pt>
                <c:pt idx="636" formatCode="General">
                  <c:v>164.943378</c:v>
                </c:pt>
                <c:pt idx="637" formatCode="General">
                  <c:v>164.943378</c:v>
                </c:pt>
                <c:pt idx="638" formatCode="General">
                  <c:v>164.943378</c:v>
                </c:pt>
                <c:pt idx="639" formatCode="General">
                  <c:v>164.943378</c:v>
                </c:pt>
                <c:pt idx="640" formatCode="General">
                  <c:v>164.943378</c:v>
                </c:pt>
                <c:pt idx="641" formatCode="General">
                  <c:v>164.943378</c:v>
                </c:pt>
                <c:pt idx="642" formatCode="General">
                  <c:v>164.943378</c:v>
                </c:pt>
                <c:pt idx="643" formatCode="General">
                  <c:v>164.943378</c:v>
                </c:pt>
                <c:pt idx="644" formatCode="General">
                  <c:v>164.943378</c:v>
                </c:pt>
                <c:pt idx="645" formatCode="General">
                  <c:v>164.943378</c:v>
                </c:pt>
                <c:pt idx="646" formatCode="General">
                  <c:v>164.943378</c:v>
                </c:pt>
                <c:pt idx="647" formatCode="General">
                  <c:v>164.943378</c:v>
                </c:pt>
                <c:pt idx="648" formatCode="General">
                  <c:v>164.943378</c:v>
                </c:pt>
                <c:pt idx="649" formatCode="General">
                  <c:v>164.943378</c:v>
                </c:pt>
                <c:pt idx="650" formatCode="General">
                  <c:v>164.943378</c:v>
                </c:pt>
                <c:pt idx="651" formatCode="General">
                  <c:v>164.943378</c:v>
                </c:pt>
                <c:pt idx="652" formatCode="General">
                  <c:v>164.943378</c:v>
                </c:pt>
                <c:pt idx="653" formatCode="General">
                  <c:v>164.943378</c:v>
                </c:pt>
                <c:pt idx="654" formatCode="General">
                  <c:v>164.943378</c:v>
                </c:pt>
                <c:pt idx="655" formatCode="General">
                  <c:v>164.943378</c:v>
                </c:pt>
                <c:pt idx="656" formatCode="General">
                  <c:v>164.943378</c:v>
                </c:pt>
                <c:pt idx="657" formatCode="General">
                  <c:v>164.943378</c:v>
                </c:pt>
                <c:pt idx="658" formatCode="General">
                  <c:v>164.943378</c:v>
                </c:pt>
                <c:pt idx="659" formatCode="General">
                  <c:v>164.943378</c:v>
                </c:pt>
                <c:pt idx="660" formatCode="General">
                  <c:v>164.943378</c:v>
                </c:pt>
                <c:pt idx="661" formatCode="General">
                  <c:v>164.943378</c:v>
                </c:pt>
                <c:pt idx="662" formatCode="General">
                  <c:v>164.943378</c:v>
                </c:pt>
                <c:pt idx="663" formatCode="General">
                  <c:v>164.943378</c:v>
                </c:pt>
                <c:pt idx="664" formatCode="General">
                  <c:v>164.943378</c:v>
                </c:pt>
                <c:pt idx="665" formatCode="General">
                  <c:v>164.943378</c:v>
                </c:pt>
                <c:pt idx="666" formatCode="General">
                  <c:v>164.943378</c:v>
                </c:pt>
                <c:pt idx="667" formatCode="General">
                  <c:v>164.943378</c:v>
                </c:pt>
                <c:pt idx="668" formatCode="General">
                  <c:v>164.943378</c:v>
                </c:pt>
                <c:pt idx="669" formatCode="General">
                  <c:v>164.943378</c:v>
                </c:pt>
                <c:pt idx="670" formatCode="General">
                  <c:v>164.943378</c:v>
                </c:pt>
                <c:pt idx="671" formatCode="General">
                  <c:v>164.943378</c:v>
                </c:pt>
                <c:pt idx="672" formatCode="General">
                  <c:v>164.943378</c:v>
                </c:pt>
                <c:pt idx="673" formatCode="General">
                  <c:v>164.943378</c:v>
                </c:pt>
                <c:pt idx="674" formatCode="General">
                  <c:v>164.943378</c:v>
                </c:pt>
                <c:pt idx="675" formatCode="General">
                  <c:v>164.943378</c:v>
                </c:pt>
                <c:pt idx="676" formatCode="General">
                  <c:v>164.943378</c:v>
                </c:pt>
                <c:pt idx="677" formatCode="General">
                  <c:v>164.943378</c:v>
                </c:pt>
                <c:pt idx="678" formatCode="General">
                  <c:v>164.943378</c:v>
                </c:pt>
                <c:pt idx="679" formatCode="General">
                  <c:v>164.943378</c:v>
                </c:pt>
                <c:pt idx="680" formatCode="General">
                  <c:v>164.943378</c:v>
                </c:pt>
                <c:pt idx="681" formatCode="General">
                  <c:v>164.943378</c:v>
                </c:pt>
                <c:pt idx="682" formatCode="General">
                  <c:v>164.943378</c:v>
                </c:pt>
                <c:pt idx="683" formatCode="General">
                  <c:v>164.943378</c:v>
                </c:pt>
                <c:pt idx="684" formatCode="General">
                  <c:v>164.943378</c:v>
                </c:pt>
                <c:pt idx="685" formatCode="General">
                  <c:v>164.943378</c:v>
                </c:pt>
                <c:pt idx="686" formatCode="General">
                  <c:v>164.943378</c:v>
                </c:pt>
                <c:pt idx="687" formatCode="General">
                  <c:v>164.943378</c:v>
                </c:pt>
                <c:pt idx="688" formatCode="General">
                  <c:v>164.943378</c:v>
                </c:pt>
                <c:pt idx="689" formatCode="General">
                  <c:v>164.943378</c:v>
                </c:pt>
                <c:pt idx="690" formatCode="General">
                  <c:v>164.943378</c:v>
                </c:pt>
                <c:pt idx="691" formatCode="General">
                  <c:v>164.943378</c:v>
                </c:pt>
                <c:pt idx="692" formatCode="General">
                  <c:v>164.943378</c:v>
                </c:pt>
                <c:pt idx="693" formatCode="General">
                  <c:v>164.943378</c:v>
                </c:pt>
                <c:pt idx="694" formatCode="General">
                  <c:v>164.943378</c:v>
                </c:pt>
                <c:pt idx="695" formatCode="General">
                  <c:v>164.943378</c:v>
                </c:pt>
                <c:pt idx="696" formatCode="General">
                  <c:v>164.943378</c:v>
                </c:pt>
                <c:pt idx="697" formatCode="General">
                  <c:v>164.943378</c:v>
                </c:pt>
                <c:pt idx="698" formatCode="General">
                  <c:v>164.943378</c:v>
                </c:pt>
                <c:pt idx="699" formatCode="General">
                  <c:v>164.943378</c:v>
                </c:pt>
                <c:pt idx="700" formatCode="General">
                  <c:v>164.943378</c:v>
                </c:pt>
                <c:pt idx="701" formatCode="General">
                  <c:v>164.943378</c:v>
                </c:pt>
                <c:pt idx="702" formatCode="General">
                  <c:v>164.943378</c:v>
                </c:pt>
                <c:pt idx="703" formatCode="General">
                  <c:v>164.943378</c:v>
                </c:pt>
                <c:pt idx="704" formatCode="General">
                  <c:v>164.943378</c:v>
                </c:pt>
                <c:pt idx="705" formatCode="General">
                  <c:v>164.943378</c:v>
                </c:pt>
                <c:pt idx="706" formatCode="General">
                  <c:v>164.943378</c:v>
                </c:pt>
                <c:pt idx="707" formatCode="General">
                  <c:v>164.943378</c:v>
                </c:pt>
                <c:pt idx="708" formatCode="General">
                  <c:v>164.943378</c:v>
                </c:pt>
                <c:pt idx="709" formatCode="General">
                  <c:v>164.943378</c:v>
                </c:pt>
                <c:pt idx="710" formatCode="General">
                  <c:v>164.943378</c:v>
                </c:pt>
                <c:pt idx="711" formatCode="General">
                  <c:v>164.943378</c:v>
                </c:pt>
                <c:pt idx="712" formatCode="General">
                  <c:v>164.943378</c:v>
                </c:pt>
                <c:pt idx="713" formatCode="General">
                  <c:v>164.943378</c:v>
                </c:pt>
                <c:pt idx="714" formatCode="General">
                  <c:v>164.943378</c:v>
                </c:pt>
                <c:pt idx="715" formatCode="General">
                  <c:v>164.943378</c:v>
                </c:pt>
                <c:pt idx="716" formatCode="General">
                  <c:v>164.943378</c:v>
                </c:pt>
                <c:pt idx="717" formatCode="General">
                  <c:v>164.943378</c:v>
                </c:pt>
                <c:pt idx="718" formatCode="General">
                  <c:v>164.943378</c:v>
                </c:pt>
                <c:pt idx="719" formatCode="General">
                  <c:v>164.943378</c:v>
                </c:pt>
                <c:pt idx="720" formatCode="General">
                  <c:v>164.943378</c:v>
                </c:pt>
                <c:pt idx="721" formatCode="General">
                  <c:v>164.943378</c:v>
                </c:pt>
                <c:pt idx="722" formatCode="General">
                  <c:v>164.943378</c:v>
                </c:pt>
                <c:pt idx="723" formatCode="General">
                  <c:v>164.943378</c:v>
                </c:pt>
                <c:pt idx="724" formatCode="General">
                  <c:v>164.943378</c:v>
                </c:pt>
                <c:pt idx="725" formatCode="General">
                  <c:v>164.943378</c:v>
                </c:pt>
                <c:pt idx="726" formatCode="General">
                  <c:v>164.943378</c:v>
                </c:pt>
                <c:pt idx="727" formatCode="General">
                  <c:v>164.943378</c:v>
                </c:pt>
                <c:pt idx="728" formatCode="General">
                  <c:v>164.943378</c:v>
                </c:pt>
                <c:pt idx="729" formatCode="General">
                  <c:v>164.943378</c:v>
                </c:pt>
                <c:pt idx="730" formatCode="General">
                  <c:v>164.943378</c:v>
                </c:pt>
                <c:pt idx="731" formatCode="General">
                  <c:v>164.943378</c:v>
                </c:pt>
                <c:pt idx="732" formatCode="General">
                  <c:v>164.943378</c:v>
                </c:pt>
                <c:pt idx="733" formatCode="General">
                  <c:v>164.943378</c:v>
                </c:pt>
                <c:pt idx="734" formatCode="General">
                  <c:v>164.943378</c:v>
                </c:pt>
                <c:pt idx="735" formatCode="General">
                  <c:v>164.943378</c:v>
                </c:pt>
                <c:pt idx="736" formatCode="General">
                  <c:v>164.943378</c:v>
                </c:pt>
                <c:pt idx="737" formatCode="General">
                  <c:v>164.943378</c:v>
                </c:pt>
                <c:pt idx="738" formatCode="General">
                  <c:v>164.943378</c:v>
                </c:pt>
                <c:pt idx="739" formatCode="General">
                  <c:v>164.943378</c:v>
                </c:pt>
                <c:pt idx="740" formatCode="General">
                  <c:v>164.943378</c:v>
                </c:pt>
                <c:pt idx="741" formatCode="General">
                  <c:v>164.943378</c:v>
                </c:pt>
                <c:pt idx="742" formatCode="General">
                  <c:v>164.943378</c:v>
                </c:pt>
                <c:pt idx="743" formatCode="General">
                  <c:v>164.943378</c:v>
                </c:pt>
                <c:pt idx="744" formatCode="General">
                  <c:v>164.943378</c:v>
                </c:pt>
                <c:pt idx="745" formatCode="General">
                  <c:v>164.943378</c:v>
                </c:pt>
                <c:pt idx="746" formatCode="General">
                  <c:v>164.943378</c:v>
                </c:pt>
                <c:pt idx="747" formatCode="General">
                  <c:v>164.943378</c:v>
                </c:pt>
                <c:pt idx="748" formatCode="General">
                  <c:v>164.943378</c:v>
                </c:pt>
                <c:pt idx="749" formatCode="General">
                  <c:v>164.943378</c:v>
                </c:pt>
                <c:pt idx="750" formatCode="General">
                  <c:v>164.943378</c:v>
                </c:pt>
                <c:pt idx="751" formatCode="General">
                  <c:v>164.943378</c:v>
                </c:pt>
                <c:pt idx="752" formatCode="General">
                  <c:v>164.943378</c:v>
                </c:pt>
                <c:pt idx="753" formatCode="General">
                  <c:v>164.943378</c:v>
                </c:pt>
                <c:pt idx="754" formatCode="General">
                  <c:v>164.943378</c:v>
                </c:pt>
                <c:pt idx="755" formatCode="General">
                  <c:v>164.943378</c:v>
                </c:pt>
                <c:pt idx="756" formatCode="General">
                  <c:v>164.943378</c:v>
                </c:pt>
                <c:pt idx="757" formatCode="General">
                  <c:v>164.943378</c:v>
                </c:pt>
                <c:pt idx="758" formatCode="General">
                  <c:v>164.943378</c:v>
                </c:pt>
                <c:pt idx="759" formatCode="General">
                  <c:v>164.943378</c:v>
                </c:pt>
                <c:pt idx="760" formatCode="General">
                  <c:v>164.943378</c:v>
                </c:pt>
                <c:pt idx="761" formatCode="General">
                  <c:v>164.943378</c:v>
                </c:pt>
                <c:pt idx="762" formatCode="General">
                  <c:v>164.943378</c:v>
                </c:pt>
                <c:pt idx="763" formatCode="General">
                  <c:v>164.943378</c:v>
                </c:pt>
                <c:pt idx="764" formatCode="General">
                  <c:v>164.943378</c:v>
                </c:pt>
                <c:pt idx="765" formatCode="General">
                  <c:v>164.943378</c:v>
                </c:pt>
                <c:pt idx="766" formatCode="General">
                  <c:v>164.943378</c:v>
                </c:pt>
                <c:pt idx="767" formatCode="General">
                  <c:v>164.943378</c:v>
                </c:pt>
                <c:pt idx="768" formatCode="General">
                  <c:v>164.943378</c:v>
                </c:pt>
                <c:pt idx="769" formatCode="General">
                  <c:v>164.943378</c:v>
                </c:pt>
                <c:pt idx="770" formatCode="General">
                  <c:v>164.943378</c:v>
                </c:pt>
                <c:pt idx="771" formatCode="General">
                  <c:v>164.943378</c:v>
                </c:pt>
                <c:pt idx="772" formatCode="General">
                  <c:v>164.943378</c:v>
                </c:pt>
                <c:pt idx="773" formatCode="General">
                  <c:v>164.943378</c:v>
                </c:pt>
                <c:pt idx="774" formatCode="General">
                  <c:v>164.943378</c:v>
                </c:pt>
                <c:pt idx="775" formatCode="General">
                  <c:v>164.943378</c:v>
                </c:pt>
                <c:pt idx="776" formatCode="General">
                  <c:v>164.943378</c:v>
                </c:pt>
                <c:pt idx="777" formatCode="General">
                  <c:v>164.943378</c:v>
                </c:pt>
                <c:pt idx="778" formatCode="General">
                  <c:v>164.943378</c:v>
                </c:pt>
                <c:pt idx="779" formatCode="General">
                  <c:v>164.943378</c:v>
                </c:pt>
                <c:pt idx="780" formatCode="General">
                  <c:v>164.943378</c:v>
                </c:pt>
                <c:pt idx="781" formatCode="General">
                  <c:v>164.943378</c:v>
                </c:pt>
                <c:pt idx="782" formatCode="General">
                  <c:v>164.943378</c:v>
                </c:pt>
                <c:pt idx="783" formatCode="General">
                  <c:v>164.943378</c:v>
                </c:pt>
                <c:pt idx="784" formatCode="General">
                  <c:v>164.943378</c:v>
                </c:pt>
                <c:pt idx="785" formatCode="General">
                  <c:v>164.943378</c:v>
                </c:pt>
                <c:pt idx="786" formatCode="General">
                  <c:v>164.943378</c:v>
                </c:pt>
                <c:pt idx="787" formatCode="General">
                  <c:v>164.943378</c:v>
                </c:pt>
                <c:pt idx="788" formatCode="General">
                  <c:v>164.943378</c:v>
                </c:pt>
                <c:pt idx="789" formatCode="General">
                  <c:v>164.943378</c:v>
                </c:pt>
                <c:pt idx="790" formatCode="General">
                  <c:v>164.943378</c:v>
                </c:pt>
                <c:pt idx="791" formatCode="General">
                  <c:v>164.943378</c:v>
                </c:pt>
                <c:pt idx="792" formatCode="General">
                  <c:v>164.943378</c:v>
                </c:pt>
                <c:pt idx="793" formatCode="General">
                  <c:v>164.943378</c:v>
                </c:pt>
                <c:pt idx="794" formatCode="General">
                  <c:v>164.943378</c:v>
                </c:pt>
                <c:pt idx="795" formatCode="General">
                  <c:v>164.943378</c:v>
                </c:pt>
                <c:pt idx="796" formatCode="General">
                  <c:v>164.943378</c:v>
                </c:pt>
                <c:pt idx="797" formatCode="General">
                  <c:v>164.943378</c:v>
                </c:pt>
                <c:pt idx="798" formatCode="General">
                  <c:v>164.943378</c:v>
                </c:pt>
                <c:pt idx="799" formatCode="General">
                  <c:v>164.943378</c:v>
                </c:pt>
                <c:pt idx="800" formatCode="General">
                  <c:v>164.943378</c:v>
                </c:pt>
                <c:pt idx="801" formatCode="General">
                  <c:v>164.943378</c:v>
                </c:pt>
                <c:pt idx="802" formatCode="General">
                  <c:v>164.943378</c:v>
                </c:pt>
                <c:pt idx="803" formatCode="General">
                  <c:v>164.943378</c:v>
                </c:pt>
                <c:pt idx="804" formatCode="General">
                  <c:v>164.943378</c:v>
                </c:pt>
                <c:pt idx="805" formatCode="General">
                  <c:v>164.943378</c:v>
                </c:pt>
                <c:pt idx="806" formatCode="General">
                  <c:v>164.943378</c:v>
                </c:pt>
                <c:pt idx="807" formatCode="General">
                  <c:v>164.943378</c:v>
                </c:pt>
                <c:pt idx="808" formatCode="General">
                  <c:v>164.943378</c:v>
                </c:pt>
                <c:pt idx="809" formatCode="General">
                  <c:v>164.943378</c:v>
                </c:pt>
                <c:pt idx="810" formatCode="General">
                  <c:v>164.943378</c:v>
                </c:pt>
                <c:pt idx="811" formatCode="General">
                  <c:v>164.943378</c:v>
                </c:pt>
                <c:pt idx="812" formatCode="General">
                  <c:v>164.943378</c:v>
                </c:pt>
                <c:pt idx="813" formatCode="General">
                  <c:v>164.943378</c:v>
                </c:pt>
                <c:pt idx="814" formatCode="General">
                  <c:v>164.943378</c:v>
                </c:pt>
                <c:pt idx="815" formatCode="General">
                  <c:v>164.943378</c:v>
                </c:pt>
                <c:pt idx="816" formatCode="General">
                  <c:v>164.943378</c:v>
                </c:pt>
                <c:pt idx="817" formatCode="General">
                  <c:v>164.943378</c:v>
                </c:pt>
                <c:pt idx="818" formatCode="General">
                  <c:v>164.943378</c:v>
                </c:pt>
                <c:pt idx="819" formatCode="General">
                  <c:v>164.943378</c:v>
                </c:pt>
                <c:pt idx="820" formatCode="General">
                  <c:v>164.943378</c:v>
                </c:pt>
                <c:pt idx="821" formatCode="General">
                  <c:v>164.943378</c:v>
                </c:pt>
                <c:pt idx="822" formatCode="General">
                  <c:v>164.943378</c:v>
                </c:pt>
                <c:pt idx="823" formatCode="General">
                  <c:v>164.943378</c:v>
                </c:pt>
                <c:pt idx="824" formatCode="General">
                  <c:v>164.943378</c:v>
                </c:pt>
                <c:pt idx="825" formatCode="General">
                  <c:v>164.943378</c:v>
                </c:pt>
                <c:pt idx="826" formatCode="General">
                  <c:v>164.943378</c:v>
                </c:pt>
                <c:pt idx="827" formatCode="General">
                  <c:v>164.943378</c:v>
                </c:pt>
                <c:pt idx="828" formatCode="General">
                  <c:v>164.943378</c:v>
                </c:pt>
                <c:pt idx="829" formatCode="General">
                  <c:v>164.943378</c:v>
                </c:pt>
                <c:pt idx="830" formatCode="General">
                  <c:v>164.943378</c:v>
                </c:pt>
                <c:pt idx="831" formatCode="General">
                  <c:v>164.943378</c:v>
                </c:pt>
                <c:pt idx="832" formatCode="General">
                  <c:v>164.943378</c:v>
                </c:pt>
                <c:pt idx="833" formatCode="General">
                  <c:v>164.943378</c:v>
                </c:pt>
                <c:pt idx="834" formatCode="General">
                  <c:v>164.943378</c:v>
                </c:pt>
                <c:pt idx="835" formatCode="General">
                  <c:v>164.943378</c:v>
                </c:pt>
                <c:pt idx="836" formatCode="General">
                  <c:v>164.943378</c:v>
                </c:pt>
                <c:pt idx="837" formatCode="General">
                  <c:v>164.943378</c:v>
                </c:pt>
                <c:pt idx="838" formatCode="General">
                  <c:v>164.943378</c:v>
                </c:pt>
                <c:pt idx="839" formatCode="General">
                  <c:v>164.943378</c:v>
                </c:pt>
                <c:pt idx="840" formatCode="General">
                  <c:v>164.943378</c:v>
                </c:pt>
                <c:pt idx="841" formatCode="General">
                  <c:v>164.943378</c:v>
                </c:pt>
                <c:pt idx="842" formatCode="General">
                  <c:v>164.943378</c:v>
                </c:pt>
                <c:pt idx="843" formatCode="General">
                  <c:v>164.943378</c:v>
                </c:pt>
                <c:pt idx="844" formatCode="General">
                  <c:v>164.943378</c:v>
                </c:pt>
                <c:pt idx="845" formatCode="General">
                  <c:v>164.943378</c:v>
                </c:pt>
                <c:pt idx="846" formatCode="General">
                  <c:v>164.943378</c:v>
                </c:pt>
                <c:pt idx="847" formatCode="General">
                  <c:v>164.943378</c:v>
                </c:pt>
                <c:pt idx="848" formatCode="General">
                  <c:v>164.943378</c:v>
                </c:pt>
                <c:pt idx="849" formatCode="General">
                  <c:v>164.943378</c:v>
                </c:pt>
                <c:pt idx="850" formatCode="General">
                  <c:v>164.943378</c:v>
                </c:pt>
                <c:pt idx="851" formatCode="General">
                  <c:v>164.943378</c:v>
                </c:pt>
                <c:pt idx="852" formatCode="General">
                  <c:v>164.943378</c:v>
                </c:pt>
                <c:pt idx="853" formatCode="General">
                  <c:v>164.943378</c:v>
                </c:pt>
                <c:pt idx="854" formatCode="General">
                  <c:v>164.943378</c:v>
                </c:pt>
                <c:pt idx="855" formatCode="General">
                  <c:v>164.943378</c:v>
                </c:pt>
                <c:pt idx="856" formatCode="General">
                  <c:v>164.943378</c:v>
                </c:pt>
                <c:pt idx="857" formatCode="General">
                  <c:v>164.943378</c:v>
                </c:pt>
                <c:pt idx="858" formatCode="General">
                  <c:v>164.943378</c:v>
                </c:pt>
                <c:pt idx="859" formatCode="General">
                  <c:v>164.943378</c:v>
                </c:pt>
                <c:pt idx="860" formatCode="General">
                  <c:v>164.943378</c:v>
                </c:pt>
                <c:pt idx="861" formatCode="General">
                  <c:v>164.943378</c:v>
                </c:pt>
                <c:pt idx="862" formatCode="General">
                  <c:v>164.943378</c:v>
                </c:pt>
                <c:pt idx="863" formatCode="General">
                  <c:v>164.943378</c:v>
                </c:pt>
                <c:pt idx="864" formatCode="General">
                  <c:v>164.943378</c:v>
                </c:pt>
                <c:pt idx="865" formatCode="General">
                  <c:v>164.943378</c:v>
                </c:pt>
                <c:pt idx="866" formatCode="General">
                  <c:v>164.943378</c:v>
                </c:pt>
                <c:pt idx="867" formatCode="General">
                  <c:v>164.943378</c:v>
                </c:pt>
                <c:pt idx="868" formatCode="General">
                  <c:v>164.943378</c:v>
                </c:pt>
                <c:pt idx="869" formatCode="General">
                  <c:v>164.943378</c:v>
                </c:pt>
                <c:pt idx="870" formatCode="General">
                  <c:v>164.943378</c:v>
                </c:pt>
                <c:pt idx="871" formatCode="General">
                  <c:v>164.943378</c:v>
                </c:pt>
                <c:pt idx="872" formatCode="General">
                  <c:v>164.943378</c:v>
                </c:pt>
                <c:pt idx="873" formatCode="General">
                  <c:v>164.943378</c:v>
                </c:pt>
                <c:pt idx="874" formatCode="General">
                  <c:v>164.943378</c:v>
                </c:pt>
                <c:pt idx="875" formatCode="General">
                  <c:v>164.943378</c:v>
                </c:pt>
                <c:pt idx="876" formatCode="General">
                  <c:v>164.943378</c:v>
                </c:pt>
                <c:pt idx="877" formatCode="General">
                  <c:v>164.943378</c:v>
                </c:pt>
                <c:pt idx="878" formatCode="General">
                  <c:v>164.943378</c:v>
                </c:pt>
                <c:pt idx="879" formatCode="General">
                  <c:v>164.943378</c:v>
                </c:pt>
                <c:pt idx="880" formatCode="General">
                  <c:v>164.943378</c:v>
                </c:pt>
                <c:pt idx="881" formatCode="General">
                  <c:v>164.943378</c:v>
                </c:pt>
                <c:pt idx="882" formatCode="General">
                  <c:v>164.943378</c:v>
                </c:pt>
                <c:pt idx="883" formatCode="General">
                  <c:v>164.943378</c:v>
                </c:pt>
                <c:pt idx="884" formatCode="General">
                  <c:v>164.943378</c:v>
                </c:pt>
                <c:pt idx="885" formatCode="General">
                  <c:v>164.943378</c:v>
                </c:pt>
                <c:pt idx="886" formatCode="General">
                  <c:v>164.943378</c:v>
                </c:pt>
                <c:pt idx="887" formatCode="General">
                  <c:v>164.943378</c:v>
                </c:pt>
                <c:pt idx="888" formatCode="General">
                  <c:v>164.943378</c:v>
                </c:pt>
                <c:pt idx="889" formatCode="General">
                  <c:v>164.943378</c:v>
                </c:pt>
                <c:pt idx="890" formatCode="General">
                  <c:v>164.943378</c:v>
                </c:pt>
                <c:pt idx="891" formatCode="General">
                  <c:v>164.943378</c:v>
                </c:pt>
                <c:pt idx="892" formatCode="General">
                  <c:v>164.943378</c:v>
                </c:pt>
                <c:pt idx="893" formatCode="General">
                  <c:v>164.943378</c:v>
                </c:pt>
                <c:pt idx="894" formatCode="General">
                  <c:v>164.943378</c:v>
                </c:pt>
                <c:pt idx="895" formatCode="General">
                  <c:v>164.943378</c:v>
                </c:pt>
                <c:pt idx="896" formatCode="General">
                  <c:v>164.943378</c:v>
                </c:pt>
                <c:pt idx="897" formatCode="General">
                  <c:v>164.943378</c:v>
                </c:pt>
                <c:pt idx="898" formatCode="General">
                  <c:v>164.943378</c:v>
                </c:pt>
                <c:pt idx="899" formatCode="General">
                  <c:v>164.943378</c:v>
                </c:pt>
                <c:pt idx="900" formatCode="General">
                  <c:v>164.943378</c:v>
                </c:pt>
                <c:pt idx="901" formatCode="General">
                  <c:v>164.943378</c:v>
                </c:pt>
                <c:pt idx="902" formatCode="General">
                  <c:v>164.943378</c:v>
                </c:pt>
                <c:pt idx="903" formatCode="General">
                  <c:v>164.943378</c:v>
                </c:pt>
                <c:pt idx="904" formatCode="General">
                  <c:v>164.943378</c:v>
                </c:pt>
                <c:pt idx="905" formatCode="General">
                  <c:v>164.943378</c:v>
                </c:pt>
                <c:pt idx="906" formatCode="General">
                  <c:v>164.943378</c:v>
                </c:pt>
                <c:pt idx="907" formatCode="General">
                  <c:v>164.943378</c:v>
                </c:pt>
                <c:pt idx="908" formatCode="General">
                  <c:v>164.943378</c:v>
                </c:pt>
                <c:pt idx="909" formatCode="General">
                  <c:v>164.943378</c:v>
                </c:pt>
                <c:pt idx="910" formatCode="General">
                  <c:v>164.943378</c:v>
                </c:pt>
                <c:pt idx="911" formatCode="General">
                  <c:v>164.943378</c:v>
                </c:pt>
                <c:pt idx="912" formatCode="General">
                  <c:v>164.943378</c:v>
                </c:pt>
                <c:pt idx="913" formatCode="General">
                  <c:v>164.943378</c:v>
                </c:pt>
                <c:pt idx="914" formatCode="General">
                  <c:v>164.943378</c:v>
                </c:pt>
                <c:pt idx="915" formatCode="General">
                  <c:v>164.943378</c:v>
                </c:pt>
                <c:pt idx="916" formatCode="General">
                  <c:v>164.943378</c:v>
                </c:pt>
                <c:pt idx="917" formatCode="General">
                  <c:v>164.943378</c:v>
                </c:pt>
                <c:pt idx="918" formatCode="General">
                  <c:v>164.943378</c:v>
                </c:pt>
                <c:pt idx="919" formatCode="General">
                  <c:v>164.943378</c:v>
                </c:pt>
                <c:pt idx="920" formatCode="General">
                  <c:v>164.943378</c:v>
                </c:pt>
                <c:pt idx="921" formatCode="General">
                  <c:v>164.943378</c:v>
                </c:pt>
                <c:pt idx="922" formatCode="General">
                  <c:v>164.943378</c:v>
                </c:pt>
                <c:pt idx="923" formatCode="General">
                  <c:v>164.943378</c:v>
                </c:pt>
                <c:pt idx="924" formatCode="General">
                  <c:v>164.943378</c:v>
                </c:pt>
                <c:pt idx="925" formatCode="General">
                  <c:v>164.943378</c:v>
                </c:pt>
                <c:pt idx="926" formatCode="General">
                  <c:v>164.943378</c:v>
                </c:pt>
                <c:pt idx="927" formatCode="General">
                  <c:v>164.943378</c:v>
                </c:pt>
                <c:pt idx="928" formatCode="General">
                  <c:v>164.943378</c:v>
                </c:pt>
                <c:pt idx="929" formatCode="General">
                  <c:v>164.943378</c:v>
                </c:pt>
                <c:pt idx="930" formatCode="General">
                  <c:v>164.943378</c:v>
                </c:pt>
                <c:pt idx="931" formatCode="General">
                  <c:v>164.943378</c:v>
                </c:pt>
                <c:pt idx="932" formatCode="General">
                  <c:v>164.943378</c:v>
                </c:pt>
                <c:pt idx="933" formatCode="General">
                  <c:v>164.943378</c:v>
                </c:pt>
                <c:pt idx="934" formatCode="General">
                  <c:v>164.943378</c:v>
                </c:pt>
                <c:pt idx="935" formatCode="General">
                  <c:v>164.943378</c:v>
                </c:pt>
                <c:pt idx="936" formatCode="General">
                  <c:v>164.943378</c:v>
                </c:pt>
                <c:pt idx="937" formatCode="General">
                  <c:v>164.943378</c:v>
                </c:pt>
                <c:pt idx="938" formatCode="General">
                  <c:v>164.943378</c:v>
                </c:pt>
                <c:pt idx="939" formatCode="General">
                  <c:v>164.943378</c:v>
                </c:pt>
                <c:pt idx="940" formatCode="General">
                  <c:v>164.943378</c:v>
                </c:pt>
                <c:pt idx="941" formatCode="General">
                  <c:v>164.943378</c:v>
                </c:pt>
                <c:pt idx="942" formatCode="General">
                  <c:v>164.943378</c:v>
                </c:pt>
                <c:pt idx="943" formatCode="General">
                  <c:v>164.943378</c:v>
                </c:pt>
                <c:pt idx="944" formatCode="General">
                  <c:v>164.943378</c:v>
                </c:pt>
                <c:pt idx="945" formatCode="General">
                  <c:v>164.943378</c:v>
                </c:pt>
                <c:pt idx="946" formatCode="General">
                  <c:v>164.943378</c:v>
                </c:pt>
                <c:pt idx="947" formatCode="General">
                  <c:v>164.943378</c:v>
                </c:pt>
                <c:pt idx="948" formatCode="General">
                  <c:v>164.943378</c:v>
                </c:pt>
                <c:pt idx="949" formatCode="General">
                  <c:v>164.943378</c:v>
                </c:pt>
                <c:pt idx="950" formatCode="General">
                  <c:v>164.943378</c:v>
                </c:pt>
                <c:pt idx="951" formatCode="General">
                  <c:v>164.943378</c:v>
                </c:pt>
                <c:pt idx="952" formatCode="General">
                  <c:v>164.943378</c:v>
                </c:pt>
                <c:pt idx="953" formatCode="General">
                  <c:v>164.943378</c:v>
                </c:pt>
                <c:pt idx="954" formatCode="General">
                  <c:v>164.943378</c:v>
                </c:pt>
                <c:pt idx="955" formatCode="General">
                  <c:v>164.943378</c:v>
                </c:pt>
                <c:pt idx="956" formatCode="General">
                  <c:v>164.943378</c:v>
                </c:pt>
                <c:pt idx="957" formatCode="General">
                  <c:v>164.943378</c:v>
                </c:pt>
                <c:pt idx="958" formatCode="General">
                  <c:v>164.943378</c:v>
                </c:pt>
                <c:pt idx="959" formatCode="General">
                  <c:v>164.943378</c:v>
                </c:pt>
                <c:pt idx="960" formatCode="General">
                  <c:v>164.943378</c:v>
                </c:pt>
                <c:pt idx="961" formatCode="General">
                  <c:v>164.943378</c:v>
                </c:pt>
                <c:pt idx="962" formatCode="General">
                  <c:v>164.943378</c:v>
                </c:pt>
                <c:pt idx="963" formatCode="General">
                  <c:v>164.943378</c:v>
                </c:pt>
                <c:pt idx="964" formatCode="General">
                  <c:v>164.943378</c:v>
                </c:pt>
                <c:pt idx="965" formatCode="General">
                  <c:v>164.943378</c:v>
                </c:pt>
                <c:pt idx="966" formatCode="General">
                  <c:v>164.943378</c:v>
                </c:pt>
                <c:pt idx="967" formatCode="General">
                  <c:v>164.943378</c:v>
                </c:pt>
                <c:pt idx="968" formatCode="General">
                  <c:v>164.943378</c:v>
                </c:pt>
                <c:pt idx="969" formatCode="General">
                  <c:v>164.943378</c:v>
                </c:pt>
                <c:pt idx="970" formatCode="General">
                  <c:v>164.943378</c:v>
                </c:pt>
                <c:pt idx="971" formatCode="General">
                  <c:v>164.943378</c:v>
                </c:pt>
                <c:pt idx="972" formatCode="General">
                  <c:v>164.943378</c:v>
                </c:pt>
                <c:pt idx="973" formatCode="General">
                  <c:v>164.943378</c:v>
                </c:pt>
                <c:pt idx="974" formatCode="General">
                  <c:v>164.943378</c:v>
                </c:pt>
                <c:pt idx="975" formatCode="General">
                  <c:v>164.943378</c:v>
                </c:pt>
                <c:pt idx="976" formatCode="General">
                  <c:v>164.943378</c:v>
                </c:pt>
                <c:pt idx="977" formatCode="General">
                  <c:v>164.943378</c:v>
                </c:pt>
                <c:pt idx="978" formatCode="General">
                  <c:v>164.943378</c:v>
                </c:pt>
                <c:pt idx="979" formatCode="General">
                  <c:v>164.943378</c:v>
                </c:pt>
                <c:pt idx="980" formatCode="General">
                  <c:v>164.943378</c:v>
                </c:pt>
                <c:pt idx="981" formatCode="General">
                  <c:v>164.943378</c:v>
                </c:pt>
                <c:pt idx="982" formatCode="General">
                  <c:v>164.943378</c:v>
                </c:pt>
                <c:pt idx="983" formatCode="General">
                  <c:v>164.943378</c:v>
                </c:pt>
                <c:pt idx="984" formatCode="General">
                  <c:v>164.943378</c:v>
                </c:pt>
                <c:pt idx="985" formatCode="General">
                  <c:v>164.943378</c:v>
                </c:pt>
                <c:pt idx="986" formatCode="General">
                  <c:v>164.943378</c:v>
                </c:pt>
                <c:pt idx="987" formatCode="General">
                  <c:v>164.943378</c:v>
                </c:pt>
                <c:pt idx="988" formatCode="General">
                  <c:v>164.943378</c:v>
                </c:pt>
                <c:pt idx="989" formatCode="General">
                  <c:v>164.943378</c:v>
                </c:pt>
                <c:pt idx="990" formatCode="General">
                  <c:v>164.943378</c:v>
                </c:pt>
                <c:pt idx="991" formatCode="General">
                  <c:v>164.943378</c:v>
                </c:pt>
                <c:pt idx="992" formatCode="General">
                  <c:v>164.943378</c:v>
                </c:pt>
                <c:pt idx="993" formatCode="General">
                  <c:v>164.943378</c:v>
                </c:pt>
                <c:pt idx="994" formatCode="General">
                  <c:v>164.943378</c:v>
                </c:pt>
                <c:pt idx="995" formatCode="General">
                  <c:v>164.943378</c:v>
                </c:pt>
                <c:pt idx="996" formatCode="General">
                  <c:v>164.943378</c:v>
                </c:pt>
                <c:pt idx="997" formatCode="General">
                  <c:v>164.943378</c:v>
                </c:pt>
                <c:pt idx="998" formatCode="General">
                  <c:v>164.943378</c:v>
                </c:pt>
                <c:pt idx="999" formatCode="General">
                  <c:v>164.943378</c:v>
                </c:pt>
                <c:pt idx="1000" formatCode="General">
                  <c:v>164.943378</c:v>
                </c:pt>
                <c:pt idx="1001" formatCode="General">
                  <c:v>164.943378</c:v>
                </c:pt>
                <c:pt idx="1002" formatCode="General">
                  <c:v>164.943378</c:v>
                </c:pt>
                <c:pt idx="1003" formatCode="General">
                  <c:v>164.943378</c:v>
                </c:pt>
                <c:pt idx="1004" formatCode="General">
                  <c:v>164.943378</c:v>
                </c:pt>
                <c:pt idx="1005" formatCode="General">
                  <c:v>164.943378</c:v>
                </c:pt>
                <c:pt idx="1006" formatCode="General">
                  <c:v>164.943378</c:v>
                </c:pt>
                <c:pt idx="1007" formatCode="General">
                  <c:v>164.943378</c:v>
                </c:pt>
                <c:pt idx="1008" formatCode="General">
                  <c:v>164.943378</c:v>
                </c:pt>
                <c:pt idx="1009" formatCode="General">
                  <c:v>164.943378</c:v>
                </c:pt>
                <c:pt idx="1010" formatCode="General">
                  <c:v>164.943378</c:v>
                </c:pt>
                <c:pt idx="1011" formatCode="General">
                  <c:v>164.943378</c:v>
                </c:pt>
                <c:pt idx="1012" formatCode="General">
                  <c:v>164.943378</c:v>
                </c:pt>
                <c:pt idx="1013" formatCode="General">
                  <c:v>164.943378</c:v>
                </c:pt>
                <c:pt idx="1014" formatCode="General">
                  <c:v>164.943378</c:v>
                </c:pt>
                <c:pt idx="1015" formatCode="General">
                  <c:v>164.943378</c:v>
                </c:pt>
                <c:pt idx="1016" formatCode="General">
                  <c:v>164.943378</c:v>
                </c:pt>
                <c:pt idx="1017" formatCode="General">
                  <c:v>164.943378</c:v>
                </c:pt>
                <c:pt idx="1018" formatCode="General">
                  <c:v>164.943378</c:v>
                </c:pt>
                <c:pt idx="1019" formatCode="General">
                  <c:v>164.943378</c:v>
                </c:pt>
                <c:pt idx="1020" formatCode="General">
                  <c:v>164.943378</c:v>
                </c:pt>
                <c:pt idx="1021" formatCode="General">
                  <c:v>164.943378</c:v>
                </c:pt>
                <c:pt idx="1022" formatCode="General">
                  <c:v>164.943378</c:v>
                </c:pt>
                <c:pt idx="1023" formatCode="General">
                  <c:v>164.943378</c:v>
                </c:pt>
                <c:pt idx="1024" formatCode="General">
                  <c:v>164.943378</c:v>
                </c:pt>
                <c:pt idx="1025" formatCode="General">
                  <c:v>164.943378</c:v>
                </c:pt>
                <c:pt idx="1026" formatCode="General">
                  <c:v>164.943378</c:v>
                </c:pt>
                <c:pt idx="1027" formatCode="General">
                  <c:v>164.943378</c:v>
                </c:pt>
                <c:pt idx="1028" formatCode="General">
                  <c:v>164.943378</c:v>
                </c:pt>
                <c:pt idx="1029" formatCode="General">
                  <c:v>164.943378</c:v>
                </c:pt>
                <c:pt idx="1030" formatCode="General">
                  <c:v>164.943378</c:v>
                </c:pt>
                <c:pt idx="1031" formatCode="General">
                  <c:v>164.943378</c:v>
                </c:pt>
                <c:pt idx="1032" formatCode="General">
                  <c:v>164.943378</c:v>
                </c:pt>
                <c:pt idx="1033" formatCode="General">
                  <c:v>164.943378</c:v>
                </c:pt>
                <c:pt idx="1034" formatCode="General">
                  <c:v>164.943378</c:v>
                </c:pt>
                <c:pt idx="1035" formatCode="General">
                  <c:v>164.943378</c:v>
                </c:pt>
                <c:pt idx="1036" formatCode="General">
                  <c:v>164.943378</c:v>
                </c:pt>
                <c:pt idx="1037" formatCode="General">
                  <c:v>164.943378</c:v>
                </c:pt>
                <c:pt idx="1038" formatCode="General">
                  <c:v>164.943378</c:v>
                </c:pt>
                <c:pt idx="1039" formatCode="General">
                  <c:v>164.943378</c:v>
                </c:pt>
                <c:pt idx="1040" formatCode="General">
                  <c:v>164.943378</c:v>
                </c:pt>
                <c:pt idx="1041" formatCode="General">
                  <c:v>164.943378</c:v>
                </c:pt>
                <c:pt idx="1042" formatCode="General">
                  <c:v>164.943378</c:v>
                </c:pt>
                <c:pt idx="1043" formatCode="General">
                  <c:v>164.943378</c:v>
                </c:pt>
                <c:pt idx="1044" formatCode="General">
                  <c:v>164.943378</c:v>
                </c:pt>
                <c:pt idx="1045" formatCode="General">
                  <c:v>164.943378</c:v>
                </c:pt>
                <c:pt idx="1046" formatCode="General">
                  <c:v>164.943378</c:v>
                </c:pt>
                <c:pt idx="1047" formatCode="General">
                  <c:v>164.943378</c:v>
                </c:pt>
                <c:pt idx="1048" formatCode="General">
                  <c:v>164.943378</c:v>
                </c:pt>
                <c:pt idx="1049" formatCode="General">
                  <c:v>164.943378</c:v>
                </c:pt>
                <c:pt idx="1050" formatCode="General">
                  <c:v>164.943378</c:v>
                </c:pt>
                <c:pt idx="1051" formatCode="General">
                  <c:v>164.943378</c:v>
                </c:pt>
                <c:pt idx="1052" formatCode="General">
                  <c:v>164.943378</c:v>
                </c:pt>
                <c:pt idx="1053" formatCode="General">
                  <c:v>164.943378</c:v>
                </c:pt>
                <c:pt idx="1054" formatCode="General">
                  <c:v>164.943378</c:v>
                </c:pt>
                <c:pt idx="1055" formatCode="General">
                  <c:v>164.943378</c:v>
                </c:pt>
                <c:pt idx="1056" formatCode="General">
                  <c:v>164.943378</c:v>
                </c:pt>
                <c:pt idx="1057" formatCode="General">
                  <c:v>164.943378</c:v>
                </c:pt>
                <c:pt idx="1058" formatCode="General">
                  <c:v>164.943378</c:v>
                </c:pt>
                <c:pt idx="1059" formatCode="General">
                  <c:v>164.943378</c:v>
                </c:pt>
                <c:pt idx="1060" formatCode="General">
                  <c:v>164.943378</c:v>
                </c:pt>
                <c:pt idx="1061" formatCode="General">
                  <c:v>164.943378</c:v>
                </c:pt>
                <c:pt idx="1062" formatCode="General">
                  <c:v>164.943378</c:v>
                </c:pt>
                <c:pt idx="1063" formatCode="General">
                  <c:v>164.943378</c:v>
                </c:pt>
                <c:pt idx="1064" formatCode="General">
                  <c:v>164.943378</c:v>
                </c:pt>
                <c:pt idx="1065" formatCode="General">
                  <c:v>164.943378</c:v>
                </c:pt>
                <c:pt idx="1066" formatCode="General">
                  <c:v>164.943378</c:v>
                </c:pt>
                <c:pt idx="1067" formatCode="General">
                  <c:v>164.943378</c:v>
                </c:pt>
                <c:pt idx="1068" formatCode="General">
                  <c:v>164.943378</c:v>
                </c:pt>
                <c:pt idx="1069" formatCode="General">
                  <c:v>164.943378</c:v>
                </c:pt>
                <c:pt idx="1070" formatCode="General">
                  <c:v>164.943378</c:v>
                </c:pt>
                <c:pt idx="1071" formatCode="General">
                  <c:v>164.943378</c:v>
                </c:pt>
                <c:pt idx="1072" formatCode="General">
                  <c:v>164.943378</c:v>
                </c:pt>
                <c:pt idx="1073" formatCode="General">
                  <c:v>164.943378</c:v>
                </c:pt>
                <c:pt idx="1074" formatCode="General">
                  <c:v>164.943378</c:v>
                </c:pt>
                <c:pt idx="1075" formatCode="General">
                  <c:v>164.943378</c:v>
                </c:pt>
                <c:pt idx="1076" formatCode="General">
                  <c:v>164.943378</c:v>
                </c:pt>
                <c:pt idx="1077" formatCode="General">
                  <c:v>164.943378</c:v>
                </c:pt>
                <c:pt idx="1078" formatCode="General">
                  <c:v>164.943378</c:v>
                </c:pt>
                <c:pt idx="1079" formatCode="General">
                  <c:v>164.943378</c:v>
                </c:pt>
                <c:pt idx="1080" formatCode="General">
                  <c:v>164.943378</c:v>
                </c:pt>
                <c:pt idx="1081" formatCode="General">
                  <c:v>164.943378</c:v>
                </c:pt>
                <c:pt idx="1082" formatCode="General">
                  <c:v>164.943378</c:v>
                </c:pt>
                <c:pt idx="1083" formatCode="General">
                  <c:v>164.943378</c:v>
                </c:pt>
                <c:pt idx="1084" formatCode="General">
                  <c:v>164.943378</c:v>
                </c:pt>
                <c:pt idx="1085" formatCode="General">
                  <c:v>164.943378</c:v>
                </c:pt>
                <c:pt idx="1086" formatCode="General">
                  <c:v>164.943378</c:v>
                </c:pt>
                <c:pt idx="1087" formatCode="General">
                  <c:v>164.943378</c:v>
                </c:pt>
                <c:pt idx="1088" formatCode="General">
                  <c:v>164.943378</c:v>
                </c:pt>
                <c:pt idx="1089" formatCode="General">
                  <c:v>164.943378</c:v>
                </c:pt>
                <c:pt idx="1090" formatCode="General">
                  <c:v>164.943378</c:v>
                </c:pt>
                <c:pt idx="1091" formatCode="General">
                  <c:v>164.943378</c:v>
                </c:pt>
                <c:pt idx="1092" formatCode="General">
                  <c:v>164.943378</c:v>
                </c:pt>
                <c:pt idx="1093" formatCode="General">
                  <c:v>164.943378</c:v>
                </c:pt>
                <c:pt idx="1094" formatCode="General">
                  <c:v>164.943378</c:v>
                </c:pt>
                <c:pt idx="1095" formatCode="General">
                  <c:v>164.943378</c:v>
                </c:pt>
                <c:pt idx="1096" formatCode="General">
                  <c:v>164.943378</c:v>
                </c:pt>
                <c:pt idx="1097" formatCode="General">
                  <c:v>164.943378</c:v>
                </c:pt>
                <c:pt idx="1098" formatCode="General">
                  <c:v>164.943378</c:v>
                </c:pt>
                <c:pt idx="1099" formatCode="General">
                  <c:v>164.943378</c:v>
                </c:pt>
                <c:pt idx="1100" formatCode="General">
                  <c:v>164.943378</c:v>
                </c:pt>
                <c:pt idx="1101" formatCode="General">
                  <c:v>164.943378</c:v>
                </c:pt>
                <c:pt idx="1102" formatCode="General">
                  <c:v>164.943378</c:v>
                </c:pt>
                <c:pt idx="1103" formatCode="General">
                  <c:v>164.943378</c:v>
                </c:pt>
                <c:pt idx="1104" formatCode="General">
                  <c:v>164.943378</c:v>
                </c:pt>
                <c:pt idx="1105" formatCode="General">
                  <c:v>164.943378</c:v>
                </c:pt>
                <c:pt idx="1106" formatCode="General">
                  <c:v>164.943378</c:v>
                </c:pt>
                <c:pt idx="1107" formatCode="General">
                  <c:v>164.943378</c:v>
                </c:pt>
                <c:pt idx="1108" formatCode="General">
                  <c:v>164.943378</c:v>
                </c:pt>
                <c:pt idx="1109" formatCode="General">
                  <c:v>164.943378</c:v>
                </c:pt>
                <c:pt idx="1110" formatCode="General">
                  <c:v>164.943378</c:v>
                </c:pt>
                <c:pt idx="1111" formatCode="General">
                  <c:v>164.943378</c:v>
                </c:pt>
                <c:pt idx="1112" formatCode="General">
                  <c:v>164.943378</c:v>
                </c:pt>
                <c:pt idx="1113" formatCode="General">
                  <c:v>164.943378</c:v>
                </c:pt>
                <c:pt idx="1114" formatCode="General">
                  <c:v>164.943378</c:v>
                </c:pt>
                <c:pt idx="1115" formatCode="General">
                  <c:v>164.943378</c:v>
                </c:pt>
                <c:pt idx="1116" formatCode="General">
                  <c:v>164.943378</c:v>
                </c:pt>
                <c:pt idx="1117" formatCode="General">
                  <c:v>164.943378</c:v>
                </c:pt>
                <c:pt idx="1118" formatCode="General">
                  <c:v>164.943378</c:v>
                </c:pt>
                <c:pt idx="1119" formatCode="General">
                  <c:v>164.943378</c:v>
                </c:pt>
                <c:pt idx="1120" formatCode="General">
                  <c:v>164.943378</c:v>
                </c:pt>
                <c:pt idx="1121" formatCode="General">
                  <c:v>164.943378</c:v>
                </c:pt>
                <c:pt idx="1122" formatCode="General">
                  <c:v>164.943378</c:v>
                </c:pt>
                <c:pt idx="1123" formatCode="General">
                  <c:v>164.943378</c:v>
                </c:pt>
                <c:pt idx="1124" formatCode="General">
                  <c:v>164.943378</c:v>
                </c:pt>
                <c:pt idx="1125" formatCode="General">
                  <c:v>164.943378</c:v>
                </c:pt>
                <c:pt idx="1126" formatCode="General">
                  <c:v>164.943378</c:v>
                </c:pt>
                <c:pt idx="1127" formatCode="General">
                  <c:v>164.943378</c:v>
                </c:pt>
                <c:pt idx="1128" formatCode="General">
                  <c:v>164.943378</c:v>
                </c:pt>
                <c:pt idx="1129" formatCode="General">
                  <c:v>164.943378</c:v>
                </c:pt>
                <c:pt idx="1130" formatCode="General">
                  <c:v>164.943378</c:v>
                </c:pt>
                <c:pt idx="1131" formatCode="General">
                  <c:v>164.943378</c:v>
                </c:pt>
                <c:pt idx="1132" formatCode="General">
                  <c:v>164.943378</c:v>
                </c:pt>
                <c:pt idx="1133" formatCode="General">
                  <c:v>164.943378</c:v>
                </c:pt>
                <c:pt idx="1134" formatCode="General">
                  <c:v>164.943378</c:v>
                </c:pt>
                <c:pt idx="1135" formatCode="General">
                  <c:v>164.943378</c:v>
                </c:pt>
                <c:pt idx="1136" formatCode="General">
                  <c:v>164.943378</c:v>
                </c:pt>
                <c:pt idx="1137" formatCode="General">
                  <c:v>164.943378</c:v>
                </c:pt>
                <c:pt idx="1138" formatCode="General">
                  <c:v>164.943378</c:v>
                </c:pt>
                <c:pt idx="1139" formatCode="General">
                  <c:v>164.943378</c:v>
                </c:pt>
                <c:pt idx="1140" formatCode="General">
                  <c:v>164.943378</c:v>
                </c:pt>
                <c:pt idx="1141" formatCode="General">
                  <c:v>164.943378</c:v>
                </c:pt>
                <c:pt idx="1142" formatCode="General">
                  <c:v>164.943378</c:v>
                </c:pt>
                <c:pt idx="1143" formatCode="General">
                  <c:v>164.943378</c:v>
                </c:pt>
                <c:pt idx="1144" formatCode="General">
                  <c:v>164.943378</c:v>
                </c:pt>
                <c:pt idx="1145" formatCode="General">
                  <c:v>164.943378</c:v>
                </c:pt>
                <c:pt idx="1146" formatCode="General">
                  <c:v>164.943378</c:v>
                </c:pt>
                <c:pt idx="1147" formatCode="General">
                  <c:v>164.943378</c:v>
                </c:pt>
                <c:pt idx="1148" formatCode="General">
                  <c:v>164.943378</c:v>
                </c:pt>
                <c:pt idx="1149" formatCode="General">
                  <c:v>164.943378</c:v>
                </c:pt>
                <c:pt idx="1150" formatCode="General">
                  <c:v>164.943378</c:v>
                </c:pt>
                <c:pt idx="1151" formatCode="General">
                  <c:v>164.943378</c:v>
                </c:pt>
                <c:pt idx="1152" formatCode="General">
                  <c:v>164.943378</c:v>
                </c:pt>
                <c:pt idx="1153" formatCode="General">
                  <c:v>164.943378</c:v>
                </c:pt>
                <c:pt idx="1154" formatCode="General">
                  <c:v>164.943378</c:v>
                </c:pt>
                <c:pt idx="1155" formatCode="General">
                  <c:v>164.943378</c:v>
                </c:pt>
                <c:pt idx="1156" formatCode="General">
                  <c:v>164.943378</c:v>
                </c:pt>
                <c:pt idx="1157" formatCode="General">
                  <c:v>164.943378</c:v>
                </c:pt>
                <c:pt idx="1158" formatCode="General">
                  <c:v>164.943378</c:v>
                </c:pt>
                <c:pt idx="1159" formatCode="General">
                  <c:v>164.943378</c:v>
                </c:pt>
                <c:pt idx="1160" formatCode="General">
                  <c:v>164.943378</c:v>
                </c:pt>
                <c:pt idx="1161" formatCode="General">
                  <c:v>164.943378</c:v>
                </c:pt>
                <c:pt idx="1162" formatCode="General">
                  <c:v>164.943378</c:v>
                </c:pt>
                <c:pt idx="1163" formatCode="General">
                  <c:v>164.943378</c:v>
                </c:pt>
                <c:pt idx="1164" formatCode="General">
                  <c:v>164.943378</c:v>
                </c:pt>
                <c:pt idx="1165" formatCode="General">
                  <c:v>164.943378</c:v>
                </c:pt>
                <c:pt idx="1166" formatCode="General">
                  <c:v>164.943378</c:v>
                </c:pt>
                <c:pt idx="1167" formatCode="General">
                  <c:v>164.943378</c:v>
                </c:pt>
                <c:pt idx="1168" formatCode="General">
                  <c:v>164.943378</c:v>
                </c:pt>
                <c:pt idx="1169" formatCode="General">
                  <c:v>164.943378</c:v>
                </c:pt>
                <c:pt idx="1170" formatCode="General">
                  <c:v>164.943378</c:v>
                </c:pt>
                <c:pt idx="1171" formatCode="General">
                  <c:v>164.943378</c:v>
                </c:pt>
                <c:pt idx="1172" formatCode="General">
                  <c:v>164.943378</c:v>
                </c:pt>
                <c:pt idx="1173" formatCode="General">
                  <c:v>164.943378</c:v>
                </c:pt>
                <c:pt idx="1174" formatCode="General">
                  <c:v>164.943378</c:v>
                </c:pt>
                <c:pt idx="1175" formatCode="General">
                  <c:v>164.943378</c:v>
                </c:pt>
                <c:pt idx="1176" formatCode="General">
                  <c:v>164.943378</c:v>
                </c:pt>
                <c:pt idx="1177" formatCode="General">
                  <c:v>164.943378</c:v>
                </c:pt>
                <c:pt idx="1178" formatCode="General">
                  <c:v>164.943378</c:v>
                </c:pt>
                <c:pt idx="1179" formatCode="General">
                  <c:v>164.943378</c:v>
                </c:pt>
                <c:pt idx="1180" formatCode="General">
                  <c:v>164.943378</c:v>
                </c:pt>
                <c:pt idx="1181" formatCode="General">
                  <c:v>164.943378</c:v>
                </c:pt>
                <c:pt idx="1182" formatCode="General">
                  <c:v>164.943378</c:v>
                </c:pt>
                <c:pt idx="1183" formatCode="General">
                  <c:v>164.943378</c:v>
                </c:pt>
                <c:pt idx="1184" formatCode="General">
                  <c:v>164.943378</c:v>
                </c:pt>
                <c:pt idx="1185" formatCode="General">
                  <c:v>164.943378</c:v>
                </c:pt>
                <c:pt idx="1186" formatCode="General">
                  <c:v>164.943378</c:v>
                </c:pt>
                <c:pt idx="1187" formatCode="General">
                  <c:v>164.943378</c:v>
                </c:pt>
                <c:pt idx="1188" formatCode="General">
                  <c:v>164.943378</c:v>
                </c:pt>
                <c:pt idx="1189" formatCode="General">
                  <c:v>164.943378</c:v>
                </c:pt>
                <c:pt idx="1190" formatCode="General">
                  <c:v>164.943378</c:v>
                </c:pt>
                <c:pt idx="1191" formatCode="General">
                  <c:v>164.943378</c:v>
                </c:pt>
                <c:pt idx="1192" formatCode="General">
                  <c:v>164.943378</c:v>
                </c:pt>
                <c:pt idx="1193" formatCode="General">
                  <c:v>164.943378</c:v>
                </c:pt>
                <c:pt idx="1194" formatCode="General">
                  <c:v>164.943378</c:v>
                </c:pt>
                <c:pt idx="1195" formatCode="General">
                  <c:v>164.943378</c:v>
                </c:pt>
                <c:pt idx="1196" formatCode="General">
                  <c:v>164.943378</c:v>
                </c:pt>
                <c:pt idx="1197" formatCode="General">
                  <c:v>164.943378</c:v>
                </c:pt>
                <c:pt idx="1198" formatCode="General">
                  <c:v>164.943378</c:v>
                </c:pt>
                <c:pt idx="1199" formatCode="General">
                  <c:v>164.943378</c:v>
                </c:pt>
                <c:pt idx="1200" formatCode="General">
                  <c:v>164.943378</c:v>
                </c:pt>
                <c:pt idx="1201" formatCode="General">
                  <c:v>164.943378</c:v>
                </c:pt>
                <c:pt idx="1202" formatCode="General">
                  <c:v>164.943378</c:v>
                </c:pt>
                <c:pt idx="1203" formatCode="General">
                  <c:v>164.943378</c:v>
                </c:pt>
                <c:pt idx="1204" formatCode="General">
                  <c:v>164.943378</c:v>
                </c:pt>
                <c:pt idx="1205" formatCode="General">
                  <c:v>164.943378</c:v>
                </c:pt>
                <c:pt idx="1206" formatCode="General">
                  <c:v>164.943378</c:v>
                </c:pt>
                <c:pt idx="1207" formatCode="General">
                  <c:v>164.943378</c:v>
                </c:pt>
                <c:pt idx="1208" formatCode="General">
                  <c:v>164.943378</c:v>
                </c:pt>
                <c:pt idx="1209" formatCode="General">
                  <c:v>164.943378</c:v>
                </c:pt>
                <c:pt idx="1210" formatCode="General">
                  <c:v>164.943378</c:v>
                </c:pt>
                <c:pt idx="1211" formatCode="General">
                  <c:v>164.943378</c:v>
                </c:pt>
                <c:pt idx="1212" formatCode="General">
                  <c:v>164.943378</c:v>
                </c:pt>
                <c:pt idx="1213" formatCode="General">
                  <c:v>164.943378</c:v>
                </c:pt>
                <c:pt idx="1214" formatCode="General">
                  <c:v>164.943378</c:v>
                </c:pt>
                <c:pt idx="1215" formatCode="General">
                  <c:v>164.943378</c:v>
                </c:pt>
                <c:pt idx="1216" formatCode="General">
                  <c:v>164.943378</c:v>
                </c:pt>
                <c:pt idx="1217" formatCode="General">
                  <c:v>164.943378</c:v>
                </c:pt>
                <c:pt idx="1218" formatCode="General">
                  <c:v>164.943378</c:v>
                </c:pt>
                <c:pt idx="1219" formatCode="General">
                  <c:v>164.943378</c:v>
                </c:pt>
                <c:pt idx="1220" formatCode="General">
                  <c:v>164.943378</c:v>
                </c:pt>
                <c:pt idx="1221" formatCode="General">
                  <c:v>164.943378</c:v>
                </c:pt>
                <c:pt idx="1222" formatCode="General">
                  <c:v>164.943378</c:v>
                </c:pt>
                <c:pt idx="1223" formatCode="General">
                  <c:v>164.943378</c:v>
                </c:pt>
                <c:pt idx="1224" formatCode="General">
                  <c:v>164.943378</c:v>
                </c:pt>
                <c:pt idx="1225" formatCode="General">
                  <c:v>164.943378</c:v>
                </c:pt>
                <c:pt idx="1226" formatCode="General">
                  <c:v>164.943378</c:v>
                </c:pt>
                <c:pt idx="1227" formatCode="General">
                  <c:v>164.943378</c:v>
                </c:pt>
                <c:pt idx="1228" formatCode="General">
                  <c:v>164.943378</c:v>
                </c:pt>
                <c:pt idx="1229" formatCode="General">
                  <c:v>164.943378</c:v>
                </c:pt>
                <c:pt idx="1230" formatCode="General">
                  <c:v>164.943378</c:v>
                </c:pt>
                <c:pt idx="1231" formatCode="General">
                  <c:v>164.943378</c:v>
                </c:pt>
                <c:pt idx="1232" formatCode="General">
                  <c:v>164.943378</c:v>
                </c:pt>
                <c:pt idx="1233" formatCode="General">
                  <c:v>164.943378</c:v>
                </c:pt>
                <c:pt idx="1234" formatCode="General">
                  <c:v>164.943378</c:v>
                </c:pt>
                <c:pt idx="1235" formatCode="General">
                  <c:v>164.943378</c:v>
                </c:pt>
                <c:pt idx="1236" formatCode="General">
                  <c:v>164.943378</c:v>
                </c:pt>
                <c:pt idx="1237" formatCode="General">
                  <c:v>164.943378</c:v>
                </c:pt>
                <c:pt idx="1238" formatCode="General">
                  <c:v>164.943378</c:v>
                </c:pt>
                <c:pt idx="1239" formatCode="General">
                  <c:v>164.943378</c:v>
                </c:pt>
                <c:pt idx="1240" formatCode="General">
                  <c:v>164.943378</c:v>
                </c:pt>
                <c:pt idx="1241" formatCode="General">
                  <c:v>164.943378</c:v>
                </c:pt>
                <c:pt idx="1242" formatCode="General">
                  <c:v>164.943378</c:v>
                </c:pt>
                <c:pt idx="1243" formatCode="General">
                  <c:v>164.943378</c:v>
                </c:pt>
                <c:pt idx="1244" formatCode="General">
                  <c:v>164.943378</c:v>
                </c:pt>
                <c:pt idx="1245" formatCode="General">
                  <c:v>164.943378</c:v>
                </c:pt>
                <c:pt idx="1246" formatCode="General">
                  <c:v>164.943378</c:v>
                </c:pt>
                <c:pt idx="1247" formatCode="General">
                  <c:v>164.943378</c:v>
                </c:pt>
                <c:pt idx="1248" formatCode="General">
                  <c:v>164.943378</c:v>
                </c:pt>
                <c:pt idx="1249" formatCode="General">
                  <c:v>164.943378</c:v>
                </c:pt>
                <c:pt idx="1250" formatCode="General">
                  <c:v>164.943378</c:v>
                </c:pt>
                <c:pt idx="1251" formatCode="General">
                  <c:v>164.943378</c:v>
                </c:pt>
                <c:pt idx="1252" formatCode="General">
                  <c:v>164.943378</c:v>
                </c:pt>
                <c:pt idx="1253" formatCode="General">
                  <c:v>164.943378</c:v>
                </c:pt>
                <c:pt idx="1254" formatCode="General">
                  <c:v>164.943378</c:v>
                </c:pt>
                <c:pt idx="1255" formatCode="General">
                  <c:v>164.943378</c:v>
                </c:pt>
                <c:pt idx="1256" formatCode="General">
                  <c:v>164.943378</c:v>
                </c:pt>
                <c:pt idx="1257" formatCode="General">
                  <c:v>164.943378</c:v>
                </c:pt>
                <c:pt idx="1258" formatCode="General">
                  <c:v>164.943378</c:v>
                </c:pt>
                <c:pt idx="1259" formatCode="General">
                  <c:v>219.92450400000001</c:v>
                </c:pt>
                <c:pt idx="1260" formatCode="General">
                  <c:v>219.92450400000001</c:v>
                </c:pt>
                <c:pt idx="1261" formatCode="General">
                  <c:v>219.92450400000001</c:v>
                </c:pt>
                <c:pt idx="1262" formatCode="General">
                  <c:v>219.92450400000001</c:v>
                </c:pt>
                <c:pt idx="1263" formatCode="General">
                  <c:v>219.92450400000001</c:v>
                </c:pt>
                <c:pt idx="1264" formatCode="General">
                  <c:v>219.92450400000001</c:v>
                </c:pt>
                <c:pt idx="1265" formatCode="General">
                  <c:v>219.92450400000001</c:v>
                </c:pt>
                <c:pt idx="1266" formatCode="General">
                  <c:v>219.92450400000001</c:v>
                </c:pt>
                <c:pt idx="1267" formatCode="General">
                  <c:v>219.92450400000001</c:v>
                </c:pt>
                <c:pt idx="1268" formatCode="General">
                  <c:v>219.92450400000001</c:v>
                </c:pt>
                <c:pt idx="1269" formatCode="General">
                  <c:v>219.92450400000001</c:v>
                </c:pt>
                <c:pt idx="1270" formatCode="General">
                  <c:v>219.92450400000001</c:v>
                </c:pt>
                <c:pt idx="1271" formatCode="General">
                  <c:v>219.92450400000001</c:v>
                </c:pt>
                <c:pt idx="1272" formatCode="General">
                  <c:v>219.92450400000001</c:v>
                </c:pt>
                <c:pt idx="1273" formatCode="General">
                  <c:v>219.92450400000001</c:v>
                </c:pt>
                <c:pt idx="1274" formatCode="General">
                  <c:v>219.92450400000001</c:v>
                </c:pt>
                <c:pt idx="1275" formatCode="General">
                  <c:v>219.92450400000001</c:v>
                </c:pt>
                <c:pt idx="1276" formatCode="General">
                  <c:v>219.92450400000001</c:v>
                </c:pt>
                <c:pt idx="1277" formatCode="General">
                  <c:v>219.92450400000001</c:v>
                </c:pt>
                <c:pt idx="1278" formatCode="General">
                  <c:v>219.92450400000001</c:v>
                </c:pt>
                <c:pt idx="1279" formatCode="General">
                  <c:v>219.92450400000001</c:v>
                </c:pt>
                <c:pt idx="1280" formatCode="General">
                  <c:v>219.92450400000001</c:v>
                </c:pt>
                <c:pt idx="1281" formatCode="General">
                  <c:v>219.92450400000001</c:v>
                </c:pt>
                <c:pt idx="1282" formatCode="General">
                  <c:v>219.92450400000001</c:v>
                </c:pt>
                <c:pt idx="1283" formatCode="General">
                  <c:v>219.92450400000001</c:v>
                </c:pt>
                <c:pt idx="1284" formatCode="General">
                  <c:v>219.92450400000001</c:v>
                </c:pt>
                <c:pt idx="1285" formatCode="General">
                  <c:v>219.92450400000001</c:v>
                </c:pt>
                <c:pt idx="1286" formatCode="General">
                  <c:v>219.92450400000001</c:v>
                </c:pt>
                <c:pt idx="1287" formatCode="General">
                  <c:v>219.92450400000001</c:v>
                </c:pt>
                <c:pt idx="1288" formatCode="General">
                  <c:v>219.92450400000001</c:v>
                </c:pt>
                <c:pt idx="1289" formatCode="General">
                  <c:v>219.92450400000001</c:v>
                </c:pt>
                <c:pt idx="1290" formatCode="General">
                  <c:v>219.92450400000001</c:v>
                </c:pt>
                <c:pt idx="1291" formatCode="General">
                  <c:v>219.92450400000001</c:v>
                </c:pt>
                <c:pt idx="1292" formatCode="General">
                  <c:v>219.92450400000001</c:v>
                </c:pt>
                <c:pt idx="1293" formatCode="General">
                  <c:v>219.92450400000001</c:v>
                </c:pt>
                <c:pt idx="1294" formatCode="General">
                  <c:v>219.92450400000001</c:v>
                </c:pt>
                <c:pt idx="1295" formatCode="General">
                  <c:v>219.92450400000001</c:v>
                </c:pt>
                <c:pt idx="1296" formatCode="General">
                  <c:v>219.92450400000001</c:v>
                </c:pt>
                <c:pt idx="1297" formatCode="General">
                  <c:v>219.92450400000001</c:v>
                </c:pt>
                <c:pt idx="1298" formatCode="General">
                  <c:v>219.92450400000001</c:v>
                </c:pt>
                <c:pt idx="1299" formatCode="General">
                  <c:v>219.92450400000001</c:v>
                </c:pt>
                <c:pt idx="1300" formatCode="General">
                  <c:v>219.92450400000001</c:v>
                </c:pt>
                <c:pt idx="1301" formatCode="General">
                  <c:v>219.92450400000001</c:v>
                </c:pt>
                <c:pt idx="1302" formatCode="General">
                  <c:v>219.92450400000001</c:v>
                </c:pt>
                <c:pt idx="1303" formatCode="General">
                  <c:v>219.92450400000001</c:v>
                </c:pt>
                <c:pt idx="1304" formatCode="General">
                  <c:v>219.92450400000001</c:v>
                </c:pt>
                <c:pt idx="1305" formatCode="General">
                  <c:v>219.92450400000001</c:v>
                </c:pt>
                <c:pt idx="1306" formatCode="General">
                  <c:v>219.92450400000001</c:v>
                </c:pt>
                <c:pt idx="1307" formatCode="General">
                  <c:v>219.92450400000001</c:v>
                </c:pt>
                <c:pt idx="1308" formatCode="General">
                  <c:v>219.92450400000001</c:v>
                </c:pt>
                <c:pt idx="1309" formatCode="General">
                  <c:v>219.92450400000001</c:v>
                </c:pt>
                <c:pt idx="1310" formatCode="General">
                  <c:v>219.92450400000001</c:v>
                </c:pt>
                <c:pt idx="1311" formatCode="General">
                  <c:v>219.92450400000001</c:v>
                </c:pt>
                <c:pt idx="1312" formatCode="General">
                  <c:v>219.92450400000001</c:v>
                </c:pt>
                <c:pt idx="1313" formatCode="General">
                  <c:v>219.92450400000001</c:v>
                </c:pt>
                <c:pt idx="1314" formatCode="General">
                  <c:v>219.92450400000001</c:v>
                </c:pt>
                <c:pt idx="1315" formatCode="General">
                  <c:v>219.92450400000001</c:v>
                </c:pt>
                <c:pt idx="1316" formatCode="General">
                  <c:v>219.92450400000001</c:v>
                </c:pt>
                <c:pt idx="1317" formatCode="General">
                  <c:v>219.92450400000001</c:v>
                </c:pt>
                <c:pt idx="1318" formatCode="General">
                  <c:v>219.92450400000001</c:v>
                </c:pt>
                <c:pt idx="1319" formatCode="General">
                  <c:v>219.92450400000001</c:v>
                </c:pt>
                <c:pt idx="1320" formatCode="General">
                  <c:v>219.92450400000001</c:v>
                </c:pt>
                <c:pt idx="1321" formatCode="General">
                  <c:v>219.92450400000001</c:v>
                </c:pt>
                <c:pt idx="1322" formatCode="General">
                  <c:v>219.92450400000001</c:v>
                </c:pt>
                <c:pt idx="1323" formatCode="General">
                  <c:v>219.92450400000001</c:v>
                </c:pt>
                <c:pt idx="1324" formatCode="General">
                  <c:v>219.92450400000001</c:v>
                </c:pt>
                <c:pt idx="1325" formatCode="General">
                  <c:v>219.92450400000001</c:v>
                </c:pt>
                <c:pt idx="1326" formatCode="General">
                  <c:v>219.92450400000001</c:v>
                </c:pt>
                <c:pt idx="1327" formatCode="General">
                  <c:v>219.92450400000001</c:v>
                </c:pt>
                <c:pt idx="1328" formatCode="General">
                  <c:v>219.92450400000001</c:v>
                </c:pt>
                <c:pt idx="1329" formatCode="General">
                  <c:v>219.92450400000001</c:v>
                </c:pt>
                <c:pt idx="1330" formatCode="General">
                  <c:v>219.92450400000001</c:v>
                </c:pt>
                <c:pt idx="1331" formatCode="General">
                  <c:v>219.92450400000001</c:v>
                </c:pt>
                <c:pt idx="1332" formatCode="General">
                  <c:v>219.92450400000001</c:v>
                </c:pt>
                <c:pt idx="1333" formatCode="General">
                  <c:v>219.92450400000001</c:v>
                </c:pt>
                <c:pt idx="1334" formatCode="General">
                  <c:v>219.92450400000001</c:v>
                </c:pt>
                <c:pt idx="1335" formatCode="General">
                  <c:v>219.92450400000001</c:v>
                </c:pt>
                <c:pt idx="1336" formatCode="General">
                  <c:v>219.92450400000001</c:v>
                </c:pt>
                <c:pt idx="1337" formatCode="General">
                  <c:v>219.92450400000001</c:v>
                </c:pt>
                <c:pt idx="1338" formatCode="General">
                  <c:v>219.92450400000001</c:v>
                </c:pt>
                <c:pt idx="1339" formatCode="General">
                  <c:v>219.92450400000001</c:v>
                </c:pt>
                <c:pt idx="1340" formatCode="General">
                  <c:v>219.92450400000001</c:v>
                </c:pt>
                <c:pt idx="1341" formatCode="General">
                  <c:v>219.92450400000001</c:v>
                </c:pt>
                <c:pt idx="1342" formatCode="General">
                  <c:v>219.92450400000001</c:v>
                </c:pt>
                <c:pt idx="1343" formatCode="General">
                  <c:v>219.92450400000001</c:v>
                </c:pt>
                <c:pt idx="1344" formatCode="General">
                  <c:v>219.92450400000001</c:v>
                </c:pt>
                <c:pt idx="1345" formatCode="General">
                  <c:v>219.92450400000001</c:v>
                </c:pt>
                <c:pt idx="1346" formatCode="General">
                  <c:v>219.92450400000001</c:v>
                </c:pt>
                <c:pt idx="1347" formatCode="General">
                  <c:v>219.92450400000001</c:v>
                </c:pt>
                <c:pt idx="1348" formatCode="General">
                  <c:v>219.92450400000001</c:v>
                </c:pt>
                <c:pt idx="1349" formatCode="General">
                  <c:v>219.92450400000001</c:v>
                </c:pt>
                <c:pt idx="1350" formatCode="General">
                  <c:v>219.92450400000001</c:v>
                </c:pt>
                <c:pt idx="1351" formatCode="General">
                  <c:v>219.92450400000001</c:v>
                </c:pt>
                <c:pt idx="1352" formatCode="General">
                  <c:v>219.92450400000001</c:v>
                </c:pt>
                <c:pt idx="1353" formatCode="General">
                  <c:v>219.92450400000001</c:v>
                </c:pt>
                <c:pt idx="1354" formatCode="General">
                  <c:v>219.92450400000001</c:v>
                </c:pt>
                <c:pt idx="1355" formatCode="General">
                  <c:v>219.92450400000001</c:v>
                </c:pt>
                <c:pt idx="1356" formatCode="General">
                  <c:v>219.92450400000001</c:v>
                </c:pt>
                <c:pt idx="1357" formatCode="General">
                  <c:v>219.92450400000001</c:v>
                </c:pt>
                <c:pt idx="1358" formatCode="General">
                  <c:v>219.92450400000001</c:v>
                </c:pt>
                <c:pt idx="1359" formatCode="General">
                  <c:v>219.92450400000001</c:v>
                </c:pt>
                <c:pt idx="1360" formatCode="General">
                  <c:v>219.92450400000001</c:v>
                </c:pt>
                <c:pt idx="1361" formatCode="General">
                  <c:v>219.92450400000001</c:v>
                </c:pt>
                <c:pt idx="1362" formatCode="General">
                  <c:v>219.92450400000001</c:v>
                </c:pt>
                <c:pt idx="1363" formatCode="General">
                  <c:v>219.92450400000001</c:v>
                </c:pt>
                <c:pt idx="1364" formatCode="General">
                  <c:v>219.92450400000001</c:v>
                </c:pt>
                <c:pt idx="1365" formatCode="General">
                  <c:v>219.92450400000001</c:v>
                </c:pt>
                <c:pt idx="1366" formatCode="General">
                  <c:v>219.92450400000001</c:v>
                </c:pt>
                <c:pt idx="1367" formatCode="General">
                  <c:v>219.92450400000001</c:v>
                </c:pt>
                <c:pt idx="1368" formatCode="General">
                  <c:v>219.92450400000001</c:v>
                </c:pt>
                <c:pt idx="1369" formatCode="General">
                  <c:v>219.92450400000001</c:v>
                </c:pt>
                <c:pt idx="1370" formatCode="General">
                  <c:v>219.92450400000001</c:v>
                </c:pt>
                <c:pt idx="1371" formatCode="General">
                  <c:v>219.92450400000001</c:v>
                </c:pt>
                <c:pt idx="1372" formatCode="General">
                  <c:v>219.92450400000001</c:v>
                </c:pt>
                <c:pt idx="1373" formatCode="General">
                  <c:v>219.92450400000001</c:v>
                </c:pt>
                <c:pt idx="1374" formatCode="General">
                  <c:v>219.92450400000001</c:v>
                </c:pt>
                <c:pt idx="1375" formatCode="General">
                  <c:v>219.92450400000001</c:v>
                </c:pt>
                <c:pt idx="1376" formatCode="General">
                  <c:v>219.92450400000001</c:v>
                </c:pt>
                <c:pt idx="1377" formatCode="General">
                  <c:v>219.92450400000001</c:v>
                </c:pt>
                <c:pt idx="1378" formatCode="General">
                  <c:v>219.92450400000001</c:v>
                </c:pt>
                <c:pt idx="1379" formatCode="General">
                  <c:v>219.92450400000001</c:v>
                </c:pt>
                <c:pt idx="1380" formatCode="General">
                  <c:v>219.92450400000001</c:v>
                </c:pt>
                <c:pt idx="1381" formatCode="General">
                  <c:v>219.92450400000001</c:v>
                </c:pt>
                <c:pt idx="1382" formatCode="General">
                  <c:v>219.92450400000001</c:v>
                </c:pt>
                <c:pt idx="1383" formatCode="General">
                  <c:v>219.92450400000001</c:v>
                </c:pt>
                <c:pt idx="1384" formatCode="General">
                  <c:v>219.92450400000001</c:v>
                </c:pt>
                <c:pt idx="1385" formatCode="General">
                  <c:v>219.92450400000001</c:v>
                </c:pt>
                <c:pt idx="1386" formatCode="General">
                  <c:v>219.92450400000001</c:v>
                </c:pt>
                <c:pt idx="1387" formatCode="General">
                  <c:v>219.92450400000001</c:v>
                </c:pt>
                <c:pt idx="1388" formatCode="General">
                  <c:v>219.92450400000001</c:v>
                </c:pt>
                <c:pt idx="1389" formatCode="General">
                  <c:v>219.92450400000001</c:v>
                </c:pt>
                <c:pt idx="1390" formatCode="General">
                  <c:v>219.92450400000001</c:v>
                </c:pt>
                <c:pt idx="1391" formatCode="General">
                  <c:v>219.92450400000001</c:v>
                </c:pt>
                <c:pt idx="1392" formatCode="General">
                  <c:v>219.92450400000001</c:v>
                </c:pt>
                <c:pt idx="1393" formatCode="General">
                  <c:v>219.92450400000001</c:v>
                </c:pt>
                <c:pt idx="1394" formatCode="General">
                  <c:v>219.92450400000001</c:v>
                </c:pt>
                <c:pt idx="1395" formatCode="General">
                  <c:v>219.92450400000001</c:v>
                </c:pt>
                <c:pt idx="1396" formatCode="General">
                  <c:v>219.92450400000001</c:v>
                </c:pt>
                <c:pt idx="1397" formatCode="General">
                  <c:v>219.92450400000001</c:v>
                </c:pt>
                <c:pt idx="1398" formatCode="General">
                  <c:v>219.92450400000001</c:v>
                </c:pt>
                <c:pt idx="1399" formatCode="General">
                  <c:v>219.92450400000001</c:v>
                </c:pt>
                <c:pt idx="1400" formatCode="General">
                  <c:v>219.92450400000001</c:v>
                </c:pt>
                <c:pt idx="1401" formatCode="General">
                  <c:v>219.92450400000001</c:v>
                </c:pt>
                <c:pt idx="1402" formatCode="General">
                  <c:v>219.92450400000001</c:v>
                </c:pt>
                <c:pt idx="1403" formatCode="General">
                  <c:v>219.92450400000001</c:v>
                </c:pt>
                <c:pt idx="1404" formatCode="General">
                  <c:v>219.92450400000001</c:v>
                </c:pt>
                <c:pt idx="1405" formatCode="General">
                  <c:v>219.92450400000001</c:v>
                </c:pt>
                <c:pt idx="1406" formatCode="General">
                  <c:v>219.92450400000001</c:v>
                </c:pt>
                <c:pt idx="1407" formatCode="General">
                  <c:v>219.92450400000001</c:v>
                </c:pt>
                <c:pt idx="1408" formatCode="General">
                  <c:v>219.92450400000001</c:v>
                </c:pt>
                <c:pt idx="1409" formatCode="General">
                  <c:v>219.92450400000001</c:v>
                </c:pt>
                <c:pt idx="1410" formatCode="General">
                  <c:v>219.92450400000001</c:v>
                </c:pt>
                <c:pt idx="1411" formatCode="General">
                  <c:v>219.92450400000001</c:v>
                </c:pt>
                <c:pt idx="1412" formatCode="General">
                  <c:v>219.92450400000001</c:v>
                </c:pt>
                <c:pt idx="1413" formatCode="General">
                  <c:v>219.92450400000001</c:v>
                </c:pt>
                <c:pt idx="1414" formatCode="General">
                  <c:v>219.92450400000001</c:v>
                </c:pt>
                <c:pt idx="1415" formatCode="General">
                  <c:v>219.92450400000001</c:v>
                </c:pt>
                <c:pt idx="1416" formatCode="General">
                  <c:v>219.92450400000001</c:v>
                </c:pt>
                <c:pt idx="1417" formatCode="General">
                  <c:v>219.92450400000001</c:v>
                </c:pt>
                <c:pt idx="1418" formatCode="General">
                  <c:v>219.92450400000001</c:v>
                </c:pt>
                <c:pt idx="1419" formatCode="General">
                  <c:v>219.92450400000001</c:v>
                </c:pt>
                <c:pt idx="1420" formatCode="General">
                  <c:v>219.92450400000001</c:v>
                </c:pt>
                <c:pt idx="1421" formatCode="General">
                  <c:v>219.92450400000001</c:v>
                </c:pt>
                <c:pt idx="1422" formatCode="General">
                  <c:v>219.92450400000001</c:v>
                </c:pt>
                <c:pt idx="1423" formatCode="General">
                  <c:v>219.92450400000001</c:v>
                </c:pt>
                <c:pt idx="1424" formatCode="General">
                  <c:v>219.92450400000001</c:v>
                </c:pt>
                <c:pt idx="1425" formatCode="General">
                  <c:v>219.92450400000001</c:v>
                </c:pt>
                <c:pt idx="1426" formatCode="General">
                  <c:v>219.92450400000001</c:v>
                </c:pt>
                <c:pt idx="1427" formatCode="General">
                  <c:v>219.92450400000001</c:v>
                </c:pt>
                <c:pt idx="1428" formatCode="General">
                  <c:v>219.92450400000001</c:v>
                </c:pt>
                <c:pt idx="1429" formatCode="General">
                  <c:v>219.92450400000001</c:v>
                </c:pt>
                <c:pt idx="1430" formatCode="General">
                  <c:v>219.92450400000001</c:v>
                </c:pt>
                <c:pt idx="1431" formatCode="General">
                  <c:v>219.92450400000001</c:v>
                </c:pt>
                <c:pt idx="1432" formatCode="General">
                  <c:v>219.92450400000001</c:v>
                </c:pt>
                <c:pt idx="1433" formatCode="General">
                  <c:v>219.92450400000001</c:v>
                </c:pt>
                <c:pt idx="1434" formatCode="General">
                  <c:v>219.92450400000001</c:v>
                </c:pt>
                <c:pt idx="1435" formatCode="General">
                  <c:v>219.92450400000001</c:v>
                </c:pt>
                <c:pt idx="1436" formatCode="General">
                  <c:v>219.92450400000001</c:v>
                </c:pt>
                <c:pt idx="1437" formatCode="General">
                  <c:v>219.92450400000001</c:v>
                </c:pt>
                <c:pt idx="1438" formatCode="General">
                  <c:v>219.92450400000001</c:v>
                </c:pt>
                <c:pt idx="1439" formatCode="General">
                  <c:v>219.92450400000001</c:v>
                </c:pt>
                <c:pt idx="1440" formatCode="General">
                  <c:v>219.92450400000001</c:v>
                </c:pt>
                <c:pt idx="1441" formatCode="General">
                  <c:v>219.92450400000001</c:v>
                </c:pt>
                <c:pt idx="1442" formatCode="General">
                  <c:v>219.92450400000001</c:v>
                </c:pt>
                <c:pt idx="1443" formatCode="General">
                  <c:v>219.92450400000001</c:v>
                </c:pt>
                <c:pt idx="1444" formatCode="General">
                  <c:v>219.92450400000001</c:v>
                </c:pt>
                <c:pt idx="1445" formatCode="General">
                  <c:v>219.92450400000001</c:v>
                </c:pt>
                <c:pt idx="1446" formatCode="General">
                  <c:v>219.92450400000001</c:v>
                </c:pt>
                <c:pt idx="1447" formatCode="General">
                  <c:v>219.92450400000001</c:v>
                </c:pt>
                <c:pt idx="1448" formatCode="General">
                  <c:v>219.92450400000001</c:v>
                </c:pt>
                <c:pt idx="1449" formatCode="General">
                  <c:v>219.92450400000001</c:v>
                </c:pt>
                <c:pt idx="1450" formatCode="General">
                  <c:v>219.92450400000001</c:v>
                </c:pt>
                <c:pt idx="1451" formatCode="General">
                  <c:v>219.92450400000001</c:v>
                </c:pt>
                <c:pt idx="1452" formatCode="General">
                  <c:v>219.92450400000001</c:v>
                </c:pt>
                <c:pt idx="1453" formatCode="General">
                  <c:v>219.92450400000001</c:v>
                </c:pt>
                <c:pt idx="1454" formatCode="General">
                  <c:v>219.92450400000001</c:v>
                </c:pt>
                <c:pt idx="1455" formatCode="General">
                  <c:v>219.92450400000001</c:v>
                </c:pt>
                <c:pt idx="1456" formatCode="General">
                  <c:v>219.92450400000001</c:v>
                </c:pt>
                <c:pt idx="1457" formatCode="General">
                  <c:v>219.92450400000001</c:v>
                </c:pt>
                <c:pt idx="1458" formatCode="General">
                  <c:v>219.92450400000001</c:v>
                </c:pt>
                <c:pt idx="1459" formatCode="General">
                  <c:v>219.92450400000001</c:v>
                </c:pt>
                <c:pt idx="1460" formatCode="General">
                  <c:v>219.92450400000001</c:v>
                </c:pt>
                <c:pt idx="1461" formatCode="General">
                  <c:v>219.92450400000001</c:v>
                </c:pt>
                <c:pt idx="1462" formatCode="General">
                  <c:v>219.92450400000001</c:v>
                </c:pt>
                <c:pt idx="1463" formatCode="General">
                  <c:v>219.92450400000001</c:v>
                </c:pt>
                <c:pt idx="1464" formatCode="General">
                  <c:v>219.92450400000001</c:v>
                </c:pt>
                <c:pt idx="1465" formatCode="General">
                  <c:v>219.92450400000001</c:v>
                </c:pt>
                <c:pt idx="1466" formatCode="General">
                  <c:v>219.92450400000001</c:v>
                </c:pt>
                <c:pt idx="1467" formatCode="General">
                  <c:v>219.92450400000001</c:v>
                </c:pt>
                <c:pt idx="1468" formatCode="General">
                  <c:v>219.92450400000001</c:v>
                </c:pt>
                <c:pt idx="1469" formatCode="General">
                  <c:v>219.92450400000001</c:v>
                </c:pt>
                <c:pt idx="1470" formatCode="General">
                  <c:v>219.92450400000001</c:v>
                </c:pt>
                <c:pt idx="1471" formatCode="General">
                  <c:v>219.92450400000001</c:v>
                </c:pt>
                <c:pt idx="1472" formatCode="General">
                  <c:v>219.92450400000001</c:v>
                </c:pt>
                <c:pt idx="1473" formatCode="General">
                  <c:v>219.92450400000001</c:v>
                </c:pt>
                <c:pt idx="1474" formatCode="General">
                  <c:v>219.92450400000001</c:v>
                </c:pt>
                <c:pt idx="1475" formatCode="General">
                  <c:v>219.92450400000001</c:v>
                </c:pt>
                <c:pt idx="1476" formatCode="General">
                  <c:v>219.92450400000001</c:v>
                </c:pt>
                <c:pt idx="1477" formatCode="General">
                  <c:v>219.92450400000001</c:v>
                </c:pt>
                <c:pt idx="1478" formatCode="General">
                  <c:v>219.92450400000001</c:v>
                </c:pt>
                <c:pt idx="1479" formatCode="General">
                  <c:v>219.92450400000001</c:v>
                </c:pt>
                <c:pt idx="1480" formatCode="General">
                  <c:v>219.92450400000001</c:v>
                </c:pt>
                <c:pt idx="1481" formatCode="General">
                  <c:v>219.92450400000001</c:v>
                </c:pt>
                <c:pt idx="1482" formatCode="General">
                  <c:v>219.92450400000001</c:v>
                </c:pt>
                <c:pt idx="1483" formatCode="General">
                  <c:v>219.92450400000001</c:v>
                </c:pt>
                <c:pt idx="1484" formatCode="General">
                  <c:v>219.92450400000001</c:v>
                </c:pt>
                <c:pt idx="1485" formatCode="General">
                  <c:v>219.92450400000001</c:v>
                </c:pt>
                <c:pt idx="1486" formatCode="General">
                  <c:v>219.92450400000001</c:v>
                </c:pt>
                <c:pt idx="1487" formatCode="General">
                  <c:v>219.92450400000001</c:v>
                </c:pt>
                <c:pt idx="1488" formatCode="General">
                  <c:v>219.92450400000001</c:v>
                </c:pt>
                <c:pt idx="1489" formatCode="General">
                  <c:v>219.92450400000001</c:v>
                </c:pt>
                <c:pt idx="1490" formatCode="General">
                  <c:v>219.92450400000001</c:v>
                </c:pt>
                <c:pt idx="1491" formatCode="General">
                  <c:v>219.92450400000001</c:v>
                </c:pt>
                <c:pt idx="1492" formatCode="General">
                  <c:v>219.92450400000001</c:v>
                </c:pt>
                <c:pt idx="1493" formatCode="General">
                  <c:v>219.92450400000001</c:v>
                </c:pt>
                <c:pt idx="1494" formatCode="General">
                  <c:v>219.92450400000001</c:v>
                </c:pt>
                <c:pt idx="1495" formatCode="General">
                  <c:v>219.92450400000001</c:v>
                </c:pt>
                <c:pt idx="1496" formatCode="General">
                  <c:v>219.92450400000001</c:v>
                </c:pt>
                <c:pt idx="1497" formatCode="General">
                  <c:v>219.92450400000001</c:v>
                </c:pt>
                <c:pt idx="1498" formatCode="General">
                  <c:v>219.92450400000001</c:v>
                </c:pt>
                <c:pt idx="1499" formatCode="General">
                  <c:v>219.92450400000001</c:v>
                </c:pt>
                <c:pt idx="1500" formatCode="General">
                  <c:v>219.92450400000001</c:v>
                </c:pt>
                <c:pt idx="1501" formatCode="General">
                  <c:v>219.92450400000001</c:v>
                </c:pt>
                <c:pt idx="1502" formatCode="General">
                  <c:v>219.92450400000001</c:v>
                </c:pt>
                <c:pt idx="1503" formatCode="General">
                  <c:v>219.92450400000001</c:v>
                </c:pt>
                <c:pt idx="1504" formatCode="General">
                  <c:v>219.92450400000001</c:v>
                </c:pt>
                <c:pt idx="1505" formatCode="General">
                  <c:v>219.92450400000001</c:v>
                </c:pt>
                <c:pt idx="1506" formatCode="General">
                  <c:v>219.92450400000001</c:v>
                </c:pt>
                <c:pt idx="1507" formatCode="General">
                  <c:v>219.92450400000001</c:v>
                </c:pt>
                <c:pt idx="1508" formatCode="General">
                  <c:v>219.92450400000001</c:v>
                </c:pt>
                <c:pt idx="1509" formatCode="General">
                  <c:v>219.92450400000001</c:v>
                </c:pt>
                <c:pt idx="1510" formatCode="General">
                  <c:v>219.92450400000001</c:v>
                </c:pt>
                <c:pt idx="1511" formatCode="General">
                  <c:v>219.92450400000001</c:v>
                </c:pt>
                <c:pt idx="1512" formatCode="General">
                  <c:v>219.92450400000001</c:v>
                </c:pt>
                <c:pt idx="1513" formatCode="General">
                  <c:v>219.92450400000001</c:v>
                </c:pt>
                <c:pt idx="1514" formatCode="General">
                  <c:v>219.92450400000001</c:v>
                </c:pt>
                <c:pt idx="1515" formatCode="General">
                  <c:v>219.92450400000001</c:v>
                </c:pt>
                <c:pt idx="1516" formatCode="General">
                  <c:v>219.92450400000001</c:v>
                </c:pt>
                <c:pt idx="1517" formatCode="General">
                  <c:v>219.92450400000001</c:v>
                </c:pt>
                <c:pt idx="1518" formatCode="General">
                  <c:v>219.92450400000001</c:v>
                </c:pt>
                <c:pt idx="1519" formatCode="General">
                  <c:v>219.92450400000001</c:v>
                </c:pt>
                <c:pt idx="1520" formatCode="General">
                  <c:v>219.92450400000001</c:v>
                </c:pt>
                <c:pt idx="1521" formatCode="General">
                  <c:v>219.92450400000001</c:v>
                </c:pt>
                <c:pt idx="1522" formatCode="General">
                  <c:v>219.92450400000001</c:v>
                </c:pt>
                <c:pt idx="1523" formatCode="General">
                  <c:v>219.92450400000001</c:v>
                </c:pt>
                <c:pt idx="1524" formatCode="General">
                  <c:v>219.92450400000001</c:v>
                </c:pt>
                <c:pt idx="1525" formatCode="General">
                  <c:v>219.92450400000001</c:v>
                </c:pt>
                <c:pt idx="1526" formatCode="General">
                  <c:v>219.92450400000001</c:v>
                </c:pt>
                <c:pt idx="1527" formatCode="General">
                  <c:v>219.92450400000001</c:v>
                </c:pt>
                <c:pt idx="1528" formatCode="General">
                  <c:v>219.92450400000001</c:v>
                </c:pt>
                <c:pt idx="1529" formatCode="General">
                  <c:v>219.92450400000001</c:v>
                </c:pt>
                <c:pt idx="1530" formatCode="General">
                  <c:v>219.92450400000001</c:v>
                </c:pt>
                <c:pt idx="1531" formatCode="General">
                  <c:v>219.92450400000001</c:v>
                </c:pt>
                <c:pt idx="1532" formatCode="General">
                  <c:v>219.92450400000001</c:v>
                </c:pt>
                <c:pt idx="1533" formatCode="General">
                  <c:v>219.92450400000001</c:v>
                </c:pt>
                <c:pt idx="1534" formatCode="General">
                  <c:v>219.92450400000001</c:v>
                </c:pt>
                <c:pt idx="1535" formatCode="General">
                  <c:v>219.92450400000001</c:v>
                </c:pt>
                <c:pt idx="1536" formatCode="General">
                  <c:v>219.92450400000001</c:v>
                </c:pt>
                <c:pt idx="1537" formatCode="General">
                  <c:v>219.92450400000001</c:v>
                </c:pt>
                <c:pt idx="1538" formatCode="General">
                  <c:v>219.92450400000001</c:v>
                </c:pt>
                <c:pt idx="1539" formatCode="General">
                  <c:v>219.92450400000001</c:v>
                </c:pt>
                <c:pt idx="1540" formatCode="General">
                  <c:v>219.92450400000001</c:v>
                </c:pt>
                <c:pt idx="1541" formatCode="General">
                  <c:v>219.92450400000001</c:v>
                </c:pt>
                <c:pt idx="1542" formatCode="General">
                  <c:v>219.92450400000001</c:v>
                </c:pt>
                <c:pt idx="1543" formatCode="General">
                  <c:v>219.92450400000001</c:v>
                </c:pt>
                <c:pt idx="1544" formatCode="General">
                  <c:v>219.92450400000001</c:v>
                </c:pt>
                <c:pt idx="1545" formatCode="General">
                  <c:v>219.92450400000001</c:v>
                </c:pt>
                <c:pt idx="1546" formatCode="General">
                  <c:v>219.92450400000001</c:v>
                </c:pt>
                <c:pt idx="1547" formatCode="General">
                  <c:v>219.92450400000001</c:v>
                </c:pt>
                <c:pt idx="1548" formatCode="General">
                  <c:v>219.92450400000001</c:v>
                </c:pt>
                <c:pt idx="1549" formatCode="General">
                  <c:v>219.92450400000001</c:v>
                </c:pt>
                <c:pt idx="1550" formatCode="General">
                  <c:v>219.92450400000001</c:v>
                </c:pt>
                <c:pt idx="1551" formatCode="General">
                  <c:v>219.92450400000001</c:v>
                </c:pt>
                <c:pt idx="1552" formatCode="General">
                  <c:v>219.92450400000001</c:v>
                </c:pt>
                <c:pt idx="1553" formatCode="General">
                  <c:v>219.92450400000001</c:v>
                </c:pt>
                <c:pt idx="1554" formatCode="General">
                  <c:v>219.92450400000001</c:v>
                </c:pt>
                <c:pt idx="1555" formatCode="General">
                  <c:v>219.92450400000001</c:v>
                </c:pt>
                <c:pt idx="1556" formatCode="General">
                  <c:v>219.92450400000001</c:v>
                </c:pt>
                <c:pt idx="1557" formatCode="General">
                  <c:v>219.92450400000001</c:v>
                </c:pt>
                <c:pt idx="1558" formatCode="General">
                  <c:v>219.92450400000001</c:v>
                </c:pt>
                <c:pt idx="1559" formatCode="General">
                  <c:v>219.92450400000001</c:v>
                </c:pt>
                <c:pt idx="1560" formatCode="General">
                  <c:v>219.92450400000001</c:v>
                </c:pt>
                <c:pt idx="1561" formatCode="General">
                  <c:v>219.92450400000001</c:v>
                </c:pt>
                <c:pt idx="1562" formatCode="General">
                  <c:v>219.92450400000001</c:v>
                </c:pt>
                <c:pt idx="1563" formatCode="General">
                  <c:v>219.92450400000001</c:v>
                </c:pt>
                <c:pt idx="1564" formatCode="General">
                  <c:v>219.92450400000001</c:v>
                </c:pt>
                <c:pt idx="1565" formatCode="General">
                  <c:v>219.92450400000001</c:v>
                </c:pt>
                <c:pt idx="1566" formatCode="General">
                  <c:v>219.92450400000001</c:v>
                </c:pt>
                <c:pt idx="1567" formatCode="General">
                  <c:v>219.92450400000001</c:v>
                </c:pt>
                <c:pt idx="1568" formatCode="General">
                  <c:v>219.92450400000001</c:v>
                </c:pt>
                <c:pt idx="1569" formatCode="General">
                  <c:v>219.92450400000001</c:v>
                </c:pt>
                <c:pt idx="1570" formatCode="General">
                  <c:v>219.92450400000001</c:v>
                </c:pt>
                <c:pt idx="1571" formatCode="General">
                  <c:v>219.92450400000001</c:v>
                </c:pt>
                <c:pt idx="1572" formatCode="General">
                  <c:v>219.92450400000001</c:v>
                </c:pt>
                <c:pt idx="1573" formatCode="General">
                  <c:v>219.92450400000001</c:v>
                </c:pt>
                <c:pt idx="1574" formatCode="General">
                  <c:v>219.92450400000001</c:v>
                </c:pt>
                <c:pt idx="1575" formatCode="General">
                  <c:v>219.92450400000001</c:v>
                </c:pt>
                <c:pt idx="1576" formatCode="General">
                  <c:v>219.92450400000001</c:v>
                </c:pt>
                <c:pt idx="1577" formatCode="General">
                  <c:v>219.92450400000001</c:v>
                </c:pt>
                <c:pt idx="1578" formatCode="General">
                  <c:v>219.92450400000001</c:v>
                </c:pt>
                <c:pt idx="1579" formatCode="General">
                  <c:v>219.92450400000001</c:v>
                </c:pt>
                <c:pt idx="1580" formatCode="General">
                  <c:v>219.92450400000001</c:v>
                </c:pt>
                <c:pt idx="1581" formatCode="General">
                  <c:v>219.92450400000001</c:v>
                </c:pt>
                <c:pt idx="1582" formatCode="General">
                  <c:v>219.92450400000001</c:v>
                </c:pt>
                <c:pt idx="1583" formatCode="General">
                  <c:v>219.92450400000001</c:v>
                </c:pt>
                <c:pt idx="1584" formatCode="General">
                  <c:v>219.92450400000001</c:v>
                </c:pt>
                <c:pt idx="1585" formatCode="General">
                  <c:v>219.92450400000001</c:v>
                </c:pt>
                <c:pt idx="1586" formatCode="General">
                  <c:v>219.92450400000001</c:v>
                </c:pt>
                <c:pt idx="1587" formatCode="General">
                  <c:v>219.92450400000001</c:v>
                </c:pt>
                <c:pt idx="1588" formatCode="General">
                  <c:v>219.92450400000001</c:v>
                </c:pt>
                <c:pt idx="1589" formatCode="General">
                  <c:v>219.92450400000001</c:v>
                </c:pt>
                <c:pt idx="1590" formatCode="General">
                  <c:v>219.92450400000001</c:v>
                </c:pt>
                <c:pt idx="1591" formatCode="General">
                  <c:v>219.92450400000001</c:v>
                </c:pt>
                <c:pt idx="1592" formatCode="General">
                  <c:v>219.92450400000001</c:v>
                </c:pt>
                <c:pt idx="1593" formatCode="General">
                  <c:v>219.92450400000001</c:v>
                </c:pt>
                <c:pt idx="1594" formatCode="General">
                  <c:v>219.92450400000001</c:v>
                </c:pt>
                <c:pt idx="1595" formatCode="General">
                  <c:v>219.92450400000001</c:v>
                </c:pt>
                <c:pt idx="1596" formatCode="General">
                  <c:v>219.92450400000001</c:v>
                </c:pt>
                <c:pt idx="1597" formatCode="General">
                  <c:v>219.92450400000001</c:v>
                </c:pt>
                <c:pt idx="1598" formatCode="General">
                  <c:v>219.92450400000001</c:v>
                </c:pt>
                <c:pt idx="1599" formatCode="General">
                  <c:v>219.92450400000001</c:v>
                </c:pt>
                <c:pt idx="1600" formatCode="General">
                  <c:v>219.92450400000001</c:v>
                </c:pt>
                <c:pt idx="1601" formatCode="General">
                  <c:v>219.92450400000001</c:v>
                </c:pt>
                <c:pt idx="1602" formatCode="General">
                  <c:v>219.92450400000001</c:v>
                </c:pt>
                <c:pt idx="1603" formatCode="General">
                  <c:v>219.92450400000001</c:v>
                </c:pt>
                <c:pt idx="1604" formatCode="General">
                  <c:v>219.92450400000001</c:v>
                </c:pt>
                <c:pt idx="1605" formatCode="General">
                  <c:v>219.92450400000001</c:v>
                </c:pt>
                <c:pt idx="1606" formatCode="General">
                  <c:v>219.92450400000001</c:v>
                </c:pt>
                <c:pt idx="1607" formatCode="General">
                  <c:v>219.92450400000001</c:v>
                </c:pt>
                <c:pt idx="1608" formatCode="General">
                  <c:v>109.96225200000001</c:v>
                </c:pt>
                <c:pt idx="1609" formatCode="General">
                  <c:v>109.96225200000001</c:v>
                </c:pt>
                <c:pt idx="1610" formatCode="General">
                  <c:v>109.96225200000001</c:v>
                </c:pt>
                <c:pt idx="1611" formatCode="General">
                  <c:v>109.96225200000001</c:v>
                </c:pt>
                <c:pt idx="1612" formatCode="General">
                  <c:v>109.96225200000001</c:v>
                </c:pt>
                <c:pt idx="1613" formatCode="General">
                  <c:v>109.96225200000001</c:v>
                </c:pt>
                <c:pt idx="1614" formatCode="General">
                  <c:v>109.96225200000001</c:v>
                </c:pt>
                <c:pt idx="1615" formatCode="General">
                  <c:v>109.96225200000001</c:v>
                </c:pt>
                <c:pt idx="1616" formatCode="General">
                  <c:v>109.96225200000001</c:v>
                </c:pt>
                <c:pt idx="1617" formatCode="General">
                  <c:v>109.96225200000001</c:v>
                </c:pt>
                <c:pt idx="1618" formatCode="General">
                  <c:v>109.96225200000001</c:v>
                </c:pt>
                <c:pt idx="1619" formatCode="General">
                  <c:v>109.96225200000001</c:v>
                </c:pt>
                <c:pt idx="1620" formatCode="General">
                  <c:v>109.96225200000001</c:v>
                </c:pt>
                <c:pt idx="1621" formatCode="General">
                  <c:v>109.96225200000001</c:v>
                </c:pt>
                <c:pt idx="1622" formatCode="General">
                  <c:v>109.96225200000001</c:v>
                </c:pt>
                <c:pt idx="1623" formatCode="General">
                  <c:v>109.96225200000001</c:v>
                </c:pt>
                <c:pt idx="1624" formatCode="General">
                  <c:v>109.96225200000001</c:v>
                </c:pt>
                <c:pt idx="1625" formatCode="General">
                  <c:v>109.96225200000001</c:v>
                </c:pt>
                <c:pt idx="1626" formatCode="General">
                  <c:v>109.96225200000001</c:v>
                </c:pt>
                <c:pt idx="1627" formatCode="General">
                  <c:v>109.96225200000001</c:v>
                </c:pt>
                <c:pt idx="1628" formatCode="General">
                  <c:v>109.96225200000001</c:v>
                </c:pt>
                <c:pt idx="1629" formatCode="General">
                  <c:v>109.96225200000001</c:v>
                </c:pt>
                <c:pt idx="1630" formatCode="General">
                  <c:v>109.96225200000001</c:v>
                </c:pt>
                <c:pt idx="1631" formatCode="General">
                  <c:v>109.96225200000001</c:v>
                </c:pt>
                <c:pt idx="1632" formatCode="General">
                  <c:v>109.96225200000001</c:v>
                </c:pt>
                <c:pt idx="1633" formatCode="General">
                  <c:v>109.96225200000001</c:v>
                </c:pt>
                <c:pt idx="1634" formatCode="General">
                  <c:v>109.96225200000001</c:v>
                </c:pt>
                <c:pt idx="1635" formatCode="General">
                  <c:v>109.96225200000001</c:v>
                </c:pt>
                <c:pt idx="1636" formatCode="General">
                  <c:v>109.96225200000001</c:v>
                </c:pt>
                <c:pt idx="1637" formatCode="General">
                  <c:v>109.96225200000001</c:v>
                </c:pt>
                <c:pt idx="1638" formatCode="General">
                  <c:v>109.96225200000001</c:v>
                </c:pt>
                <c:pt idx="1639" formatCode="General">
                  <c:v>109.96225200000001</c:v>
                </c:pt>
                <c:pt idx="1640" formatCode="General">
                  <c:v>109.96225200000001</c:v>
                </c:pt>
                <c:pt idx="1641" formatCode="General">
                  <c:v>109.96225200000001</c:v>
                </c:pt>
                <c:pt idx="1642" formatCode="General">
                  <c:v>109.96225200000001</c:v>
                </c:pt>
                <c:pt idx="1643" formatCode="General">
                  <c:v>109.96225200000001</c:v>
                </c:pt>
                <c:pt idx="1644" formatCode="General">
                  <c:v>109.96225200000001</c:v>
                </c:pt>
                <c:pt idx="1645" formatCode="General">
                  <c:v>109.96225200000001</c:v>
                </c:pt>
                <c:pt idx="1646" formatCode="General">
                  <c:v>109.96225200000001</c:v>
                </c:pt>
                <c:pt idx="1647" formatCode="General">
                  <c:v>109.96225200000001</c:v>
                </c:pt>
                <c:pt idx="1648" formatCode="General">
                  <c:v>109.96225200000001</c:v>
                </c:pt>
                <c:pt idx="1649" formatCode="General">
                  <c:v>109.96225200000001</c:v>
                </c:pt>
                <c:pt idx="1650" formatCode="General">
                  <c:v>109.96225200000001</c:v>
                </c:pt>
                <c:pt idx="1651" formatCode="General">
                  <c:v>109.96225200000001</c:v>
                </c:pt>
                <c:pt idx="1652" formatCode="General">
                  <c:v>109.96225200000001</c:v>
                </c:pt>
                <c:pt idx="1653" formatCode="General">
                  <c:v>109.96225200000001</c:v>
                </c:pt>
                <c:pt idx="1654" formatCode="General">
                  <c:v>109.96225200000001</c:v>
                </c:pt>
                <c:pt idx="1655" formatCode="General">
                  <c:v>109.96225200000001</c:v>
                </c:pt>
                <c:pt idx="1656" formatCode="General">
                  <c:v>109.96225200000001</c:v>
                </c:pt>
                <c:pt idx="1657" formatCode="General">
                  <c:v>109.96225200000001</c:v>
                </c:pt>
                <c:pt idx="1658" formatCode="General">
                  <c:v>109.96225200000001</c:v>
                </c:pt>
                <c:pt idx="1659" formatCode="General">
                  <c:v>109.96225200000001</c:v>
                </c:pt>
                <c:pt idx="1660" formatCode="General">
                  <c:v>109.96225200000001</c:v>
                </c:pt>
                <c:pt idx="1661" formatCode="General">
                  <c:v>109.96225200000001</c:v>
                </c:pt>
                <c:pt idx="1662" formatCode="General">
                  <c:v>109.96225200000001</c:v>
                </c:pt>
                <c:pt idx="1663" formatCode="General">
                  <c:v>109.96225200000001</c:v>
                </c:pt>
                <c:pt idx="1664" formatCode="General">
                  <c:v>109.96225200000001</c:v>
                </c:pt>
                <c:pt idx="1665" formatCode="General">
                  <c:v>109.96225200000001</c:v>
                </c:pt>
                <c:pt idx="1666" formatCode="General">
                  <c:v>109.96225200000001</c:v>
                </c:pt>
                <c:pt idx="1667" formatCode="General">
                  <c:v>109.96225200000001</c:v>
                </c:pt>
                <c:pt idx="1668" formatCode="General">
                  <c:v>109.96225200000001</c:v>
                </c:pt>
                <c:pt idx="1669" formatCode="General">
                  <c:v>109.96225200000001</c:v>
                </c:pt>
                <c:pt idx="1670" formatCode="General">
                  <c:v>109.96225200000001</c:v>
                </c:pt>
                <c:pt idx="1671" formatCode="General">
                  <c:v>109.96225200000001</c:v>
                </c:pt>
                <c:pt idx="1672" formatCode="General">
                  <c:v>109.96225200000001</c:v>
                </c:pt>
                <c:pt idx="1673" formatCode="General">
                  <c:v>109.96225200000001</c:v>
                </c:pt>
                <c:pt idx="1674" formatCode="General">
                  <c:v>109.96225200000001</c:v>
                </c:pt>
                <c:pt idx="1675" formatCode="General">
                  <c:v>109.96225200000001</c:v>
                </c:pt>
                <c:pt idx="1676" formatCode="General">
                  <c:v>109.96225200000001</c:v>
                </c:pt>
                <c:pt idx="1677" formatCode="General">
                  <c:v>109.96225200000001</c:v>
                </c:pt>
                <c:pt idx="1678" formatCode="General">
                  <c:v>109.96225200000001</c:v>
                </c:pt>
                <c:pt idx="1679" formatCode="General">
                  <c:v>109.96225200000001</c:v>
                </c:pt>
                <c:pt idx="1680" formatCode="General">
                  <c:v>109.96225200000001</c:v>
                </c:pt>
                <c:pt idx="1681" formatCode="General">
                  <c:v>109.96225200000001</c:v>
                </c:pt>
                <c:pt idx="1682" formatCode="General">
                  <c:v>109.96225200000001</c:v>
                </c:pt>
                <c:pt idx="1683" formatCode="General">
                  <c:v>109.96225200000001</c:v>
                </c:pt>
                <c:pt idx="1684" formatCode="General">
                  <c:v>109.96225200000001</c:v>
                </c:pt>
                <c:pt idx="1685" formatCode="General">
                  <c:v>109.96225200000001</c:v>
                </c:pt>
                <c:pt idx="1686" formatCode="General">
                  <c:v>109.96225200000001</c:v>
                </c:pt>
                <c:pt idx="1687" formatCode="General">
                  <c:v>109.96225200000001</c:v>
                </c:pt>
                <c:pt idx="1688" formatCode="General">
                  <c:v>109.96225200000001</c:v>
                </c:pt>
                <c:pt idx="1689" formatCode="General">
                  <c:v>109.96225200000001</c:v>
                </c:pt>
                <c:pt idx="1690" formatCode="General">
                  <c:v>109.96225200000001</c:v>
                </c:pt>
                <c:pt idx="1691" formatCode="General">
                  <c:v>109.96225200000001</c:v>
                </c:pt>
                <c:pt idx="1692" formatCode="General">
                  <c:v>109.96225200000001</c:v>
                </c:pt>
                <c:pt idx="1693" formatCode="General">
                  <c:v>109.96225200000001</c:v>
                </c:pt>
                <c:pt idx="1694" formatCode="General">
                  <c:v>109.96225200000001</c:v>
                </c:pt>
                <c:pt idx="1695" formatCode="General">
                  <c:v>109.96225200000001</c:v>
                </c:pt>
                <c:pt idx="1696" formatCode="General">
                  <c:v>109.96225200000001</c:v>
                </c:pt>
                <c:pt idx="1697" formatCode="General">
                  <c:v>109.96225200000001</c:v>
                </c:pt>
                <c:pt idx="1698" formatCode="General">
                  <c:v>109.96225200000001</c:v>
                </c:pt>
                <c:pt idx="1699" formatCode="General">
                  <c:v>109.96225200000001</c:v>
                </c:pt>
                <c:pt idx="1700" formatCode="General">
                  <c:v>109.96225200000001</c:v>
                </c:pt>
                <c:pt idx="1701" formatCode="General">
                  <c:v>109.96225200000001</c:v>
                </c:pt>
                <c:pt idx="1702" formatCode="General">
                  <c:v>109.96225200000001</c:v>
                </c:pt>
                <c:pt idx="1703" formatCode="General">
                  <c:v>109.96225200000001</c:v>
                </c:pt>
                <c:pt idx="1704" formatCode="General">
                  <c:v>109.96225200000001</c:v>
                </c:pt>
                <c:pt idx="1705" formatCode="General">
                  <c:v>109.96225200000001</c:v>
                </c:pt>
                <c:pt idx="1706" formatCode="General">
                  <c:v>109.96225200000001</c:v>
                </c:pt>
                <c:pt idx="1707" formatCode="General">
                  <c:v>109.96225200000001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34E-4B32-9EF7-CF8276878713}"/>
            </c:ext>
          </c:extLst>
        </c:ser>
        <c:ser>
          <c:idx val="1"/>
          <c:order val="1"/>
          <c:tx>
            <c:strRef>
              <c:f>Track!$D$1</c:f>
              <c:strCache>
                <c:ptCount val="1"/>
                <c:pt idx="0">
                  <c:v>AirResForce (N)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Track!$M$2:$M$1709</c:f>
              <c:numCache>
                <c:formatCode>General</c:formatCode>
                <c:ptCount val="1708"/>
                <c:pt idx="0">
                  <c:v>0.8811283882042581</c:v>
                </c:pt>
                <c:pt idx="1">
                  <c:v>1.2461981087938927</c:v>
                </c:pt>
                <c:pt idx="2">
                  <c:v>1.5202748559479231</c:v>
                </c:pt>
                <c:pt idx="3">
                  <c:v>1.7441502331970224</c:v>
                </c:pt>
                <c:pt idx="4">
                  <c:v>1.9369221330507427</c:v>
                </c:pt>
                <c:pt idx="5">
                  <c:v>2.1075414664323051</c:v>
                </c:pt>
                <c:pt idx="6">
                  <c:v>2.2665911031275972</c:v>
                </c:pt>
                <c:pt idx="7">
                  <c:v>2.4209574667900005</c:v>
                </c:pt>
                <c:pt idx="8">
                  <c:v>2.5709147630028735</c:v>
                </c:pt>
                <c:pt idx="9">
                  <c:v>2.7167212357278361</c:v>
                </c:pt>
                <c:pt idx="10">
                  <c:v>2.8586622678950051</c:v>
                </c:pt>
                <c:pt idx="11">
                  <c:v>2.9969714639402318</c:v>
                </c:pt>
                <c:pt idx="12">
                  <c:v>3.1318023253293665</c:v>
                </c:pt>
                <c:pt idx="13">
                  <c:v>3.2633079866945813</c:v>
                </c:pt>
                <c:pt idx="14">
                  <c:v>3.3916388675499989</c:v>
                </c:pt>
                <c:pt idx="15">
                  <c:v>3.5169410648643549</c:v>
                </c:pt>
                <c:pt idx="16">
                  <c:v>3.6393883874009494</c:v>
                </c:pt>
                <c:pt idx="17">
                  <c:v>3.7591818228991518</c:v>
                </c:pt>
                <c:pt idx="18">
                  <c:v>3.8765090340629924</c:v>
                </c:pt>
                <c:pt idx="19">
                  <c:v>3.9915363602461245</c:v>
                </c:pt>
                <c:pt idx="20">
                  <c:v>4.1044120650819558</c:v>
                </c:pt>
                <c:pt idx="21">
                  <c:v>4.2152627606270725</c:v>
                </c:pt>
                <c:pt idx="22">
                  <c:v>4.3242029213868438</c:v>
                </c:pt>
                <c:pt idx="23">
                  <c:v>4.4313337276855691</c:v>
                </c:pt>
                <c:pt idx="24">
                  <c:v>4.5367423504265059</c:v>
                </c:pt>
                <c:pt idx="25">
                  <c:v>4.6405093629863483</c:v>
                </c:pt>
                <c:pt idx="26">
                  <c:v>4.7427066774199451</c:v>
                </c:pt>
                <c:pt idx="27">
                  <c:v>4.8434036161864631</c:v>
                </c:pt>
                <c:pt idx="28">
                  <c:v>4.9426646866653616</c:v>
                </c:pt>
                <c:pt idx="29">
                  <c:v>5.0405478486935218</c:v>
                </c:pt>
                <c:pt idx="30">
                  <c:v>5.1371092853305278</c:v>
                </c:pt>
                <c:pt idx="31">
                  <c:v>5.2323962064825205</c:v>
                </c:pt>
                <c:pt idx="32">
                  <c:v>5.3264463725629332</c:v>
                </c:pt>
                <c:pt idx="33">
                  <c:v>5.4193023898822359</c:v>
                </c:pt>
                <c:pt idx="34">
                  <c:v>5.5110047861443654</c:v>
                </c:pt>
                <c:pt idx="35">
                  <c:v>5.6015917574808132</c:v>
                </c:pt>
                <c:pt idx="36">
                  <c:v>5.6910997097994453</c:v>
                </c:pt>
                <c:pt idx="37">
                  <c:v>5.7795581934099509</c:v>
                </c:pt>
                <c:pt idx="38">
                  <c:v>5.8670003307202547</c:v>
                </c:pt>
                <c:pt idx="39">
                  <c:v>5.9534506617081488</c:v>
                </c:pt>
                <c:pt idx="40">
                  <c:v>6.0392901701082984</c:v>
                </c:pt>
                <c:pt idx="41">
                  <c:v>6.1248896709789644</c:v>
                </c:pt>
                <c:pt idx="42">
                  <c:v>6.2102515914654957</c:v>
                </c:pt>
                <c:pt idx="43">
                  <c:v>6.2953783197460718</c:v>
                </c:pt>
                <c:pt idx="44">
                  <c:v>6.380272205897465</c:v>
                </c:pt>
                <c:pt idx="45">
                  <c:v>6.4649355627362599</c:v>
                </c:pt>
                <c:pt idx="46">
                  <c:v>6.5493706666363973</c:v>
                </c:pt>
                <c:pt idx="47">
                  <c:v>6.6335797583238039</c:v>
                </c:pt>
                <c:pt idx="48">
                  <c:v>6.7175650436489729</c:v>
                </c:pt>
                <c:pt idx="49">
                  <c:v>6.8013286943381175</c:v>
                </c:pt>
                <c:pt idx="50">
                  <c:v>6.884872848723754</c:v>
                </c:pt>
                <c:pt idx="51">
                  <c:v>6.9681996124552725</c:v>
                </c:pt>
                <c:pt idx="52">
                  <c:v>7.0513110591902741</c:v>
                </c:pt>
                <c:pt idx="53">
                  <c:v>7.1342092312671985</c:v>
                </c:pt>
                <c:pt idx="54">
                  <c:v>7.2168961403599461</c:v>
                </c:pt>
                <c:pt idx="55">
                  <c:v>7.2993737681150241</c:v>
                </c:pt>
                <c:pt idx="56">
                  <c:v>7.3816440667718117</c:v>
                </c:pt>
                <c:pt idx="57">
                  <c:v>7.4637089597664756</c:v>
                </c:pt>
                <c:pt idx="58">
                  <c:v>7.54557034232006</c:v>
                </c:pt>
                <c:pt idx="59">
                  <c:v>7.6272300820112475</c:v>
                </c:pt>
                <c:pt idx="60">
                  <c:v>7.7086900193343029</c:v>
                </c:pt>
                <c:pt idx="61">
                  <c:v>7.7899519682426197</c:v>
                </c:pt>
                <c:pt idx="62">
                  <c:v>7.871017716678387</c:v>
                </c:pt>
                <c:pt idx="63">
                  <c:v>7.9518890270887264</c:v>
                </c:pt>
                <c:pt idx="64">
                  <c:v>8.0325676369287731</c:v>
                </c:pt>
                <c:pt idx="65">
                  <c:v>8.1130552591521123</c:v>
                </c:pt>
                <c:pt idx="66">
                  <c:v>8.1933535826888928</c:v>
                </c:pt>
                <c:pt idx="67">
                  <c:v>8.2734642729120651</c:v>
                </c:pt>
                <c:pt idx="68">
                  <c:v>8.3533889720920573</c:v>
                </c:pt>
                <c:pt idx="69">
                  <c:v>8.4331292998402709</c:v>
                </c:pt>
                <c:pt idx="70">
                  <c:v>8.5126868535416627</c:v>
                </c:pt>
                <c:pt idx="71">
                  <c:v>8.5920632087768531</c:v>
                </c:pt>
                <c:pt idx="72">
                  <c:v>8.6712599197339451</c:v>
                </c:pt>
                <c:pt idx="73">
                  <c:v>8.7502785196104487</c:v>
                </c:pt>
                <c:pt idx="74">
                  <c:v>8.8291205210055548</c:v>
                </c:pt>
                <c:pt idx="75">
                  <c:v>8.9077874163030675</c:v>
                </c:pt>
                <c:pt idx="76">
                  <c:v>8.9862806780452154</c:v>
                </c:pt>
                <c:pt idx="77">
                  <c:v>9.0646017592976751</c:v>
                </c:pt>
                <c:pt idx="78">
                  <c:v>9.1427520940060063</c:v>
                </c:pt>
                <c:pt idx="79">
                  <c:v>9.2207330973437731</c:v>
                </c:pt>
                <c:pt idx="80">
                  <c:v>9.2985461660525424</c:v>
                </c:pt>
                <c:pt idx="81">
                  <c:v>9.3761926787740606</c:v>
                </c:pt>
                <c:pt idx="82">
                  <c:v>9.4536739963747696</c:v>
                </c:pt>
                <c:pt idx="83">
                  <c:v>9.5309914622628984</c:v>
                </c:pt>
                <c:pt idx="84">
                  <c:v>9.6081464026983117</c:v>
                </c:pt>
                <c:pt idx="85">
                  <c:v>9.6851401270953943</c:v>
                </c:pt>
                <c:pt idx="86">
                  <c:v>9.7619739283190512</c:v>
                </c:pt>
                <c:pt idx="87">
                  <c:v>9.8386490829740758</c:v>
                </c:pt>
                <c:pt idx="88">
                  <c:v>9.91516685168809</c:v>
                </c:pt>
                <c:pt idx="89">
                  <c:v>9.9915284793881671</c:v>
                </c:pt>
                <c:pt idx="90">
                  <c:v>10.067735195571345</c:v>
                </c:pt>
                <c:pt idx="91">
                  <c:v>10.14378821456922</c:v>
                </c:pt>
                <c:pt idx="92">
                  <c:v>10.219688735806699</c:v>
                </c:pt>
                <c:pt idx="93">
                  <c:v>10.295437944055138</c:v>
                </c:pt>
                <c:pt idx="94">
                  <c:v>10.371037009680013</c:v>
                </c:pt>
                <c:pt idx="95">
                  <c:v>10.446487088883202</c:v>
                </c:pt>
                <c:pt idx="96">
                  <c:v>10.521789323940119</c:v>
                </c:pt>
                <c:pt idx="97">
                  <c:v>10.596944843431706</c:v>
                </c:pt>
                <c:pt idx="98">
                  <c:v>10.671954762471568</c:v>
                </c:pt>
                <c:pt idx="99">
                  <c:v>10.746820182928252</c:v>
                </c:pt>
                <c:pt idx="100">
                  <c:v>10.821538164140405</c:v>
                </c:pt>
                <c:pt idx="101">
                  <c:v>10.86037361841602</c:v>
                </c:pt>
                <c:pt idx="102">
                  <c:v>10.934938161484499</c:v>
                </c:pt>
                <c:pt idx="103">
                  <c:v>11.009502704552979</c:v>
                </c:pt>
                <c:pt idx="104">
                  <c:v>11.084067247621459</c:v>
                </c:pt>
                <c:pt idx="105">
                  <c:v>11.158631790689938</c:v>
                </c:pt>
                <c:pt idx="106">
                  <c:v>11.233196333758418</c:v>
                </c:pt>
                <c:pt idx="107">
                  <c:v>11.307760876826897</c:v>
                </c:pt>
                <c:pt idx="108">
                  <c:v>11.382325419895377</c:v>
                </c:pt>
                <c:pt idx="109">
                  <c:v>11.456889962963857</c:v>
                </c:pt>
                <c:pt idx="110">
                  <c:v>11.531454506032336</c:v>
                </c:pt>
                <c:pt idx="111">
                  <c:v>11.606019049100816</c:v>
                </c:pt>
                <c:pt idx="112">
                  <c:v>11.680583592169295</c:v>
                </c:pt>
                <c:pt idx="113">
                  <c:v>11.755148135237775</c:v>
                </c:pt>
                <c:pt idx="114">
                  <c:v>11.829712678306255</c:v>
                </c:pt>
                <c:pt idx="115">
                  <c:v>11.904277221374734</c:v>
                </c:pt>
                <c:pt idx="116">
                  <c:v>11.978841764443214</c:v>
                </c:pt>
                <c:pt idx="117">
                  <c:v>12.053406307511693</c:v>
                </c:pt>
                <c:pt idx="118">
                  <c:v>12.127970850580173</c:v>
                </c:pt>
                <c:pt idx="119">
                  <c:v>12.202535393648652</c:v>
                </c:pt>
                <c:pt idx="120">
                  <c:v>12.277099936717132</c:v>
                </c:pt>
                <c:pt idx="121">
                  <c:v>12.351664479785612</c:v>
                </c:pt>
                <c:pt idx="122">
                  <c:v>12.426229022854091</c:v>
                </c:pt>
                <c:pt idx="123">
                  <c:v>12.500793565922571</c:v>
                </c:pt>
                <c:pt idx="124">
                  <c:v>12.57535810899105</c:v>
                </c:pt>
                <c:pt idx="125">
                  <c:v>12.64992265205953</c:v>
                </c:pt>
                <c:pt idx="126">
                  <c:v>12.72448719512801</c:v>
                </c:pt>
                <c:pt idx="127">
                  <c:v>12.799051738196489</c:v>
                </c:pt>
                <c:pt idx="128">
                  <c:v>12.873616281264969</c:v>
                </c:pt>
                <c:pt idx="129">
                  <c:v>12.948180824333448</c:v>
                </c:pt>
                <c:pt idx="130">
                  <c:v>13.022745367401928</c:v>
                </c:pt>
                <c:pt idx="131">
                  <c:v>13.097309910470408</c:v>
                </c:pt>
                <c:pt idx="132">
                  <c:v>13.171874453538887</c:v>
                </c:pt>
                <c:pt idx="133">
                  <c:v>13.246438996607367</c:v>
                </c:pt>
                <c:pt idx="134">
                  <c:v>13.321003539675846</c:v>
                </c:pt>
                <c:pt idx="135">
                  <c:v>13.395568082744326</c:v>
                </c:pt>
                <c:pt idx="136">
                  <c:v>13.470132625812806</c:v>
                </c:pt>
                <c:pt idx="137">
                  <c:v>13.544697168881285</c:v>
                </c:pt>
                <c:pt idx="138">
                  <c:v>13.619261711949765</c:v>
                </c:pt>
                <c:pt idx="139">
                  <c:v>13.693826255018244</c:v>
                </c:pt>
                <c:pt idx="140">
                  <c:v>13.768390798086724</c:v>
                </c:pt>
                <c:pt idx="141">
                  <c:v>13.842955341155204</c:v>
                </c:pt>
                <c:pt idx="142">
                  <c:v>13.917519884223683</c:v>
                </c:pt>
                <c:pt idx="143">
                  <c:v>13.992084427292163</c:v>
                </c:pt>
                <c:pt idx="144">
                  <c:v>14.066648970360642</c:v>
                </c:pt>
                <c:pt idx="145">
                  <c:v>14.141213513429122</c:v>
                </c:pt>
                <c:pt idx="146">
                  <c:v>14.215778056497602</c:v>
                </c:pt>
                <c:pt idx="147">
                  <c:v>14.290342599566081</c:v>
                </c:pt>
                <c:pt idx="148">
                  <c:v>14.364907142634561</c:v>
                </c:pt>
                <c:pt idx="149">
                  <c:v>14.43947168570304</c:v>
                </c:pt>
                <c:pt idx="150">
                  <c:v>14.51403622877152</c:v>
                </c:pt>
                <c:pt idx="151">
                  <c:v>14.588600771839999</c:v>
                </c:pt>
                <c:pt idx="152">
                  <c:v>14.663165314908479</c:v>
                </c:pt>
                <c:pt idx="153">
                  <c:v>14.737729857976959</c:v>
                </c:pt>
                <c:pt idx="154">
                  <c:v>14.812294401045438</c:v>
                </c:pt>
                <c:pt idx="155">
                  <c:v>14.886858944113918</c:v>
                </c:pt>
                <c:pt idx="156">
                  <c:v>14.961423487182397</c:v>
                </c:pt>
                <c:pt idx="157">
                  <c:v>15.035988030250877</c:v>
                </c:pt>
                <c:pt idx="158">
                  <c:v>15.110552573319357</c:v>
                </c:pt>
                <c:pt idx="159">
                  <c:v>15.185117116387836</c:v>
                </c:pt>
                <c:pt idx="160">
                  <c:v>15.259681659456316</c:v>
                </c:pt>
                <c:pt idx="161">
                  <c:v>15.334246202524795</c:v>
                </c:pt>
                <c:pt idx="162">
                  <c:v>15.408810745593275</c:v>
                </c:pt>
                <c:pt idx="163">
                  <c:v>15.483375288661755</c:v>
                </c:pt>
                <c:pt idx="164">
                  <c:v>15.557939831730234</c:v>
                </c:pt>
                <c:pt idx="165">
                  <c:v>15.632504374798714</c:v>
                </c:pt>
                <c:pt idx="166">
                  <c:v>15.707068917867193</c:v>
                </c:pt>
                <c:pt idx="167">
                  <c:v>15.781633460935673</c:v>
                </c:pt>
                <c:pt idx="168">
                  <c:v>15.856198004004153</c:v>
                </c:pt>
                <c:pt idx="169">
                  <c:v>15.930762547072632</c:v>
                </c:pt>
                <c:pt idx="170">
                  <c:v>16.005327090141112</c:v>
                </c:pt>
                <c:pt idx="171">
                  <c:v>16.079891633209591</c:v>
                </c:pt>
                <c:pt idx="172">
                  <c:v>16.154456176278071</c:v>
                </c:pt>
                <c:pt idx="173">
                  <c:v>16.229020719346551</c:v>
                </c:pt>
                <c:pt idx="174">
                  <c:v>16.30358526241503</c:v>
                </c:pt>
                <c:pt idx="175">
                  <c:v>16.37814980548351</c:v>
                </c:pt>
                <c:pt idx="176">
                  <c:v>16.452714348551989</c:v>
                </c:pt>
                <c:pt idx="177">
                  <c:v>16.527278891620469</c:v>
                </c:pt>
                <c:pt idx="178">
                  <c:v>16.601843434688949</c:v>
                </c:pt>
                <c:pt idx="179">
                  <c:v>16.676407977757428</c:v>
                </c:pt>
                <c:pt idx="180">
                  <c:v>16.750972520825908</c:v>
                </c:pt>
                <c:pt idx="181">
                  <c:v>16.825537063894387</c:v>
                </c:pt>
                <c:pt idx="182">
                  <c:v>16.900101606962867</c:v>
                </c:pt>
                <c:pt idx="183">
                  <c:v>16.974666150031346</c:v>
                </c:pt>
                <c:pt idx="184">
                  <c:v>17.049230693099826</c:v>
                </c:pt>
                <c:pt idx="185">
                  <c:v>17.123795236168306</c:v>
                </c:pt>
                <c:pt idx="186">
                  <c:v>17.198359779236785</c:v>
                </c:pt>
                <c:pt idx="187">
                  <c:v>17.272924322305265</c:v>
                </c:pt>
                <c:pt idx="188">
                  <c:v>17.347488865373744</c:v>
                </c:pt>
                <c:pt idx="189">
                  <c:v>17.422053408442224</c:v>
                </c:pt>
                <c:pt idx="190">
                  <c:v>17.496617951510704</c:v>
                </c:pt>
                <c:pt idx="191">
                  <c:v>17.571182494579183</c:v>
                </c:pt>
                <c:pt idx="192">
                  <c:v>17.645747037647663</c:v>
                </c:pt>
                <c:pt idx="193">
                  <c:v>17.720311580716142</c:v>
                </c:pt>
                <c:pt idx="194">
                  <c:v>17.794876123784622</c:v>
                </c:pt>
                <c:pt idx="195">
                  <c:v>17.869440666853102</c:v>
                </c:pt>
                <c:pt idx="196">
                  <c:v>17.944005209921581</c:v>
                </c:pt>
                <c:pt idx="197">
                  <c:v>18.018569752990061</c:v>
                </c:pt>
                <c:pt idx="198">
                  <c:v>18.09313429605854</c:v>
                </c:pt>
                <c:pt idx="199">
                  <c:v>18.16769883912702</c:v>
                </c:pt>
                <c:pt idx="200">
                  <c:v>18.2422633821955</c:v>
                </c:pt>
                <c:pt idx="201">
                  <c:v>18.316827925263979</c:v>
                </c:pt>
                <c:pt idx="202">
                  <c:v>18.391392468332459</c:v>
                </c:pt>
                <c:pt idx="203">
                  <c:v>18.465957011400938</c:v>
                </c:pt>
                <c:pt idx="204">
                  <c:v>18.540521554469418</c:v>
                </c:pt>
                <c:pt idx="205">
                  <c:v>18.615086097537898</c:v>
                </c:pt>
                <c:pt idx="206">
                  <c:v>18.689650640606377</c:v>
                </c:pt>
                <c:pt idx="207">
                  <c:v>18.764215183674857</c:v>
                </c:pt>
                <c:pt idx="208">
                  <c:v>18.838779726743336</c:v>
                </c:pt>
                <c:pt idx="209">
                  <c:v>18.913344269811816</c:v>
                </c:pt>
                <c:pt idx="210">
                  <c:v>18.987908812880296</c:v>
                </c:pt>
                <c:pt idx="211">
                  <c:v>19.062473355948775</c:v>
                </c:pt>
                <c:pt idx="212">
                  <c:v>19.137037899017255</c:v>
                </c:pt>
                <c:pt idx="213">
                  <c:v>19.211602442085734</c:v>
                </c:pt>
                <c:pt idx="214">
                  <c:v>19.286166985154214</c:v>
                </c:pt>
                <c:pt idx="215">
                  <c:v>19.360731528222693</c:v>
                </c:pt>
                <c:pt idx="216">
                  <c:v>19.435296071291173</c:v>
                </c:pt>
                <c:pt idx="217">
                  <c:v>19.509860614359653</c:v>
                </c:pt>
                <c:pt idx="218">
                  <c:v>19.584425157428132</c:v>
                </c:pt>
                <c:pt idx="219">
                  <c:v>19.658989700496612</c:v>
                </c:pt>
                <c:pt idx="220">
                  <c:v>19.733554243565091</c:v>
                </c:pt>
                <c:pt idx="221">
                  <c:v>19.808118786633571</c:v>
                </c:pt>
                <c:pt idx="222">
                  <c:v>19.882683329702051</c:v>
                </c:pt>
                <c:pt idx="223">
                  <c:v>19.95724787277053</c:v>
                </c:pt>
                <c:pt idx="224">
                  <c:v>20.03181241583901</c:v>
                </c:pt>
                <c:pt idx="225">
                  <c:v>20.106376958907489</c:v>
                </c:pt>
                <c:pt idx="226">
                  <c:v>20.180941501975969</c:v>
                </c:pt>
                <c:pt idx="227">
                  <c:v>20.255506045044449</c:v>
                </c:pt>
                <c:pt idx="228">
                  <c:v>20.330070588112928</c:v>
                </c:pt>
                <c:pt idx="229">
                  <c:v>20.404635131181408</c:v>
                </c:pt>
                <c:pt idx="230">
                  <c:v>20.479199674249887</c:v>
                </c:pt>
                <c:pt idx="231">
                  <c:v>20.553764217318367</c:v>
                </c:pt>
                <c:pt idx="232">
                  <c:v>20.628328760386847</c:v>
                </c:pt>
                <c:pt idx="233">
                  <c:v>20.702893303455326</c:v>
                </c:pt>
                <c:pt idx="234">
                  <c:v>20.777457846523806</c:v>
                </c:pt>
                <c:pt idx="235">
                  <c:v>20.852022389592285</c:v>
                </c:pt>
                <c:pt idx="236">
                  <c:v>20.926586932660765</c:v>
                </c:pt>
                <c:pt idx="237">
                  <c:v>21.001151475729245</c:v>
                </c:pt>
                <c:pt idx="238">
                  <c:v>21.075716018797724</c:v>
                </c:pt>
                <c:pt idx="239">
                  <c:v>21.150280561866204</c:v>
                </c:pt>
                <c:pt idx="240">
                  <c:v>21.224845104934683</c:v>
                </c:pt>
                <c:pt idx="241">
                  <c:v>21.299409648003163</c:v>
                </c:pt>
                <c:pt idx="242">
                  <c:v>21.373974191071643</c:v>
                </c:pt>
                <c:pt idx="243">
                  <c:v>21.448538734140122</c:v>
                </c:pt>
                <c:pt idx="244">
                  <c:v>21.523103277208602</c:v>
                </c:pt>
                <c:pt idx="245">
                  <c:v>21.597667820277081</c:v>
                </c:pt>
                <c:pt idx="246">
                  <c:v>21.672232363345561</c:v>
                </c:pt>
                <c:pt idx="247">
                  <c:v>21.746796906414041</c:v>
                </c:pt>
                <c:pt idx="248">
                  <c:v>21.82136144948252</c:v>
                </c:pt>
                <c:pt idx="249">
                  <c:v>21.895925992551</c:v>
                </c:pt>
                <c:pt idx="250">
                  <c:v>21.970490535619479</c:v>
                </c:pt>
                <c:pt idx="251">
                  <c:v>22.045055078687959</c:v>
                </c:pt>
                <c:pt idx="252">
                  <c:v>22.119619621756438</c:v>
                </c:pt>
                <c:pt idx="253">
                  <c:v>22.194184164824918</c:v>
                </c:pt>
                <c:pt idx="254">
                  <c:v>22.268748707893398</c:v>
                </c:pt>
                <c:pt idx="255">
                  <c:v>22.343313250961877</c:v>
                </c:pt>
                <c:pt idx="256">
                  <c:v>22.417877794030357</c:v>
                </c:pt>
                <c:pt idx="257">
                  <c:v>22.492442337098836</c:v>
                </c:pt>
                <c:pt idx="258">
                  <c:v>22.567006880167316</c:v>
                </c:pt>
                <c:pt idx="259">
                  <c:v>22.641571423235796</c:v>
                </c:pt>
                <c:pt idx="260">
                  <c:v>22.716135966304275</c:v>
                </c:pt>
                <c:pt idx="261">
                  <c:v>22.790700509372755</c:v>
                </c:pt>
                <c:pt idx="262">
                  <c:v>22.865265052441234</c:v>
                </c:pt>
                <c:pt idx="263">
                  <c:v>22.939829595509714</c:v>
                </c:pt>
                <c:pt idx="264">
                  <c:v>23.014394138578194</c:v>
                </c:pt>
                <c:pt idx="265">
                  <c:v>23.088958681646673</c:v>
                </c:pt>
                <c:pt idx="266">
                  <c:v>23.163523224715153</c:v>
                </c:pt>
                <c:pt idx="267">
                  <c:v>23.238087767783632</c:v>
                </c:pt>
                <c:pt idx="268">
                  <c:v>23.312652310852112</c:v>
                </c:pt>
                <c:pt idx="269">
                  <c:v>23.387216853920592</c:v>
                </c:pt>
                <c:pt idx="270">
                  <c:v>23.461781396989071</c:v>
                </c:pt>
                <c:pt idx="271">
                  <c:v>23.536345940057551</c:v>
                </c:pt>
                <c:pt idx="272">
                  <c:v>23.61091048312603</c:v>
                </c:pt>
                <c:pt idx="273">
                  <c:v>23.68547502619451</c:v>
                </c:pt>
                <c:pt idx="274">
                  <c:v>23.76003956926299</c:v>
                </c:pt>
                <c:pt idx="275">
                  <c:v>23.834604112331469</c:v>
                </c:pt>
                <c:pt idx="276">
                  <c:v>23.909168655399949</c:v>
                </c:pt>
                <c:pt idx="277">
                  <c:v>23.983733198468428</c:v>
                </c:pt>
                <c:pt idx="278">
                  <c:v>24.058297741536908</c:v>
                </c:pt>
                <c:pt idx="279">
                  <c:v>24.132862284605388</c:v>
                </c:pt>
                <c:pt idx="280">
                  <c:v>24.207782399165204</c:v>
                </c:pt>
                <c:pt idx="281">
                  <c:v>24.283427452256493</c:v>
                </c:pt>
                <c:pt idx="282">
                  <c:v>24.359818904057278</c:v>
                </c:pt>
                <c:pt idx="283">
                  <c:v>24.436979294917265</c:v>
                </c:pt>
                <c:pt idx="284">
                  <c:v>24.514932323042689</c:v>
                </c:pt>
                <c:pt idx="285">
                  <c:v>24.593702929515558</c:v>
                </c:pt>
                <c:pt idx="286">
                  <c:v>24.673317391511855</c:v>
                </c:pt>
                <c:pt idx="287">
                  <c:v>24.753803424706248</c:v>
                </c:pt>
                <c:pt idx="288">
                  <c:v>24.835190295994707</c:v>
                </c:pt>
                <c:pt idx="289">
                  <c:v>24.917508947834797</c:v>
                </c:pt>
                <c:pt idx="290">
                  <c:v>25.000792135701506</c:v>
                </c:pt>
                <c:pt idx="291">
                  <c:v>25.085074580390184</c:v>
                </c:pt>
                <c:pt idx="292">
                  <c:v>25.170393137175044</c:v>
                </c:pt>
                <c:pt idx="293">
                  <c:v>25.256786984160815</c:v>
                </c:pt>
                <c:pt idx="294">
                  <c:v>25.344297832558311</c:v>
                </c:pt>
                <c:pt idx="295">
                  <c:v>25.432970162086001</c:v>
                </c:pt>
                <c:pt idx="296">
                  <c:v>25.52285148526752</c:v>
                </c:pt>
                <c:pt idx="297">
                  <c:v>25.613992645082433</c:v>
                </c:pt>
                <c:pt idx="298">
                  <c:v>25.70644815126359</c:v>
                </c:pt>
                <c:pt idx="299">
                  <c:v>25.799579991808603</c:v>
                </c:pt>
                <c:pt idx="300">
                  <c:v>25.892711832353616</c:v>
                </c:pt>
                <c:pt idx="301">
                  <c:v>25.985843672898628</c:v>
                </c:pt>
                <c:pt idx="302">
                  <c:v>26.078975513443641</c:v>
                </c:pt>
                <c:pt idx="303">
                  <c:v>26.172107353988654</c:v>
                </c:pt>
                <c:pt idx="304">
                  <c:v>26.265239194533667</c:v>
                </c:pt>
                <c:pt idx="305">
                  <c:v>26.35837103507868</c:v>
                </c:pt>
                <c:pt idx="306">
                  <c:v>26.451502875623692</c:v>
                </c:pt>
                <c:pt idx="307">
                  <c:v>26.544634716168705</c:v>
                </c:pt>
                <c:pt idx="308">
                  <c:v>26.637766556713718</c:v>
                </c:pt>
                <c:pt idx="309">
                  <c:v>26.730898397258731</c:v>
                </c:pt>
                <c:pt idx="310">
                  <c:v>26.824030237803743</c:v>
                </c:pt>
                <c:pt idx="311">
                  <c:v>26.917162078348756</c:v>
                </c:pt>
                <c:pt idx="312">
                  <c:v>27.010293918893769</c:v>
                </c:pt>
                <c:pt idx="313">
                  <c:v>27.103425759438782</c:v>
                </c:pt>
                <c:pt idx="314">
                  <c:v>27.196557599983795</c:v>
                </c:pt>
                <c:pt idx="315">
                  <c:v>27.289689440528807</c:v>
                </c:pt>
                <c:pt idx="316">
                  <c:v>27.38282128107382</c:v>
                </c:pt>
                <c:pt idx="317">
                  <c:v>27.475953121618833</c:v>
                </c:pt>
                <c:pt idx="318">
                  <c:v>27.569084962163846</c:v>
                </c:pt>
                <c:pt idx="319">
                  <c:v>27.662216802708858</c:v>
                </c:pt>
                <c:pt idx="320">
                  <c:v>27.755348643253871</c:v>
                </c:pt>
                <c:pt idx="321">
                  <c:v>27.848480483798884</c:v>
                </c:pt>
                <c:pt idx="322">
                  <c:v>27.941612324343897</c:v>
                </c:pt>
                <c:pt idx="323">
                  <c:v>28.03474416488891</c:v>
                </c:pt>
                <c:pt idx="324">
                  <c:v>28.127876005433922</c:v>
                </c:pt>
                <c:pt idx="325">
                  <c:v>28.221007845978935</c:v>
                </c:pt>
                <c:pt idx="326">
                  <c:v>28.314139686523948</c:v>
                </c:pt>
                <c:pt idx="327">
                  <c:v>28.407271527068961</c:v>
                </c:pt>
                <c:pt idx="328">
                  <c:v>28.500403367613973</c:v>
                </c:pt>
                <c:pt idx="329">
                  <c:v>28.593535208158986</c:v>
                </c:pt>
                <c:pt idx="330">
                  <c:v>28.686667048703999</c:v>
                </c:pt>
                <c:pt idx="331">
                  <c:v>28.779798889249012</c:v>
                </c:pt>
                <c:pt idx="332">
                  <c:v>28.872930729794025</c:v>
                </c:pt>
                <c:pt idx="333">
                  <c:v>28.966062570339037</c:v>
                </c:pt>
                <c:pt idx="334">
                  <c:v>29.05919441088405</c:v>
                </c:pt>
                <c:pt idx="335">
                  <c:v>29.152326251429063</c:v>
                </c:pt>
                <c:pt idx="336">
                  <c:v>29.245458091974076</c:v>
                </c:pt>
                <c:pt idx="337">
                  <c:v>29.338589932519088</c:v>
                </c:pt>
                <c:pt idx="338">
                  <c:v>29.431721773064101</c:v>
                </c:pt>
                <c:pt idx="339">
                  <c:v>29.524853613609114</c:v>
                </c:pt>
                <c:pt idx="340">
                  <c:v>29.617985454154127</c:v>
                </c:pt>
                <c:pt idx="341">
                  <c:v>29.71111729469914</c:v>
                </c:pt>
                <c:pt idx="342">
                  <c:v>29.804249135244152</c:v>
                </c:pt>
                <c:pt idx="343">
                  <c:v>29.897380975789165</c:v>
                </c:pt>
                <c:pt idx="344">
                  <c:v>29.990512816334178</c:v>
                </c:pt>
                <c:pt idx="345">
                  <c:v>30.083644656879191</c:v>
                </c:pt>
                <c:pt idx="346">
                  <c:v>30.176776497424203</c:v>
                </c:pt>
                <c:pt idx="347">
                  <c:v>30.269908337969216</c:v>
                </c:pt>
                <c:pt idx="348">
                  <c:v>30.363040178514229</c:v>
                </c:pt>
                <c:pt idx="349">
                  <c:v>30.456172019059242</c:v>
                </c:pt>
                <c:pt idx="350">
                  <c:v>30.549303859604255</c:v>
                </c:pt>
                <c:pt idx="351">
                  <c:v>30.642435700149267</c:v>
                </c:pt>
                <c:pt idx="352">
                  <c:v>30.73556754069428</c:v>
                </c:pt>
                <c:pt idx="353">
                  <c:v>30.828699381239293</c:v>
                </c:pt>
                <c:pt idx="354">
                  <c:v>30.921831221784306</c:v>
                </c:pt>
                <c:pt idx="355">
                  <c:v>31.014963062329318</c:v>
                </c:pt>
                <c:pt idx="356">
                  <c:v>31.108094902874331</c:v>
                </c:pt>
                <c:pt idx="357">
                  <c:v>31.201226743419344</c:v>
                </c:pt>
                <c:pt idx="358">
                  <c:v>31.294358583964357</c:v>
                </c:pt>
                <c:pt idx="359">
                  <c:v>31.38749042450937</c:v>
                </c:pt>
                <c:pt idx="360">
                  <c:v>31.480622265054382</c:v>
                </c:pt>
                <c:pt idx="361">
                  <c:v>31.573754105599395</c:v>
                </c:pt>
                <c:pt idx="362">
                  <c:v>31.666885946144408</c:v>
                </c:pt>
                <c:pt idx="363">
                  <c:v>31.760017786689421</c:v>
                </c:pt>
                <c:pt idx="364">
                  <c:v>31.853149627234433</c:v>
                </c:pt>
                <c:pt idx="365">
                  <c:v>31.946281467779446</c:v>
                </c:pt>
                <c:pt idx="366">
                  <c:v>32.039413308324455</c:v>
                </c:pt>
                <c:pt idx="367">
                  <c:v>32.132545148869468</c:v>
                </c:pt>
                <c:pt idx="368">
                  <c:v>32.225676989414481</c:v>
                </c:pt>
                <c:pt idx="369">
                  <c:v>32.318808829959494</c:v>
                </c:pt>
                <c:pt idx="370">
                  <c:v>32.411940670504507</c:v>
                </c:pt>
                <c:pt idx="371">
                  <c:v>32.505072511049519</c:v>
                </c:pt>
                <c:pt idx="372">
                  <c:v>32.598204351594532</c:v>
                </c:pt>
                <c:pt idx="373">
                  <c:v>32.691336192139545</c:v>
                </c:pt>
                <c:pt idx="374">
                  <c:v>32.784468032684558</c:v>
                </c:pt>
                <c:pt idx="375">
                  <c:v>32.87759987322957</c:v>
                </c:pt>
                <c:pt idx="376">
                  <c:v>32.970731713774583</c:v>
                </c:pt>
                <c:pt idx="377">
                  <c:v>33.063863554319596</c:v>
                </c:pt>
                <c:pt idx="378">
                  <c:v>33.156995394864609</c:v>
                </c:pt>
                <c:pt idx="379">
                  <c:v>33.250127235409622</c:v>
                </c:pt>
                <c:pt idx="380">
                  <c:v>33.343259075954634</c:v>
                </c:pt>
                <c:pt idx="381">
                  <c:v>33.436390916499647</c:v>
                </c:pt>
                <c:pt idx="382">
                  <c:v>33.52952275704466</c:v>
                </c:pt>
                <c:pt idx="383">
                  <c:v>33.622654597589673</c:v>
                </c:pt>
                <c:pt idx="384">
                  <c:v>33.715786438134685</c:v>
                </c:pt>
                <c:pt idx="385">
                  <c:v>33.808918278679698</c:v>
                </c:pt>
                <c:pt idx="386">
                  <c:v>33.902050119224711</c:v>
                </c:pt>
                <c:pt idx="387">
                  <c:v>33.995181959769724</c:v>
                </c:pt>
                <c:pt idx="388">
                  <c:v>34.088313800314737</c:v>
                </c:pt>
                <c:pt idx="389">
                  <c:v>34.181445640859749</c:v>
                </c:pt>
                <c:pt idx="390">
                  <c:v>34.274577481404762</c:v>
                </c:pt>
                <c:pt idx="391">
                  <c:v>34.367709321949775</c:v>
                </c:pt>
                <c:pt idx="392">
                  <c:v>34.460841162494788</c:v>
                </c:pt>
                <c:pt idx="393">
                  <c:v>34.5539730030398</c:v>
                </c:pt>
                <c:pt idx="394">
                  <c:v>34.647104843584813</c:v>
                </c:pt>
                <c:pt idx="395">
                  <c:v>34.740236684129826</c:v>
                </c:pt>
                <c:pt idx="396">
                  <c:v>34.833368524674839</c:v>
                </c:pt>
                <c:pt idx="397">
                  <c:v>34.926500365219852</c:v>
                </c:pt>
                <c:pt idx="398">
                  <c:v>35.019632205764864</c:v>
                </c:pt>
                <c:pt idx="399">
                  <c:v>35.112764046309877</c:v>
                </c:pt>
                <c:pt idx="400">
                  <c:v>35.20589588685489</c:v>
                </c:pt>
                <c:pt idx="401">
                  <c:v>35.299027727399903</c:v>
                </c:pt>
                <c:pt idx="402">
                  <c:v>35.392159567944915</c:v>
                </c:pt>
                <c:pt idx="403">
                  <c:v>35.485291408489928</c:v>
                </c:pt>
                <c:pt idx="404">
                  <c:v>35.578423249034941</c:v>
                </c:pt>
                <c:pt idx="405">
                  <c:v>35.671555089579954</c:v>
                </c:pt>
                <c:pt idx="406">
                  <c:v>35.764686930124967</c:v>
                </c:pt>
                <c:pt idx="407">
                  <c:v>35.857818770669979</c:v>
                </c:pt>
                <c:pt idx="408">
                  <c:v>35.950950611214992</c:v>
                </c:pt>
                <c:pt idx="409">
                  <c:v>36.044082451760005</c:v>
                </c:pt>
                <c:pt idx="410">
                  <c:v>36.137214292305018</c:v>
                </c:pt>
                <c:pt idx="411">
                  <c:v>36.23034613285003</c:v>
                </c:pt>
                <c:pt idx="412">
                  <c:v>36.323477973395043</c:v>
                </c:pt>
                <c:pt idx="413">
                  <c:v>36.416609813940056</c:v>
                </c:pt>
                <c:pt idx="414">
                  <c:v>36.509741654485069</c:v>
                </c:pt>
                <c:pt idx="415">
                  <c:v>36.602873495030082</c:v>
                </c:pt>
                <c:pt idx="416">
                  <c:v>36.696005335575094</c:v>
                </c:pt>
                <c:pt idx="417">
                  <c:v>36.789137176120107</c:v>
                </c:pt>
                <c:pt idx="418">
                  <c:v>36.88226901666512</c:v>
                </c:pt>
                <c:pt idx="419">
                  <c:v>36.975400857210133</c:v>
                </c:pt>
                <c:pt idx="420">
                  <c:v>37.068532697755145</c:v>
                </c:pt>
                <c:pt idx="421">
                  <c:v>37.161664538300158</c:v>
                </c:pt>
                <c:pt idx="422">
                  <c:v>37.254796378845171</c:v>
                </c:pt>
                <c:pt idx="423">
                  <c:v>37.347928219390184</c:v>
                </c:pt>
                <c:pt idx="424">
                  <c:v>37.441060059935197</c:v>
                </c:pt>
                <c:pt idx="425">
                  <c:v>37.534191900480209</c:v>
                </c:pt>
                <c:pt idx="426">
                  <c:v>37.627323741025222</c:v>
                </c:pt>
                <c:pt idx="427">
                  <c:v>37.720455581570235</c:v>
                </c:pt>
                <c:pt idx="428">
                  <c:v>37.813587422115248</c:v>
                </c:pt>
                <c:pt idx="429">
                  <c:v>37.90671926266026</c:v>
                </c:pt>
                <c:pt idx="430">
                  <c:v>37.999851103205273</c:v>
                </c:pt>
                <c:pt idx="431">
                  <c:v>38.092982943750286</c:v>
                </c:pt>
                <c:pt idx="432">
                  <c:v>38.186114784295299</c:v>
                </c:pt>
                <c:pt idx="433">
                  <c:v>38.279246624840312</c:v>
                </c:pt>
                <c:pt idx="434">
                  <c:v>38.372378465385324</c:v>
                </c:pt>
                <c:pt idx="435">
                  <c:v>38.465510305930337</c:v>
                </c:pt>
                <c:pt idx="436">
                  <c:v>38.55864214647535</c:v>
                </c:pt>
                <c:pt idx="437">
                  <c:v>38.651773987020363</c:v>
                </c:pt>
                <c:pt idx="438">
                  <c:v>38.744905827565375</c:v>
                </c:pt>
                <c:pt idx="439">
                  <c:v>38.838037668110388</c:v>
                </c:pt>
                <c:pt idx="440">
                  <c:v>38.931169508655401</c:v>
                </c:pt>
                <c:pt idx="441">
                  <c:v>39.024301349200414</c:v>
                </c:pt>
                <c:pt idx="442">
                  <c:v>39.117433189745427</c:v>
                </c:pt>
                <c:pt idx="443">
                  <c:v>39.210565030290439</c:v>
                </c:pt>
                <c:pt idx="444">
                  <c:v>39.303696870835452</c:v>
                </c:pt>
                <c:pt idx="445">
                  <c:v>39.396828711380465</c:v>
                </c:pt>
                <c:pt idx="446">
                  <c:v>39.489960551925478</c:v>
                </c:pt>
                <c:pt idx="447">
                  <c:v>39.58309239247049</c:v>
                </c:pt>
                <c:pt idx="448">
                  <c:v>39.676224233015503</c:v>
                </c:pt>
                <c:pt idx="449">
                  <c:v>39.769356073560516</c:v>
                </c:pt>
                <c:pt idx="450">
                  <c:v>39.862487914105529</c:v>
                </c:pt>
                <c:pt idx="451">
                  <c:v>39.955619754650542</c:v>
                </c:pt>
                <c:pt idx="452">
                  <c:v>40.048751595195554</c:v>
                </c:pt>
                <c:pt idx="453">
                  <c:v>40.141883435740567</c:v>
                </c:pt>
                <c:pt idx="454">
                  <c:v>40.23501527628558</c:v>
                </c:pt>
                <c:pt idx="455">
                  <c:v>40.328147116830593</c:v>
                </c:pt>
                <c:pt idx="456">
                  <c:v>40.421278957375606</c:v>
                </c:pt>
                <c:pt idx="457">
                  <c:v>40.514410797920618</c:v>
                </c:pt>
                <c:pt idx="458">
                  <c:v>40.607542638465631</c:v>
                </c:pt>
                <c:pt idx="459">
                  <c:v>40.700674479010644</c:v>
                </c:pt>
                <c:pt idx="460">
                  <c:v>40.793806319555657</c:v>
                </c:pt>
                <c:pt idx="461">
                  <c:v>40.886938160100669</c:v>
                </c:pt>
                <c:pt idx="462">
                  <c:v>40.980070000645682</c:v>
                </c:pt>
                <c:pt idx="463">
                  <c:v>41.073201841190695</c:v>
                </c:pt>
                <c:pt idx="464">
                  <c:v>41.166333681735708</c:v>
                </c:pt>
                <c:pt idx="465">
                  <c:v>41.259465522280721</c:v>
                </c:pt>
                <c:pt idx="466">
                  <c:v>41.352597362825733</c:v>
                </c:pt>
                <c:pt idx="467">
                  <c:v>41.445729203370746</c:v>
                </c:pt>
                <c:pt idx="468">
                  <c:v>41.538861043915759</c:v>
                </c:pt>
                <c:pt idx="469">
                  <c:v>41.631832139102038</c:v>
                </c:pt>
                <c:pt idx="470">
                  <c:v>41.724484234219624</c:v>
                </c:pt>
                <c:pt idx="471">
                  <c:v>41.816821154015607</c:v>
                </c:pt>
                <c:pt idx="472">
                  <c:v>41.908846649966726</c:v>
                </c:pt>
                <c:pt idx="473">
                  <c:v>42.000564402221208</c:v>
                </c:pt>
                <c:pt idx="474">
                  <c:v>42.091978021474979</c:v>
                </c:pt>
                <c:pt idx="475">
                  <c:v>42.183091050785045</c:v>
                </c:pt>
                <c:pt idx="476">
                  <c:v>42.27390696732251</c:v>
                </c:pt>
                <c:pt idx="477">
                  <c:v>42.364429184067681</c:v>
                </c:pt>
                <c:pt idx="478">
                  <c:v>42.454661051449598</c:v>
                </c:pt>
                <c:pt idx="479">
                  <c:v>42.544605858932179</c:v>
                </c:pt>
                <c:pt idx="480">
                  <c:v>42.634266836549138</c:v>
                </c:pt>
                <c:pt idx="481">
                  <c:v>42.723647156389596</c:v>
                </c:pt>
                <c:pt idx="482">
                  <c:v>42.812749934036376</c:v>
                </c:pt>
                <c:pt idx="483">
                  <c:v>42.901578229958794</c:v>
                </c:pt>
                <c:pt idx="484">
                  <c:v>42.99013505086166</c:v>
                </c:pt>
                <c:pt idx="485">
                  <c:v>43.078423350992225</c:v>
                </c:pt>
                <c:pt idx="486">
                  <c:v>43.166446033406572</c:v>
                </c:pt>
                <c:pt idx="487">
                  <c:v>43.254205951197065</c:v>
                </c:pt>
                <c:pt idx="488">
                  <c:v>43.341705908682265</c:v>
                </c:pt>
                <c:pt idx="489">
                  <c:v>43.428948662560707</c:v>
                </c:pt>
                <c:pt idx="490">
                  <c:v>43.515936923029898</c:v>
                </c:pt>
                <c:pt idx="491">
                  <c:v>43.602673354871733</c:v>
                </c:pt>
                <c:pt idx="492">
                  <c:v>43.689160578505671</c:v>
                </c:pt>
                <c:pt idx="493">
                  <c:v>43.775401171010692</c:v>
                </c:pt>
                <c:pt idx="494">
                  <c:v>43.861397667117309</c:v>
                </c:pt>
                <c:pt idx="495">
                  <c:v>43.947152560170572</c:v>
                </c:pt>
                <c:pt idx="496">
                  <c:v>44.032668303065151</c:v>
                </c:pt>
                <c:pt idx="497">
                  <c:v>44.117947309153479</c:v>
                </c:pt>
                <c:pt idx="498">
                  <c:v>44.202991953127892</c:v>
                </c:pt>
                <c:pt idx="499">
                  <c:v>44.287804571877679</c:v>
                </c:pt>
                <c:pt idx="500">
                  <c:v>44.372387465321864</c:v>
                </c:pt>
                <c:pt idx="501">
                  <c:v>44.456742897218618</c:v>
                </c:pt>
                <c:pt idx="502">
                  <c:v>44.540873095952065</c:v>
                </c:pt>
                <c:pt idx="503">
                  <c:v>44.624780255297225</c:v>
                </c:pt>
                <c:pt idx="504">
                  <c:v>44.708466535163893</c:v>
                </c:pt>
                <c:pt idx="505">
                  <c:v>44.791934062320074</c:v>
                </c:pt>
                <c:pt idx="506">
                  <c:v>44.875184931095752</c:v>
                </c:pt>
                <c:pt idx="507">
                  <c:v>44.95822120406757</c:v>
                </c:pt>
                <c:pt idx="508">
                  <c:v>45.041044912725063</c:v>
                </c:pt>
                <c:pt idx="509">
                  <c:v>45.123658058119069</c:v>
                </c:pt>
                <c:pt idx="510">
                  <c:v>45.206062611492889</c:v>
                </c:pt>
                <c:pt idx="511">
                  <c:v>45.288260514896741</c:v>
                </c:pt>
                <c:pt idx="512">
                  <c:v>45.370253681786053</c:v>
                </c:pt>
                <c:pt idx="513">
                  <c:v>45.452043997604115</c:v>
                </c:pt>
                <c:pt idx="514">
                  <c:v>45.53363332034958</c:v>
                </c:pt>
                <c:pt idx="515">
                  <c:v>45.615023481129299</c:v>
                </c:pt>
                <c:pt idx="516">
                  <c:v>45.696216284696924</c:v>
                </c:pt>
                <c:pt idx="517">
                  <c:v>45.777213509977791</c:v>
                </c:pt>
                <c:pt idx="518">
                  <c:v>45.858016910580417</c:v>
                </c:pt>
                <c:pt idx="519">
                  <c:v>45.938628215295083</c:v>
                </c:pt>
                <c:pt idx="520">
                  <c:v>46.01909278452446</c:v>
                </c:pt>
                <c:pt idx="521">
                  <c:v>46.099498818300724</c:v>
                </c:pt>
                <c:pt idx="522">
                  <c:v>46.179933743586425</c:v>
                </c:pt>
                <c:pt idx="523">
                  <c:v>46.26048504706305</c:v>
                </c:pt>
                <c:pt idx="524">
                  <c:v>46.341241108254025</c:v>
                </c:pt>
                <c:pt idx="525">
                  <c:v>46.422292055288679</c:v>
                </c:pt>
                <c:pt idx="526">
                  <c:v>46.50373066678462</c:v>
                </c:pt>
                <c:pt idx="527">
                  <c:v>46.585653345781431</c:v>
                </c:pt>
                <c:pt idx="528">
                  <c:v>46.668114430781422</c:v>
                </c:pt>
                <c:pt idx="529">
                  <c:v>46.751123683887513</c:v>
                </c:pt>
                <c:pt idx="530">
                  <c:v>46.834691171328203</c:v>
                </c:pt>
                <c:pt idx="531">
                  <c:v>46.918827276930749</c:v>
                </c:pt>
                <c:pt idx="532">
                  <c:v>47.003542716372394</c:v>
                </c:pt>
                <c:pt idx="533">
                  <c:v>47.088848552265276</c:v>
                </c:pt>
                <c:pt idx="534">
                  <c:v>47.174756210135392</c:v>
                </c:pt>
                <c:pt idx="535">
                  <c:v>47.261277495361398</c:v>
                </c:pt>
                <c:pt idx="536">
                  <c:v>47.348424611144537</c:v>
                </c:pt>
                <c:pt idx="537">
                  <c:v>47.436210177587661</c:v>
                </c:pt>
                <c:pt idx="538">
                  <c:v>47.524589541510174</c:v>
                </c:pt>
                <c:pt idx="539">
                  <c:v>47.613456667518136</c:v>
                </c:pt>
                <c:pt idx="540">
                  <c:v>47.702699944789906</c:v>
                </c:pt>
                <c:pt idx="541">
                  <c:v>47.792203380897661</c:v>
                </c:pt>
                <c:pt idx="542">
                  <c:v>47.881847936652647</c:v>
                </c:pt>
                <c:pt idx="543">
                  <c:v>47.97151296152586</c:v>
                </c:pt>
                <c:pt idx="544">
                  <c:v>48.061077682770048</c:v>
                </c:pt>
                <c:pt idx="545">
                  <c:v>48.150422697872273</c:v>
                </c:pt>
                <c:pt idx="546">
                  <c:v>48.239490561219512</c:v>
                </c:pt>
                <c:pt idx="547">
                  <c:v>48.328284326401423</c:v>
                </c:pt>
                <c:pt idx="548">
                  <c:v>48.416806993410901</c:v>
                </c:pt>
                <c:pt idx="549">
                  <c:v>48.505003970475535</c:v>
                </c:pt>
                <c:pt idx="550">
                  <c:v>48.592765750494706</c:v>
                </c:pt>
                <c:pt idx="551">
                  <c:v>48.679987960435845</c:v>
                </c:pt>
                <c:pt idx="552">
                  <c:v>48.766572368539173</c:v>
                </c:pt>
                <c:pt idx="553">
                  <c:v>48.85242771095627</c:v>
                </c:pt>
                <c:pt idx="554">
                  <c:v>48.937470325622314</c:v>
                </c:pt>
                <c:pt idx="555">
                  <c:v>49.021624590700803</c:v>
                </c:pt>
                <c:pt idx="556">
                  <c:v>49.104823173543686</c:v>
                </c:pt>
                <c:pt idx="557">
                  <c:v>49.187052953999036</c:v>
                </c:pt>
                <c:pt idx="558">
                  <c:v>49.26834865768528</c:v>
                </c:pt>
                <c:pt idx="559">
                  <c:v>49.348743003954084</c:v>
                </c:pt>
                <c:pt idx="560">
                  <c:v>49.428266864302088</c:v>
                </c:pt>
                <c:pt idx="561">
                  <c:v>49.506949405061732</c:v>
                </c:pt>
                <c:pt idx="562">
                  <c:v>49.58481821623662</c:v>
                </c:pt>
                <c:pt idx="563">
                  <c:v>49.661899428090848</c:v>
                </c:pt>
                <c:pt idx="564">
                  <c:v>49.738217816885296</c:v>
                </c:pt>
                <c:pt idx="565">
                  <c:v>49.813796900970459</c:v>
                </c:pt>
                <c:pt idx="566">
                  <c:v>49.882902842720817</c:v>
                </c:pt>
                <c:pt idx="567">
                  <c:v>49.9574673857893</c:v>
                </c:pt>
                <c:pt idx="568">
                  <c:v>50.032031928857783</c:v>
                </c:pt>
                <c:pt idx="569">
                  <c:v>50.106596471926267</c:v>
                </c:pt>
                <c:pt idx="570">
                  <c:v>50.18116101499475</c:v>
                </c:pt>
                <c:pt idx="571">
                  <c:v>50.255725558063233</c:v>
                </c:pt>
                <c:pt idx="572">
                  <c:v>50.330290101131716</c:v>
                </c:pt>
                <c:pt idx="573">
                  <c:v>50.404854644200199</c:v>
                </c:pt>
                <c:pt idx="574">
                  <c:v>50.479419187268682</c:v>
                </c:pt>
                <c:pt idx="575">
                  <c:v>50.553983730337166</c:v>
                </c:pt>
                <c:pt idx="576">
                  <c:v>50.628548273405649</c:v>
                </c:pt>
                <c:pt idx="577">
                  <c:v>50.703112816474132</c:v>
                </c:pt>
                <c:pt idx="578">
                  <c:v>50.777677359542615</c:v>
                </c:pt>
                <c:pt idx="579">
                  <c:v>50.852241902611098</c:v>
                </c:pt>
                <c:pt idx="580">
                  <c:v>50.926806445679581</c:v>
                </c:pt>
                <c:pt idx="581">
                  <c:v>51.001370988748064</c:v>
                </c:pt>
                <c:pt idx="582">
                  <c:v>51.075935531816548</c:v>
                </c:pt>
                <c:pt idx="583">
                  <c:v>51.150500074885031</c:v>
                </c:pt>
                <c:pt idx="584">
                  <c:v>51.225064617953514</c:v>
                </c:pt>
                <c:pt idx="585">
                  <c:v>51.299629161021997</c:v>
                </c:pt>
                <c:pt idx="586">
                  <c:v>51.37419370409048</c:v>
                </c:pt>
                <c:pt idx="587">
                  <c:v>51.448758247158963</c:v>
                </c:pt>
                <c:pt idx="588">
                  <c:v>51.523322790227446</c:v>
                </c:pt>
                <c:pt idx="589">
                  <c:v>51.59788733329593</c:v>
                </c:pt>
                <c:pt idx="590">
                  <c:v>51.672451876364413</c:v>
                </c:pt>
                <c:pt idx="591">
                  <c:v>51.747016419432896</c:v>
                </c:pt>
                <c:pt idx="592">
                  <c:v>51.821580962501379</c:v>
                </c:pt>
                <c:pt idx="593">
                  <c:v>51.896145505569862</c:v>
                </c:pt>
                <c:pt idx="594">
                  <c:v>51.970710048638345</c:v>
                </c:pt>
                <c:pt idx="595">
                  <c:v>52.045274591706828</c:v>
                </c:pt>
                <c:pt idx="596">
                  <c:v>52.119839134775312</c:v>
                </c:pt>
                <c:pt idx="597">
                  <c:v>52.194403677843795</c:v>
                </c:pt>
                <c:pt idx="598">
                  <c:v>52.268968220912278</c:v>
                </c:pt>
                <c:pt idx="599">
                  <c:v>52.343532763980761</c:v>
                </c:pt>
                <c:pt idx="600">
                  <c:v>52.418097307049244</c:v>
                </c:pt>
                <c:pt idx="601">
                  <c:v>52.492661850117727</c:v>
                </c:pt>
                <c:pt idx="602">
                  <c:v>52.56722639318621</c:v>
                </c:pt>
                <c:pt idx="603">
                  <c:v>52.641790936254694</c:v>
                </c:pt>
                <c:pt idx="604">
                  <c:v>52.716355479323177</c:v>
                </c:pt>
                <c:pt idx="605">
                  <c:v>52.79092002239166</c:v>
                </c:pt>
                <c:pt idx="606">
                  <c:v>52.865484565460143</c:v>
                </c:pt>
                <c:pt idx="607">
                  <c:v>52.940049108528626</c:v>
                </c:pt>
                <c:pt idx="608">
                  <c:v>53.014613651597109</c:v>
                </c:pt>
                <c:pt idx="609">
                  <c:v>53.089178194665593</c:v>
                </c:pt>
                <c:pt idx="610">
                  <c:v>53.163742737734076</c:v>
                </c:pt>
                <c:pt idx="611">
                  <c:v>53.238307280802559</c:v>
                </c:pt>
                <c:pt idx="612">
                  <c:v>53.312871823871042</c:v>
                </c:pt>
                <c:pt idx="613">
                  <c:v>53.387436366939525</c:v>
                </c:pt>
                <c:pt idx="614">
                  <c:v>53.462000910008008</c:v>
                </c:pt>
                <c:pt idx="615">
                  <c:v>53.536565453076491</c:v>
                </c:pt>
                <c:pt idx="616">
                  <c:v>53.611129996144975</c:v>
                </c:pt>
                <c:pt idx="617">
                  <c:v>53.685694539213458</c:v>
                </c:pt>
                <c:pt idx="618">
                  <c:v>53.760259082281941</c:v>
                </c:pt>
                <c:pt idx="619">
                  <c:v>53.834823625350424</c:v>
                </c:pt>
                <c:pt idx="620">
                  <c:v>53.909388168418907</c:v>
                </c:pt>
                <c:pt idx="621">
                  <c:v>53.98395271148739</c:v>
                </c:pt>
                <c:pt idx="622">
                  <c:v>54.058517254555873</c:v>
                </c:pt>
                <c:pt idx="623">
                  <c:v>54.133081797624357</c:v>
                </c:pt>
                <c:pt idx="624">
                  <c:v>54.20764634069284</c:v>
                </c:pt>
                <c:pt idx="625">
                  <c:v>54.282210883761323</c:v>
                </c:pt>
                <c:pt idx="626">
                  <c:v>54.356775426829806</c:v>
                </c:pt>
                <c:pt idx="627">
                  <c:v>54.431339969898289</c:v>
                </c:pt>
                <c:pt idx="628">
                  <c:v>54.505904512966772</c:v>
                </c:pt>
                <c:pt idx="629">
                  <c:v>54.580469056035255</c:v>
                </c:pt>
                <c:pt idx="630">
                  <c:v>54.655033599103739</c:v>
                </c:pt>
                <c:pt idx="631">
                  <c:v>54.729598142172222</c:v>
                </c:pt>
                <c:pt idx="632">
                  <c:v>54.804162685240705</c:v>
                </c:pt>
                <c:pt idx="633">
                  <c:v>54.878727228309188</c:v>
                </c:pt>
                <c:pt idx="634">
                  <c:v>54.953291771377671</c:v>
                </c:pt>
                <c:pt idx="635">
                  <c:v>55.027856314446154</c:v>
                </c:pt>
                <c:pt idx="636">
                  <c:v>55.102420857514637</c:v>
                </c:pt>
                <c:pt idx="637">
                  <c:v>55.176985400583121</c:v>
                </c:pt>
                <c:pt idx="638">
                  <c:v>55.251549943651604</c:v>
                </c:pt>
                <c:pt idx="639">
                  <c:v>55.326114486720087</c:v>
                </c:pt>
                <c:pt idx="640">
                  <c:v>55.40067902978857</c:v>
                </c:pt>
                <c:pt idx="641">
                  <c:v>55.475243572857053</c:v>
                </c:pt>
                <c:pt idx="642">
                  <c:v>55.549808115925536</c:v>
                </c:pt>
                <c:pt idx="643">
                  <c:v>55.62437265899402</c:v>
                </c:pt>
                <c:pt idx="644">
                  <c:v>55.698937202062503</c:v>
                </c:pt>
                <c:pt idx="645">
                  <c:v>55.773501745130986</c:v>
                </c:pt>
                <c:pt idx="646">
                  <c:v>55.848066288199469</c:v>
                </c:pt>
                <c:pt idx="647">
                  <c:v>55.922630831267952</c:v>
                </c:pt>
                <c:pt idx="648">
                  <c:v>55.997195374336435</c:v>
                </c:pt>
                <c:pt idx="649">
                  <c:v>56.071759917404918</c:v>
                </c:pt>
                <c:pt idx="650">
                  <c:v>56.146324460473402</c:v>
                </c:pt>
                <c:pt idx="651">
                  <c:v>56.220889003541885</c:v>
                </c:pt>
                <c:pt idx="652">
                  <c:v>56.295453546610368</c:v>
                </c:pt>
                <c:pt idx="653">
                  <c:v>56.370018089678851</c:v>
                </c:pt>
                <c:pt idx="654">
                  <c:v>56.444582632747334</c:v>
                </c:pt>
                <c:pt idx="655">
                  <c:v>56.519147175815817</c:v>
                </c:pt>
                <c:pt idx="656">
                  <c:v>56.5937117188843</c:v>
                </c:pt>
                <c:pt idx="657">
                  <c:v>56.668276261952784</c:v>
                </c:pt>
                <c:pt idx="658">
                  <c:v>56.742840805021267</c:v>
                </c:pt>
                <c:pt idx="659">
                  <c:v>56.81740534808975</c:v>
                </c:pt>
                <c:pt idx="660">
                  <c:v>56.891969891158233</c:v>
                </c:pt>
                <c:pt idx="661">
                  <c:v>56.966534434226716</c:v>
                </c:pt>
                <c:pt idx="662">
                  <c:v>57.041098977295199</c:v>
                </c:pt>
                <c:pt idx="663">
                  <c:v>57.115663520363682</c:v>
                </c:pt>
                <c:pt idx="664">
                  <c:v>57.190228063432166</c:v>
                </c:pt>
                <c:pt idx="665">
                  <c:v>57.264792606500649</c:v>
                </c:pt>
                <c:pt idx="666">
                  <c:v>57.339357149569132</c:v>
                </c:pt>
                <c:pt idx="667">
                  <c:v>57.413921692637615</c:v>
                </c:pt>
                <c:pt idx="668">
                  <c:v>57.488486235706098</c:v>
                </c:pt>
                <c:pt idx="669">
                  <c:v>57.563050778774581</c:v>
                </c:pt>
                <c:pt idx="670">
                  <c:v>57.637970893334398</c:v>
                </c:pt>
                <c:pt idx="671">
                  <c:v>57.713615946425683</c:v>
                </c:pt>
                <c:pt idx="672">
                  <c:v>57.790007398226471</c:v>
                </c:pt>
                <c:pt idx="673">
                  <c:v>57.867167789086459</c:v>
                </c:pt>
                <c:pt idx="674">
                  <c:v>57.94512081721188</c:v>
                </c:pt>
                <c:pt idx="675">
                  <c:v>58.023891423684752</c:v>
                </c:pt>
                <c:pt idx="676">
                  <c:v>58.103505885681045</c:v>
                </c:pt>
                <c:pt idx="677">
                  <c:v>58.183991918875435</c:v>
                </c:pt>
                <c:pt idx="678">
                  <c:v>58.265378790163894</c:v>
                </c:pt>
                <c:pt idx="679">
                  <c:v>58.347697442003984</c:v>
                </c:pt>
                <c:pt idx="680">
                  <c:v>58.430980629870696</c:v>
                </c:pt>
                <c:pt idx="681">
                  <c:v>58.515263074559378</c:v>
                </c:pt>
                <c:pt idx="682">
                  <c:v>58.600581631344234</c:v>
                </c:pt>
                <c:pt idx="683">
                  <c:v>58.686975478330005</c:v>
                </c:pt>
                <c:pt idx="684">
                  <c:v>58.774486326727505</c:v>
                </c:pt>
                <c:pt idx="685">
                  <c:v>58.863158656255195</c:v>
                </c:pt>
                <c:pt idx="686">
                  <c:v>58.95303997943671</c:v>
                </c:pt>
                <c:pt idx="687">
                  <c:v>59.044181139251627</c:v>
                </c:pt>
                <c:pt idx="688">
                  <c:v>59.136636645432787</c:v>
                </c:pt>
                <c:pt idx="689">
                  <c:v>59.2297684859778</c:v>
                </c:pt>
                <c:pt idx="690">
                  <c:v>59.322900326522813</c:v>
                </c:pt>
                <c:pt idx="691">
                  <c:v>59.416032167067826</c:v>
                </c:pt>
                <c:pt idx="692">
                  <c:v>59.509164007612839</c:v>
                </c:pt>
                <c:pt idx="693">
                  <c:v>59.602295848157851</c:v>
                </c:pt>
                <c:pt idx="694">
                  <c:v>59.695427688702864</c:v>
                </c:pt>
                <c:pt idx="695">
                  <c:v>59.788559529247877</c:v>
                </c:pt>
                <c:pt idx="696">
                  <c:v>59.88169136979289</c:v>
                </c:pt>
                <c:pt idx="697">
                  <c:v>59.974823210337902</c:v>
                </c:pt>
                <c:pt idx="698">
                  <c:v>60.067955050882915</c:v>
                </c:pt>
                <c:pt idx="699">
                  <c:v>60.161086891427928</c:v>
                </c:pt>
                <c:pt idx="700">
                  <c:v>60.254218731972941</c:v>
                </c:pt>
                <c:pt idx="701">
                  <c:v>60.347350572517954</c:v>
                </c:pt>
                <c:pt idx="702">
                  <c:v>60.440482413062966</c:v>
                </c:pt>
                <c:pt idx="703">
                  <c:v>60.533614253607979</c:v>
                </c:pt>
                <c:pt idx="704">
                  <c:v>60.626746094152992</c:v>
                </c:pt>
                <c:pt idx="705">
                  <c:v>60.719877934698005</c:v>
                </c:pt>
                <c:pt idx="706">
                  <c:v>60.813009775243017</c:v>
                </c:pt>
                <c:pt idx="707">
                  <c:v>60.90614161578803</c:v>
                </c:pt>
                <c:pt idx="708">
                  <c:v>60.999273456333043</c:v>
                </c:pt>
                <c:pt idx="709">
                  <c:v>61.092405296878056</c:v>
                </c:pt>
                <c:pt idx="710">
                  <c:v>61.185537137423069</c:v>
                </c:pt>
                <c:pt idx="711">
                  <c:v>61.278668977968081</c:v>
                </c:pt>
                <c:pt idx="712">
                  <c:v>61.371800818513094</c:v>
                </c:pt>
                <c:pt idx="713">
                  <c:v>61.464932659058107</c:v>
                </c:pt>
                <c:pt idx="714">
                  <c:v>61.55806449960312</c:v>
                </c:pt>
                <c:pt idx="715">
                  <c:v>61.651196340148132</c:v>
                </c:pt>
                <c:pt idx="716">
                  <c:v>61.744328180693145</c:v>
                </c:pt>
                <c:pt idx="717">
                  <c:v>61.837460021238158</c:v>
                </c:pt>
                <c:pt idx="718">
                  <c:v>61.930591861783171</c:v>
                </c:pt>
                <c:pt idx="719">
                  <c:v>62.023723702328184</c:v>
                </c:pt>
                <c:pt idx="720">
                  <c:v>62.116855542873196</c:v>
                </c:pt>
                <c:pt idx="721">
                  <c:v>62.209987383418209</c:v>
                </c:pt>
                <c:pt idx="722">
                  <c:v>62.303119223963222</c:v>
                </c:pt>
                <c:pt idx="723">
                  <c:v>62.396251064508235</c:v>
                </c:pt>
                <c:pt idx="724">
                  <c:v>62.489382905053247</c:v>
                </c:pt>
                <c:pt idx="725">
                  <c:v>62.58251474559826</c:v>
                </c:pt>
                <c:pt idx="726">
                  <c:v>62.675646586143273</c:v>
                </c:pt>
                <c:pt idx="727">
                  <c:v>62.768778426688286</c:v>
                </c:pt>
                <c:pt idx="728">
                  <c:v>62.861910267233299</c:v>
                </c:pt>
                <c:pt idx="729">
                  <c:v>62.955042107778311</c:v>
                </c:pt>
                <c:pt idx="730">
                  <c:v>63.048173948323324</c:v>
                </c:pt>
                <c:pt idx="731">
                  <c:v>63.141145043509603</c:v>
                </c:pt>
                <c:pt idx="732">
                  <c:v>63.233797138627189</c:v>
                </c:pt>
                <c:pt idx="733">
                  <c:v>63.326134058423172</c:v>
                </c:pt>
                <c:pt idx="734">
                  <c:v>63.418159554374292</c:v>
                </c:pt>
                <c:pt idx="735">
                  <c:v>63.509877306628773</c:v>
                </c:pt>
                <c:pt idx="736">
                  <c:v>63.601290925882545</c:v>
                </c:pt>
                <c:pt idx="737">
                  <c:v>63.69240395519261</c:v>
                </c:pt>
                <c:pt idx="738">
                  <c:v>63.783219871730076</c:v>
                </c:pt>
                <c:pt idx="739">
                  <c:v>63.873742088475247</c:v>
                </c:pt>
                <c:pt idx="740">
                  <c:v>63.963973955857163</c:v>
                </c:pt>
                <c:pt idx="741">
                  <c:v>64.053918763339752</c:v>
                </c:pt>
                <c:pt idx="742">
                  <c:v>64.14357974095671</c:v>
                </c:pt>
                <c:pt idx="743">
                  <c:v>64.232960060797168</c:v>
                </c:pt>
                <c:pt idx="744">
                  <c:v>64.322062838443955</c:v>
                </c:pt>
                <c:pt idx="745">
                  <c:v>64.410891134366381</c:v>
                </c:pt>
                <c:pt idx="746">
                  <c:v>64.499447955269247</c:v>
                </c:pt>
                <c:pt idx="747">
                  <c:v>64.587736255399818</c:v>
                </c:pt>
                <c:pt idx="748">
                  <c:v>64.675758937814166</c:v>
                </c:pt>
                <c:pt idx="749">
                  <c:v>64.763518855604659</c:v>
                </c:pt>
                <c:pt idx="750">
                  <c:v>64.851018813089851</c:v>
                </c:pt>
                <c:pt idx="751">
                  <c:v>64.938261566968293</c:v>
                </c:pt>
                <c:pt idx="752">
                  <c:v>65.025249827437477</c:v>
                </c:pt>
                <c:pt idx="753">
                  <c:v>65.111986259279306</c:v>
                </c:pt>
                <c:pt idx="754">
                  <c:v>65.198473482913244</c:v>
                </c:pt>
                <c:pt idx="755">
                  <c:v>65.284714075418265</c:v>
                </c:pt>
                <c:pt idx="756">
                  <c:v>65.370710571524882</c:v>
                </c:pt>
                <c:pt idx="757">
                  <c:v>65.456465464578145</c:v>
                </c:pt>
                <c:pt idx="758">
                  <c:v>65.541981207472716</c:v>
                </c:pt>
                <c:pt idx="759">
                  <c:v>65.627260213561044</c:v>
                </c:pt>
                <c:pt idx="760">
                  <c:v>65.712304857535457</c:v>
                </c:pt>
                <c:pt idx="761">
                  <c:v>65.797117476285251</c:v>
                </c:pt>
                <c:pt idx="762">
                  <c:v>65.88170036972943</c:v>
                </c:pt>
                <c:pt idx="763">
                  <c:v>65.966055801626183</c:v>
                </c:pt>
                <c:pt idx="764">
                  <c:v>66.050186000359631</c:v>
                </c:pt>
                <c:pt idx="765">
                  <c:v>66.13409315970479</c:v>
                </c:pt>
                <c:pt idx="766">
                  <c:v>66.217779439571459</c:v>
                </c:pt>
                <c:pt idx="767">
                  <c:v>66.301246966727632</c:v>
                </c:pt>
                <c:pt idx="768">
                  <c:v>66.384497835503311</c:v>
                </c:pt>
                <c:pt idx="769">
                  <c:v>66.467534108475135</c:v>
                </c:pt>
                <c:pt idx="770">
                  <c:v>66.550357817132621</c:v>
                </c:pt>
                <c:pt idx="771">
                  <c:v>66.632970962526628</c:v>
                </c:pt>
                <c:pt idx="772">
                  <c:v>66.715375515900448</c:v>
                </c:pt>
                <c:pt idx="773">
                  <c:v>66.797620032414585</c:v>
                </c:pt>
                <c:pt idx="774">
                  <c:v>66.879798751936747</c:v>
                </c:pt>
                <c:pt idx="775">
                  <c:v>66.962005027312642</c:v>
                </c:pt>
                <c:pt idx="776">
                  <c:v>67.044332254949467</c:v>
                </c:pt>
                <c:pt idx="777">
                  <c:v>67.126874805208899</c:v>
                </c:pt>
                <c:pt idx="778">
                  <c:v>67.209728978667528</c:v>
                </c:pt>
                <c:pt idx="779">
                  <c:v>67.292994015703684</c:v>
                </c:pt>
                <c:pt idx="780">
                  <c:v>67.376773189843362</c:v>
                </c:pt>
                <c:pt idx="781">
                  <c:v>67.461124954997402</c:v>
                </c:pt>
                <c:pt idx="782">
                  <c:v>67.54606015494025</c:v>
                </c:pt>
                <c:pt idx="783">
                  <c:v>67.631589986256486</c:v>
                </c:pt>
                <c:pt idx="784">
                  <c:v>67.717726014671229</c:v>
                </c:pt>
                <c:pt idx="785">
                  <c:v>67.804480192366299</c:v>
                </c:pt>
                <c:pt idx="786">
                  <c:v>67.891864876356038</c:v>
                </c:pt>
                <c:pt idx="787">
                  <c:v>67.979892848002976</c:v>
                </c:pt>
                <c:pt idx="788">
                  <c:v>68.068577333761141</c:v>
                </c:pt>
                <c:pt idx="789">
                  <c:v>68.157932027242751</c:v>
                </c:pt>
                <c:pt idx="790">
                  <c:v>68.247971112712989</c:v>
                </c:pt>
                <c:pt idx="791">
                  <c:v>68.338646950140316</c:v>
                </c:pt>
                <c:pt idx="792">
                  <c:v>68.429845435349577</c:v>
                </c:pt>
                <c:pt idx="793">
                  <c:v>68.521446185280553</c:v>
                </c:pt>
                <c:pt idx="794">
                  <c:v>68.613323885144865</c:v>
                </c:pt>
                <c:pt idx="795">
                  <c:v>68.70534980234784</c:v>
                </c:pt>
                <c:pt idx="796">
                  <c:v>68.797393419091492</c:v>
                </c:pt>
                <c:pt idx="797">
                  <c:v>68.889324127604766</c:v>
                </c:pt>
                <c:pt idx="798">
                  <c:v>68.981012927657503</c:v>
                </c:pt>
                <c:pt idx="799">
                  <c:v>69.072397933074726</c:v>
                </c:pt>
                <c:pt idx="800">
                  <c:v>69.163482680600438</c:v>
                </c:pt>
                <c:pt idx="801">
                  <c:v>69.254270641255729</c:v>
                </c:pt>
                <c:pt idx="802">
                  <c:v>69.344703199411029</c:v>
                </c:pt>
                <c:pt idx="803">
                  <c:v>69.434662708502657</c:v>
                </c:pt>
                <c:pt idx="804">
                  <c:v>69.524037356762136</c:v>
                </c:pt>
                <c:pt idx="805">
                  <c:v>69.612722282445276</c:v>
                </c:pt>
                <c:pt idx="806">
                  <c:v>69.700620476154654</c:v>
                </c:pt>
                <c:pt idx="807">
                  <c:v>69.787643457625833</c:v>
                </c:pt>
                <c:pt idx="808">
                  <c:v>69.873711725857092</c:v>
                </c:pt>
                <c:pt idx="809">
                  <c:v>69.958754991663142</c:v>
                </c:pt>
                <c:pt idx="810">
                  <c:v>70.042761081199799</c:v>
                </c:pt>
                <c:pt idx="811">
                  <c:v>70.125768803686697</c:v>
                </c:pt>
                <c:pt idx="812">
                  <c:v>70.207814628963533</c:v>
                </c:pt>
                <c:pt idx="813">
                  <c:v>70.288932880034054</c:v>
                </c:pt>
                <c:pt idx="814">
                  <c:v>70.369155905709917</c:v>
                </c:pt>
                <c:pt idx="815">
                  <c:v>70.448514235811544</c:v>
                </c:pt>
                <c:pt idx="816">
                  <c:v>70.527036721032303</c:v>
                </c:pt>
                <c:pt idx="817">
                  <c:v>70.604750659278281</c:v>
                </c:pt>
                <c:pt idx="818">
                  <c:v>70.681681910048241</c:v>
                </c:pt>
                <c:pt idx="819">
                  <c:v>70.757854998208714</c:v>
                </c:pt>
                <c:pt idx="820">
                  <c:v>70.833328804682893</c:v>
                </c:pt>
                <c:pt idx="821">
                  <c:v>70.908193293883485</c:v>
                </c:pt>
                <c:pt idx="822">
                  <c:v>70.910876527287428</c:v>
                </c:pt>
                <c:pt idx="823">
                  <c:v>70.985441070355904</c:v>
                </c:pt>
                <c:pt idx="824">
                  <c:v>71.06000561342438</c:v>
                </c:pt>
                <c:pt idx="825">
                  <c:v>71.134570156492856</c:v>
                </c:pt>
                <c:pt idx="826">
                  <c:v>71.209134699561332</c:v>
                </c:pt>
                <c:pt idx="827">
                  <c:v>71.283699242629808</c:v>
                </c:pt>
                <c:pt idx="828">
                  <c:v>71.358263785698284</c:v>
                </c:pt>
                <c:pt idx="829">
                  <c:v>71.43282832876676</c:v>
                </c:pt>
                <c:pt idx="830">
                  <c:v>71.507392871835236</c:v>
                </c:pt>
                <c:pt idx="831">
                  <c:v>71.581957414903712</c:v>
                </c:pt>
                <c:pt idx="832">
                  <c:v>71.656521957972188</c:v>
                </c:pt>
                <c:pt idx="833">
                  <c:v>71.731086501040664</c:v>
                </c:pt>
                <c:pt idx="834">
                  <c:v>71.80565104410914</c:v>
                </c:pt>
                <c:pt idx="835">
                  <c:v>71.880215587177616</c:v>
                </c:pt>
                <c:pt idx="836">
                  <c:v>71.954780130246093</c:v>
                </c:pt>
                <c:pt idx="837">
                  <c:v>72.029344673314569</c:v>
                </c:pt>
                <c:pt idx="838">
                  <c:v>72.103909216383045</c:v>
                </c:pt>
                <c:pt idx="839">
                  <c:v>72.178473759451521</c:v>
                </c:pt>
                <c:pt idx="840">
                  <c:v>72.253038302519997</c:v>
                </c:pt>
                <c:pt idx="841">
                  <c:v>72.327602845588473</c:v>
                </c:pt>
                <c:pt idx="842">
                  <c:v>72.402167388656949</c:v>
                </c:pt>
                <c:pt idx="843">
                  <c:v>72.476731931725425</c:v>
                </c:pt>
                <c:pt idx="844">
                  <c:v>72.551296474793901</c:v>
                </c:pt>
                <c:pt idx="845">
                  <c:v>72.625861017862377</c:v>
                </c:pt>
                <c:pt idx="846">
                  <c:v>72.700425560930853</c:v>
                </c:pt>
                <c:pt idx="847">
                  <c:v>72.774990103999329</c:v>
                </c:pt>
                <c:pt idx="848">
                  <c:v>72.849554647067805</c:v>
                </c:pt>
                <c:pt idx="849">
                  <c:v>72.924119190136281</c:v>
                </c:pt>
                <c:pt idx="850">
                  <c:v>72.998683733204757</c:v>
                </c:pt>
                <c:pt idx="851">
                  <c:v>73.073248276273233</c:v>
                </c:pt>
                <c:pt idx="852">
                  <c:v>73.147812819341709</c:v>
                </c:pt>
                <c:pt idx="853">
                  <c:v>73.222377362410185</c:v>
                </c:pt>
                <c:pt idx="854">
                  <c:v>73.296941905478661</c:v>
                </c:pt>
                <c:pt idx="855">
                  <c:v>73.371506448547137</c:v>
                </c:pt>
                <c:pt idx="856">
                  <c:v>73.446070991615613</c:v>
                </c:pt>
                <c:pt idx="857">
                  <c:v>73.520635534684089</c:v>
                </c:pt>
                <c:pt idx="858">
                  <c:v>73.595200077752565</c:v>
                </c:pt>
                <c:pt idx="859">
                  <c:v>73.669764620821041</c:v>
                </c:pt>
                <c:pt idx="860">
                  <c:v>73.744329163889518</c:v>
                </c:pt>
                <c:pt idx="861">
                  <c:v>73.818893706957994</c:v>
                </c:pt>
                <c:pt idx="862">
                  <c:v>73.89345825002647</c:v>
                </c:pt>
                <c:pt idx="863">
                  <c:v>73.968022793094946</c:v>
                </c:pt>
                <c:pt idx="864">
                  <c:v>74.042587336163422</c:v>
                </c:pt>
                <c:pt idx="865">
                  <c:v>74.117151879231898</c:v>
                </c:pt>
                <c:pt idx="866">
                  <c:v>74.191716422300374</c:v>
                </c:pt>
                <c:pt idx="867">
                  <c:v>74.26628096536885</c:v>
                </c:pt>
                <c:pt idx="868">
                  <c:v>74.340845508437326</c:v>
                </c:pt>
                <c:pt idx="869">
                  <c:v>74.415410051505802</c:v>
                </c:pt>
                <c:pt idx="870">
                  <c:v>74.489974594574278</c:v>
                </c:pt>
                <c:pt idx="871">
                  <c:v>74.564539137642754</c:v>
                </c:pt>
                <c:pt idx="872">
                  <c:v>74.63910368071123</c:v>
                </c:pt>
                <c:pt idx="873">
                  <c:v>74.713668223779706</c:v>
                </c:pt>
                <c:pt idx="874">
                  <c:v>74.788232766848182</c:v>
                </c:pt>
                <c:pt idx="875">
                  <c:v>74.862797309916658</c:v>
                </c:pt>
                <c:pt idx="876">
                  <c:v>74.937361852985134</c:v>
                </c:pt>
                <c:pt idx="877">
                  <c:v>75.01192639605361</c:v>
                </c:pt>
                <c:pt idx="878">
                  <c:v>75.086490939122086</c:v>
                </c:pt>
                <c:pt idx="879">
                  <c:v>75.161055482190562</c:v>
                </c:pt>
                <c:pt idx="880">
                  <c:v>75.235620025259038</c:v>
                </c:pt>
                <c:pt idx="881">
                  <c:v>75.310184568327514</c:v>
                </c:pt>
                <c:pt idx="882">
                  <c:v>75.38474911139599</c:v>
                </c:pt>
                <c:pt idx="883">
                  <c:v>75.459313654464466</c:v>
                </c:pt>
                <c:pt idx="884">
                  <c:v>75.533878197532943</c:v>
                </c:pt>
                <c:pt idx="885">
                  <c:v>75.608442740601419</c:v>
                </c:pt>
                <c:pt idx="886">
                  <c:v>75.683007283669895</c:v>
                </c:pt>
                <c:pt idx="887">
                  <c:v>75.757571826738371</c:v>
                </c:pt>
                <c:pt idx="888">
                  <c:v>75.832136369806847</c:v>
                </c:pt>
                <c:pt idx="889">
                  <c:v>75.906700912875323</c:v>
                </c:pt>
                <c:pt idx="890">
                  <c:v>75.981265455943799</c:v>
                </c:pt>
                <c:pt idx="891">
                  <c:v>76.055829999012275</c:v>
                </c:pt>
                <c:pt idx="892">
                  <c:v>76.130394542080751</c:v>
                </c:pt>
                <c:pt idx="893">
                  <c:v>76.204959085149227</c:v>
                </c:pt>
                <c:pt idx="894">
                  <c:v>76.279523628217703</c:v>
                </c:pt>
                <c:pt idx="895">
                  <c:v>76.354088171286179</c:v>
                </c:pt>
                <c:pt idx="896">
                  <c:v>76.428652714354655</c:v>
                </c:pt>
                <c:pt idx="897">
                  <c:v>76.503217257423131</c:v>
                </c:pt>
                <c:pt idx="898">
                  <c:v>76.577781800491607</c:v>
                </c:pt>
                <c:pt idx="899">
                  <c:v>76.652346343560083</c:v>
                </c:pt>
                <c:pt idx="900">
                  <c:v>76.726910886628559</c:v>
                </c:pt>
                <c:pt idx="901">
                  <c:v>76.801475429697035</c:v>
                </c:pt>
                <c:pt idx="902">
                  <c:v>76.876039972765511</c:v>
                </c:pt>
                <c:pt idx="903">
                  <c:v>76.950604515833987</c:v>
                </c:pt>
                <c:pt idx="904">
                  <c:v>77.025169058902463</c:v>
                </c:pt>
                <c:pt idx="905">
                  <c:v>77.099733601970939</c:v>
                </c:pt>
                <c:pt idx="906">
                  <c:v>77.174298145039415</c:v>
                </c:pt>
                <c:pt idx="907">
                  <c:v>77.248862688107891</c:v>
                </c:pt>
                <c:pt idx="908">
                  <c:v>77.323427231176368</c:v>
                </c:pt>
                <c:pt idx="909">
                  <c:v>77.397991774244844</c:v>
                </c:pt>
                <c:pt idx="910">
                  <c:v>77.47255631731332</c:v>
                </c:pt>
                <c:pt idx="911">
                  <c:v>77.547120860381796</c:v>
                </c:pt>
                <c:pt idx="912">
                  <c:v>77.621685403450272</c:v>
                </c:pt>
                <c:pt idx="913">
                  <c:v>77.696249946518748</c:v>
                </c:pt>
                <c:pt idx="914">
                  <c:v>77.770814489587224</c:v>
                </c:pt>
                <c:pt idx="915">
                  <c:v>77.8453790326557</c:v>
                </c:pt>
                <c:pt idx="916">
                  <c:v>77.919943575724176</c:v>
                </c:pt>
                <c:pt idx="917">
                  <c:v>77.994508118792652</c:v>
                </c:pt>
                <c:pt idx="918">
                  <c:v>78.069072661861128</c:v>
                </c:pt>
                <c:pt idx="919">
                  <c:v>78.143637204929604</c:v>
                </c:pt>
                <c:pt idx="920">
                  <c:v>78.21820174799808</c:v>
                </c:pt>
                <c:pt idx="921">
                  <c:v>78.292766291066556</c:v>
                </c:pt>
                <c:pt idx="922">
                  <c:v>78.367330834135032</c:v>
                </c:pt>
                <c:pt idx="923">
                  <c:v>78.441895377203508</c:v>
                </c:pt>
                <c:pt idx="924">
                  <c:v>78.516459920271984</c:v>
                </c:pt>
                <c:pt idx="925">
                  <c:v>78.59102446334046</c:v>
                </c:pt>
                <c:pt idx="926">
                  <c:v>78.665589006408936</c:v>
                </c:pt>
                <c:pt idx="927">
                  <c:v>78.740153549477412</c:v>
                </c:pt>
                <c:pt idx="928">
                  <c:v>78.814718092545888</c:v>
                </c:pt>
                <c:pt idx="929">
                  <c:v>78.889282635614364</c:v>
                </c:pt>
                <c:pt idx="930">
                  <c:v>78.96384717868284</c:v>
                </c:pt>
                <c:pt idx="931">
                  <c:v>79.038411721751316</c:v>
                </c:pt>
                <c:pt idx="932">
                  <c:v>79.112976264819793</c:v>
                </c:pt>
                <c:pt idx="933">
                  <c:v>79.187540807888269</c:v>
                </c:pt>
                <c:pt idx="934">
                  <c:v>79.262105350956745</c:v>
                </c:pt>
                <c:pt idx="935">
                  <c:v>79.336669894025221</c:v>
                </c:pt>
                <c:pt idx="936">
                  <c:v>79.411234437093697</c:v>
                </c:pt>
                <c:pt idx="937">
                  <c:v>79.485798980162173</c:v>
                </c:pt>
                <c:pt idx="938">
                  <c:v>79.560363523230649</c:v>
                </c:pt>
                <c:pt idx="939">
                  <c:v>79.634928066299125</c:v>
                </c:pt>
                <c:pt idx="940">
                  <c:v>79.709492609367601</c:v>
                </c:pt>
                <c:pt idx="941">
                  <c:v>79.784057152436077</c:v>
                </c:pt>
                <c:pt idx="942">
                  <c:v>79.858621695504553</c:v>
                </c:pt>
                <c:pt idx="943">
                  <c:v>79.933186238573029</c:v>
                </c:pt>
                <c:pt idx="944">
                  <c:v>80.007750781641505</c:v>
                </c:pt>
                <c:pt idx="945">
                  <c:v>80.082315324709981</c:v>
                </c:pt>
                <c:pt idx="946">
                  <c:v>80.156879867778457</c:v>
                </c:pt>
                <c:pt idx="947">
                  <c:v>80.231444410846933</c:v>
                </c:pt>
                <c:pt idx="948">
                  <c:v>80.306008953915409</c:v>
                </c:pt>
                <c:pt idx="949">
                  <c:v>80.380573496983885</c:v>
                </c:pt>
                <c:pt idx="950">
                  <c:v>80.455138040052361</c:v>
                </c:pt>
                <c:pt idx="951">
                  <c:v>80.529702583120837</c:v>
                </c:pt>
                <c:pt idx="952">
                  <c:v>80.604267126189313</c:v>
                </c:pt>
                <c:pt idx="953">
                  <c:v>80.678831669257789</c:v>
                </c:pt>
                <c:pt idx="954">
                  <c:v>80.753396212326265</c:v>
                </c:pt>
                <c:pt idx="955">
                  <c:v>80.827960755394741</c:v>
                </c:pt>
                <c:pt idx="956">
                  <c:v>80.902525298463217</c:v>
                </c:pt>
                <c:pt idx="957">
                  <c:v>80.977089841531694</c:v>
                </c:pt>
                <c:pt idx="958">
                  <c:v>81.05165438460017</c:v>
                </c:pt>
                <c:pt idx="959">
                  <c:v>81.126218927668646</c:v>
                </c:pt>
                <c:pt idx="960">
                  <c:v>81.200783470737122</c:v>
                </c:pt>
                <c:pt idx="961">
                  <c:v>81.275348013805598</c:v>
                </c:pt>
                <c:pt idx="962">
                  <c:v>81.349912556874074</c:v>
                </c:pt>
                <c:pt idx="963">
                  <c:v>81.42447709994255</c:v>
                </c:pt>
                <c:pt idx="964">
                  <c:v>81.499041643011026</c:v>
                </c:pt>
                <c:pt idx="965">
                  <c:v>81.573606186079502</c:v>
                </c:pt>
                <c:pt idx="966">
                  <c:v>81.648170729147978</c:v>
                </c:pt>
                <c:pt idx="967">
                  <c:v>81.722735272216454</c:v>
                </c:pt>
                <c:pt idx="968">
                  <c:v>81.79729981528493</c:v>
                </c:pt>
                <c:pt idx="969">
                  <c:v>81.871864358353406</c:v>
                </c:pt>
                <c:pt idx="970">
                  <c:v>81.946428901421882</c:v>
                </c:pt>
                <c:pt idx="971">
                  <c:v>82.020993444490358</c:v>
                </c:pt>
                <c:pt idx="972">
                  <c:v>82.095557987558834</c:v>
                </c:pt>
                <c:pt idx="973">
                  <c:v>82.17012253062731</c:v>
                </c:pt>
                <c:pt idx="974">
                  <c:v>82.244687073695786</c:v>
                </c:pt>
                <c:pt idx="975">
                  <c:v>82.319251616764262</c:v>
                </c:pt>
                <c:pt idx="976">
                  <c:v>82.393816159832738</c:v>
                </c:pt>
                <c:pt idx="977">
                  <c:v>82.468380702901214</c:v>
                </c:pt>
                <c:pt idx="978">
                  <c:v>82.54294524596969</c:v>
                </c:pt>
                <c:pt idx="979">
                  <c:v>82.617509789038166</c:v>
                </c:pt>
                <c:pt idx="980">
                  <c:v>82.692074332106642</c:v>
                </c:pt>
                <c:pt idx="981">
                  <c:v>82.766638875175119</c:v>
                </c:pt>
                <c:pt idx="982">
                  <c:v>82.841203418243595</c:v>
                </c:pt>
                <c:pt idx="983">
                  <c:v>82.915767961312071</c:v>
                </c:pt>
                <c:pt idx="984">
                  <c:v>82.990332504380547</c:v>
                </c:pt>
                <c:pt idx="985">
                  <c:v>83.064897047449023</c:v>
                </c:pt>
                <c:pt idx="986">
                  <c:v>83.139461590517499</c:v>
                </c:pt>
                <c:pt idx="987">
                  <c:v>83.214026133585975</c:v>
                </c:pt>
                <c:pt idx="988">
                  <c:v>83.288590676654451</c:v>
                </c:pt>
                <c:pt idx="989">
                  <c:v>83.363155219722927</c:v>
                </c:pt>
                <c:pt idx="990">
                  <c:v>83.437719762791403</c:v>
                </c:pt>
                <c:pt idx="991">
                  <c:v>83.512284305859879</c:v>
                </c:pt>
                <c:pt idx="992">
                  <c:v>83.586848848928355</c:v>
                </c:pt>
                <c:pt idx="993">
                  <c:v>83.661413391996831</c:v>
                </c:pt>
                <c:pt idx="994">
                  <c:v>83.735977935065307</c:v>
                </c:pt>
                <c:pt idx="995">
                  <c:v>83.810542478133783</c:v>
                </c:pt>
                <c:pt idx="996">
                  <c:v>83.885107021202259</c:v>
                </c:pt>
                <c:pt idx="997">
                  <c:v>83.959671564270735</c:v>
                </c:pt>
                <c:pt idx="998">
                  <c:v>84.034236107339211</c:v>
                </c:pt>
                <c:pt idx="999">
                  <c:v>84.108800650407687</c:v>
                </c:pt>
                <c:pt idx="1000">
                  <c:v>84.183365193476163</c:v>
                </c:pt>
                <c:pt idx="1001">
                  <c:v>84.257929736544639</c:v>
                </c:pt>
                <c:pt idx="1002">
                  <c:v>84.332494279613115</c:v>
                </c:pt>
                <c:pt idx="1003">
                  <c:v>84.407058822681591</c:v>
                </c:pt>
                <c:pt idx="1004">
                  <c:v>84.481623365750067</c:v>
                </c:pt>
                <c:pt idx="1005">
                  <c:v>84.556187908818544</c:v>
                </c:pt>
                <c:pt idx="1006">
                  <c:v>84.63075245188702</c:v>
                </c:pt>
                <c:pt idx="1007">
                  <c:v>84.705316994955496</c:v>
                </c:pt>
                <c:pt idx="1008">
                  <c:v>84.779881538023972</c:v>
                </c:pt>
                <c:pt idx="1009">
                  <c:v>84.854446081092448</c:v>
                </c:pt>
                <c:pt idx="1010">
                  <c:v>84.929010624160924</c:v>
                </c:pt>
                <c:pt idx="1011">
                  <c:v>85.0035751672294</c:v>
                </c:pt>
                <c:pt idx="1012">
                  <c:v>85.078139710297876</c:v>
                </c:pt>
                <c:pt idx="1013">
                  <c:v>85.152704253366352</c:v>
                </c:pt>
                <c:pt idx="1014">
                  <c:v>85.227268796434828</c:v>
                </c:pt>
                <c:pt idx="1015">
                  <c:v>85.301833339503304</c:v>
                </c:pt>
                <c:pt idx="1016">
                  <c:v>85.37639788257178</c:v>
                </c:pt>
                <c:pt idx="1017">
                  <c:v>85.450962425640256</c:v>
                </c:pt>
                <c:pt idx="1018">
                  <c:v>85.525526968708732</c:v>
                </c:pt>
                <c:pt idx="1019">
                  <c:v>85.600091511777208</c:v>
                </c:pt>
                <c:pt idx="1020">
                  <c:v>85.674656054845684</c:v>
                </c:pt>
                <c:pt idx="1021">
                  <c:v>85.74922059791416</c:v>
                </c:pt>
                <c:pt idx="1022">
                  <c:v>85.823785140982636</c:v>
                </c:pt>
                <c:pt idx="1023">
                  <c:v>85.898349684051112</c:v>
                </c:pt>
                <c:pt idx="1024">
                  <c:v>85.972914227119588</c:v>
                </c:pt>
                <c:pt idx="1025">
                  <c:v>86.047478770188064</c:v>
                </c:pt>
                <c:pt idx="1026">
                  <c:v>86.12204331325654</c:v>
                </c:pt>
                <c:pt idx="1027">
                  <c:v>86.196607856325016</c:v>
                </c:pt>
                <c:pt idx="1028">
                  <c:v>86.271172399393492</c:v>
                </c:pt>
                <c:pt idx="1029">
                  <c:v>86.345736942461969</c:v>
                </c:pt>
                <c:pt idx="1030">
                  <c:v>86.420301485530445</c:v>
                </c:pt>
                <c:pt idx="1031">
                  <c:v>86.494866028598921</c:v>
                </c:pt>
                <c:pt idx="1032">
                  <c:v>86.569430571667397</c:v>
                </c:pt>
                <c:pt idx="1033">
                  <c:v>86.643995114735873</c:v>
                </c:pt>
                <c:pt idx="1034">
                  <c:v>86.718559657804349</c:v>
                </c:pt>
                <c:pt idx="1035">
                  <c:v>86.793124200872825</c:v>
                </c:pt>
                <c:pt idx="1036">
                  <c:v>86.867688743941301</c:v>
                </c:pt>
                <c:pt idx="1037">
                  <c:v>86.942253287009777</c:v>
                </c:pt>
                <c:pt idx="1038">
                  <c:v>87.016817830078253</c:v>
                </c:pt>
                <c:pt idx="1039">
                  <c:v>87.091382373146729</c:v>
                </c:pt>
                <c:pt idx="1040">
                  <c:v>87.165946916215205</c:v>
                </c:pt>
                <c:pt idx="1041">
                  <c:v>87.240511459283681</c:v>
                </c:pt>
                <c:pt idx="1042">
                  <c:v>87.315076002352157</c:v>
                </c:pt>
                <c:pt idx="1043">
                  <c:v>87.389640545420633</c:v>
                </c:pt>
                <c:pt idx="1044">
                  <c:v>87.464205088489109</c:v>
                </c:pt>
                <c:pt idx="1045">
                  <c:v>87.538769631557585</c:v>
                </c:pt>
                <c:pt idx="1046">
                  <c:v>87.613334174626061</c:v>
                </c:pt>
                <c:pt idx="1047">
                  <c:v>87.687898717694537</c:v>
                </c:pt>
                <c:pt idx="1048">
                  <c:v>87.762463260763013</c:v>
                </c:pt>
                <c:pt idx="1049">
                  <c:v>87.837027803831489</c:v>
                </c:pt>
                <c:pt idx="1050">
                  <c:v>87.911592346899965</c:v>
                </c:pt>
                <c:pt idx="1051">
                  <c:v>87.986512461459782</c:v>
                </c:pt>
                <c:pt idx="1052">
                  <c:v>88.062157514551075</c:v>
                </c:pt>
                <c:pt idx="1053">
                  <c:v>88.138548966351863</c:v>
                </c:pt>
                <c:pt idx="1054">
                  <c:v>88.21570935721185</c:v>
                </c:pt>
                <c:pt idx="1055">
                  <c:v>88.293662385337271</c:v>
                </c:pt>
                <c:pt idx="1056">
                  <c:v>88.372432991810143</c:v>
                </c:pt>
                <c:pt idx="1057">
                  <c:v>88.452047453806443</c:v>
                </c:pt>
                <c:pt idx="1058">
                  <c:v>88.532533487000833</c:v>
                </c:pt>
                <c:pt idx="1059">
                  <c:v>88.613920358289292</c:v>
                </c:pt>
                <c:pt idx="1060">
                  <c:v>88.696239010129389</c:v>
                </c:pt>
                <c:pt idx="1061">
                  <c:v>88.779522197996101</c:v>
                </c:pt>
                <c:pt idx="1062">
                  <c:v>88.863804642684784</c:v>
                </c:pt>
                <c:pt idx="1063">
                  <c:v>88.949123199469639</c:v>
                </c:pt>
                <c:pt idx="1064">
                  <c:v>89.035517046455411</c:v>
                </c:pt>
                <c:pt idx="1065">
                  <c:v>89.12302789485291</c:v>
                </c:pt>
                <c:pt idx="1066">
                  <c:v>89.211700224380593</c:v>
                </c:pt>
                <c:pt idx="1067">
                  <c:v>89.301581547562108</c:v>
                </c:pt>
                <c:pt idx="1068">
                  <c:v>89.392722707377018</c:v>
                </c:pt>
                <c:pt idx="1069">
                  <c:v>89.485178213558171</c:v>
                </c:pt>
                <c:pt idx="1070">
                  <c:v>89.578310054103184</c:v>
                </c:pt>
                <c:pt idx="1071">
                  <c:v>89.671441894648197</c:v>
                </c:pt>
                <c:pt idx="1072">
                  <c:v>89.76457373519321</c:v>
                </c:pt>
                <c:pt idx="1073">
                  <c:v>89.857705575738223</c:v>
                </c:pt>
                <c:pt idx="1074">
                  <c:v>89.950837416283235</c:v>
                </c:pt>
                <c:pt idx="1075">
                  <c:v>90.043969256828248</c:v>
                </c:pt>
                <c:pt idx="1076">
                  <c:v>90.137101097373261</c:v>
                </c:pt>
                <c:pt idx="1077">
                  <c:v>90.230232937918274</c:v>
                </c:pt>
                <c:pt idx="1078">
                  <c:v>90.323364778463286</c:v>
                </c:pt>
                <c:pt idx="1079">
                  <c:v>90.416496619008299</c:v>
                </c:pt>
                <c:pt idx="1080">
                  <c:v>90.509628459553312</c:v>
                </c:pt>
                <c:pt idx="1081">
                  <c:v>90.602760300098325</c:v>
                </c:pt>
                <c:pt idx="1082">
                  <c:v>90.695892140643338</c:v>
                </c:pt>
                <c:pt idx="1083">
                  <c:v>90.78902398118835</c:v>
                </c:pt>
                <c:pt idx="1084">
                  <c:v>90.882155821733363</c:v>
                </c:pt>
                <c:pt idx="1085">
                  <c:v>90.975287662278376</c:v>
                </c:pt>
                <c:pt idx="1086">
                  <c:v>91.068419502823389</c:v>
                </c:pt>
                <c:pt idx="1087">
                  <c:v>91.161551343368401</c:v>
                </c:pt>
                <c:pt idx="1088">
                  <c:v>91.254683183913414</c:v>
                </c:pt>
                <c:pt idx="1089">
                  <c:v>91.347815024458427</c:v>
                </c:pt>
                <c:pt idx="1090">
                  <c:v>91.44094686500344</c:v>
                </c:pt>
                <c:pt idx="1091">
                  <c:v>91.534078705548453</c:v>
                </c:pt>
                <c:pt idx="1092">
                  <c:v>91.627210546093465</c:v>
                </c:pt>
                <c:pt idx="1093">
                  <c:v>91.720342386638478</c:v>
                </c:pt>
                <c:pt idx="1094">
                  <c:v>91.813474227183491</c:v>
                </c:pt>
                <c:pt idx="1095">
                  <c:v>91.906606067728504</c:v>
                </c:pt>
                <c:pt idx="1096">
                  <c:v>91.999737908273516</c:v>
                </c:pt>
                <c:pt idx="1097">
                  <c:v>92.092869748818529</c:v>
                </c:pt>
                <c:pt idx="1098">
                  <c:v>92.186001589363542</c:v>
                </c:pt>
                <c:pt idx="1099">
                  <c:v>92.279133429908555</c:v>
                </c:pt>
                <c:pt idx="1100">
                  <c:v>92.372265270453568</c:v>
                </c:pt>
                <c:pt idx="1101">
                  <c:v>92.46539711099858</c:v>
                </c:pt>
                <c:pt idx="1102">
                  <c:v>92.558528951543593</c:v>
                </c:pt>
                <c:pt idx="1103">
                  <c:v>92.651660792088606</c:v>
                </c:pt>
                <c:pt idx="1104">
                  <c:v>92.744792632633619</c:v>
                </c:pt>
                <c:pt idx="1105">
                  <c:v>92.837924473178632</c:v>
                </c:pt>
                <c:pt idx="1106">
                  <c:v>92.931056313723644</c:v>
                </c:pt>
                <c:pt idx="1107">
                  <c:v>93.024188154268657</c:v>
                </c:pt>
                <c:pt idx="1108">
                  <c:v>93.11731999481367</c:v>
                </c:pt>
                <c:pt idx="1109">
                  <c:v>93.210451835358683</c:v>
                </c:pt>
                <c:pt idx="1110">
                  <c:v>93.303583675903695</c:v>
                </c:pt>
                <c:pt idx="1111">
                  <c:v>93.396715516448708</c:v>
                </c:pt>
                <c:pt idx="1112">
                  <c:v>93.489847356993721</c:v>
                </c:pt>
                <c:pt idx="1113">
                  <c:v>93.582979197538734</c:v>
                </c:pt>
                <c:pt idx="1114">
                  <c:v>93.676111038083747</c:v>
                </c:pt>
                <c:pt idx="1115">
                  <c:v>93.769242878628759</c:v>
                </c:pt>
                <c:pt idx="1116">
                  <c:v>93.862374719173772</c:v>
                </c:pt>
                <c:pt idx="1117">
                  <c:v>93.955506559718785</c:v>
                </c:pt>
                <c:pt idx="1118">
                  <c:v>94.048638400263798</c:v>
                </c:pt>
                <c:pt idx="1119">
                  <c:v>94.14177024080881</c:v>
                </c:pt>
                <c:pt idx="1120">
                  <c:v>94.234902081353823</c:v>
                </c:pt>
                <c:pt idx="1121">
                  <c:v>94.328033921898836</c:v>
                </c:pt>
                <c:pt idx="1122">
                  <c:v>94.421165762443849</c:v>
                </c:pt>
                <c:pt idx="1123">
                  <c:v>94.514297602988862</c:v>
                </c:pt>
                <c:pt idx="1124">
                  <c:v>94.607429443533874</c:v>
                </c:pt>
                <c:pt idx="1125">
                  <c:v>94.700561284078887</c:v>
                </c:pt>
                <c:pt idx="1126">
                  <c:v>94.7936931246239</c:v>
                </c:pt>
                <c:pt idx="1127">
                  <c:v>94.886824965168913</c:v>
                </c:pt>
                <c:pt idx="1128">
                  <c:v>94.979956805713925</c:v>
                </c:pt>
                <c:pt idx="1129">
                  <c:v>95.073088646258938</c:v>
                </c:pt>
                <c:pt idx="1130">
                  <c:v>95.166220486803951</c:v>
                </c:pt>
                <c:pt idx="1131">
                  <c:v>95.259352327348964</c:v>
                </c:pt>
                <c:pt idx="1132">
                  <c:v>95.352484167893977</c:v>
                </c:pt>
                <c:pt idx="1133">
                  <c:v>95.445616008438989</c:v>
                </c:pt>
                <c:pt idx="1134">
                  <c:v>95.538747848984002</c:v>
                </c:pt>
                <c:pt idx="1135">
                  <c:v>95.631879689529015</c:v>
                </c:pt>
                <c:pt idx="1136">
                  <c:v>95.725011530074028</c:v>
                </c:pt>
                <c:pt idx="1137">
                  <c:v>95.81814337061904</c:v>
                </c:pt>
                <c:pt idx="1138">
                  <c:v>95.911275211164053</c:v>
                </c:pt>
                <c:pt idx="1139">
                  <c:v>96.004407051709066</c:v>
                </c:pt>
                <c:pt idx="1140">
                  <c:v>96.097538892254079</c:v>
                </c:pt>
                <c:pt idx="1141">
                  <c:v>96.190670732799092</c:v>
                </c:pt>
                <c:pt idx="1142">
                  <c:v>96.283802573344104</c:v>
                </c:pt>
                <c:pt idx="1143">
                  <c:v>96.376934413889117</c:v>
                </c:pt>
                <c:pt idx="1144">
                  <c:v>96.47006625443413</c:v>
                </c:pt>
                <c:pt idx="1145">
                  <c:v>96.563198094979143</c:v>
                </c:pt>
                <c:pt idx="1146">
                  <c:v>96.656329935524155</c:v>
                </c:pt>
                <c:pt idx="1147">
                  <c:v>96.749461776069168</c:v>
                </c:pt>
                <c:pt idx="1148">
                  <c:v>96.842593616614181</c:v>
                </c:pt>
                <c:pt idx="1149">
                  <c:v>96.935725457159194</c:v>
                </c:pt>
                <c:pt idx="1150">
                  <c:v>97.028857297704207</c:v>
                </c:pt>
                <c:pt idx="1151">
                  <c:v>97.121989138249219</c:v>
                </c:pt>
                <c:pt idx="1152">
                  <c:v>97.215120978794232</c:v>
                </c:pt>
                <c:pt idx="1153">
                  <c:v>97.308252819339245</c:v>
                </c:pt>
                <c:pt idx="1154">
                  <c:v>97.401384659884258</c:v>
                </c:pt>
                <c:pt idx="1155">
                  <c:v>97.49451650042927</c:v>
                </c:pt>
                <c:pt idx="1156">
                  <c:v>97.587648340974283</c:v>
                </c:pt>
                <c:pt idx="1157">
                  <c:v>97.680780181519296</c:v>
                </c:pt>
                <c:pt idx="1158">
                  <c:v>97.773912022064309</c:v>
                </c:pt>
                <c:pt idx="1159">
                  <c:v>97.867043862609322</c:v>
                </c:pt>
                <c:pt idx="1160">
                  <c:v>97.960175703154334</c:v>
                </c:pt>
                <c:pt idx="1161">
                  <c:v>98.053307543699347</c:v>
                </c:pt>
                <c:pt idx="1162">
                  <c:v>98.14643938424436</c:v>
                </c:pt>
                <c:pt idx="1163">
                  <c:v>98.239571224789373</c:v>
                </c:pt>
                <c:pt idx="1164">
                  <c:v>98.332703065334385</c:v>
                </c:pt>
                <c:pt idx="1165">
                  <c:v>98.425834905879398</c:v>
                </c:pt>
                <c:pt idx="1166">
                  <c:v>98.518966746424411</c:v>
                </c:pt>
                <c:pt idx="1167">
                  <c:v>98.612098586969424</c:v>
                </c:pt>
                <c:pt idx="1168">
                  <c:v>98.705230427514437</c:v>
                </c:pt>
                <c:pt idx="1169">
                  <c:v>98.798362268059449</c:v>
                </c:pt>
                <c:pt idx="1170">
                  <c:v>98.891494108604462</c:v>
                </c:pt>
                <c:pt idx="1171">
                  <c:v>98.984625949149475</c:v>
                </c:pt>
                <c:pt idx="1172">
                  <c:v>99.077757789694488</c:v>
                </c:pt>
                <c:pt idx="1173">
                  <c:v>99.1708896302395</c:v>
                </c:pt>
                <c:pt idx="1174">
                  <c:v>99.264021470784513</c:v>
                </c:pt>
                <c:pt idx="1175">
                  <c:v>99.357153311329526</c:v>
                </c:pt>
                <c:pt idx="1176">
                  <c:v>99.450285151874539</c:v>
                </c:pt>
                <c:pt idx="1177">
                  <c:v>99.543416992419552</c:v>
                </c:pt>
                <c:pt idx="1178">
                  <c:v>99.636548832964564</c:v>
                </c:pt>
                <c:pt idx="1179">
                  <c:v>99.729680673509577</c:v>
                </c:pt>
                <c:pt idx="1180">
                  <c:v>99.82281251405459</c:v>
                </c:pt>
                <c:pt idx="1181">
                  <c:v>99.915944354599603</c:v>
                </c:pt>
                <c:pt idx="1182">
                  <c:v>100.00907619514462</c:v>
                </c:pt>
                <c:pt idx="1183">
                  <c:v>100.10220803568963</c:v>
                </c:pt>
                <c:pt idx="1184">
                  <c:v>100.19533987623464</c:v>
                </c:pt>
                <c:pt idx="1185">
                  <c:v>100.28847171677965</c:v>
                </c:pt>
                <c:pt idx="1186">
                  <c:v>100.38160355732467</c:v>
                </c:pt>
                <c:pt idx="1187">
                  <c:v>100.47473539786968</c:v>
                </c:pt>
                <c:pt idx="1188">
                  <c:v>100.56786723841469</c:v>
                </c:pt>
                <c:pt idx="1189">
                  <c:v>100.6609990789597</c:v>
                </c:pt>
                <c:pt idx="1190">
                  <c:v>100.75413091950472</c:v>
                </c:pt>
                <c:pt idx="1191">
                  <c:v>100.84726276004973</c:v>
                </c:pt>
                <c:pt idx="1192">
                  <c:v>100.94039460059474</c:v>
                </c:pt>
                <c:pt idx="1193">
                  <c:v>101.03352644113976</c:v>
                </c:pt>
                <c:pt idx="1194">
                  <c:v>101.12665828168477</c:v>
                </c:pt>
                <c:pt idx="1195">
                  <c:v>101.21979012222978</c:v>
                </c:pt>
                <c:pt idx="1196">
                  <c:v>101.31292196277479</c:v>
                </c:pt>
                <c:pt idx="1197">
                  <c:v>101.40605380331981</c:v>
                </c:pt>
                <c:pt idx="1198">
                  <c:v>101.49918564386482</c:v>
                </c:pt>
                <c:pt idx="1199">
                  <c:v>101.59231748440983</c:v>
                </c:pt>
                <c:pt idx="1200">
                  <c:v>101.68544932495485</c:v>
                </c:pt>
                <c:pt idx="1201">
                  <c:v>101.77858116549986</c:v>
                </c:pt>
                <c:pt idx="1202">
                  <c:v>101.87171300604487</c:v>
                </c:pt>
                <c:pt idx="1203">
                  <c:v>101.96484484658988</c:v>
                </c:pt>
                <c:pt idx="1204">
                  <c:v>102.0579766871349</c:v>
                </c:pt>
                <c:pt idx="1205">
                  <c:v>102.15110852767991</c:v>
                </c:pt>
                <c:pt idx="1206">
                  <c:v>102.24424036822492</c:v>
                </c:pt>
                <c:pt idx="1207">
                  <c:v>102.33737220876993</c:v>
                </c:pt>
                <c:pt idx="1208">
                  <c:v>102.43050404931495</c:v>
                </c:pt>
                <c:pt idx="1209">
                  <c:v>102.52363588985996</c:v>
                </c:pt>
                <c:pt idx="1210">
                  <c:v>102.61676773040497</c:v>
                </c:pt>
                <c:pt idx="1211">
                  <c:v>102.70989957094999</c:v>
                </c:pt>
                <c:pt idx="1212">
                  <c:v>102.803031411495</c:v>
                </c:pt>
                <c:pt idx="1213">
                  <c:v>102.89616325204001</c:v>
                </c:pt>
                <c:pt idx="1214">
                  <c:v>102.98929509258502</c:v>
                </c:pt>
                <c:pt idx="1215">
                  <c:v>103.08242693313004</c:v>
                </c:pt>
                <c:pt idx="1216">
                  <c:v>103.17555877367505</c:v>
                </c:pt>
                <c:pt idx="1217">
                  <c:v>103.26869061422006</c:v>
                </c:pt>
                <c:pt idx="1218">
                  <c:v>103.36182245476508</c:v>
                </c:pt>
                <c:pt idx="1219">
                  <c:v>103.45495429531009</c:v>
                </c:pt>
                <c:pt idx="1220">
                  <c:v>103.5480861358551</c:v>
                </c:pt>
                <c:pt idx="1221">
                  <c:v>103.64121797640011</c:v>
                </c:pt>
                <c:pt idx="1222">
                  <c:v>103.73434981694513</c:v>
                </c:pt>
                <c:pt idx="1223">
                  <c:v>103.82748165749014</c:v>
                </c:pt>
                <c:pt idx="1224">
                  <c:v>103.92061349803515</c:v>
                </c:pt>
                <c:pt idx="1225">
                  <c:v>104.01374533858016</c:v>
                </c:pt>
                <c:pt idx="1226">
                  <c:v>104.10687717912518</c:v>
                </c:pt>
                <c:pt idx="1227">
                  <c:v>104.20000901967019</c:v>
                </c:pt>
                <c:pt idx="1228">
                  <c:v>104.2931408602152</c:v>
                </c:pt>
                <c:pt idx="1229">
                  <c:v>104.38627270076022</c:v>
                </c:pt>
                <c:pt idx="1230">
                  <c:v>104.47940454130523</c:v>
                </c:pt>
                <c:pt idx="1231">
                  <c:v>104.57253638185024</c:v>
                </c:pt>
                <c:pt idx="1232">
                  <c:v>104.66566822239525</c:v>
                </c:pt>
                <c:pt idx="1233">
                  <c:v>104.75880006294027</c:v>
                </c:pt>
                <c:pt idx="1234">
                  <c:v>104.85193190348528</c:v>
                </c:pt>
                <c:pt idx="1235">
                  <c:v>104.94506374403029</c:v>
                </c:pt>
                <c:pt idx="1236">
                  <c:v>105.03819558457531</c:v>
                </c:pt>
                <c:pt idx="1237">
                  <c:v>105.13132742512032</c:v>
                </c:pt>
                <c:pt idx="1238">
                  <c:v>105.22445926566533</c:v>
                </c:pt>
                <c:pt idx="1239">
                  <c:v>105.31759110621034</c:v>
                </c:pt>
                <c:pt idx="1240">
                  <c:v>105.41056220139662</c:v>
                </c:pt>
                <c:pt idx="1241">
                  <c:v>105.5032142965142</c:v>
                </c:pt>
                <c:pt idx="1242">
                  <c:v>105.59555121631018</c:v>
                </c:pt>
                <c:pt idx="1243">
                  <c:v>105.6875767122613</c:v>
                </c:pt>
                <c:pt idx="1244">
                  <c:v>105.77929446451579</c:v>
                </c:pt>
                <c:pt idx="1245">
                  <c:v>105.87070808376956</c:v>
                </c:pt>
                <c:pt idx="1246">
                  <c:v>105.96182111307962</c:v>
                </c:pt>
                <c:pt idx="1247">
                  <c:v>106.05263702961709</c:v>
                </c:pt>
                <c:pt idx="1248">
                  <c:v>106.14315924636226</c:v>
                </c:pt>
                <c:pt idx="1249">
                  <c:v>106.23339111374418</c:v>
                </c:pt>
                <c:pt idx="1250">
                  <c:v>106.32333592122676</c:v>
                </c:pt>
                <c:pt idx="1251">
                  <c:v>106.41299689884372</c:v>
                </c:pt>
                <c:pt idx="1252">
                  <c:v>106.50237721868417</c:v>
                </c:pt>
                <c:pt idx="1253">
                  <c:v>106.59147999633096</c:v>
                </c:pt>
                <c:pt idx="1254">
                  <c:v>106.68030829225339</c:v>
                </c:pt>
                <c:pt idx="1255">
                  <c:v>106.76886511315625</c:v>
                </c:pt>
                <c:pt idx="1256">
                  <c:v>106.85715341328682</c:v>
                </c:pt>
                <c:pt idx="1257">
                  <c:v>106.94517609570117</c:v>
                </c:pt>
                <c:pt idx="1258">
                  <c:v>107.03293601349166</c:v>
                </c:pt>
                <c:pt idx="1259">
                  <c:v>107.12043597097686</c:v>
                </c:pt>
                <c:pt idx="1260">
                  <c:v>107.2076787248553</c:v>
                </c:pt>
                <c:pt idx="1261">
                  <c:v>107.29466698532448</c:v>
                </c:pt>
                <c:pt idx="1262">
                  <c:v>107.38140341716631</c:v>
                </c:pt>
                <c:pt idx="1263">
                  <c:v>107.46789064080025</c:v>
                </c:pt>
                <c:pt idx="1264">
                  <c:v>107.55413123330527</c:v>
                </c:pt>
                <c:pt idx="1265">
                  <c:v>107.64012772941189</c:v>
                </c:pt>
                <c:pt idx="1266">
                  <c:v>107.72588262246515</c:v>
                </c:pt>
                <c:pt idx="1267">
                  <c:v>107.81139836535972</c:v>
                </c:pt>
                <c:pt idx="1268">
                  <c:v>107.89667737144805</c:v>
                </c:pt>
                <c:pt idx="1269">
                  <c:v>107.98172201542246</c:v>
                </c:pt>
                <c:pt idx="1270">
                  <c:v>108.06653463417226</c:v>
                </c:pt>
                <c:pt idx="1271">
                  <c:v>108.15111752761644</c:v>
                </c:pt>
                <c:pt idx="1272">
                  <c:v>108.23547295951319</c:v>
                </c:pt>
                <c:pt idx="1273">
                  <c:v>108.31960315824664</c:v>
                </c:pt>
                <c:pt idx="1274">
                  <c:v>108.4035103175918</c:v>
                </c:pt>
                <c:pt idx="1275">
                  <c:v>108.48719659745846</c:v>
                </c:pt>
                <c:pt idx="1276">
                  <c:v>108.57066412461464</c:v>
                </c:pt>
                <c:pt idx="1277">
                  <c:v>108.65391499339032</c:v>
                </c:pt>
                <c:pt idx="1278">
                  <c:v>108.73695126636214</c:v>
                </c:pt>
                <c:pt idx="1279">
                  <c:v>108.81977497501963</c:v>
                </c:pt>
                <c:pt idx="1280">
                  <c:v>108.90238812041363</c:v>
                </c:pt>
                <c:pt idx="1281">
                  <c:v>108.98479267378745</c:v>
                </c:pt>
                <c:pt idx="1282">
                  <c:v>109.06699057719131</c:v>
                </c:pt>
                <c:pt idx="1283">
                  <c:v>109.14898374408061</c:v>
                </c:pt>
                <c:pt idx="1284">
                  <c:v>109.23077405989868</c:v>
                </c:pt>
                <c:pt idx="1285">
                  <c:v>109.31236338264415</c:v>
                </c:pt>
                <c:pt idx="1286">
                  <c:v>109.39375354342387</c:v>
                </c:pt>
                <c:pt idx="1287">
                  <c:v>109.4749463469915</c:v>
                </c:pt>
                <c:pt idx="1288">
                  <c:v>109.55594357227237</c:v>
                </c:pt>
                <c:pt idx="1289">
                  <c:v>109.63674697287499</c:v>
                </c:pt>
                <c:pt idx="1290">
                  <c:v>109.71735827758965</c:v>
                </c:pt>
                <c:pt idx="1291">
                  <c:v>109.79777919087446</c:v>
                </c:pt>
                <c:pt idx="1292">
                  <c:v>109.87801139332929</c:v>
                </c:pt>
                <c:pt idx="1293">
                  <c:v>109.95805654215785</c:v>
                </c:pt>
                <c:pt idx="1294">
                  <c:v>110.03795902034349</c:v>
                </c:pt>
                <c:pt idx="1295">
                  <c:v>110.11780517642688</c:v>
                </c:pt>
                <c:pt idx="1296">
                  <c:v>110.19768061951784</c:v>
                </c:pt>
                <c:pt idx="1297">
                  <c:v>110.27767102297176</c:v>
                </c:pt>
                <c:pt idx="1298">
                  <c:v>110.35786292854115</c:v>
                </c:pt>
                <c:pt idx="1299">
                  <c:v>110.43834457222371</c:v>
                </c:pt>
                <c:pt idx="1300">
                  <c:v>110.5192067541353</c:v>
                </c:pt>
                <c:pt idx="1301">
                  <c:v>110.60054377704516</c:v>
                </c:pt>
                <c:pt idx="1302">
                  <c:v>110.68240872664047</c:v>
                </c:pt>
                <c:pt idx="1303">
                  <c:v>110.76481104282807</c:v>
                </c:pt>
                <c:pt idx="1304">
                  <c:v>110.84776045555517</c:v>
                </c:pt>
                <c:pt idx="1305">
                  <c:v>110.93126699748008</c:v>
                </c:pt>
                <c:pt idx="1306">
                  <c:v>111.01534101736425</c:v>
                </c:pt>
                <c:pt idx="1307">
                  <c:v>111.09999319423667</c:v>
                </c:pt>
                <c:pt idx="1308">
                  <c:v>111.18523455238568</c:v>
                </c:pt>
                <c:pt idx="1309">
                  <c:v>111.27107647723803</c:v>
                </c:pt>
                <c:pt idx="1310">
                  <c:v>111.35753073219037</c:v>
                </c:pt>
                <c:pt idx="1311">
                  <c:v>111.44460947646395</c:v>
                </c:pt>
                <c:pt idx="1312">
                  <c:v>111.53226897592896</c:v>
                </c:pt>
                <c:pt idx="1313">
                  <c:v>111.62040565004635</c:v>
                </c:pt>
                <c:pt idx="1314">
                  <c:v>111.70891054976785</c:v>
                </c:pt>
                <c:pt idx="1315">
                  <c:v>111.79767050616667</c:v>
                </c:pt>
                <c:pt idx="1316">
                  <c:v>111.88656941276446</c:v>
                </c:pt>
                <c:pt idx="1317">
                  <c:v>111.97548960327693</c:v>
                </c:pt>
                <c:pt idx="1318">
                  <c:v>112.06431328050095</c:v>
                </c:pt>
                <c:pt idx="1319">
                  <c:v>112.15292394878855</c:v>
                </c:pt>
                <c:pt idx="1320">
                  <c:v>112.24126551186625</c:v>
                </c:pt>
                <c:pt idx="1321">
                  <c:v>112.32934088288957</c:v>
                </c:pt>
                <c:pt idx="1322">
                  <c:v>112.41715292480883</c:v>
                </c:pt>
                <c:pt idx="1323">
                  <c:v>112.50464827326</c:v>
                </c:pt>
                <c:pt idx="1324">
                  <c:v>112.59171990191157</c:v>
                </c:pt>
                <c:pt idx="1325">
                  <c:v>112.67826571260626</c:v>
                </c:pt>
                <c:pt idx="1326">
                  <c:v>112.7641895100781</c:v>
                </c:pt>
                <c:pt idx="1327">
                  <c:v>112.84940180538321</c:v>
                </c:pt>
                <c:pt idx="1328">
                  <c:v>112.9338204360299</c:v>
                </c:pt>
                <c:pt idx="1329">
                  <c:v>113.01737099977336</c:v>
                </c:pt>
                <c:pt idx="1330">
                  <c:v>113.09998710718359</c:v>
                </c:pt>
                <c:pt idx="1331">
                  <c:v>113.18165538724386</c:v>
                </c:pt>
                <c:pt idx="1332">
                  <c:v>113.26240934822403</c:v>
                </c:pt>
                <c:pt idx="1333">
                  <c:v>113.34228058867302</c:v>
                </c:pt>
                <c:pt idx="1334">
                  <c:v>113.42129894620805</c:v>
                </c:pt>
                <c:pt idx="1335">
                  <c:v>113.49949263172944</c:v>
                </c:pt>
                <c:pt idx="1336">
                  <c:v>113.5768883507686</c:v>
                </c:pt>
                <c:pt idx="1337">
                  <c:v>113.65351141344514</c:v>
                </c:pt>
                <c:pt idx="1338">
                  <c:v>113.72938583431298</c:v>
                </c:pt>
                <c:pt idx="1339">
                  <c:v>113.80453442320889</c:v>
                </c:pt>
                <c:pt idx="1340">
                  <c:v>113.82861096387111</c:v>
                </c:pt>
                <c:pt idx="1341">
                  <c:v>113.90317550693959</c:v>
                </c:pt>
                <c:pt idx="1342">
                  <c:v>113.97774005000807</c:v>
                </c:pt>
                <c:pt idx="1343">
                  <c:v>114.05230459307654</c:v>
                </c:pt>
                <c:pt idx="1344">
                  <c:v>114.12686913614502</c:v>
                </c:pt>
                <c:pt idx="1345">
                  <c:v>114.20143367921349</c:v>
                </c:pt>
                <c:pt idx="1346">
                  <c:v>114.27599822228197</c:v>
                </c:pt>
                <c:pt idx="1347">
                  <c:v>114.35056276535045</c:v>
                </c:pt>
                <c:pt idx="1348">
                  <c:v>114.42512730841892</c:v>
                </c:pt>
                <c:pt idx="1349">
                  <c:v>114.4996918514874</c:v>
                </c:pt>
                <c:pt idx="1350">
                  <c:v>114.57425639455587</c:v>
                </c:pt>
                <c:pt idx="1351">
                  <c:v>114.64882093762435</c:v>
                </c:pt>
                <c:pt idx="1352">
                  <c:v>114.72338548069283</c:v>
                </c:pt>
                <c:pt idx="1353">
                  <c:v>114.7979500237613</c:v>
                </c:pt>
                <c:pt idx="1354">
                  <c:v>114.87251456682978</c:v>
                </c:pt>
                <c:pt idx="1355">
                  <c:v>114.94707910989825</c:v>
                </c:pt>
                <c:pt idx="1356">
                  <c:v>115.02164365296673</c:v>
                </c:pt>
                <c:pt idx="1357">
                  <c:v>115.09620819603521</c:v>
                </c:pt>
                <c:pt idx="1358">
                  <c:v>115.17077273910368</c:v>
                </c:pt>
                <c:pt idx="1359">
                  <c:v>115.24533728217216</c:v>
                </c:pt>
                <c:pt idx="1360">
                  <c:v>115.31990182524063</c:v>
                </c:pt>
                <c:pt idx="1361">
                  <c:v>115.39446636830911</c:v>
                </c:pt>
                <c:pt idx="1362">
                  <c:v>115.46903091137759</c:v>
                </c:pt>
                <c:pt idx="1363">
                  <c:v>115.54359545444606</c:v>
                </c:pt>
                <c:pt idx="1364">
                  <c:v>115.61815999751454</c:v>
                </c:pt>
                <c:pt idx="1365">
                  <c:v>115.69272454058301</c:v>
                </c:pt>
                <c:pt idx="1366">
                  <c:v>115.76728908365149</c:v>
                </c:pt>
                <c:pt idx="1367">
                  <c:v>115.84185362671997</c:v>
                </c:pt>
                <c:pt idx="1368">
                  <c:v>115.91641816978844</c:v>
                </c:pt>
                <c:pt idx="1369">
                  <c:v>115.99098271285692</c:v>
                </c:pt>
                <c:pt idx="1370">
                  <c:v>116.0655472559254</c:v>
                </c:pt>
                <c:pt idx="1371">
                  <c:v>116.14011179899387</c:v>
                </c:pt>
                <c:pt idx="1372">
                  <c:v>116.21467634206235</c:v>
                </c:pt>
                <c:pt idx="1373">
                  <c:v>116.28924088513082</c:v>
                </c:pt>
                <c:pt idx="1374">
                  <c:v>116.3638054281993</c:v>
                </c:pt>
                <c:pt idx="1375">
                  <c:v>116.43836997126778</c:v>
                </c:pt>
                <c:pt idx="1376">
                  <c:v>116.51293451433625</c:v>
                </c:pt>
                <c:pt idx="1377">
                  <c:v>116.58749905740473</c:v>
                </c:pt>
                <c:pt idx="1378">
                  <c:v>116.6620636004732</c:v>
                </c:pt>
                <c:pt idx="1379">
                  <c:v>116.73662814354168</c:v>
                </c:pt>
                <c:pt idx="1380">
                  <c:v>116.81119268661016</c:v>
                </c:pt>
                <c:pt idx="1381">
                  <c:v>116.88575722967863</c:v>
                </c:pt>
                <c:pt idx="1382">
                  <c:v>116.96032177274711</c:v>
                </c:pt>
                <c:pt idx="1383">
                  <c:v>117.03488631581558</c:v>
                </c:pt>
                <c:pt idx="1384">
                  <c:v>117.10945085888406</c:v>
                </c:pt>
                <c:pt idx="1385">
                  <c:v>117.18401540195254</c:v>
                </c:pt>
                <c:pt idx="1386">
                  <c:v>117.25857994502101</c:v>
                </c:pt>
                <c:pt idx="1387">
                  <c:v>117.33314448808949</c:v>
                </c:pt>
                <c:pt idx="1388">
                  <c:v>117.40770903115796</c:v>
                </c:pt>
                <c:pt idx="1389">
                  <c:v>117.48262914571778</c:v>
                </c:pt>
                <c:pt idx="1390">
                  <c:v>117.55827419880907</c:v>
                </c:pt>
                <c:pt idx="1391">
                  <c:v>117.63466565060986</c:v>
                </c:pt>
                <c:pt idx="1392">
                  <c:v>117.71182604146985</c:v>
                </c:pt>
                <c:pt idx="1393">
                  <c:v>117.78977906959527</c:v>
                </c:pt>
                <c:pt idx="1394">
                  <c:v>117.86854967606814</c:v>
                </c:pt>
                <c:pt idx="1395">
                  <c:v>117.94816413806444</c:v>
                </c:pt>
                <c:pt idx="1396">
                  <c:v>118.02865017125883</c:v>
                </c:pt>
                <c:pt idx="1397">
                  <c:v>118.11003704254729</c:v>
                </c:pt>
                <c:pt idx="1398">
                  <c:v>118.19235569438739</c:v>
                </c:pt>
                <c:pt idx="1399">
                  <c:v>118.2756388822541</c:v>
                </c:pt>
                <c:pt idx="1400">
                  <c:v>118.35992132694278</c:v>
                </c:pt>
                <c:pt idx="1401">
                  <c:v>118.44523988372764</c:v>
                </c:pt>
                <c:pt idx="1402">
                  <c:v>118.53163373071341</c:v>
                </c:pt>
                <c:pt idx="1403">
                  <c:v>118.61914457911091</c:v>
                </c:pt>
                <c:pt idx="1404">
                  <c:v>118.70781690863859</c:v>
                </c:pt>
                <c:pt idx="1405">
                  <c:v>118.79769823182011</c:v>
                </c:pt>
                <c:pt idx="1406">
                  <c:v>118.88883939163502</c:v>
                </c:pt>
                <c:pt idx="1407">
                  <c:v>118.98129489781617</c:v>
                </c:pt>
                <c:pt idx="1408">
                  <c:v>119.07442673836118</c:v>
                </c:pt>
                <c:pt idx="1409">
                  <c:v>119.1675585789062</c:v>
                </c:pt>
                <c:pt idx="1410">
                  <c:v>119.26069041945121</c:v>
                </c:pt>
                <c:pt idx="1411">
                  <c:v>119.35382225999622</c:v>
                </c:pt>
                <c:pt idx="1412">
                  <c:v>119.44695410054123</c:v>
                </c:pt>
                <c:pt idx="1413">
                  <c:v>119.54008594108625</c:v>
                </c:pt>
                <c:pt idx="1414">
                  <c:v>119.63321778163126</c:v>
                </c:pt>
                <c:pt idx="1415">
                  <c:v>119.72634962217627</c:v>
                </c:pt>
                <c:pt idx="1416">
                  <c:v>119.81948146272128</c:v>
                </c:pt>
                <c:pt idx="1417">
                  <c:v>119.9126133032663</c:v>
                </c:pt>
                <c:pt idx="1418">
                  <c:v>120.00574514381131</c:v>
                </c:pt>
                <c:pt idx="1419">
                  <c:v>120.09887698435632</c:v>
                </c:pt>
                <c:pt idx="1420">
                  <c:v>120.19200882490134</c:v>
                </c:pt>
                <c:pt idx="1421">
                  <c:v>120.28514066544635</c:v>
                </c:pt>
                <c:pt idx="1422">
                  <c:v>120.37827250599136</c:v>
                </c:pt>
                <c:pt idx="1423">
                  <c:v>120.47140434653637</c:v>
                </c:pt>
                <c:pt idx="1424">
                  <c:v>120.56453618708139</c:v>
                </c:pt>
                <c:pt idx="1425">
                  <c:v>120.6576680276264</c:v>
                </c:pt>
                <c:pt idx="1426">
                  <c:v>120.75079986817141</c:v>
                </c:pt>
                <c:pt idx="1427">
                  <c:v>120.84393170871643</c:v>
                </c:pt>
                <c:pt idx="1428">
                  <c:v>120.93706354926144</c:v>
                </c:pt>
                <c:pt idx="1429">
                  <c:v>121.03019538980645</c:v>
                </c:pt>
                <c:pt idx="1430">
                  <c:v>121.12332723035146</c:v>
                </c:pt>
                <c:pt idx="1431">
                  <c:v>121.21645907089648</c:v>
                </c:pt>
                <c:pt idx="1432">
                  <c:v>121.30959091144149</c:v>
                </c:pt>
                <c:pt idx="1433">
                  <c:v>121.4027227519865</c:v>
                </c:pt>
                <c:pt idx="1434">
                  <c:v>121.49585459253151</c:v>
                </c:pt>
                <c:pt idx="1435">
                  <c:v>121.58898643307653</c:v>
                </c:pt>
                <c:pt idx="1436">
                  <c:v>121.68211827362154</c:v>
                </c:pt>
                <c:pt idx="1437">
                  <c:v>121.77525011416655</c:v>
                </c:pt>
                <c:pt idx="1438">
                  <c:v>121.86838195471157</c:v>
                </c:pt>
                <c:pt idx="1439">
                  <c:v>121.96151379525658</c:v>
                </c:pt>
                <c:pt idx="1440">
                  <c:v>122.05464563580159</c:v>
                </c:pt>
                <c:pt idx="1441">
                  <c:v>122.1477774763466</c:v>
                </c:pt>
                <c:pt idx="1442">
                  <c:v>122.24090931689162</c:v>
                </c:pt>
                <c:pt idx="1443">
                  <c:v>122.33404115743663</c:v>
                </c:pt>
                <c:pt idx="1444">
                  <c:v>122.42717299798164</c:v>
                </c:pt>
                <c:pt idx="1445">
                  <c:v>122.52030483852666</c:v>
                </c:pt>
                <c:pt idx="1446">
                  <c:v>122.61343667907167</c:v>
                </c:pt>
                <c:pt idx="1447">
                  <c:v>122.70656851961668</c:v>
                </c:pt>
                <c:pt idx="1448">
                  <c:v>122.79970036016169</c:v>
                </c:pt>
                <c:pt idx="1449">
                  <c:v>122.89283220070671</c:v>
                </c:pt>
                <c:pt idx="1450">
                  <c:v>122.98596404125172</c:v>
                </c:pt>
                <c:pt idx="1451">
                  <c:v>123.07909588179673</c:v>
                </c:pt>
                <c:pt idx="1452">
                  <c:v>123.17222772234174</c:v>
                </c:pt>
                <c:pt idx="1453">
                  <c:v>123.26535956288676</c:v>
                </c:pt>
                <c:pt idx="1454">
                  <c:v>123.35849140343177</c:v>
                </c:pt>
                <c:pt idx="1455">
                  <c:v>123.45162324397678</c:v>
                </c:pt>
                <c:pt idx="1456">
                  <c:v>123.5447550845218</c:v>
                </c:pt>
                <c:pt idx="1457">
                  <c:v>123.63788692506681</c:v>
                </c:pt>
                <c:pt idx="1458">
                  <c:v>123.73101876561182</c:v>
                </c:pt>
                <c:pt idx="1459">
                  <c:v>123.82415060615683</c:v>
                </c:pt>
                <c:pt idx="1460">
                  <c:v>123.91728244670185</c:v>
                </c:pt>
                <c:pt idx="1461">
                  <c:v>124.01041428724686</c:v>
                </c:pt>
                <c:pt idx="1462">
                  <c:v>124.10354612779187</c:v>
                </c:pt>
                <c:pt idx="1463">
                  <c:v>124.19667796833689</c:v>
                </c:pt>
                <c:pt idx="1464">
                  <c:v>124.2898098088819</c:v>
                </c:pt>
                <c:pt idx="1465">
                  <c:v>124.38294164942691</c:v>
                </c:pt>
                <c:pt idx="1466">
                  <c:v>124.47607348997192</c:v>
                </c:pt>
                <c:pt idx="1467">
                  <c:v>124.56920533051694</c:v>
                </c:pt>
                <c:pt idx="1468">
                  <c:v>124.66233717106195</c:v>
                </c:pt>
                <c:pt idx="1469">
                  <c:v>124.75546901160696</c:v>
                </c:pt>
                <c:pt idx="1470">
                  <c:v>124.84860085215198</c:v>
                </c:pt>
                <c:pt idx="1471">
                  <c:v>124.94173269269699</c:v>
                </c:pt>
                <c:pt idx="1472">
                  <c:v>125.034864533242</c:v>
                </c:pt>
                <c:pt idx="1473">
                  <c:v>125.12799637378701</c:v>
                </c:pt>
                <c:pt idx="1474">
                  <c:v>125.22112821433203</c:v>
                </c:pt>
                <c:pt idx="1475">
                  <c:v>125.31426005487704</c:v>
                </c:pt>
                <c:pt idx="1476">
                  <c:v>125.40739189542205</c:v>
                </c:pt>
                <c:pt idx="1477">
                  <c:v>125.50052373596706</c:v>
                </c:pt>
                <c:pt idx="1478">
                  <c:v>125.59365557651208</c:v>
                </c:pt>
                <c:pt idx="1479">
                  <c:v>125.68678741705709</c:v>
                </c:pt>
                <c:pt idx="1480">
                  <c:v>125.7799192576021</c:v>
                </c:pt>
                <c:pt idx="1481">
                  <c:v>125.87305109814712</c:v>
                </c:pt>
                <c:pt idx="1482">
                  <c:v>125.96618293869213</c:v>
                </c:pt>
                <c:pt idx="1483">
                  <c:v>126.05931477923714</c:v>
                </c:pt>
                <c:pt idx="1484">
                  <c:v>126.15244661978215</c:v>
                </c:pt>
                <c:pt idx="1485">
                  <c:v>126.24557846032717</c:v>
                </c:pt>
                <c:pt idx="1486">
                  <c:v>126.33871030087218</c:v>
                </c:pt>
                <c:pt idx="1487">
                  <c:v>126.43184214141719</c:v>
                </c:pt>
                <c:pt idx="1488">
                  <c:v>126.52497398196221</c:v>
                </c:pt>
                <c:pt idx="1489">
                  <c:v>126.61810582250722</c:v>
                </c:pt>
                <c:pt idx="1490">
                  <c:v>126.71123766305223</c:v>
                </c:pt>
                <c:pt idx="1491">
                  <c:v>126.80436950359724</c:v>
                </c:pt>
                <c:pt idx="1492">
                  <c:v>126.89750134414226</c:v>
                </c:pt>
                <c:pt idx="1493">
                  <c:v>126.99063318468727</c:v>
                </c:pt>
                <c:pt idx="1494">
                  <c:v>127.08376502523228</c:v>
                </c:pt>
                <c:pt idx="1495">
                  <c:v>127.17689686577729</c:v>
                </c:pt>
                <c:pt idx="1496">
                  <c:v>127.27002870632231</c:v>
                </c:pt>
                <c:pt idx="1497">
                  <c:v>127.36316054686732</c:v>
                </c:pt>
                <c:pt idx="1498">
                  <c:v>127.45629238741233</c:v>
                </c:pt>
                <c:pt idx="1499">
                  <c:v>127.54942422795735</c:v>
                </c:pt>
                <c:pt idx="1500">
                  <c:v>127.64255606850236</c:v>
                </c:pt>
                <c:pt idx="1501">
                  <c:v>127.73568790904737</c:v>
                </c:pt>
                <c:pt idx="1502">
                  <c:v>127.82881974959238</c:v>
                </c:pt>
                <c:pt idx="1503">
                  <c:v>127.9219515901374</c:v>
                </c:pt>
                <c:pt idx="1504">
                  <c:v>128.01508343068241</c:v>
                </c:pt>
                <c:pt idx="1505">
                  <c:v>128.10821527122741</c:v>
                </c:pt>
                <c:pt idx="1506">
                  <c:v>128.20134711177241</c:v>
                </c:pt>
                <c:pt idx="1507">
                  <c:v>128.29447895231741</c:v>
                </c:pt>
                <c:pt idx="1508">
                  <c:v>128.3876107928624</c:v>
                </c:pt>
                <c:pt idx="1509">
                  <c:v>128.4807426334074</c:v>
                </c:pt>
                <c:pt idx="1510">
                  <c:v>128.5738744739524</c:v>
                </c:pt>
                <c:pt idx="1511">
                  <c:v>128.6670063144974</c:v>
                </c:pt>
                <c:pt idx="1512">
                  <c:v>128.7601381550424</c:v>
                </c:pt>
                <c:pt idx="1513">
                  <c:v>128.8532699955874</c:v>
                </c:pt>
                <c:pt idx="1514">
                  <c:v>128.9464018361324</c:v>
                </c:pt>
                <c:pt idx="1515">
                  <c:v>129.03953367667739</c:v>
                </c:pt>
                <c:pt idx="1516">
                  <c:v>129.13250477186367</c:v>
                </c:pt>
                <c:pt idx="1517">
                  <c:v>129.22515686698125</c:v>
                </c:pt>
                <c:pt idx="1518">
                  <c:v>129.31749378677725</c:v>
                </c:pt>
                <c:pt idx="1519">
                  <c:v>129.40951928272838</c:v>
                </c:pt>
                <c:pt idx="1520">
                  <c:v>129.50123703498286</c:v>
                </c:pt>
                <c:pt idx="1521">
                  <c:v>129.59265065423665</c:v>
                </c:pt>
                <c:pt idx="1522">
                  <c:v>129.68376368354672</c:v>
                </c:pt>
                <c:pt idx="1523">
                  <c:v>129.77457960008419</c:v>
                </c:pt>
                <c:pt idx="1524">
                  <c:v>129.86510181682937</c:v>
                </c:pt>
                <c:pt idx="1525">
                  <c:v>129.95533368421127</c:v>
                </c:pt>
                <c:pt idx="1526">
                  <c:v>130.04542143545564</c:v>
                </c:pt>
                <c:pt idx="1527">
                  <c:v>130.13550918670001</c:v>
                </c:pt>
                <c:pt idx="1528">
                  <c:v>130.22559693794437</c:v>
                </c:pt>
                <c:pt idx="1529">
                  <c:v>130.31568468918874</c:v>
                </c:pt>
                <c:pt idx="1530">
                  <c:v>130.40577244043311</c:v>
                </c:pt>
                <c:pt idx="1531">
                  <c:v>130.49586019167748</c:v>
                </c:pt>
                <c:pt idx="1532">
                  <c:v>130.58594794292185</c:v>
                </c:pt>
                <c:pt idx="1533">
                  <c:v>130.67603569416622</c:v>
                </c:pt>
                <c:pt idx="1534">
                  <c:v>130.76612344541059</c:v>
                </c:pt>
                <c:pt idx="1535">
                  <c:v>130.85684106053208</c:v>
                </c:pt>
                <c:pt idx="1536">
                  <c:v>130.94885452079441</c:v>
                </c:pt>
                <c:pt idx="1537">
                  <c:v>131.04222099653177</c:v>
                </c:pt>
                <c:pt idx="1538">
                  <c:v>131.13700198971566</c:v>
                </c:pt>
                <c:pt idx="1539">
                  <c:v>131.23326380784778</c:v>
                </c:pt>
                <c:pt idx="1540">
                  <c:v>131.33107810667082</c:v>
                </c:pt>
                <c:pt idx="1541">
                  <c:v>131.43052251432036</c:v>
                </c:pt>
                <c:pt idx="1542">
                  <c:v>131.5316813523732</c:v>
                </c:pt>
                <c:pt idx="1543">
                  <c:v>131.63464647283695</c:v>
                </c:pt>
                <c:pt idx="1544">
                  <c:v>131.7395182347156</c:v>
                </c:pt>
                <c:pt idx="1545">
                  <c:v>131.84537911972032</c:v>
                </c:pt>
                <c:pt idx="1546">
                  <c:v>131.95124000472504</c:v>
                </c:pt>
                <c:pt idx="1547">
                  <c:v>132.05710088972975</c:v>
                </c:pt>
                <c:pt idx="1548">
                  <c:v>132.16296177473447</c:v>
                </c:pt>
                <c:pt idx="1549">
                  <c:v>132.26882265973919</c:v>
                </c:pt>
                <c:pt idx="1550">
                  <c:v>132.3746835447439</c:v>
                </c:pt>
                <c:pt idx="1551">
                  <c:v>132.48054442974862</c:v>
                </c:pt>
                <c:pt idx="1552">
                  <c:v>132.58640531475334</c:v>
                </c:pt>
                <c:pt idx="1553">
                  <c:v>132.69226619975805</c:v>
                </c:pt>
                <c:pt idx="1554">
                  <c:v>132.79812708476277</c:v>
                </c:pt>
                <c:pt idx="1555">
                  <c:v>132.90398796976748</c:v>
                </c:pt>
                <c:pt idx="1556">
                  <c:v>133.0098488547722</c:v>
                </c:pt>
                <c:pt idx="1557">
                  <c:v>133.11570973977692</c:v>
                </c:pt>
                <c:pt idx="1558">
                  <c:v>133.22157062478163</c:v>
                </c:pt>
                <c:pt idx="1559">
                  <c:v>133.32743150978635</c:v>
                </c:pt>
                <c:pt idx="1560">
                  <c:v>133.43329239479107</c:v>
                </c:pt>
                <c:pt idx="1561">
                  <c:v>133.53915327979578</c:v>
                </c:pt>
                <c:pt idx="1562">
                  <c:v>133.6450141648005</c:v>
                </c:pt>
                <c:pt idx="1563">
                  <c:v>133.75087504980522</c:v>
                </c:pt>
                <c:pt idx="1564">
                  <c:v>133.85673593480993</c:v>
                </c:pt>
                <c:pt idx="1565">
                  <c:v>133.96259681981465</c:v>
                </c:pt>
                <c:pt idx="1566">
                  <c:v>134.06845770481937</c:v>
                </c:pt>
                <c:pt idx="1567">
                  <c:v>134.17431858982408</c:v>
                </c:pt>
                <c:pt idx="1568">
                  <c:v>134.2801794748288</c:v>
                </c:pt>
                <c:pt idx="1569">
                  <c:v>134.38604035983352</c:v>
                </c:pt>
                <c:pt idx="1570">
                  <c:v>134.49190124483823</c:v>
                </c:pt>
                <c:pt idx="1571">
                  <c:v>134.59776212984295</c:v>
                </c:pt>
                <c:pt idx="1572">
                  <c:v>134.70362301484766</c:v>
                </c:pt>
                <c:pt idx="1573">
                  <c:v>134.80948389985238</c:v>
                </c:pt>
                <c:pt idx="1574">
                  <c:v>134.9153447848571</c:v>
                </c:pt>
                <c:pt idx="1575">
                  <c:v>135.02120566986181</c:v>
                </c:pt>
                <c:pt idx="1576">
                  <c:v>135.12706655486653</c:v>
                </c:pt>
                <c:pt idx="1577">
                  <c:v>135.23292743987125</c:v>
                </c:pt>
                <c:pt idx="1578">
                  <c:v>135.33878832487596</c:v>
                </c:pt>
                <c:pt idx="1579">
                  <c:v>135.44464920988068</c:v>
                </c:pt>
                <c:pt idx="1580">
                  <c:v>135.5505100948854</c:v>
                </c:pt>
                <c:pt idx="1581">
                  <c:v>135.65637097989011</c:v>
                </c:pt>
                <c:pt idx="1582">
                  <c:v>135.76223186489483</c:v>
                </c:pt>
                <c:pt idx="1583">
                  <c:v>135.86809274989955</c:v>
                </c:pt>
                <c:pt idx="1584">
                  <c:v>135.97395363490426</c:v>
                </c:pt>
                <c:pt idx="1585">
                  <c:v>136.07981451990898</c:v>
                </c:pt>
                <c:pt idx="1586">
                  <c:v>136.1856754049137</c:v>
                </c:pt>
                <c:pt idx="1587">
                  <c:v>136.29153628991841</c:v>
                </c:pt>
                <c:pt idx="1588">
                  <c:v>136.39739717492313</c:v>
                </c:pt>
                <c:pt idx="1589">
                  <c:v>136.50325805992784</c:v>
                </c:pt>
                <c:pt idx="1590">
                  <c:v>136.60890221573507</c:v>
                </c:pt>
                <c:pt idx="1591">
                  <c:v>136.71411682006726</c:v>
                </c:pt>
                <c:pt idx="1592">
                  <c:v>136.81890782700083</c:v>
                </c:pt>
                <c:pt idx="1593">
                  <c:v>136.92328105820749</c:v>
                </c:pt>
                <c:pt idx="1594">
                  <c:v>137.0272422070253</c:v>
                </c:pt>
                <c:pt idx="1595">
                  <c:v>137.13079684237013</c:v>
                </c:pt>
                <c:pt idx="1596">
                  <c:v>137.23395041249552</c:v>
                </c:pt>
                <c:pt idx="1597">
                  <c:v>137.33670824860781</c:v>
                </c:pt>
                <c:pt idx="1598">
                  <c:v>137.43907556834347</c:v>
                </c:pt>
                <c:pt idx="1599">
                  <c:v>137.54104192062834</c:v>
                </c:pt>
                <c:pt idx="1600">
                  <c:v>137.64259725576318</c:v>
                </c:pt>
                <c:pt idx="1601">
                  <c:v>137.7437472284268</c:v>
                </c:pt>
                <c:pt idx="1602">
                  <c:v>137.84449736851209</c:v>
                </c:pt>
                <c:pt idx="1603">
                  <c:v>137.94485308493344</c:v>
                </c:pt>
                <c:pt idx="1604">
                  <c:v>138.04481966928634</c:v>
                </c:pt>
                <c:pt idx="1605">
                  <c:v>138.14440229936605</c:v>
                </c:pt>
                <c:pt idx="1606">
                  <c:v>138.24360604255196</c:v>
                </c:pt>
                <c:pt idx="1607">
                  <c:v>138.34243585906364</c:v>
                </c:pt>
                <c:pt idx="1608">
                  <c:v>138.44089660509485</c:v>
                </c:pt>
                <c:pt idx="1609">
                  <c:v>138.53899303583052</c:v>
                </c:pt>
                <c:pt idx="1610">
                  <c:v>138.63672980835261</c:v>
                </c:pt>
                <c:pt idx="1611">
                  <c:v>138.7341114844393</c:v>
                </c:pt>
                <c:pt idx="1612">
                  <c:v>138.83113047089435</c:v>
                </c:pt>
                <c:pt idx="1613">
                  <c:v>138.92777946054241</c:v>
                </c:pt>
                <c:pt idx="1614">
                  <c:v>139.02406330692764</c:v>
                </c:pt>
                <c:pt idx="1615">
                  <c:v>139.11998676159587</c:v>
                </c:pt>
                <c:pt idx="1616">
                  <c:v>139.21555447705904</c:v>
                </c:pt>
                <c:pt idx="1617">
                  <c:v>139.31077100964995</c:v>
                </c:pt>
                <c:pt idx="1618">
                  <c:v>139.40564082227206</c:v>
                </c:pt>
                <c:pt idx="1619">
                  <c:v>139.50016828704929</c:v>
                </c:pt>
                <c:pt idx="1620">
                  <c:v>139.59435768788012</c:v>
                </c:pt>
                <c:pt idx="1621">
                  <c:v>139.68821322289998</c:v>
                </c:pt>
                <c:pt idx="1622">
                  <c:v>139.78173900685624</c:v>
                </c:pt>
                <c:pt idx="1623">
                  <c:v>139.87493907339947</c:v>
                </c:pt>
                <c:pt idx="1624">
                  <c:v>139.9678173772943</c:v>
                </c:pt>
                <c:pt idx="1625">
                  <c:v>140.06037779655355</c:v>
                </c:pt>
                <c:pt idx="1626">
                  <c:v>140.15262413449904</c:v>
                </c:pt>
                <c:pt idx="1627">
                  <c:v>140.24456012175145</c:v>
                </c:pt>
                <c:pt idx="1628">
                  <c:v>140.33618941815303</c:v>
                </c:pt>
                <c:pt idx="1629">
                  <c:v>140.42751561462532</c:v>
                </c:pt>
                <c:pt idx="1630">
                  <c:v>140.51854223496474</c:v>
                </c:pt>
                <c:pt idx="1631">
                  <c:v>140.60927273757866</c:v>
                </c:pt>
                <c:pt idx="1632">
                  <c:v>140.69971051716411</c:v>
                </c:pt>
                <c:pt idx="1633">
                  <c:v>140.78985890633166</c:v>
                </c:pt>
                <c:pt idx="1634">
                  <c:v>140.87972117717649</c:v>
                </c:pt>
                <c:pt idx="1635">
                  <c:v>140.96930054279886</c:v>
                </c:pt>
                <c:pt idx="1636">
                  <c:v>141.05860015877579</c:v>
                </c:pt>
                <c:pt idx="1637">
                  <c:v>141.14762312458603</c:v>
                </c:pt>
                <c:pt idx="1638">
                  <c:v>141.23637248498994</c:v>
                </c:pt>
                <c:pt idx="1639">
                  <c:v>141.32485123136618</c:v>
                </c:pt>
                <c:pt idx="1640">
                  <c:v>141.41306230300674</c:v>
                </c:pt>
                <c:pt idx="1641">
                  <c:v>141.50100858837189</c:v>
                </c:pt>
                <c:pt idx="1642">
                  <c:v>141.58869292630666</c:v>
                </c:pt>
                <c:pt idx="1643">
                  <c:v>141.67617418659708</c:v>
                </c:pt>
                <c:pt idx="1644">
                  <c:v>141.76356599066506</c:v>
                </c:pt>
                <c:pt idx="1645">
                  <c:v>141.85098066514453</c:v>
                </c:pt>
                <c:pt idx="1646">
                  <c:v>141.93853051453058</c:v>
                </c:pt>
                <c:pt idx="1647">
                  <c:v>142.02632909120464</c:v>
                </c:pt>
                <c:pt idx="1648">
                  <c:v>142.11449250321655</c:v>
                </c:pt>
                <c:pt idx="1649">
                  <c:v>142.20314080253254</c:v>
                </c:pt>
                <c:pt idx="1650">
                  <c:v>142.29239950157154</c:v>
                </c:pt>
                <c:pt idx="1651">
                  <c:v>142.38234054820151</c:v>
                </c:pt>
                <c:pt idx="1652">
                  <c:v>142.4729785675847</c:v>
                </c:pt>
                <c:pt idx="1653">
                  <c:v>142.56432872338198</c:v>
                </c:pt>
                <c:pt idx="1654">
                  <c:v>142.65640674599985</c:v>
                </c:pt>
                <c:pt idx="1655">
                  <c:v>142.74922896277332</c:v>
                </c:pt>
                <c:pt idx="1656">
                  <c:v>142.84281233024899</c:v>
                </c:pt>
                <c:pt idx="1657">
                  <c:v>142.93717446875013</c:v>
                </c:pt>
                <c:pt idx="1658">
                  <c:v>143.03233369942404</c:v>
                </c:pt>
                <c:pt idx="1659">
                  <c:v>143.12830908399332</c:v>
                </c:pt>
                <c:pt idx="1660">
                  <c:v>143.22512046745595</c:v>
                </c:pt>
                <c:pt idx="1661">
                  <c:v>143.32271075668808</c:v>
                </c:pt>
                <c:pt idx="1662">
                  <c:v>143.42095191671146</c:v>
                </c:pt>
                <c:pt idx="1663">
                  <c:v>143.51970754668389</c:v>
                </c:pt>
                <c:pt idx="1664">
                  <c:v>143.61882168527009</c:v>
                </c:pt>
                <c:pt idx="1665">
                  <c:v>143.71813322763123</c:v>
                </c:pt>
                <c:pt idx="1666">
                  <c:v>143.81747827699692</c:v>
                </c:pt>
                <c:pt idx="1667">
                  <c:v>143.91669260989133</c:v>
                </c:pt>
                <c:pt idx="1668">
                  <c:v>144.01561415352177</c:v>
                </c:pt>
                <c:pt idx="1669">
                  <c:v>144.11416543899651</c:v>
                </c:pt>
                <c:pt idx="1670">
                  <c:v>144.21235124612758</c:v>
                </c:pt>
                <c:pt idx="1671">
                  <c:v>144.3101762559177</c:v>
                </c:pt>
                <c:pt idx="1672">
                  <c:v>144.40756759011765</c:v>
                </c:pt>
                <c:pt idx="1673">
                  <c:v>144.50436715303147</c:v>
                </c:pt>
                <c:pt idx="1674">
                  <c:v>144.60042580749567</c:v>
                </c:pt>
                <c:pt idx="1675">
                  <c:v>144.69561669484219</c:v>
                </c:pt>
                <c:pt idx="1676">
                  <c:v>144.78982410599576</c:v>
                </c:pt>
                <c:pt idx="1677">
                  <c:v>144.88294427521774</c:v>
                </c:pt>
                <c:pt idx="1678">
                  <c:v>144.97488582558026</c:v>
                </c:pt>
                <c:pt idx="1679">
                  <c:v>145.06556989101557</c:v>
                </c:pt>
                <c:pt idx="1680">
                  <c:v>145.15498883232587</c:v>
                </c:pt>
                <c:pt idx="1681">
                  <c:v>145.24319629910863</c:v>
                </c:pt>
                <c:pt idx="1682">
                  <c:v>145.33024228314594</c:v>
                </c:pt>
                <c:pt idx="1683">
                  <c:v>145.41617345793603</c:v>
                </c:pt>
                <c:pt idx="1684">
                  <c:v>145.50103347876151</c:v>
                </c:pt>
                <c:pt idx="1685">
                  <c:v>145.58486324875884</c:v>
                </c:pt>
                <c:pt idx="1686">
                  <c:v>145.66770115558109</c:v>
                </c:pt>
                <c:pt idx="1687">
                  <c:v>145.74958328253098</c:v>
                </c:pt>
                <c:pt idx="1688">
                  <c:v>145.8305435974506</c:v>
                </c:pt>
                <c:pt idx="1689">
                  <c:v>145.91061412216649</c:v>
                </c:pt>
                <c:pt idx="1690">
                  <c:v>145.98986627531252</c:v>
                </c:pt>
                <c:pt idx="1691">
                  <c:v>146.06840669395459</c:v>
                </c:pt>
                <c:pt idx="1692">
                  <c:v>146.1463343671588</c:v>
                </c:pt>
                <c:pt idx="1693">
                  <c:v>146.22374196086614</c:v>
                </c:pt>
                <c:pt idx="1694">
                  <c:v>146.30071695082549</c:v>
                </c:pt>
                <c:pt idx="1695">
                  <c:v>146.37734260626073</c:v>
                </c:pt>
                <c:pt idx="1696">
                  <c:v>146.45369885806539</c:v>
                </c:pt>
                <c:pt idx="1697">
                  <c:v>146.52986307884149</c:v>
                </c:pt>
                <c:pt idx="1698">
                  <c:v>146.60587393459502</c:v>
                </c:pt>
                <c:pt idx="1699">
                  <c:v>146.68173262068584</c:v>
                </c:pt>
                <c:pt idx="1700">
                  <c:v>146.75744031788903</c:v>
                </c:pt>
                <c:pt idx="1701">
                  <c:v>146.83299819264118</c:v>
                </c:pt>
                <c:pt idx="1702">
                  <c:v>146.90840739728114</c:v>
                </c:pt>
                <c:pt idx="1703">
                  <c:v>146.98366907028574</c:v>
                </c:pt>
                <c:pt idx="1704">
                  <c:v>147.05878433650051</c:v>
                </c:pt>
                <c:pt idx="1705">
                  <c:v>147.13375430736531</c:v>
                </c:pt>
                <c:pt idx="1706">
                  <c:v>147.20858008113547</c:v>
                </c:pt>
                <c:pt idx="1707">
                  <c:v>147.28325871995165</c:v>
                </c:pt>
              </c:numCache>
            </c:numRef>
          </c:cat>
          <c:val>
            <c:numRef>
              <c:f>Track!$D$2:$D$1709</c:f>
              <c:numCache>
                <c:formatCode>General</c:formatCode>
                <c:ptCount val="1708"/>
                <c:pt idx="0">
                  <c:v>0</c:v>
                </c:pt>
                <c:pt idx="1">
                  <c:v>2.6685483245982113</c:v>
                </c:pt>
                <c:pt idx="2">
                  <c:v>5.3323862329663196</c:v>
                </c:pt>
                <c:pt idx="3">
                  <c:v>8.6586591208947841</c:v>
                </c:pt>
                <c:pt idx="4">
                  <c:v>12.158048600522346</c:v>
                </c:pt>
                <c:pt idx="5">
                  <c:v>15.839879245263372</c:v>
                </c:pt>
                <c:pt idx="6">
                  <c:v>19.858582238951033</c:v>
                </c:pt>
                <c:pt idx="7">
                  <c:v>21.101240510684597</c:v>
                </c:pt>
                <c:pt idx="8">
                  <c:v>22.381028646454137</c:v>
                </c:pt>
                <c:pt idx="9">
                  <c:v>23.695166219367191</c:v>
                </c:pt>
                <c:pt idx="10">
                  <c:v>25.041149176849064</c:v>
                </c:pt>
                <c:pt idx="11">
                  <c:v>26.384724138309725</c:v>
                </c:pt>
                <c:pt idx="12">
                  <c:v>27.777079713359079</c:v>
                </c:pt>
                <c:pt idx="13">
                  <c:v>29.214929613448255</c:v>
                </c:pt>
                <c:pt idx="14">
                  <c:v>30.695284249173699</c:v>
                </c:pt>
                <c:pt idx="15">
                  <c:v>32.215415985369852</c:v>
                </c:pt>
                <c:pt idx="16">
                  <c:v>33.772829346090639</c:v>
                </c:pt>
                <c:pt idx="17">
                  <c:v>35.32745645669204</c:v>
                </c:pt>
                <c:pt idx="18">
                  <c:v>36.867496398933191</c:v>
                </c:pt>
                <c:pt idx="19">
                  <c:v>38.393613426524645</c:v>
                </c:pt>
                <c:pt idx="20">
                  <c:v>39.906420224002048</c:v>
                </c:pt>
                <c:pt idx="21">
                  <c:v>41.406483166247035</c:v>
                </c:pt>
                <c:pt idx="22">
                  <c:v>42.903862459656494</c:v>
                </c:pt>
                <c:pt idx="23">
                  <c:v>44.389027368377548</c:v>
                </c:pt>
                <c:pt idx="24">
                  <c:v>45.876977514497376</c:v>
                </c:pt>
                <c:pt idx="25">
                  <c:v>47.362265681866496</c:v>
                </c:pt>
                <c:pt idx="26">
                  <c:v>48.850079712155377</c:v>
                </c:pt>
                <c:pt idx="27">
                  <c:v>50.34017401307721</c:v>
                </c:pt>
                <c:pt idx="28">
                  <c:v>51.827602499303623</c:v>
                </c:pt>
                <c:pt idx="29">
                  <c:v>53.31708730928024</c:v>
                </c:pt>
                <c:pt idx="30">
                  <c:v>54.808415103339115</c:v>
                </c:pt>
                <c:pt idx="31">
                  <c:v>56.297074875953527</c:v>
                </c:pt>
                <c:pt idx="32">
                  <c:v>57.800318284528906</c:v>
                </c:pt>
                <c:pt idx="33">
                  <c:v>59.317385328620119</c:v>
                </c:pt>
                <c:pt idx="34">
                  <c:v>60.83173830312689</c:v>
                </c:pt>
                <c:pt idx="35">
                  <c:v>62.359206997272615</c:v>
                </c:pt>
                <c:pt idx="36">
                  <c:v>63.883943013030709</c:v>
                </c:pt>
                <c:pt idx="37">
                  <c:v>65.421130257255484</c:v>
                </c:pt>
                <c:pt idx="38">
                  <c:v>66.970139293677377</c:v>
                </c:pt>
                <c:pt idx="39">
                  <c:v>68.516377115519035</c:v>
                </c:pt>
                <c:pt idx="40">
                  <c:v>70.096716431942397</c:v>
                </c:pt>
                <c:pt idx="41">
                  <c:v>70.491809451871063</c:v>
                </c:pt>
                <c:pt idx="42">
                  <c:v>70.88619377892627</c:v>
                </c:pt>
                <c:pt idx="43">
                  <c:v>71.279870684316464</c:v>
                </c:pt>
                <c:pt idx="44">
                  <c:v>71.672841436969875</c:v>
                </c:pt>
                <c:pt idx="45">
                  <c:v>72.065107303538625</c:v>
                </c:pt>
                <c:pt idx="46">
                  <c:v>72.456669548402829</c:v>
                </c:pt>
                <c:pt idx="47">
                  <c:v>72.847529433674552</c:v>
                </c:pt>
                <c:pt idx="48">
                  <c:v>73.237688219202042</c:v>
                </c:pt>
                <c:pt idx="49">
                  <c:v>73.627147162573678</c:v>
                </c:pt>
                <c:pt idx="50">
                  <c:v>74.015907519122067</c:v>
                </c:pt>
                <c:pt idx="51">
                  <c:v>74.403970541928061</c:v>
                </c:pt>
                <c:pt idx="52">
                  <c:v>74.791337481824826</c:v>
                </c:pt>
                <c:pt idx="53">
                  <c:v>75.178009587401903</c:v>
                </c:pt>
                <c:pt idx="54">
                  <c:v>75.563988105009102</c:v>
                </c:pt>
                <c:pt idx="55">
                  <c:v>75.949274278760697</c:v>
                </c:pt>
                <c:pt idx="56">
                  <c:v>76.333869350539302</c:v>
                </c:pt>
                <c:pt idx="57">
                  <c:v>76.717774559999924</c:v>
                </c:pt>
                <c:pt idx="58">
                  <c:v>77.100991144573982</c:v>
                </c:pt>
                <c:pt idx="59">
                  <c:v>77.48352033947323</c:v>
                </c:pt>
                <c:pt idx="60">
                  <c:v>77.865363377693797</c:v>
                </c:pt>
                <c:pt idx="61">
                  <c:v>78.246521490020172</c:v>
                </c:pt>
                <c:pt idx="62">
                  <c:v>78.626995905029034</c:v>
                </c:pt>
                <c:pt idx="63">
                  <c:v>79.006787849093442</c:v>
                </c:pt>
                <c:pt idx="64">
                  <c:v>79.385898546386642</c:v>
                </c:pt>
                <c:pt idx="65">
                  <c:v>79.764329218885962</c:v>
                </c:pt>
                <c:pt idx="66">
                  <c:v>80.142081086376905</c:v>
                </c:pt>
                <c:pt idx="67">
                  <c:v>80.519155366456957</c:v>
                </c:pt>
                <c:pt idx="68">
                  <c:v>80.895553274539552</c:v>
                </c:pt>
                <c:pt idx="69">
                  <c:v>81.271276023858022</c:v>
                </c:pt>
                <c:pt idx="70">
                  <c:v>81.646324825469478</c:v>
                </c:pt>
                <c:pt idx="71">
                  <c:v>82.020700888258659</c:v>
                </c:pt>
                <c:pt idx="72">
                  <c:v>82.394405418941929</c:v>
                </c:pt>
                <c:pt idx="73">
                  <c:v>82.767439622071151</c:v>
                </c:pt>
                <c:pt idx="74">
                  <c:v>83.139804700037445</c:v>
                </c:pt>
                <c:pt idx="75">
                  <c:v>83.511501853075231</c:v>
                </c:pt>
                <c:pt idx="76">
                  <c:v>83.882532279266016</c:v>
                </c:pt>
                <c:pt idx="77">
                  <c:v>84.252897174542269</c:v>
                </c:pt>
                <c:pt idx="78">
                  <c:v>84.62259773269119</c:v>
                </c:pt>
                <c:pt idx="79">
                  <c:v>84.991635145358785</c:v>
                </c:pt>
                <c:pt idx="80">
                  <c:v>85.360010602053464</c:v>
                </c:pt>
                <c:pt idx="81">
                  <c:v>85.727725290149962</c:v>
                </c:pt>
                <c:pt idx="82">
                  <c:v>86.094780394893206</c:v>
                </c:pt>
                <c:pt idx="83">
                  <c:v>86.461177099402136</c:v>
                </c:pt>
                <c:pt idx="84">
                  <c:v>86.826916584673427</c:v>
                </c:pt>
                <c:pt idx="85">
                  <c:v>87.192000029585358</c:v>
                </c:pt>
                <c:pt idx="86">
                  <c:v>87.55642861090169</c:v>
                </c:pt>
                <c:pt idx="87">
                  <c:v>87.920203503275303</c:v>
                </c:pt>
                <c:pt idx="88">
                  <c:v>88.283325879252104</c:v>
                </c:pt>
                <c:pt idx="89">
                  <c:v>88.645796909274708</c:v>
                </c:pt>
                <c:pt idx="90">
                  <c:v>89.007617761686319</c:v>
                </c:pt>
                <c:pt idx="91">
                  <c:v>89.368789602734381</c:v>
                </c:pt>
                <c:pt idx="92">
                  <c:v>89.729313596574499</c:v>
                </c:pt>
                <c:pt idx="93">
                  <c:v>90.089190905273995</c:v>
                </c:pt>
                <c:pt idx="94">
                  <c:v>90.448422688815739</c:v>
                </c:pt>
                <c:pt idx="95">
                  <c:v>90.807010105101995</c:v>
                </c:pt>
                <c:pt idx="96">
                  <c:v>91.164954309957963</c:v>
                </c:pt>
                <c:pt idx="97">
                  <c:v>91.522256457135668</c:v>
                </c:pt>
                <c:pt idx="98">
                  <c:v>91.878917698317522</c:v>
                </c:pt>
                <c:pt idx="99">
                  <c:v>92.234939183120176</c:v>
                </c:pt>
                <c:pt idx="100">
                  <c:v>92.590322059098185</c:v>
                </c:pt>
                <c:pt idx="101">
                  <c:v>92.965099320861142</c:v>
                </c:pt>
                <c:pt idx="102">
                  <c:v>93.159842569492653</c:v>
                </c:pt>
                <c:pt idx="103">
                  <c:v>93.159842569492653</c:v>
                </c:pt>
                <c:pt idx="104">
                  <c:v>93.159842569492653</c:v>
                </c:pt>
                <c:pt idx="105">
                  <c:v>93.159842569492653</c:v>
                </c:pt>
                <c:pt idx="106">
                  <c:v>93.159842569492653</c:v>
                </c:pt>
                <c:pt idx="107">
                  <c:v>93.159842569492653</c:v>
                </c:pt>
                <c:pt idx="108">
                  <c:v>93.159842569492653</c:v>
                </c:pt>
                <c:pt idx="109">
                  <c:v>93.159842569492653</c:v>
                </c:pt>
                <c:pt idx="110">
                  <c:v>93.159842569492653</c:v>
                </c:pt>
                <c:pt idx="111">
                  <c:v>93.159842569492653</c:v>
                </c:pt>
                <c:pt idx="112">
                  <c:v>93.159842569492653</c:v>
                </c:pt>
                <c:pt idx="113">
                  <c:v>93.159842569492653</c:v>
                </c:pt>
                <c:pt idx="114">
                  <c:v>93.159842569492653</c:v>
                </c:pt>
                <c:pt idx="115">
                  <c:v>93.159842569492653</c:v>
                </c:pt>
                <c:pt idx="116">
                  <c:v>93.159842569492653</c:v>
                </c:pt>
                <c:pt idx="117">
                  <c:v>93.159842569492653</c:v>
                </c:pt>
                <c:pt idx="118">
                  <c:v>93.159842569492653</c:v>
                </c:pt>
                <c:pt idx="119">
                  <c:v>93.159842569492653</c:v>
                </c:pt>
                <c:pt idx="120">
                  <c:v>93.159842569492653</c:v>
                </c:pt>
                <c:pt idx="121">
                  <c:v>93.159842569492653</c:v>
                </c:pt>
                <c:pt idx="122">
                  <c:v>93.159842569492653</c:v>
                </c:pt>
                <c:pt idx="123">
                  <c:v>93.159842569492653</c:v>
                </c:pt>
                <c:pt idx="124">
                  <c:v>93.159842569492653</c:v>
                </c:pt>
                <c:pt idx="125">
                  <c:v>93.159842569492653</c:v>
                </c:pt>
                <c:pt idx="126">
                  <c:v>93.159842569492653</c:v>
                </c:pt>
                <c:pt idx="127">
                  <c:v>93.159842569492653</c:v>
                </c:pt>
                <c:pt idx="128">
                  <c:v>93.159842569492653</c:v>
                </c:pt>
                <c:pt idx="129">
                  <c:v>93.159842569492653</c:v>
                </c:pt>
                <c:pt idx="130">
                  <c:v>93.159842569492653</c:v>
                </c:pt>
                <c:pt idx="131">
                  <c:v>93.159842569492653</c:v>
                </c:pt>
                <c:pt idx="132">
                  <c:v>93.159842569492653</c:v>
                </c:pt>
                <c:pt idx="133">
                  <c:v>93.159842569492653</c:v>
                </c:pt>
                <c:pt idx="134">
                  <c:v>93.159842569492653</c:v>
                </c:pt>
                <c:pt idx="135">
                  <c:v>93.159842569492653</c:v>
                </c:pt>
                <c:pt idx="136">
                  <c:v>93.159842569492653</c:v>
                </c:pt>
                <c:pt idx="137">
                  <c:v>93.159842569492653</c:v>
                </c:pt>
                <c:pt idx="138">
                  <c:v>93.159842569492653</c:v>
                </c:pt>
                <c:pt idx="139">
                  <c:v>93.159842569492653</c:v>
                </c:pt>
                <c:pt idx="140">
                  <c:v>93.159842569492653</c:v>
                </c:pt>
                <c:pt idx="141">
                  <c:v>93.159842569492653</c:v>
                </c:pt>
                <c:pt idx="142">
                  <c:v>93.159842569492653</c:v>
                </c:pt>
                <c:pt idx="143">
                  <c:v>93.159842569492653</c:v>
                </c:pt>
                <c:pt idx="144">
                  <c:v>93.159842569492653</c:v>
                </c:pt>
                <c:pt idx="145">
                  <c:v>93.159842569492653</c:v>
                </c:pt>
                <c:pt idx="146">
                  <c:v>93.159842569492653</c:v>
                </c:pt>
                <c:pt idx="147">
                  <c:v>93.159842569492653</c:v>
                </c:pt>
                <c:pt idx="148">
                  <c:v>93.159842569492653</c:v>
                </c:pt>
                <c:pt idx="149">
                  <c:v>93.159842569492653</c:v>
                </c:pt>
                <c:pt idx="150">
                  <c:v>93.159842569492653</c:v>
                </c:pt>
                <c:pt idx="151">
                  <c:v>93.159842569492653</c:v>
                </c:pt>
                <c:pt idx="152">
                  <c:v>93.159842569492653</c:v>
                </c:pt>
                <c:pt idx="153">
                  <c:v>93.159842569492653</c:v>
                </c:pt>
                <c:pt idx="154">
                  <c:v>93.159842569492653</c:v>
                </c:pt>
                <c:pt idx="155">
                  <c:v>93.159842569492653</c:v>
                </c:pt>
                <c:pt idx="156">
                  <c:v>93.159842569492653</c:v>
                </c:pt>
                <c:pt idx="157">
                  <c:v>93.159842569492653</c:v>
                </c:pt>
                <c:pt idx="158">
                  <c:v>93.159842569492653</c:v>
                </c:pt>
                <c:pt idx="159">
                  <c:v>93.159842569492653</c:v>
                </c:pt>
                <c:pt idx="160">
                  <c:v>93.159842569492653</c:v>
                </c:pt>
                <c:pt idx="161">
                  <c:v>93.159842569492653</c:v>
                </c:pt>
                <c:pt idx="162">
                  <c:v>93.159842569492653</c:v>
                </c:pt>
                <c:pt idx="163">
                  <c:v>93.159842569492653</c:v>
                </c:pt>
                <c:pt idx="164">
                  <c:v>93.159842569492653</c:v>
                </c:pt>
                <c:pt idx="165">
                  <c:v>93.159842569492653</c:v>
                </c:pt>
                <c:pt idx="166">
                  <c:v>93.159842569492653</c:v>
                </c:pt>
                <c:pt idx="167">
                  <c:v>93.159842569492653</c:v>
                </c:pt>
                <c:pt idx="168">
                  <c:v>93.159842569492653</c:v>
                </c:pt>
                <c:pt idx="169">
                  <c:v>93.159842569492653</c:v>
                </c:pt>
                <c:pt idx="170">
                  <c:v>93.159842569492653</c:v>
                </c:pt>
                <c:pt idx="171">
                  <c:v>93.159842569492653</c:v>
                </c:pt>
                <c:pt idx="172">
                  <c:v>93.159842569492653</c:v>
                </c:pt>
                <c:pt idx="173">
                  <c:v>93.159842569492653</c:v>
                </c:pt>
                <c:pt idx="174">
                  <c:v>93.159842569492653</c:v>
                </c:pt>
                <c:pt idx="175">
                  <c:v>93.159842569492653</c:v>
                </c:pt>
                <c:pt idx="176">
                  <c:v>93.159842569492653</c:v>
                </c:pt>
                <c:pt idx="177">
                  <c:v>93.159842569492653</c:v>
                </c:pt>
                <c:pt idx="178">
                  <c:v>93.159842569492653</c:v>
                </c:pt>
                <c:pt idx="179">
                  <c:v>93.159842569492653</c:v>
                </c:pt>
                <c:pt idx="180">
                  <c:v>93.159842569492653</c:v>
                </c:pt>
                <c:pt idx="181">
                  <c:v>93.159842569492653</c:v>
                </c:pt>
                <c:pt idx="182">
                  <c:v>93.159842569492653</c:v>
                </c:pt>
                <c:pt idx="183">
                  <c:v>93.159842569492653</c:v>
                </c:pt>
                <c:pt idx="184">
                  <c:v>93.159842569492653</c:v>
                </c:pt>
                <c:pt idx="185">
                  <c:v>93.159842569492653</c:v>
                </c:pt>
                <c:pt idx="186">
                  <c:v>93.159842569492653</c:v>
                </c:pt>
                <c:pt idx="187">
                  <c:v>93.159842569492653</c:v>
                </c:pt>
                <c:pt idx="188">
                  <c:v>93.159842569492653</c:v>
                </c:pt>
                <c:pt idx="189">
                  <c:v>93.159842569492653</c:v>
                </c:pt>
                <c:pt idx="190">
                  <c:v>93.159842569492653</c:v>
                </c:pt>
                <c:pt idx="191">
                  <c:v>93.159842569492653</c:v>
                </c:pt>
                <c:pt idx="192">
                  <c:v>93.159842569492653</c:v>
                </c:pt>
                <c:pt idx="193">
                  <c:v>93.159842569492653</c:v>
                </c:pt>
                <c:pt idx="194">
                  <c:v>93.159842569492653</c:v>
                </c:pt>
                <c:pt idx="195">
                  <c:v>93.159842569492653</c:v>
                </c:pt>
                <c:pt idx="196">
                  <c:v>93.159842569492653</c:v>
                </c:pt>
                <c:pt idx="197">
                  <c:v>93.159842569492653</c:v>
                </c:pt>
                <c:pt idx="198">
                  <c:v>93.159842569492653</c:v>
                </c:pt>
                <c:pt idx="199">
                  <c:v>93.159842569492653</c:v>
                </c:pt>
                <c:pt idx="200">
                  <c:v>93.159842569492653</c:v>
                </c:pt>
                <c:pt idx="201">
                  <c:v>93.159842569492653</c:v>
                </c:pt>
                <c:pt idx="202">
                  <c:v>93.159842569492653</c:v>
                </c:pt>
                <c:pt idx="203">
                  <c:v>93.159842569492653</c:v>
                </c:pt>
                <c:pt idx="204">
                  <c:v>93.159842569492653</c:v>
                </c:pt>
                <c:pt idx="205">
                  <c:v>93.159842569492653</c:v>
                </c:pt>
                <c:pt idx="206">
                  <c:v>93.159842569492653</c:v>
                </c:pt>
                <c:pt idx="207">
                  <c:v>93.159842569492653</c:v>
                </c:pt>
                <c:pt idx="208">
                  <c:v>93.159842569492653</c:v>
                </c:pt>
                <c:pt idx="209">
                  <c:v>93.159842569492653</c:v>
                </c:pt>
                <c:pt idx="210">
                  <c:v>93.159842569492653</c:v>
                </c:pt>
                <c:pt idx="211">
                  <c:v>93.159842569492653</c:v>
                </c:pt>
                <c:pt idx="212">
                  <c:v>93.159842569492653</c:v>
                </c:pt>
                <c:pt idx="213">
                  <c:v>93.159842569492653</c:v>
                </c:pt>
                <c:pt idx="214">
                  <c:v>93.159842569492653</c:v>
                </c:pt>
                <c:pt idx="215">
                  <c:v>93.159842569492653</c:v>
                </c:pt>
                <c:pt idx="216">
                  <c:v>93.159842569492653</c:v>
                </c:pt>
                <c:pt idx="217">
                  <c:v>93.159842569492653</c:v>
                </c:pt>
                <c:pt idx="218">
                  <c:v>93.159842569492653</c:v>
                </c:pt>
                <c:pt idx="219">
                  <c:v>93.159842569492653</c:v>
                </c:pt>
                <c:pt idx="220">
                  <c:v>93.159842569492653</c:v>
                </c:pt>
                <c:pt idx="221">
                  <c:v>93.159842569492653</c:v>
                </c:pt>
                <c:pt idx="222">
                  <c:v>93.159842569492653</c:v>
                </c:pt>
                <c:pt idx="223">
                  <c:v>93.159842569492653</c:v>
                </c:pt>
                <c:pt idx="224">
                  <c:v>93.159842569492653</c:v>
                </c:pt>
                <c:pt idx="225">
                  <c:v>93.159842569492653</c:v>
                </c:pt>
                <c:pt idx="226">
                  <c:v>93.159842569492653</c:v>
                </c:pt>
                <c:pt idx="227">
                  <c:v>93.159842569492653</c:v>
                </c:pt>
                <c:pt idx="228">
                  <c:v>93.159842569492653</c:v>
                </c:pt>
                <c:pt idx="229">
                  <c:v>93.159842569492653</c:v>
                </c:pt>
                <c:pt idx="230">
                  <c:v>93.159842569492653</c:v>
                </c:pt>
                <c:pt idx="231">
                  <c:v>93.159842569492653</c:v>
                </c:pt>
                <c:pt idx="232">
                  <c:v>93.159842569492653</c:v>
                </c:pt>
                <c:pt idx="233">
                  <c:v>93.159842569492653</c:v>
                </c:pt>
                <c:pt idx="234">
                  <c:v>93.159842569492653</c:v>
                </c:pt>
                <c:pt idx="235">
                  <c:v>93.159842569492653</c:v>
                </c:pt>
                <c:pt idx="236">
                  <c:v>93.159842569492653</c:v>
                </c:pt>
                <c:pt idx="237">
                  <c:v>93.159842569492653</c:v>
                </c:pt>
                <c:pt idx="238">
                  <c:v>93.159842569492653</c:v>
                </c:pt>
                <c:pt idx="239">
                  <c:v>93.159842569492653</c:v>
                </c:pt>
                <c:pt idx="240">
                  <c:v>93.159842569492653</c:v>
                </c:pt>
                <c:pt idx="241">
                  <c:v>93.159842569492653</c:v>
                </c:pt>
                <c:pt idx="242">
                  <c:v>93.159842569492653</c:v>
                </c:pt>
                <c:pt idx="243">
                  <c:v>93.159842569492653</c:v>
                </c:pt>
                <c:pt idx="244">
                  <c:v>93.159842569492653</c:v>
                </c:pt>
                <c:pt idx="245">
                  <c:v>93.159842569492653</c:v>
                </c:pt>
                <c:pt idx="246">
                  <c:v>93.159842569492653</c:v>
                </c:pt>
                <c:pt idx="247">
                  <c:v>93.159842569492653</c:v>
                </c:pt>
                <c:pt idx="248">
                  <c:v>93.159842569492653</c:v>
                </c:pt>
                <c:pt idx="249">
                  <c:v>93.159842569492653</c:v>
                </c:pt>
                <c:pt idx="250">
                  <c:v>93.159842569492653</c:v>
                </c:pt>
                <c:pt idx="251">
                  <c:v>93.159842569492653</c:v>
                </c:pt>
                <c:pt idx="252">
                  <c:v>93.159842569492653</c:v>
                </c:pt>
                <c:pt idx="253">
                  <c:v>93.159842569492653</c:v>
                </c:pt>
                <c:pt idx="254">
                  <c:v>93.159842569492653</c:v>
                </c:pt>
                <c:pt idx="255">
                  <c:v>93.159842569492653</c:v>
                </c:pt>
                <c:pt idx="256">
                  <c:v>93.159842569492653</c:v>
                </c:pt>
                <c:pt idx="257">
                  <c:v>93.159842569492653</c:v>
                </c:pt>
                <c:pt idx="258">
                  <c:v>93.159842569492653</c:v>
                </c:pt>
                <c:pt idx="259">
                  <c:v>93.159842569492653</c:v>
                </c:pt>
                <c:pt idx="260">
                  <c:v>93.159842569492653</c:v>
                </c:pt>
                <c:pt idx="261">
                  <c:v>93.159842569492653</c:v>
                </c:pt>
                <c:pt idx="262">
                  <c:v>93.159842569492653</c:v>
                </c:pt>
                <c:pt idx="263">
                  <c:v>93.159842569492653</c:v>
                </c:pt>
                <c:pt idx="264">
                  <c:v>93.159842569492653</c:v>
                </c:pt>
                <c:pt idx="265">
                  <c:v>93.159842569492653</c:v>
                </c:pt>
                <c:pt idx="266">
                  <c:v>93.159842569492653</c:v>
                </c:pt>
                <c:pt idx="267">
                  <c:v>93.159842569492653</c:v>
                </c:pt>
                <c:pt idx="268">
                  <c:v>93.159842569492653</c:v>
                </c:pt>
                <c:pt idx="269">
                  <c:v>93.159842569492653</c:v>
                </c:pt>
                <c:pt idx="270">
                  <c:v>93.159842569492653</c:v>
                </c:pt>
                <c:pt idx="271">
                  <c:v>93.159842569492653</c:v>
                </c:pt>
                <c:pt idx="272">
                  <c:v>93.159842569492653</c:v>
                </c:pt>
                <c:pt idx="273">
                  <c:v>93.159842569492653</c:v>
                </c:pt>
                <c:pt idx="274">
                  <c:v>93.159842569492653</c:v>
                </c:pt>
                <c:pt idx="275">
                  <c:v>93.159842569492653</c:v>
                </c:pt>
                <c:pt idx="276">
                  <c:v>93.159842569492653</c:v>
                </c:pt>
                <c:pt idx="277">
                  <c:v>93.159842569492653</c:v>
                </c:pt>
                <c:pt idx="278">
                  <c:v>93.159842569492653</c:v>
                </c:pt>
                <c:pt idx="279">
                  <c:v>93.159842569492653</c:v>
                </c:pt>
                <c:pt idx="280">
                  <c:v>93.159842569492653</c:v>
                </c:pt>
                <c:pt idx="281">
                  <c:v>91.399686547501602</c:v>
                </c:pt>
                <c:pt idx="282">
                  <c:v>89.639530525510537</c:v>
                </c:pt>
                <c:pt idx="283">
                  <c:v>87.879374503519486</c:v>
                </c:pt>
                <c:pt idx="284">
                  <c:v>86.119218481528449</c:v>
                </c:pt>
                <c:pt idx="285">
                  <c:v>84.359062459537398</c:v>
                </c:pt>
                <c:pt idx="286">
                  <c:v>82.598906437546347</c:v>
                </c:pt>
                <c:pt idx="287">
                  <c:v>80.838750415555296</c:v>
                </c:pt>
                <c:pt idx="288">
                  <c:v>79.078594393564231</c:v>
                </c:pt>
                <c:pt idx="289">
                  <c:v>77.31843837157318</c:v>
                </c:pt>
                <c:pt idx="290">
                  <c:v>75.558282349582129</c:v>
                </c:pt>
                <c:pt idx="291">
                  <c:v>73.798126327591078</c:v>
                </c:pt>
                <c:pt idx="292">
                  <c:v>72.037970305600027</c:v>
                </c:pt>
                <c:pt idx="293">
                  <c:v>70.277814283608976</c:v>
                </c:pt>
                <c:pt idx="294">
                  <c:v>68.517658261617925</c:v>
                </c:pt>
                <c:pt idx="295">
                  <c:v>66.757502239626874</c:v>
                </c:pt>
                <c:pt idx="296">
                  <c:v>64.997346217635823</c:v>
                </c:pt>
                <c:pt idx="297">
                  <c:v>63.237190195644779</c:v>
                </c:pt>
                <c:pt idx="298">
                  <c:v>61.477034173653735</c:v>
                </c:pt>
                <c:pt idx="299">
                  <c:v>59.716878151662684</c:v>
                </c:pt>
                <c:pt idx="300">
                  <c:v>59.716878151662684</c:v>
                </c:pt>
                <c:pt idx="301">
                  <c:v>59.716878151662684</c:v>
                </c:pt>
                <c:pt idx="302">
                  <c:v>59.716878151662684</c:v>
                </c:pt>
                <c:pt idx="303">
                  <c:v>59.716878151662684</c:v>
                </c:pt>
                <c:pt idx="304">
                  <c:v>59.716878151662684</c:v>
                </c:pt>
                <c:pt idx="305">
                  <c:v>59.716878151662684</c:v>
                </c:pt>
                <c:pt idx="306">
                  <c:v>59.716878151662684</c:v>
                </c:pt>
                <c:pt idx="307">
                  <c:v>59.716878151662684</c:v>
                </c:pt>
                <c:pt idx="308">
                  <c:v>59.716878151662684</c:v>
                </c:pt>
                <c:pt idx="309">
                  <c:v>59.716878151662684</c:v>
                </c:pt>
                <c:pt idx="310">
                  <c:v>59.716878151662684</c:v>
                </c:pt>
                <c:pt idx="311">
                  <c:v>59.716878151662684</c:v>
                </c:pt>
                <c:pt idx="312">
                  <c:v>59.716878151662684</c:v>
                </c:pt>
                <c:pt idx="313">
                  <c:v>59.716878151662684</c:v>
                </c:pt>
                <c:pt idx="314">
                  <c:v>59.716878151662684</c:v>
                </c:pt>
                <c:pt idx="315">
                  <c:v>59.716878151662684</c:v>
                </c:pt>
                <c:pt idx="316">
                  <c:v>59.716878151662684</c:v>
                </c:pt>
                <c:pt idx="317">
                  <c:v>59.716878151662684</c:v>
                </c:pt>
                <c:pt idx="318">
                  <c:v>59.716878151662684</c:v>
                </c:pt>
                <c:pt idx="319">
                  <c:v>59.716878151662684</c:v>
                </c:pt>
                <c:pt idx="320">
                  <c:v>59.716878151662684</c:v>
                </c:pt>
                <c:pt idx="321">
                  <c:v>59.716878151662684</c:v>
                </c:pt>
                <c:pt idx="322">
                  <c:v>59.716878151662684</c:v>
                </c:pt>
                <c:pt idx="323">
                  <c:v>59.716878151662684</c:v>
                </c:pt>
                <c:pt idx="324">
                  <c:v>59.716878151662684</c:v>
                </c:pt>
                <c:pt idx="325">
                  <c:v>59.716878151662684</c:v>
                </c:pt>
                <c:pt idx="326">
                  <c:v>59.716878151662684</c:v>
                </c:pt>
                <c:pt idx="327">
                  <c:v>59.716878151662684</c:v>
                </c:pt>
                <c:pt idx="328">
                  <c:v>59.716878151662684</c:v>
                </c:pt>
                <c:pt idx="329">
                  <c:v>59.716878151662684</c:v>
                </c:pt>
                <c:pt idx="330">
                  <c:v>59.716878151662684</c:v>
                </c:pt>
                <c:pt idx="331">
                  <c:v>59.716878151662684</c:v>
                </c:pt>
                <c:pt idx="332">
                  <c:v>59.716878151662684</c:v>
                </c:pt>
                <c:pt idx="333">
                  <c:v>59.716878151662684</c:v>
                </c:pt>
                <c:pt idx="334">
                  <c:v>59.716878151662684</c:v>
                </c:pt>
                <c:pt idx="335">
                  <c:v>59.716878151662684</c:v>
                </c:pt>
                <c:pt idx="336">
                  <c:v>59.716878151662684</c:v>
                </c:pt>
                <c:pt idx="337">
                  <c:v>59.716878151662684</c:v>
                </c:pt>
                <c:pt idx="338">
                  <c:v>59.716878151662684</c:v>
                </c:pt>
                <c:pt idx="339">
                  <c:v>59.716878151662684</c:v>
                </c:pt>
                <c:pt idx="340">
                  <c:v>59.716878151662684</c:v>
                </c:pt>
                <c:pt idx="341">
                  <c:v>59.716878151662684</c:v>
                </c:pt>
                <c:pt idx="342">
                  <c:v>59.716878151662684</c:v>
                </c:pt>
                <c:pt idx="343">
                  <c:v>59.716878151662684</c:v>
                </c:pt>
                <c:pt idx="344">
                  <c:v>59.716878151662684</c:v>
                </c:pt>
                <c:pt idx="345">
                  <c:v>59.716878151662684</c:v>
                </c:pt>
                <c:pt idx="346">
                  <c:v>59.716878151662684</c:v>
                </c:pt>
                <c:pt idx="347">
                  <c:v>59.716878151662684</c:v>
                </c:pt>
                <c:pt idx="348">
                  <c:v>59.716878151662684</c:v>
                </c:pt>
                <c:pt idx="349">
                  <c:v>59.716878151662684</c:v>
                </c:pt>
                <c:pt idx="350">
                  <c:v>59.716878151662684</c:v>
                </c:pt>
                <c:pt idx="351">
                  <c:v>59.716878151662684</c:v>
                </c:pt>
                <c:pt idx="352">
                  <c:v>59.716878151662684</c:v>
                </c:pt>
                <c:pt idx="353">
                  <c:v>59.716878151662684</c:v>
                </c:pt>
                <c:pt idx="354">
                  <c:v>59.716878151662684</c:v>
                </c:pt>
                <c:pt idx="355">
                  <c:v>59.716878151662684</c:v>
                </c:pt>
                <c:pt idx="356">
                  <c:v>59.716878151662684</c:v>
                </c:pt>
                <c:pt idx="357">
                  <c:v>59.716878151662684</c:v>
                </c:pt>
                <c:pt idx="358">
                  <c:v>59.716878151662684</c:v>
                </c:pt>
                <c:pt idx="359">
                  <c:v>59.716878151662684</c:v>
                </c:pt>
                <c:pt idx="360">
                  <c:v>59.716878151662684</c:v>
                </c:pt>
                <c:pt idx="361">
                  <c:v>59.716878151662684</c:v>
                </c:pt>
                <c:pt idx="362">
                  <c:v>59.716878151662684</c:v>
                </c:pt>
                <c:pt idx="363">
                  <c:v>59.716878151662684</c:v>
                </c:pt>
                <c:pt idx="364">
                  <c:v>59.716878151662684</c:v>
                </c:pt>
                <c:pt idx="365">
                  <c:v>59.716878151662684</c:v>
                </c:pt>
                <c:pt idx="366">
                  <c:v>59.716878151662684</c:v>
                </c:pt>
                <c:pt idx="367">
                  <c:v>59.716878151662684</c:v>
                </c:pt>
                <c:pt idx="368">
                  <c:v>59.716878151662684</c:v>
                </c:pt>
                <c:pt idx="369">
                  <c:v>59.716878151662684</c:v>
                </c:pt>
                <c:pt idx="370">
                  <c:v>59.716878151662684</c:v>
                </c:pt>
                <c:pt idx="371">
                  <c:v>59.716878151662684</c:v>
                </c:pt>
                <c:pt idx="372">
                  <c:v>59.716878151662684</c:v>
                </c:pt>
                <c:pt idx="373">
                  <c:v>59.716878151662684</c:v>
                </c:pt>
                <c:pt idx="374">
                  <c:v>59.716878151662684</c:v>
                </c:pt>
                <c:pt idx="375">
                  <c:v>59.716878151662684</c:v>
                </c:pt>
                <c:pt idx="376">
                  <c:v>59.716878151662684</c:v>
                </c:pt>
                <c:pt idx="377">
                  <c:v>59.716878151662684</c:v>
                </c:pt>
                <c:pt idx="378">
                  <c:v>59.716878151662684</c:v>
                </c:pt>
                <c:pt idx="379">
                  <c:v>59.716878151662684</c:v>
                </c:pt>
                <c:pt idx="380">
                  <c:v>59.716878151662684</c:v>
                </c:pt>
                <c:pt idx="381">
                  <c:v>59.716878151662684</c:v>
                </c:pt>
                <c:pt idx="382">
                  <c:v>59.716878151662684</c:v>
                </c:pt>
                <c:pt idx="383">
                  <c:v>59.716878151662684</c:v>
                </c:pt>
                <c:pt idx="384">
                  <c:v>59.716878151662684</c:v>
                </c:pt>
                <c:pt idx="385">
                  <c:v>59.716878151662684</c:v>
                </c:pt>
                <c:pt idx="386">
                  <c:v>59.716878151662684</c:v>
                </c:pt>
                <c:pt idx="387">
                  <c:v>59.716878151662684</c:v>
                </c:pt>
                <c:pt idx="388">
                  <c:v>59.716878151662684</c:v>
                </c:pt>
                <c:pt idx="389">
                  <c:v>59.716878151662684</c:v>
                </c:pt>
                <c:pt idx="390">
                  <c:v>59.716878151662684</c:v>
                </c:pt>
                <c:pt idx="391">
                  <c:v>59.716878151662684</c:v>
                </c:pt>
                <c:pt idx="392">
                  <c:v>59.716878151662684</c:v>
                </c:pt>
                <c:pt idx="393">
                  <c:v>59.716878151662684</c:v>
                </c:pt>
                <c:pt idx="394">
                  <c:v>59.716878151662684</c:v>
                </c:pt>
                <c:pt idx="395">
                  <c:v>59.716878151662684</c:v>
                </c:pt>
                <c:pt idx="396">
                  <c:v>59.716878151662684</c:v>
                </c:pt>
                <c:pt idx="397">
                  <c:v>59.716878151662684</c:v>
                </c:pt>
                <c:pt idx="398">
                  <c:v>59.716878151662684</c:v>
                </c:pt>
                <c:pt idx="399">
                  <c:v>59.716878151662684</c:v>
                </c:pt>
                <c:pt idx="400">
                  <c:v>59.716878151662684</c:v>
                </c:pt>
                <c:pt idx="401">
                  <c:v>59.716878151662684</c:v>
                </c:pt>
                <c:pt idx="402">
                  <c:v>59.716878151662684</c:v>
                </c:pt>
                <c:pt idx="403">
                  <c:v>59.716878151662684</c:v>
                </c:pt>
                <c:pt idx="404">
                  <c:v>59.716878151662684</c:v>
                </c:pt>
                <c:pt idx="405">
                  <c:v>59.716878151662684</c:v>
                </c:pt>
                <c:pt idx="406">
                  <c:v>59.716878151662684</c:v>
                </c:pt>
                <c:pt idx="407">
                  <c:v>59.716878151662684</c:v>
                </c:pt>
                <c:pt idx="408">
                  <c:v>59.716878151662684</c:v>
                </c:pt>
                <c:pt idx="409">
                  <c:v>59.716878151662684</c:v>
                </c:pt>
                <c:pt idx="410">
                  <c:v>59.716878151662684</c:v>
                </c:pt>
                <c:pt idx="411">
                  <c:v>59.716878151662684</c:v>
                </c:pt>
                <c:pt idx="412">
                  <c:v>59.716878151662684</c:v>
                </c:pt>
                <c:pt idx="413">
                  <c:v>59.716878151662684</c:v>
                </c:pt>
                <c:pt idx="414">
                  <c:v>59.716878151662684</c:v>
                </c:pt>
                <c:pt idx="415">
                  <c:v>59.716878151662684</c:v>
                </c:pt>
                <c:pt idx="416">
                  <c:v>59.716878151662684</c:v>
                </c:pt>
                <c:pt idx="417">
                  <c:v>59.716878151662684</c:v>
                </c:pt>
                <c:pt idx="418">
                  <c:v>59.716878151662684</c:v>
                </c:pt>
                <c:pt idx="419">
                  <c:v>59.716878151662684</c:v>
                </c:pt>
                <c:pt idx="420">
                  <c:v>59.716878151662684</c:v>
                </c:pt>
                <c:pt idx="421">
                  <c:v>59.716878151662684</c:v>
                </c:pt>
                <c:pt idx="422">
                  <c:v>59.716878151662684</c:v>
                </c:pt>
                <c:pt idx="423">
                  <c:v>59.716878151662684</c:v>
                </c:pt>
                <c:pt idx="424">
                  <c:v>59.716878151662684</c:v>
                </c:pt>
                <c:pt idx="425">
                  <c:v>59.716878151662684</c:v>
                </c:pt>
                <c:pt idx="426">
                  <c:v>59.716878151662684</c:v>
                </c:pt>
                <c:pt idx="427">
                  <c:v>59.716878151662684</c:v>
                </c:pt>
                <c:pt idx="428">
                  <c:v>59.716878151662684</c:v>
                </c:pt>
                <c:pt idx="429">
                  <c:v>59.716878151662684</c:v>
                </c:pt>
                <c:pt idx="430">
                  <c:v>59.716878151662684</c:v>
                </c:pt>
                <c:pt idx="431">
                  <c:v>59.716878151662684</c:v>
                </c:pt>
                <c:pt idx="432">
                  <c:v>59.716878151662684</c:v>
                </c:pt>
                <c:pt idx="433">
                  <c:v>59.716878151662684</c:v>
                </c:pt>
                <c:pt idx="434">
                  <c:v>59.716878151662684</c:v>
                </c:pt>
                <c:pt idx="435">
                  <c:v>59.716878151662684</c:v>
                </c:pt>
                <c:pt idx="436">
                  <c:v>59.716878151662684</c:v>
                </c:pt>
                <c:pt idx="437">
                  <c:v>59.716878151662684</c:v>
                </c:pt>
                <c:pt idx="438">
                  <c:v>59.716878151662684</c:v>
                </c:pt>
                <c:pt idx="439">
                  <c:v>59.716878151662684</c:v>
                </c:pt>
                <c:pt idx="440">
                  <c:v>59.716878151662684</c:v>
                </c:pt>
                <c:pt idx="441">
                  <c:v>59.716878151662684</c:v>
                </c:pt>
                <c:pt idx="442">
                  <c:v>59.716878151662684</c:v>
                </c:pt>
                <c:pt idx="443">
                  <c:v>59.716878151662684</c:v>
                </c:pt>
                <c:pt idx="444">
                  <c:v>59.716878151662684</c:v>
                </c:pt>
                <c:pt idx="445">
                  <c:v>59.716878151662684</c:v>
                </c:pt>
                <c:pt idx="446">
                  <c:v>59.716878151662684</c:v>
                </c:pt>
                <c:pt idx="447">
                  <c:v>59.716878151662684</c:v>
                </c:pt>
                <c:pt idx="448">
                  <c:v>59.716878151662684</c:v>
                </c:pt>
                <c:pt idx="449">
                  <c:v>59.716878151662684</c:v>
                </c:pt>
                <c:pt idx="450">
                  <c:v>59.716878151662684</c:v>
                </c:pt>
                <c:pt idx="451">
                  <c:v>59.716878151662684</c:v>
                </c:pt>
                <c:pt idx="452">
                  <c:v>59.716878151662684</c:v>
                </c:pt>
                <c:pt idx="453">
                  <c:v>59.716878151662684</c:v>
                </c:pt>
                <c:pt idx="454">
                  <c:v>59.716878151662684</c:v>
                </c:pt>
                <c:pt idx="455">
                  <c:v>59.716878151662684</c:v>
                </c:pt>
                <c:pt idx="456">
                  <c:v>59.716878151662684</c:v>
                </c:pt>
                <c:pt idx="457">
                  <c:v>59.716878151662684</c:v>
                </c:pt>
                <c:pt idx="458">
                  <c:v>59.716878151662684</c:v>
                </c:pt>
                <c:pt idx="459">
                  <c:v>59.716878151662684</c:v>
                </c:pt>
                <c:pt idx="460">
                  <c:v>59.716878151662684</c:v>
                </c:pt>
                <c:pt idx="461">
                  <c:v>59.716878151662684</c:v>
                </c:pt>
                <c:pt idx="462">
                  <c:v>59.716878151662684</c:v>
                </c:pt>
                <c:pt idx="463">
                  <c:v>59.716878151662684</c:v>
                </c:pt>
                <c:pt idx="464">
                  <c:v>59.716878151662684</c:v>
                </c:pt>
                <c:pt idx="465">
                  <c:v>59.716878151662684</c:v>
                </c:pt>
                <c:pt idx="466">
                  <c:v>59.716878151662684</c:v>
                </c:pt>
                <c:pt idx="467">
                  <c:v>59.716878151662684</c:v>
                </c:pt>
                <c:pt idx="468">
                  <c:v>59.716878151662684</c:v>
                </c:pt>
                <c:pt idx="469">
                  <c:v>59.716878151662684</c:v>
                </c:pt>
                <c:pt idx="470">
                  <c:v>60.130589869077959</c:v>
                </c:pt>
                <c:pt idx="471">
                  <c:v>60.54355949657765</c:v>
                </c:pt>
                <c:pt idx="472">
                  <c:v>60.955788365275708</c:v>
                </c:pt>
                <c:pt idx="473">
                  <c:v>61.367277803898432</c:v>
                </c:pt>
                <c:pt idx="474">
                  <c:v>61.778029138788739</c:v>
                </c:pt>
                <c:pt idx="475">
                  <c:v>62.18804369391043</c:v>
                </c:pt>
                <c:pt idx="476">
                  <c:v>62.597322790852417</c:v>
                </c:pt>
                <c:pt idx="477">
                  <c:v>63.005867748833126</c:v>
                </c:pt>
                <c:pt idx="478">
                  <c:v>63.413679884704557</c:v>
                </c:pt>
                <c:pt idx="479">
                  <c:v>63.820760512956696</c:v>
                </c:pt>
                <c:pt idx="480">
                  <c:v>64.227110945721662</c:v>
                </c:pt>
                <c:pt idx="481">
                  <c:v>64.632732492777905</c:v>
                </c:pt>
                <c:pt idx="482">
                  <c:v>65.037626461554538</c:v>
                </c:pt>
                <c:pt idx="483">
                  <c:v>65.441794157135433</c:v>
                </c:pt>
                <c:pt idx="484">
                  <c:v>65.845236882263563</c:v>
                </c:pt>
                <c:pt idx="485">
                  <c:v>66.24795593734504</c:v>
                </c:pt>
                <c:pt idx="486">
                  <c:v>66.649952620453476</c:v>
                </c:pt>
                <c:pt idx="487">
                  <c:v>67.051228227334022</c:v>
                </c:pt>
                <c:pt idx="488">
                  <c:v>67.451784051407586</c:v>
                </c:pt>
                <c:pt idx="489">
                  <c:v>67.851621383775083</c:v>
                </c:pt>
                <c:pt idx="490">
                  <c:v>68.250741513221442</c:v>
                </c:pt>
                <c:pt idx="491">
                  <c:v>68.649145726219928</c:v>
                </c:pt>
                <c:pt idx="492">
                  <c:v>69.046835306936217</c:v>
                </c:pt>
                <c:pt idx="493">
                  <c:v>69.443811537232506</c:v>
                </c:pt>
                <c:pt idx="494">
                  <c:v>69.840075696671633</c:v>
                </c:pt>
                <c:pt idx="495">
                  <c:v>70.235629062521298</c:v>
                </c:pt>
                <c:pt idx="496">
                  <c:v>70.630472909758083</c:v>
                </c:pt>
                <c:pt idx="497">
                  <c:v>71.024608511071619</c:v>
                </c:pt>
                <c:pt idx="498">
                  <c:v>71.418037136868634</c:v>
                </c:pt>
                <c:pt idx="499">
                  <c:v>71.810760055277086</c:v>
                </c:pt>
                <c:pt idx="500">
                  <c:v>72.202778532150305</c:v>
                </c:pt>
                <c:pt idx="501">
                  <c:v>72.594093831070921</c:v>
                </c:pt>
                <c:pt idx="502">
                  <c:v>72.984707213355094</c:v>
                </c:pt>
                <c:pt idx="503">
                  <c:v>73.374619938056497</c:v>
                </c:pt>
                <c:pt idx="504">
                  <c:v>73.763833261970419</c:v>
                </c:pt>
                <c:pt idx="505">
                  <c:v>74.15234843963772</c:v>
                </c:pt>
                <c:pt idx="506">
                  <c:v>74.540166723349031</c:v>
                </c:pt>
                <c:pt idx="507">
                  <c:v>74.927289363148603</c:v>
                </c:pt>
                <c:pt idx="508">
                  <c:v>75.313717606838551</c:v>
                </c:pt>
                <c:pt idx="509">
                  <c:v>75.699452699982672</c:v>
                </c:pt>
                <c:pt idx="510">
                  <c:v>76.084495885910599</c:v>
                </c:pt>
                <c:pt idx="511">
                  <c:v>76.468848405721715</c:v>
                </c:pt>
                <c:pt idx="512">
                  <c:v>76.852511498289203</c:v>
                </c:pt>
                <c:pt idx="513">
                  <c:v>77.235486400264122</c:v>
                </c:pt>
                <c:pt idx="514">
                  <c:v>77.617774346079173</c:v>
                </c:pt>
                <c:pt idx="515">
                  <c:v>77.999376567952908</c:v>
                </c:pt>
                <c:pt idx="516">
                  <c:v>78.380294295893535</c:v>
                </c:pt>
                <c:pt idx="517">
                  <c:v>78.760528757703014</c:v>
                </c:pt>
                <c:pt idx="518">
                  <c:v>79.140081178980935</c:v>
                </c:pt>
                <c:pt idx="519">
                  <c:v>79.518952783128427</c:v>
                </c:pt>
                <c:pt idx="520">
                  <c:v>79.897144791352233</c:v>
                </c:pt>
                <c:pt idx="521">
                  <c:v>80.100746144631671</c:v>
                </c:pt>
                <c:pt idx="522">
                  <c:v>80.130122441617516</c:v>
                </c:pt>
                <c:pt idx="523">
                  <c:v>79.985691038177421</c:v>
                </c:pt>
                <c:pt idx="524">
                  <c:v>79.667920922621249</c:v>
                </c:pt>
                <c:pt idx="525">
                  <c:v>79.177332575194427</c:v>
                </c:pt>
                <c:pt idx="526">
                  <c:v>78.514497811882023</c:v>
                </c:pt>
                <c:pt idx="527">
                  <c:v>77.680039612571434</c:v>
                </c:pt>
                <c:pt idx="528">
                  <c:v>76.674631933625719</c:v>
                </c:pt>
                <c:pt idx="529">
                  <c:v>75.671027691392567</c:v>
                </c:pt>
                <c:pt idx="530">
                  <c:v>74.669223650981209</c:v>
                </c:pt>
                <c:pt idx="531">
                  <c:v>73.669216583303495</c:v>
                </c:pt>
                <c:pt idx="532">
                  <c:v>72.671003265063376</c:v>
                </c:pt>
                <c:pt idx="533">
                  <c:v>71.674580478746549</c:v>
                </c:pt>
                <c:pt idx="534">
                  <c:v>70.679945012610062</c:v>
                </c:pt>
                <c:pt idx="535">
                  <c:v>69.687093660672033</c:v>
                </c:pt>
                <c:pt idx="536">
                  <c:v>68.696023222701214</c:v>
                </c:pt>
                <c:pt idx="537">
                  <c:v>67.706730504206774</c:v>
                </c:pt>
                <c:pt idx="538">
                  <c:v>66.719212316427928</c:v>
                </c:pt>
                <c:pt idx="539">
                  <c:v>65.905911754305677</c:v>
                </c:pt>
                <c:pt idx="540">
                  <c:v>65.266882426377634</c:v>
                </c:pt>
                <c:pt idx="541">
                  <c:v>64.802125751084219</c:v>
                </c:pt>
                <c:pt idx="542">
                  <c:v>64.511590954731929</c:v>
                </c:pt>
                <c:pt idx="543">
                  <c:v>64.395175085357678</c:v>
                </c:pt>
                <c:pt idx="544">
                  <c:v>64.452723042489922</c:v>
                </c:pt>
                <c:pt idx="545">
                  <c:v>64.684027622797828</c:v>
                </c:pt>
                <c:pt idx="546">
                  <c:v>65.088829581614121</c:v>
                </c:pt>
                <c:pt idx="547">
                  <c:v>65.492905432276345</c:v>
                </c:pt>
                <c:pt idx="548">
                  <c:v>65.89625647723139</c:v>
                </c:pt>
                <c:pt idx="549">
                  <c:v>66.298884016589909</c:v>
                </c:pt>
                <c:pt idx="550">
                  <c:v>66.874701626167351</c:v>
                </c:pt>
                <c:pt idx="551">
                  <c:v>67.623346219593245</c:v>
                </c:pt>
                <c:pt idx="552">
                  <c:v>68.54440294877385</c:v>
                </c:pt>
                <c:pt idx="553">
                  <c:v>69.637405328674973</c:v>
                </c:pt>
                <c:pt idx="554">
                  <c:v>70.901835377836647</c:v>
                </c:pt>
                <c:pt idx="555">
                  <c:v>72.337123774577037</c:v>
                </c:pt>
                <c:pt idx="556">
                  <c:v>73.942650028837889</c:v>
                </c:pt>
                <c:pt idx="557">
                  <c:v>75.717742669619227</c:v>
                </c:pt>
                <c:pt idx="558">
                  <c:v>77.489651261478357</c:v>
                </c:pt>
                <c:pt idx="559">
                  <c:v>79.258381515760817</c:v>
                </c:pt>
                <c:pt idx="560">
                  <c:v>81.023939133567595</c:v>
                </c:pt>
                <c:pt idx="561">
                  <c:v>82.786329805773335</c:v>
                </c:pt>
                <c:pt idx="562">
                  <c:v>84.545559213044797</c:v>
                </c:pt>
                <c:pt idx="563">
                  <c:v>86.30163302585909</c:v>
                </c:pt>
                <c:pt idx="564">
                  <c:v>88.054556904522002</c:v>
                </c:pt>
                <c:pt idx="565">
                  <c:v>89.804336499186206</c:v>
                </c:pt>
                <c:pt idx="566">
                  <c:v>91.550977449869507</c:v>
                </c:pt>
                <c:pt idx="567">
                  <c:v>93.159842569492653</c:v>
                </c:pt>
                <c:pt idx="568">
                  <c:v>93.159842569492653</c:v>
                </c:pt>
                <c:pt idx="569">
                  <c:v>93.159842569492653</c:v>
                </c:pt>
                <c:pt idx="570">
                  <c:v>93.159842569492653</c:v>
                </c:pt>
                <c:pt idx="571">
                  <c:v>93.159842569492653</c:v>
                </c:pt>
                <c:pt idx="572">
                  <c:v>93.159842569492653</c:v>
                </c:pt>
                <c:pt idx="573">
                  <c:v>93.159842569492653</c:v>
                </c:pt>
                <c:pt idx="574">
                  <c:v>93.159842569492653</c:v>
                </c:pt>
                <c:pt idx="575">
                  <c:v>93.159842569492653</c:v>
                </c:pt>
                <c:pt idx="576">
                  <c:v>93.159842569492653</c:v>
                </c:pt>
                <c:pt idx="577">
                  <c:v>93.159842569492653</c:v>
                </c:pt>
                <c:pt idx="578">
                  <c:v>93.159842569492653</c:v>
                </c:pt>
                <c:pt idx="579">
                  <c:v>93.159842569492653</c:v>
                </c:pt>
                <c:pt idx="580">
                  <c:v>93.159842569492653</c:v>
                </c:pt>
                <c:pt idx="581">
                  <c:v>93.159842569492653</c:v>
                </c:pt>
                <c:pt idx="582">
                  <c:v>93.159842569492653</c:v>
                </c:pt>
                <c:pt idx="583">
                  <c:v>93.159842569492653</c:v>
                </c:pt>
                <c:pt idx="584">
                  <c:v>93.159842569492653</c:v>
                </c:pt>
                <c:pt idx="585">
                  <c:v>93.159842569492653</c:v>
                </c:pt>
                <c:pt idx="586">
                  <c:v>93.159842569492653</c:v>
                </c:pt>
                <c:pt idx="587">
                  <c:v>93.159842569492653</c:v>
                </c:pt>
                <c:pt idx="588">
                  <c:v>93.159842569492653</c:v>
                </c:pt>
                <c:pt idx="589">
                  <c:v>93.159842569492653</c:v>
                </c:pt>
                <c:pt idx="590">
                  <c:v>93.159842569492653</c:v>
                </c:pt>
                <c:pt idx="591">
                  <c:v>93.159842569492653</c:v>
                </c:pt>
                <c:pt idx="592">
                  <c:v>93.159842569492653</c:v>
                </c:pt>
                <c:pt idx="593">
                  <c:v>93.159842569492653</c:v>
                </c:pt>
                <c:pt idx="594">
                  <c:v>93.159842569492653</c:v>
                </c:pt>
                <c:pt idx="595">
                  <c:v>93.159842569492653</c:v>
                </c:pt>
                <c:pt idx="596">
                  <c:v>93.159842569492653</c:v>
                </c:pt>
                <c:pt idx="597">
                  <c:v>93.159842569492653</c:v>
                </c:pt>
                <c:pt idx="598">
                  <c:v>93.159842569492653</c:v>
                </c:pt>
                <c:pt idx="599">
                  <c:v>93.159842569492653</c:v>
                </c:pt>
                <c:pt idx="600">
                  <c:v>93.159842569492653</c:v>
                </c:pt>
                <c:pt idx="601">
                  <c:v>93.159842569492653</c:v>
                </c:pt>
                <c:pt idx="602">
                  <c:v>93.159842569492653</c:v>
                </c:pt>
                <c:pt idx="603">
                  <c:v>93.159842569492653</c:v>
                </c:pt>
                <c:pt idx="604">
                  <c:v>93.159842569492653</c:v>
                </c:pt>
                <c:pt idx="605">
                  <c:v>93.159842569492653</c:v>
                </c:pt>
                <c:pt idx="606">
                  <c:v>93.159842569492653</c:v>
                </c:pt>
                <c:pt idx="607">
                  <c:v>93.159842569492653</c:v>
                </c:pt>
                <c:pt idx="608">
                  <c:v>93.159842569492653</c:v>
                </c:pt>
                <c:pt idx="609">
                  <c:v>93.159842569492653</c:v>
                </c:pt>
                <c:pt idx="610">
                  <c:v>93.159842569492653</c:v>
                </c:pt>
                <c:pt idx="611">
                  <c:v>93.159842569492653</c:v>
                </c:pt>
                <c:pt idx="612">
                  <c:v>93.159842569492653</c:v>
                </c:pt>
                <c:pt idx="613">
                  <c:v>93.159842569492653</c:v>
                </c:pt>
                <c:pt idx="614">
                  <c:v>93.159842569492653</c:v>
                </c:pt>
                <c:pt idx="615">
                  <c:v>93.159842569492653</c:v>
                </c:pt>
                <c:pt idx="616">
                  <c:v>93.159842569492653</c:v>
                </c:pt>
                <c:pt idx="617">
                  <c:v>93.159842569492653</c:v>
                </c:pt>
                <c:pt idx="618">
                  <c:v>93.159842569492653</c:v>
                </c:pt>
                <c:pt idx="619">
                  <c:v>93.159842569492653</c:v>
                </c:pt>
                <c:pt idx="620">
                  <c:v>93.159842569492653</c:v>
                </c:pt>
                <c:pt idx="621">
                  <c:v>93.159842569492653</c:v>
                </c:pt>
                <c:pt idx="622">
                  <c:v>93.159842569492653</c:v>
                </c:pt>
                <c:pt idx="623">
                  <c:v>93.159842569492653</c:v>
                </c:pt>
                <c:pt idx="624">
                  <c:v>93.159842569492653</c:v>
                </c:pt>
                <c:pt idx="625">
                  <c:v>93.159842569492653</c:v>
                </c:pt>
                <c:pt idx="626">
                  <c:v>93.159842569492653</c:v>
                </c:pt>
                <c:pt idx="627">
                  <c:v>93.159842569492653</c:v>
                </c:pt>
                <c:pt idx="628">
                  <c:v>93.159842569492653</c:v>
                </c:pt>
                <c:pt idx="629">
                  <c:v>93.159842569492653</c:v>
                </c:pt>
                <c:pt idx="630">
                  <c:v>93.159842569492653</c:v>
                </c:pt>
                <c:pt idx="631">
                  <c:v>93.159842569492653</c:v>
                </c:pt>
                <c:pt idx="632">
                  <c:v>93.159842569492653</c:v>
                </c:pt>
                <c:pt idx="633">
                  <c:v>93.159842569492653</c:v>
                </c:pt>
                <c:pt idx="634">
                  <c:v>93.159842569492653</c:v>
                </c:pt>
                <c:pt idx="635">
                  <c:v>93.159842569492653</c:v>
                </c:pt>
                <c:pt idx="636">
                  <c:v>93.159842569492653</c:v>
                </c:pt>
                <c:pt idx="637">
                  <c:v>93.159842569492653</c:v>
                </c:pt>
                <c:pt idx="638">
                  <c:v>93.159842569492653</c:v>
                </c:pt>
                <c:pt idx="639">
                  <c:v>93.159842569492653</c:v>
                </c:pt>
                <c:pt idx="640">
                  <c:v>93.159842569492653</c:v>
                </c:pt>
                <c:pt idx="641">
                  <c:v>93.159842569492653</c:v>
                </c:pt>
                <c:pt idx="642">
                  <c:v>93.159842569492653</c:v>
                </c:pt>
                <c:pt idx="643">
                  <c:v>93.159842569492653</c:v>
                </c:pt>
                <c:pt idx="644">
                  <c:v>93.159842569492653</c:v>
                </c:pt>
                <c:pt idx="645">
                  <c:v>93.159842569492653</c:v>
                </c:pt>
                <c:pt idx="646">
                  <c:v>93.159842569492653</c:v>
                </c:pt>
                <c:pt idx="647">
                  <c:v>93.159842569492653</c:v>
                </c:pt>
                <c:pt idx="648">
                  <c:v>93.159842569492653</c:v>
                </c:pt>
                <c:pt idx="649">
                  <c:v>93.159842569492653</c:v>
                </c:pt>
                <c:pt idx="650">
                  <c:v>93.159842569492653</c:v>
                </c:pt>
                <c:pt idx="651">
                  <c:v>93.159842569492653</c:v>
                </c:pt>
                <c:pt idx="652">
                  <c:v>93.159842569492653</c:v>
                </c:pt>
                <c:pt idx="653">
                  <c:v>93.159842569492653</c:v>
                </c:pt>
                <c:pt idx="654">
                  <c:v>93.159842569492653</c:v>
                </c:pt>
                <c:pt idx="655">
                  <c:v>93.159842569492653</c:v>
                </c:pt>
                <c:pt idx="656">
                  <c:v>93.159842569492653</c:v>
                </c:pt>
                <c:pt idx="657">
                  <c:v>93.159842569492653</c:v>
                </c:pt>
                <c:pt idx="658">
                  <c:v>93.159842569492653</c:v>
                </c:pt>
                <c:pt idx="659">
                  <c:v>93.159842569492653</c:v>
                </c:pt>
                <c:pt idx="660">
                  <c:v>93.159842569492653</c:v>
                </c:pt>
                <c:pt idx="661">
                  <c:v>93.159842569492653</c:v>
                </c:pt>
                <c:pt idx="662">
                  <c:v>93.159842569492653</c:v>
                </c:pt>
                <c:pt idx="663">
                  <c:v>93.159842569492653</c:v>
                </c:pt>
                <c:pt idx="664">
                  <c:v>93.159842569492653</c:v>
                </c:pt>
                <c:pt idx="665">
                  <c:v>93.159842569492653</c:v>
                </c:pt>
                <c:pt idx="666">
                  <c:v>93.159842569492653</c:v>
                </c:pt>
                <c:pt idx="667">
                  <c:v>93.159842569492653</c:v>
                </c:pt>
                <c:pt idx="668">
                  <c:v>93.159842569492653</c:v>
                </c:pt>
                <c:pt idx="669">
                  <c:v>93.159842569492653</c:v>
                </c:pt>
                <c:pt idx="670">
                  <c:v>93.159842569492653</c:v>
                </c:pt>
                <c:pt idx="671">
                  <c:v>91.399686547501602</c:v>
                </c:pt>
                <c:pt idx="672">
                  <c:v>89.639530525510537</c:v>
                </c:pt>
                <c:pt idx="673">
                  <c:v>87.879374503519486</c:v>
                </c:pt>
                <c:pt idx="674">
                  <c:v>86.119218481528449</c:v>
                </c:pt>
                <c:pt idx="675">
                  <c:v>84.359062459537398</c:v>
                </c:pt>
                <c:pt idx="676">
                  <c:v>82.598906437546347</c:v>
                </c:pt>
                <c:pt idx="677">
                  <c:v>80.838750415555296</c:v>
                </c:pt>
                <c:pt idx="678">
                  <c:v>79.078594393564231</c:v>
                </c:pt>
                <c:pt idx="679">
                  <c:v>77.31843837157318</c:v>
                </c:pt>
                <c:pt idx="680">
                  <c:v>75.558282349582129</c:v>
                </c:pt>
                <c:pt idx="681">
                  <c:v>73.798126327591078</c:v>
                </c:pt>
                <c:pt idx="682">
                  <c:v>72.037970305600027</c:v>
                </c:pt>
                <c:pt idx="683">
                  <c:v>70.277814283608976</c:v>
                </c:pt>
                <c:pt idx="684">
                  <c:v>68.517658261617925</c:v>
                </c:pt>
                <c:pt idx="685">
                  <c:v>66.757502239626874</c:v>
                </c:pt>
                <c:pt idx="686">
                  <c:v>64.997346217635823</c:v>
                </c:pt>
                <c:pt idx="687">
                  <c:v>63.237190195644779</c:v>
                </c:pt>
                <c:pt idx="688">
                  <c:v>61.477034173653735</c:v>
                </c:pt>
                <c:pt idx="689">
                  <c:v>59.716878151662684</c:v>
                </c:pt>
                <c:pt idx="690">
                  <c:v>59.716878151662684</c:v>
                </c:pt>
                <c:pt idx="691">
                  <c:v>59.716878151662684</c:v>
                </c:pt>
                <c:pt idx="692">
                  <c:v>59.716878151662684</c:v>
                </c:pt>
                <c:pt idx="693">
                  <c:v>59.716878151662684</c:v>
                </c:pt>
                <c:pt idx="694">
                  <c:v>59.716878151662684</c:v>
                </c:pt>
                <c:pt idx="695">
                  <c:v>59.716878151662684</c:v>
                </c:pt>
                <c:pt idx="696">
                  <c:v>59.716878151662684</c:v>
                </c:pt>
                <c:pt idx="697">
                  <c:v>59.716878151662684</c:v>
                </c:pt>
                <c:pt idx="698">
                  <c:v>59.716878151662684</c:v>
                </c:pt>
                <c:pt idx="699">
                  <c:v>59.716878151662684</c:v>
                </c:pt>
                <c:pt idx="700">
                  <c:v>59.716878151662684</c:v>
                </c:pt>
                <c:pt idx="701">
                  <c:v>59.716878151662684</c:v>
                </c:pt>
                <c:pt idx="702">
                  <c:v>59.716878151662684</c:v>
                </c:pt>
                <c:pt idx="703">
                  <c:v>59.716878151662684</c:v>
                </c:pt>
                <c:pt idx="704">
                  <c:v>59.716878151662684</c:v>
                </c:pt>
                <c:pt idx="705">
                  <c:v>59.716878151662684</c:v>
                </c:pt>
                <c:pt idx="706">
                  <c:v>59.716878151662684</c:v>
                </c:pt>
                <c:pt idx="707">
                  <c:v>59.716878151662684</c:v>
                </c:pt>
                <c:pt idx="708">
                  <c:v>59.716878151662684</c:v>
                </c:pt>
                <c:pt idx="709">
                  <c:v>59.716878151662684</c:v>
                </c:pt>
                <c:pt idx="710">
                  <c:v>59.716878151662684</c:v>
                </c:pt>
                <c:pt idx="711">
                  <c:v>59.716878151662684</c:v>
                </c:pt>
                <c:pt idx="712">
                  <c:v>59.716878151662684</c:v>
                </c:pt>
                <c:pt idx="713">
                  <c:v>59.716878151662684</c:v>
                </c:pt>
                <c:pt idx="714">
                  <c:v>59.716878151662684</c:v>
                </c:pt>
                <c:pt idx="715">
                  <c:v>59.716878151662684</c:v>
                </c:pt>
                <c:pt idx="716">
                  <c:v>59.716878151662684</c:v>
                </c:pt>
                <c:pt idx="717">
                  <c:v>59.716878151662684</c:v>
                </c:pt>
                <c:pt idx="718">
                  <c:v>59.716878151662684</c:v>
                </c:pt>
                <c:pt idx="719">
                  <c:v>59.716878151662684</c:v>
                </c:pt>
                <c:pt idx="720">
                  <c:v>59.716878151662684</c:v>
                </c:pt>
                <c:pt idx="721">
                  <c:v>59.716878151662684</c:v>
                </c:pt>
                <c:pt idx="722">
                  <c:v>59.716878151662684</c:v>
                </c:pt>
                <c:pt idx="723">
                  <c:v>59.716878151662684</c:v>
                </c:pt>
                <c:pt idx="724">
                  <c:v>59.716878151662684</c:v>
                </c:pt>
                <c:pt idx="725">
                  <c:v>59.716878151662684</c:v>
                </c:pt>
                <c:pt idx="726">
                  <c:v>59.716878151662684</c:v>
                </c:pt>
                <c:pt idx="727">
                  <c:v>59.716878151662684</c:v>
                </c:pt>
                <c:pt idx="728">
                  <c:v>59.716878151662684</c:v>
                </c:pt>
                <c:pt idx="729">
                  <c:v>59.716878151662684</c:v>
                </c:pt>
                <c:pt idx="730">
                  <c:v>59.716878151662684</c:v>
                </c:pt>
                <c:pt idx="731">
                  <c:v>59.716878151662684</c:v>
                </c:pt>
                <c:pt idx="732">
                  <c:v>60.130589869077959</c:v>
                </c:pt>
                <c:pt idx="733">
                  <c:v>60.54355949657765</c:v>
                </c:pt>
                <c:pt idx="734">
                  <c:v>60.955788365275708</c:v>
                </c:pt>
                <c:pt idx="735">
                  <c:v>61.367277803898432</c:v>
                </c:pt>
                <c:pt idx="736">
                  <c:v>61.778029138788739</c:v>
                </c:pt>
                <c:pt idx="737">
                  <c:v>62.18804369391043</c:v>
                </c:pt>
                <c:pt idx="738">
                  <c:v>62.597322790852417</c:v>
                </c:pt>
                <c:pt idx="739">
                  <c:v>63.005867748833126</c:v>
                </c:pt>
                <c:pt idx="740">
                  <c:v>63.413679884704557</c:v>
                </c:pt>
                <c:pt idx="741">
                  <c:v>63.820760512956696</c:v>
                </c:pt>
                <c:pt idx="742">
                  <c:v>64.227110945721662</c:v>
                </c:pt>
                <c:pt idx="743">
                  <c:v>64.632732492777905</c:v>
                </c:pt>
                <c:pt idx="744">
                  <c:v>65.037626461554538</c:v>
                </c:pt>
                <c:pt idx="745">
                  <c:v>65.441794157135433</c:v>
                </c:pt>
                <c:pt idx="746">
                  <c:v>65.845236882263563</c:v>
                </c:pt>
                <c:pt idx="747">
                  <c:v>66.24795593734504</c:v>
                </c:pt>
                <c:pt idx="748">
                  <c:v>66.649952620453476</c:v>
                </c:pt>
                <c:pt idx="749">
                  <c:v>67.051228227334022</c:v>
                </c:pt>
                <c:pt idx="750">
                  <c:v>67.451784051407586</c:v>
                </c:pt>
                <c:pt idx="751">
                  <c:v>67.851621383775083</c:v>
                </c:pt>
                <c:pt idx="752">
                  <c:v>68.250741513221442</c:v>
                </c:pt>
                <c:pt idx="753">
                  <c:v>68.649145726219928</c:v>
                </c:pt>
                <c:pt idx="754">
                  <c:v>69.046835306936217</c:v>
                </c:pt>
                <c:pt idx="755">
                  <c:v>69.443811537232506</c:v>
                </c:pt>
                <c:pt idx="756">
                  <c:v>69.840075696671633</c:v>
                </c:pt>
                <c:pt idx="757">
                  <c:v>70.235629062521298</c:v>
                </c:pt>
                <c:pt idx="758">
                  <c:v>70.630472909758083</c:v>
                </c:pt>
                <c:pt idx="759">
                  <c:v>71.024608511071619</c:v>
                </c:pt>
                <c:pt idx="760">
                  <c:v>71.418037136868634</c:v>
                </c:pt>
                <c:pt idx="761">
                  <c:v>71.810760055277086</c:v>
                </c:pt>
                <c:pt idx="762">
                  <c:v>72.202778532150305</c:v>
                </c:pt>
                <c:pt idx="763">
                  <c:v>72.594093831070921</c:v>
                </c:pt>
                <c:pt idx="764">
                  <c:v>72.984707213355094</c:v>
                </c:pt>
                <c:pt idx="765">
                  <c:v>73.374619938056497</c:v>
                </c:pt>
                <c:pt idx="766">
                  <c:v>73.763833261970419</c:v>
                </c:pt>
                <c:pt idx="767">
                  <c:v>74.15234843963772</c:v>
                </c:pt>
                <c:pt idx="768">
                  <c:v>74.540166723349031</c:v>
                </c:pt>
                <c:pt idx="769">
                  <c:v>74.927289363148603</c:v>
                </c:pt>
                <c:pt idx="770">
                  <c:v>75.313717606838551</c:v>
                </c:pt>
                <c:pt idx="771">
                  <c:v>75.699452699982672</c:v>
                </c:pt>
                <c:pt idx="772">
                  <c:v>76.084495885910599</c:v>
                </c:pt>
                <c:pt idx="773">
                  <c:v>76.468848405721715</c:v>
                </c:pt>
                <c:pt idx="774">
                  <c:v>76.67859922025238</c:v>
                </c:pt>
                <c:pt idx="775">
                  <c:v>76.714113947974724</c:v>
                </c:pt>
                <c:pt idx="776">
                  <c:v>76.575809964542273</c:v>
                </c:pt>
                <c:pt idx="777">
                  <c:v>76.26415627801525</c:v>
                </c:pt>
                <c:pt idx="778">
                  <c:v>75.779673388353956</c:v>
                </c:pt>
                <c:pt idx="779">
                  <c:v>75.122933131223064</c:v>
                </c:pt>
                <c:pt idx="780">
                  <c:v>74.294558506154203</c:v>
                </c:pt>
                <c:pt idx="781">
                  <c:v>73.295223489119479</c:v>
                </c:pt>
                <c:pt idx="782">
                  <c:v>72.2976810160404</c:v>
                </c:pt>
                <c:pt idx="783">
                  <c:v>71.301927871564985</c:v>
                </c:pt>
                <c:pt idx="784">
                  <c:v>70.307960846108713</c:v>
                </c:pt>
                <c:pt idx="785">
                  <c:v>69.315776735844267</c:v>
                </c:pt>
                <c:pt idx="786">
                  <c:v>68.325372342691153</c:v>
                </c:pt>
                <c:pt idx="787">
                  <c:v>67.336744474305334</c:v>
                </c:pt>
                <c:pt idx="788">
                  <c:v>66.34988994406902</c:v>
                </c:pt>
                <c:pt idx="789">
                  <c:v>65.36480557108041</c:v>
                </c:pt>
                <c:pt idx="790">
                  <c:v>64.381488180143393</c:v>
                </c:pt>
                <c:pt idx="791">
                  <c:v>63.399934601757259</c:v>
                </c:pt>
                <c:pt idx="792">
                  <c:v>62.592587950088593</c:v>
                </c:pt>
                <c:pt idx="793">
                  <c:v>61.959501852866076</c:v>
                </c:pt>
                <c:pt idx="794">
                  <c:v>61.500677747686808</c:v>
                </c:pt>
                <c:pt idx="795">
                  <c:v>61.216064879979584</c:v>
                </c:pt>
                <c:pt idx="796">
                  <c:v>61.105560316869258</c:v>
                </c:pt>
                <c:pt idx="797">
                  <c:v>61.169008976938102</c:v>
                </c:pt>
                <c:pt idx="798">
                  <c:v>61.406203675874842</c:v>
                </c:pt>
                <c:pt idx="799">
                  <c:v>61.816885187997663</c:v>
                </c:pt>
                <c:pt idx="800">
                  <c:v>62.226830045595534</c:v>
                </c:pt>
                <c:pt idx="801">
                  <c:v>62.636039570032743</c:v>
                </c:pt>
                <c:pt idx="802">
                  <c:v>63.044515080303398</c:v>
                </c:pt>
                <c:pt idx="803">
                  <c:v>63.626170171072552</c:v>
                </c:pt>
                <c:pt idx="804">
                  <c:v>64.380641774785573</c:v>
                </c:pt>
                <c:pt idx="805">
                  <c:v>65.307515062130776</c:v>
                </c:pt>
                <c:pt idx="806">
                  <c:v>66.406323566822294</c:v>
                </c:pt>
                <c:pt idx="807">
                  <c:v>67.676549326114895</c:v>
                </c:pt>
                <c:pt idx="808">
                  <c:v>69.117623037007888</c:v>
                </c:pt>
                <c:pt idx="809">
                  <c:v>70.728924228090705</c:v>
                </c:pt>
                <c:pt idx="810">
                  <c:v>72.509781446977541</c:v>
                </c:pt>
                <c:pt idx="811">
                  <c:v>74.287444276806482</c:v>
                </c:pt>
                <c:pt idx="812">
                  <c:v>76.061918447470603</c:v>
                </c:pt>
                <c:pt idx="813">
                  <c:v>77.833209678585064</c:v>
                </c:pt>
                <c:pt idx="814">
                  <c:v>79.601323679505526</c:v>
                </c:pt>
                <c:pt idx="815">
                  <c:v>81.366266149346615</c:v>
                </c:pt>
                <c:pt idx="816">
                  <c:v>83.128042777000189</c:v>
                </c:pt>
                <c:pt idx="817">
                  <c:v>84.886659241153779</c:v>
                </c:pt>
                <c:pt idx="818">
                  <c:v>86.642121210308801</c:v>
                </c:pt>
                <c:pt idx="819">
                  <c:v>88.394434342798917</c:v>
                </c:pt>
                <c:pt idx="820">
                  <c:v>90.143604286808198</c:v>
                </c:pt>
                <c:pt idx="821">
                  <c:v>91.717190402407397</c:v>
                </c:pt>
                <c:pt idx="822">
                  <c:v>93.11514153166695</c:v>
                </c:pt>
                <c:pt idx="823">
                  <c:v>93.159842569492653</c:v>
                </c:pt>
                <c:pt idx="824">
                  <c:v>93.159842569492653</c:v>
                </c:pt>
                <c:pt idx="825">
                  <c:v>93.159842569492653</c:v>
                </c:pt>
                <c:pt idx="826">
                  <c:v>93.159842569492653</c:v>
                </c:pt>
                <c:pt idx="827">
                  <c:v>93.159842569492653</c:v>
                </c:pt>
                <c:pt idx="828">
                  <c:v>93.159842569492653</c:v>
                </c:pt>
                <c:pt idx="829">
                  <c:v>93.159842569492653</c:v>
                </c:pt>
                <c:pt idx="830">
                  <c:v>93.159842569492653</c:v>
                </c:pt>
                <c:pt idx="831">
                  <c:v>93.159842569492653</c:v>
                </c:pt>
                <c:pt idx="832">
                  <c:v>93.159842569492653</c:v>
                </c:pt>
                <c:pt idx="833">
                  <c:v>93.159842569492653</c:v>
                </c:pt>
                <c:pt idx="834">
                  <c:v>93.159842569492653</c:v>
                </c:pt>
                <c:pt idx="835">
                  <c:v>93.159842569492653</c:v>
                </c:pt>
                <c:pt idx="836">
                  <c:v>93.159842569492653</c:v>
                </c:pt>
                <c:pt idx="837">
                  <c:v>93.159842569492653</c:v>
                </c:pt>
                <c:pt idx="838">
                  <c:v>93.159842569492653</c:v>
                </c:pt>
                <c:pt idx="839">
                  <c:v>93.159842569492653</c:v>
                </c:pt>
                <c:pt idx="840">
                  <c:v>93.159842569492653</c:v>
                </c:pt>
                <c:pt idx="841">
                  <c:v>93.159842569492653</c:v>
                </c:pt>
                <c:pt idx="842">
                  <c:v>93.159842569492653</c:v>
                </c:pt>
                <c:pt idx="843">
                  <c:v>93.159842569492653</c:v>
                </c:pt>
                <c:pt idx="844">
                  <c:v>93.159842569492653</c:v>
                </c:pt>
                <c:pt idx="845">
                  <c:v>93.159842569492653</c:v>
                </c:pt>
                <c:pt idx="846">
                  <c:v>93.159842569492653</c:v>
                </c:pt>
                <c:pt idx="847">
                  <c:v>93.159842569492653</c:v>
                </c:pt>
                <c:pt idx="848">
                  <c:v>93.159842569492653</c:v>
                </c:pt>
                <c:pt idx="849">
                  <c:v>93.159842569492653</c:v>
                </c:pt>
                <c:pt idx="850">
                  <c:v>93.159842569492653</c:v>
                </c:pt>
                <c:pt idx="851">
                  <c:v>93.159842569492653</c:v>
                </c:pt>
                <c:pt idx="852">
                  <c:v>93.159842569492653</c:v>
                </c:pt>
                <c:pt idx="853">
                  <c:v>93.159842569492653</c:v>
                </c:pt>
                <c:pt idx="854">
                  <c:v>93.159842569492653</c:v>
                </c:pt>
                <c:pt idx="855">
                  <c:v>93.159842569492653</c:v>
                </c:pt>
                <c:pt idx="856">
                  <c:v>93.159842569492653</c:v>
                </c:pt>
                <c:pt idx="857">
                  <c:v>93.159842569492653</c:v>
                </c:pt>
                <c:pt idx="858">
                  <c:v>93.159842569492653</c:v>
                </c:pt>
                <c:pt idx="859">
                  <c:v>93.159842569492653</c:v>
                </c:pt>
                <c:pt idx="860">
                  <c:v>93.159842569492653</c:v>
                </c:pt>
                <c:pt idx="861">
                  <c:v>93.159842569492653</c:v>
                </c:pt>
                <c:pt idx="862">
                  <c:v>93.159842569492653</c:v>
                </c:pt>
                <c:pt idx="863">
                  <c:v>93.159842569492653</c:v>
                </c:pt>
                <c:pt idx="864">
                  <c:v>93.159842569492653</c:v>
                </c:pt>
                <c:pt idx="865">
                  <c:v>93.159842569492653</c:v>
                </c:pt>
                <c:pt idx="866">
                  <c:v>93.159842569492653</c:v>
                </c:pt>
                <c:pt idx="867">
                  <c:v>93.159842569492653</c:v>
                </c:pt>
                <c:pt idx="868">
                  <c:v>93.159842569492653</c:v>
                </c:pt>
                <c:pt idx="869">
                  <c:v>93.159842569492653</c:v>
                </c:pt>
                <c:pt idx="870">
                  <c:v>93.159842569492653</c:v>
                </c:pt>
                <c:pt idx="871">
                  <c:v>93.159842569492653</c:v>
                </c:pt>
                <c:pt idx="872">
                  <c:v>93.159842569492653</c:v>
                </c:pt>
                <c:pt idx="873">
                  <c:v>93.159842569492653</c:v>
                </c:pt>
                <c:pt idx="874">
                  <c:v>93.159842569492653</c:v>
                </c:pt>
                <c:pt idx="875">
                  <c:v>93.159842569492653</c:v>
                </c:pt>
                <c:pt idx="876">
                  <c:v>93.159842569492653</c:v>
                </c:pt>
                <c:pt idx="877">
                  <c:v>93.159842569492653</c:v>
                </c:pt>
                <c:pt idx="878">
                  <c:v>93.159842569492653</c:v>
                </c:pt>
                <c:pt idx="879">
                  <c:v>93.159842569492653</c:v>
                </c:pt>
                <c:pt idx="880">
                  <c:v>93.159842569492653</c:v>
                </c:pt>
                <c:pt idx="881">
                  <c:v>93.159842569492653</c:v>
                </c:pt>
                <c:pt idx="882">
                  <c:v>93.159842569492653</c:v>
                </c:pt>
                <c:pt idx="883">
                  <c:v>93.159842569492653</c:v>
                </c:pt>
                <c:pt idx="884">
                  <c:v>93.159842569492653</c:v>
                </c:pt>
                <c:pt idx="885">
                  <c:v>93.159842569492653</c:v>
                </c:pt>
                <c:pt idx="886">
                  <c:v>93.159842569492653</c:v>
                </c:pt>
                <c:pt idx="887">
                  <c:v>93.159842569492653</c:v>
                </c:pt>
                <c:pt idx="888">
                  <c:v>93.159842569492653</c:v>
                </c:pt>
                <c:pt idx="889">
                  <c:v>93.159842569492653</c:v>
                </c:pt>
                <c:pt idx="890">
                  <c:v>93.159842569492653</c:v>
                </c:pt>
                <c:pt idx="891">
                  <c:v>93.159842569492653</c:v>
                </c:pt>
                <c:pt idx="892">
                  <c:v>93.159842569492653</c:v>
                </c:pt>
                <c:pt idx="893">
                  <c:v>93.159842569492653</c:v>
                </c:pt>
                <c:pt idx="894">
                  <c:v>93.159842569492653</c:v>
                </c:pt>
                <c:pt idx="895">
                  <c:v>93.159842569492653</c:v>
                </c:pt>
                <c:pt idx="896">
                  <c:v>93.159842569492653</c:v>
                </c:pt>
                <c:pt idx="897">
                  <c:v>93.159842569492653</c:v>
                </c:pt>
                <c:pt idx="898">
                  <c:v>93.159842569492653</c:v>
                </c:pt>
                <c:pt idx="899">
                  <c:v>93.159842569492653</c:v>
                </c:pt>
                <c:pt idx="900">
                  <c:v>93.159842569492653</c:v>
                </c:pt>
                <c:pt idx="901">
                  <c:v>93.159842569492653</c:v>
                </c:pt>
                <c:pt idx="902">
                  <c:v>93.159842569492653</c:v>
                </c:pt>
                <c:pt idx="903">
                  <c:v>93.159842569492653</c:v>
                </c:pt>
                <c:pt idx="904">
                  <c:v>93.159842569492653</c:v>
                </c:pt>
                <c:pt idx="905">
                  <c:v>93.159842569492653</c:v>
                </c:pt>
                <c:pt idx="906">
                  <c:v>93.159842569492653</c:v>
                </c:pt>
                <c:pt idx="907">
                  <c:v>93.159842569492653</c:v>
                </c:pt>
                <c:pt idx="908">
                  <c:v>93.159842569492653</c:v>
                </c:pt>
                <c:pt idx="909">
                  <c:v>93.159842569492653</c:v>
                </c:pt>
                <c:pt idx="910">
                  <c:v>93.159842569492653</c:v>
                </c:pt>
                <c:pt idx="911">
                  <c:v>93.159842569492653</c:v>
                </c:pt>
                <c:pt idx="912">
                  <c:v>93.159842569492653</c:v>
                </c:pt>
                <c:pt idx="913">
                  <c:v>93.159842569492653</c:v>
                </c:pt>
                <c:pt idx="914">
                  <c:v>93.159842569492653</c:v>
                </c:pt>
                <c:pt idx="915">
                  <c:v>93.159842569492653</c:v>
                </c:pt>
                <c:pt idx="916">
                  <c:v>93.159842569492653</c:v>
                </c:pt>
                <c:pt idx="917">
                  <c:v>93.159842569492653</c:v>
                </c:pt>
                <c:pt idx="918">
                  <c:v>93.159842569492653</c:v>
                </c:pt>
                <c:pt idx="919">
                  <c:v>93.159842569492653</c:v>
                </c:pt>
                <c:pt idx="920">
                  <c:v>93.159842569492653</c:v>
                </c:pt>
                <c:pt idx="921">
                  <c:v>93.159842569492653</c:v>
                </c:pt>
                <c:pt idx="922">
                  <c:v>93.159842569492653</c:v>
                </c:pt>
                <c:pt idx="923">
                  <c:v>93.159842569492653</c:v>
                </c:pt>
                <c:pt idx="924">
                  <c:v>93.159842569492653</c:v>
                </c:pt>
                <c:pt idx="925">
                  <c:v>93.159842569492653</c:v>
                </c:pt>
                <c:pt idx="926">
                  <c:v>93.159842569492653</c:v>
                </c:pt>
                <c:pt idx="927">
                  <c:v>93.159842569492653</c:v>
                </c:pt>
                <c:pt idx="928">
                  <c:v>93.159842569492653</c:v>
                </c:pt>
                <c:pt idx="929">
                  <c:v>93.159842569492653</c:v>
                </c:pt>
                <c:pt idx="930">
                  <c:v>93.159842569492653</c:v>
                </c:pt>
                <c:pt idx="931">
                  <c:v>93.159842569492653</c:v>
                </c:pt>
                <c:pt idx="932">
                  <c:v>93.159842569492653</c:v>
                </c:pt>
                <c:pt idx="933">
                  <c:v>93.159842569492653</c:v>
                </c:pt>
                <c:pt idx="934">
                  <c:v>93.159842569492653</c:v>
                </c:pt>
                <c:pt idx="935">
                  <c:v>93.159842569492653</c:v>
                </c:pt>
                <c:pt idx="936">
                  <c:v>93.159842569492653</c:v>
                </c:pt>
                <c:pt idx="937">
                  <c:v>93.159842569492653</c:v>
                </c:pt>
                <c:pt idx="938">
                  <c:v>93.159842569492653</c:v>
                </c:pt>
                <c:pt idx="939">
                  <c:v>93.159842569492653</c:v>
                </c:pt>
                <c:pt idx="940">
                  <c:v>93.159842569492653</c:v>
                </c:pt>
                <c:pt idx="941">
                  <c:v>93.159842569492653</c:v>
                </c:pt>
                <c:pt idx="942">
                  <c:v>93.159842569492653</c:v>
                </c:pt>
                <c:pt idx="943">
                  <c:v>93.159842569492653</c:v>
                </c:pt>
                <c:pt idx="944">
                  <c:v>93.159842569492653</c:v>
                </c:pt>
                <c:pt idx="945">
                  <c:v>93.159842569492653</c:v>
                </c:pt>
                <c:pt idx="946">
                  <c:v>93.159842569492653</c:v>
                </c:pt>
                <c:pt idx="947">
                  <c:v>93.159842569492653</c:v>
                </c:pt>
                <c:pt idx="948">
                  <c:v>93.159842569492653</c:v>
                </c:pt>
                <c:pt idx="949">
                  <c:v>93.159842569492653</c:v>
                </c:pt>
                <c:pt idx="950">
                  <c:v>93.159842569492653</c:v>
                </c:pt>
                <c:pt idx="951">
                  <c:v>93.159842569492653</c:v>
                </c:pt>
                <c:pt idx="952">
                  <c:v>93.159842569492653</c:v>
                </c:pt>
                <c:pt idx="953">
                  <c:v>93.159842569492653</c:v>
                </c:pt>
                <c:pt idx="954">
                  <c:v>93.159842569492653</c:v>
                </c:pt>
                <c:pt idx="955">
                  <c:v>93.159842569492653</c:v>
                </c:pt>
                <c:pt idx="956">
                  <c:v>93.159842569492653</c:v>
                </c:pt>
                <c:pt idx="957">
                  <c:v>93.159842569492653</c:v>
                </c:pt>
                <c:pt idx="958">
                  <c:v>93.159842569492653</c:v>
                </c:pt>
                <c:pt idx="959">
                  <c:v>93.159842569492653</c:v>
                </c:pt>
                <c:pt idx="960">
                  <c:v>93.159842569492653</c:v>
                </c:pt>
                <c:pt idx="961">
                  <c:v>93.159842569492653</c:v>
                </c:pt>
                <c:pt idx="962">
                  <c:v>93.159842569492653</c:v>
                </c:pt>
                <c:pt idx="963">
                  <c:v>93.159842569492653</c:v>
                </c:pt>
                <c:pt idx="964">
                  <c:v>93.159842569492653</c:v>
                </c:pt>
                <c:pt idx="965">
                  <c:v>93.159842569492653</c:v>
                </c:pt>
                <c:pt idx="966">
                  <c:v>93.159842569492653</c:v>
                </c:pt>
                <c:pt idx="967">
                  <c:v>93.159842569492653</c:v>
                </c:pt>
                <c:pt idx="968">
                  <c:v>93.159842569492653</c:v>
                </c:pt>
                <c:pt idx="969">
                  <c:v>93.159842569492653</c:v>
                </c:pt>
                <c:pt idx="970">
                  <c:v>93.159842569492653</c:v>
                </c:pt>
                <c:pt idx="971">
                  <c:v>93.159842569492653</c:v>
                </c:pt>
                <c:pt idx="972">
                  <c:v>93.159842569492653</c:v>
                </c:pt>
                <c:pt idx="973">
                  <c:v>93.159842569492653</c:v>
                </c:pt>
                <c:pt idx="974">
                  <c:v>93.159842569492653</c:v>
                </c:pt>
                <c:pt idx="975">
                  <c:v>93.159842569492653</c:v>
                </c:pt>
                <c:pt idx="976">
                  <c:v>93.159842569492653</c:v>
                </c:pt>
                <c:pt idx="977">
                  <c:v>93.159842569492653</c:v>
                </c:pt>
                <c:pt idx="978">
                  <c:v>93.159842569492653</c:v>
                </c:pt>
                <c:pt idx="979">
                  <c:v>93.159842569492653</c:v>
                </c:pt>
                <c:pt idx="980">
                  <c:v>93.159842569492653</c:v>
                </c:pt>
                <c:pt idx="981">
                  <c:v>93.159842569492653</c:v>
                </c:pt>
                <c:pt idx="982">
                  <c:v>93.159842569492653</c:v>
                </c:pt>
                <c:pt idx="983">
                  <c:v>93.159842569492653</c:v>
                </c:pt>
                <c:pt idx="984">
                  <c:v>93.159842569492653</c:v>
                </c:pt>
                <c:pt idx="985">
                  <c:v>93.159842569492653</c:v>
                </c:pt>
                <c:pt idx="986">
                  <c:v>93.159842569492653</c:v>
                </c:pt>
                <c:pt idx="987">
                  <c:v>93.159842569492653</c:v>
                </c:pt>
                <c:pt idx="988">
                  <c:v>93.159842569492653</c:v>
                </c:pt>
                <c:pt idx="989">
                  <c:v>93.159842569492653</c:v>
                </c:pt>
                <c:pt idx="990">
                  <c:v>93.159842569492653</c:v>
                </c:pt>
                <c:pt idx="991">
                  <c:v>93.159842569492653</c:v>
                </c:pt>
                <c:pt idx="992">
                  <c:v>93.159842569492653</c:v>
                </c:pt>
                <c:pt idx="993">
                  <c:v>93.159842569492653</c:v>
                </c:pt>
                <c:pt idx="994">
                  <c:v>93.159842569492653</c:v>
                </c:pt>
                <c:pt idx="995">
                  <c:v>93.159842569492653</c:v>
                </c:pt>
                <c:pt idx="996">
                  <c:v>93.159842569492653</c:v>
                </c:pt>
                <c:pt idx="997">
                  <c:v>93.159842569492653</c:v>
                </c:pt>
                <c:pt idx="998">
                  <c:v>93.159842569492653</c:v>
                </c:pt>
                <c:pt idx="999">
                  <c:v>93.159842569492653</c:v>
                </c:pt>
                <c:pt idx="1000">
                  <c:v>93.159842569492653</c:v>
                </c:pt>
                <c:pt idx="1001">
                  <c:v>93.159842569492653</c:v>
                </c:pt>
                <c:pt idx="1002">
                  <c:v>93.159842569492653</c:v>
                </c:pt>
                <c:pt idx="1003">
                  <c:v>93.159842569492653</c:v>
                </c:pt>
                <c:pt idx="1004">
                  <c:v>93.159842569492653</c:v>
                </c:pt>
                <c:pt idx="1005">
                  <c:v>93.159842569492653</c:v>
                </c:pt>
                <c:pt idx="1006">
                  <c:v>93.159842569492653</c:v>
                </c:pt>
                <c:pt idx="1007">
                  <c:v>93.159842569492653</c:v>
                </c:pt>
                <c:pt idx="1008">
                  <c:v>93.159842569492653</c:v>
                </c:pt>
                <c:pt idx="1009">
                  <c:v>93.159842569492653</c:v>
                </c:pt>
                <c:pt idx="1010">
                  <c:v>93.159842569492653</c:v>
                </c:pt>
                <c:pt idx="1011">
                  <c:v>93.159842569492653</c:v>
                </c:pt>
                <c:pt idx="1012">
                  <c:v>93.159842569492653</c:v>
                </c:pt>
                <c:pt idx="1013">
                  <c:v>93.159842569492653</c:v>
                </c:pt>
                <c:pt idx="1014">
                  <c:v>93.159842569492653</c:v>
                </c:pt>
                <c:pt idx="1015">
                  <c:v>93.159842569492653</c:v>
                </c:pt>
                <c:pt idx="1016">
                  <c:v>93.159842569492653</c:v>
                </c:pt>
                <c:pt idx="1017">
                  <c:v>93.159842569492653</c:v>
                </c:pt>
                <c:pt idx="1018">
                  <c:v>93.159842569492653</c:v>
                </c:pt>
                <c:pt idx="1019">
                  <c:v>93.159842569492653</c:v>
                </c:pt>
                <c:pt idx="1020">
                  <c:v>93.159842569492653</c:v>
                </c:pt>
                <c:pt idx="1021">
                  <c:v>93.159842569492653</c:v>
                </c:pt>
                <c:pt idx="1022">
                  <c:v>93.159842569492653</c:v>
                </c:pt>
                <c:pt idx="1023">
                  <c:v>93.159842569492653</c:v>
                </c:pt>
                <c:pt idx="1024">
                  <c:v>93.159842569492653</c:v>
                </c:pt>
                <c:pt idx="1025">
                  <c:v>93.159842569492653</c:v>
                </c:pt>
                <c:pt idx="1026">
                  <c:v>93.159842569492653</c:v>
                </c:pt>
                <c:pt idx="1027">
                  <c:v>93.159842569492653</c:v>
                </c:pt>
                <c:pt idx="1028">
                  <c:v>93.159842569492653</c:v>
                </c:pt>
                <c:pt idx="1029">
                  <c:v>93.159842569492653</c:v>
                </c:pt>
                <c:pt idx="1030">
                  <c:v>93.159842569492653</c:v>
                </c:pt>
                <c:pt idx="1031">
                  <c:v>93.159842569492653</c:v>
                </c:pt>
                <c:pt idx="1032">
                  <c:v>93.159842569492653</c:v>
                </c:pt>
                <c:pt idx="1033">
                  <c:v>93.159842569492653</c:v>
                </c:pt>
                <c:pt idx="1034">
                  <c:v>93.159842569492653</c:v>
                </c:pt>
                <c:pt idx="1035">
                  <c:v>93.159842569492653</c:v>
                </c:pt>
                <c:pt idx="1036">
                  <c:v>93.159842569492653</c:v>
                </c:pt>
                <c:pt idx="1037">
                  <c:v>93.159842569492653</c:v>
                </c:pt>
                <c:pt idx="1038">
                  <c:v>93.159842569492653</c:v>
                </c:pt>
                <c:pt idx="1039">
                  <c:v>93.159842569492653</c:v>
                </c:pt>
                <c:pt idx="1040">
                  <c:v>93.159842569492653</c:v>
                </c:pt>
                <c:pt idx="1041">
                  <c:v>93.159842569492653</c:v>
                </c:pt>
                <c:pt idx="1042">
                  <c:v>93.159842569492653</c:v>
                </c:pt>
                <c:pt idx="1043">
                  <c:v>93.159842569492653</c:v>
                </c:pt>
                <c:pt idx="1044">
                  <c:v>93.159842569492653</c:v>
                </c:pt>
                <c:pt idx="1045">
                  <c:v>93.159842569492653</c:v>
                </c:pt>
                <c:pt idx="1046">
                  <c:v>93.159842569492653</c:v>
                </c:pt>
                <c:pt idx="1047">
                  <c:v>93.159842569492653</c:v>
                </c:pt>
                <c:pt idx="1048">
                  <c:v>93.159842569492653</c:v>
                </c:pt>
                <c:pt idx="1049">
                  <c:v>93.159842569492653</c:v>
                </c:pt>
                <c:pt idx="1050">
                  <c:v>93.159842569492653</c:v>
                </c:pt>
                <c:pt idx="1051">
                  <c:v>93.159842569492653</c:v>
                </c:pt>
                <c:pt idx="1052">
                  <c:v>91.399686547501602</c:v>
                </c:pt>
                <c:pt idx="1053">
                  <c:v>89.639530525510537</c:v>
                </c:pt>
                <c:pt idx="1054">
                  <c:v>87.879374503519486</c:v>
                </c:pt>
                <c:pt idx="1055">
                  <c:v>86.119218481528449</c:v>
                </c:pt>
                <c:pt idx="1056">
                  <c:v>84.359062459537398</c:v>
                </c:pt>
                <c:pt idx="1057">
                  <c:v>82.598906437546347</c:v>
                </c:pt>
                <c:pt idx="1058">
                  <c:v>80.838750415555296</c:v>
                </c:pt>
                <c:pt idx="1059">
                  <c:v>79.078594393564231</c:v>
                </c:pt>
                <c:pt idx="1060">
                  <c:v>77.31843837157318</c:v>
                </c:pt>
                <c:pt idx="1061">
                  <c:v>75.558282349582129</c:v>
                </c:pt>
                <c:pt idx="1062">
                  <c:v>73.798126327591078</c:v>
                </c:pt>
                <c:pt idx="1063">
                  <c:v>72.037970305600027</c:v>
                </c:pt>
                <c:pt idx="1064">
                  <c:v>70.277814283608976</c:v>
                </c:pt>
                <c:pt idx="1065">
                  <c:v>68.517658261617925</c:v>
                </c:pt>
                <c:pt idx="1066">
                  <c:v>66.757502239626874</c:v>
                </c:pt>
                <c:pt idx="1067">
                  <c:v>64.997346217635823</c:v>
                </c:pt>
                <c:pt idx="1068">
                  <c:v>63.237190195644779</c:v>
                </c:pt>
                <c:pt idx="1069">
                  <c:v>61.477034173653735</c:v>
                </c:pt>
                <c:pt idx="1070">
                  <c:v>59.716878151662684</c:v>
                </c:pt>
                <c:pt idx="1071">
                  <c:v>59.716878151662684</c:v>
                </c:pt>
                <c:pt idx="1072">
                  <c:v>59.716878151662684</c:v>
                </c:pt>
                <c:pt idx="1073">
                  <c:v>59.716878151662684</c:v>
                </c:pt>
                <c:pt idx="1074">
                  <c:v>59.716878151662684</c:v>
                </c:pt>
                <c:pt idx="1075">
                  <c:v>59.716878151662684</c:v>
                </c:pt>
                <c:pt idx="1076">
                  <c:v>59.716878151662684</c:v>
                </c:pt>
                <c:pt idx="1077">
                  <c:v>59.716878151662684</c:v>
                </c:pt>
                <c:pt idx="1078">
                  <c:v>59.716878151662684</c:v>
                </c:pt>
                <c:pt idx="1079">
                  <c:v>59.716878151662684</c:v>
                </c:pt>
                <c:pt idx="1080">
                  <c:v>59.716878151662684</c:v>
                </c:pt>
                <c:pt idx="1081">
                  <c:v>59.716878151662684</c:v>
                </c:pt>
                <c:pt idx="1082">
                  <c:v>59.716878151662684</c:v>
                </c:pt>
                <c:pt idx="1083">
                  <c:v>59.716878151662684</c:v>
                </c:pt>
                <c:pt idx="1084">
                  <c:v>59.716878151662684</c:v>
                </c:pt>
                <c:pt idx="1085">
                  <c:v>59.716878151662684</c:v>
                </c:pt>
                <c:pt idx="1086">
                  <c:v>59.716878151662684</c:v>
                </c:pt>
                <c:pt idx="1087">
                  <c:v>59.716878151662684</c:v>
                </c:pt>
                <c:pt idx="1088">
                  <c:v>59.716878151662684</c:v>
                </c:pt>
                <c:pt idx="1089">
                  <c:v>59.716878151662684</c:v>
                </c:pt>
                <c:pt idx="1090">
                  <c:v>59.716878151662684</c:v>
                </c:pt>
                <c:pt idx="1091">
                  <c:v>59.716878151662684</c:v>
                </c:pt>
                <c:pt idx="1092">
                  <c:v>59.716878151662684</c:v>
                </c:pt>
                <c:pt idx="1093">
                  <c:v>59.716878151662684</c:v>
                </c:pt>
                <c:pt idx="1094">
                  <c:v>59.716878151662684</c:v>
                </c:pt>
                <c:pt idx="1095">
                  <c:v>59.716878151662684</c:v>
                </c:pt>
                <c:pt idx="1096">
                  <c:v>59.716878151662684</c:v>
                </c:pt>
                <c:pt idx="1097">
                  <c:v>59.716878151662684</c:v>
                </c:pt>
                <c:pt idx="1098">
                  <c:v>59.716878151662684</c:v>
                </c:pt>
                <c:pt idx="1099">
                  <c:v>59.716878151662684</c:v>
                </c:pt>
                <c:pt idx="1100">
                  <c:v>59.716878151662684</c:v>
                </c:pt>
                <c:pt idx="1101">
                  <c:v>59.716878151662684</c:v>
                </c:pt>
                <c:pt idx="1102">
                  <c:v>59.716878151662684</c:v>
                </c:pt>
                <c:pt idx="1103">
                  <c:v>59.716878151662684</c:v>
                </c:pt>
                <c:pt idx="1104">
                  <c:v>59.716878151662684</c:v>
                </c:pt>
                <c:pt idx="1105">
                  <c:v>59.716878151662684</c:v>
                </c:pt>
                <c:pt idx="1106">
                  <c:v>59.716878151662684</c:v>
                </c:pt>
                <c:pt idx="1107">
                  <c:v>59.716878151662684</c:v>
                </c:pt>
                <c:pt idx="1108">
                  <c:v>59.716878151662684</c:v>
                </c:pt>
                <c:pt idx="1109">
                  <c:v>59.716878151662684</c:v>
                </c:pt>
                <c:pt idx="1110">
                  <c:v>59.716878151662684</c:v>
                </c:pt>
                <c:pt idx="1111">
                  <c:v>59.716878151662684</c:v>
                </c:pt>
                <c:pt idx="1112">
                  <c:v>59.716878151662684</c:v>
                </c:pt>
                <c:pt idx="1113">
                  <c:v>59.716878151662684</c:v>
                </c:pt>
                <c:pt idx="1114">
                  <c:v>59.716878151662684</c:v>
                </c:pt>
                <c:pt idx="1115">
                  <c:v>59.716878151662684</c:v>
                </c:pt>
                <c:pt idx="1116">
                  <c:v>59.716878151662684</c:v>
                </c:pt>
                <c:pt idx="1117">
                  <c:v>59.716878151662684</c:v>
                </c:pt>
                <c:pt idx="1118">
                  <c:v>59.716878151662684</c:v>
                </c:pt>
                <c:pt idx="1119">
                  <c:v>59.716878151662684</c:v>
                </c:pt>
                <c:pt idx="1120">
                  <c:v>59.716878151662684</c:v>
                </c:pt>
                <c:pt idx="1121">
                  <c:v>59.716878151662684</c:v>
                </c:pt>
                <c:pt idx="1122">
                  <c:v>59.716878151662684</c:v>
                </c:pt>
                <c:pt idx="1123">
                  <c:v>59.716878151662684</c:v>
                </c:pt>
                <c:pt idx="1124">
                  <c:v>59.716878151662684</c:v>
                </c:pt>
                <c:pt idx="1125">
                  <c:v>59.716878151662684</c:v>
                </c:pt>
                <c:pt idx="1126">
                  <c:v>59.716878151662684</c:v>
                </c:pt>
                <c:pt idx="1127">
                  <c:v>59.716878151662684</c:v>
                </c:pt>
                <c:pt idx="1128">
                  <c:v>59.716878151662684</c:v>
                </c:pt>
                <c:pt idx="1129">
                  <c:v>59.716878151662684</c:v>
                </c:pt>
                <c:pt idx="1130">
                  <c:v>59.716878151662684</c:v>
                </c:pt>
                <c:pt idx="1131">
                  <c:v>59.716878151662684</c:v>
                </c:pt>
                <c:pt idx="1132">
                  <c:v>59.716878151662684</c:v>
                </c:pt>
                <c:pt idx="1133">
                  <c:v>59.716878151662684</c:v>
                </c:pt>
                <c:pt idx="1134">
                  <c:v>59.716878151662684</c:v>
                </c:pt>
                <c:pt idx="1135">
                  <c:v>59.716878151662684</c:v>
                </c:pt>
                <c:pt idx="1136">
                  <c:v>59.716878151662684</c:v>
                </c:pt>
                <c:pt idx="1137">
                  <c:v>59.716878151662684</c:v>
                </c:pt>
                <c:pt idx="1138">
                  <c:v>59.716878151662684</c:v>
                </c:pt>
                <c:pt idx="1139">
                  <c:v>59.716878151662684</c:v>
                </c:pt>
                <c:pt idx="1140">
                  <c:v>59.716878151662684</c:v>
                </c:pt>
                <c:pt idx="1141">
                  <c:v>59.716878151662684</c:v>
                </c:pt>
                <c:pt idx="1142">
                  <c:v>59.716878151662684</c:v>
                </c:pt>
                <c:pt idx="1143">
                  <c:v>59.716878151662684</c:v>
                </c:pt>
                <c:pt idx="1144">
                  <c:v>59.716878151662684</c:v>
                </c:pt>
                <c:pt idx="1145">
                  <c:v>59.716878151662684</c:v>
                </c:pt>
                <c:pt idx="1146">
                  <c:v>59.716878151662684</c:v>
                </c:pt>
                <c:pt idx="1147">
                  <c:v>59.716878151662684</c:v>
                </c:pt>
                <c:pt idx="1148">
                  <c:v>59.716878151662684</c:v>
                </c:pt>
                <c:pt idx="1149">
                  <c:v>59.716878151662684</c:v>
                </c:pt>
                <c:pt idx="1150">
                  <c:v>59.716878151662684</c:v>
                </c:pt>
                <c:pt idx="1151">
                  <c:v>59.716878151662684</c:v>
                </c:pt>
                <c:pt idx="1152">
                  <c:v>59.716878151662684</c:v>
                </c:pt>
                <c:pt idx="1153">
                  <c:v>59.716878151662684</c:v>
                </c:pt>
                <c:pt idx="1154">
                  <c:v>59.716878151662684</c:v>
                </c:pt>
                <c:pt idx="1155">
                  <c:v>59.716878151662684</c:v>
                </c:pt>
                <c:pt idx="1156">
                  <c:v>59.716878151662684</c:v>
                </c:pt>
                <c:pt idx="1157">
                  <c:v>59.716878151662684</c:v>
                </c:pt>
                <c:pt idx="1158">
                  <c:v>59.716878151662684</c:v>
                </c:pt>
                <c:pt idx="1159">
                  <c:v>59.716878151662684</c:v>
                </c:pt>
                <c:pt idx="1160">
                  <c:v>59.716878151662684</c:v>
                </c:pt>
                <c:pt idx="1161">
                  <c:v>59.716878151662684</c:v>
                </c:pt>
                <c:pt idx="1162">
                  <c:v>59.716878151662684</c:v>
                </c:pt>
                <c:pt idx="1163">
                  <c:v>59.716878151662684</c:v>
                </c:pt>
                <c:pt idx="1164">
                  <c:v>59.716878151662684</c:v>
                </c:pt>
                <c:pt idx="1165">
                  <c:v>59.716878151662684</c:v>
                </c:pt>
                <c:pt idx="1166">
                  <c:v>59.716878151662684</c:v>
                </c:pt>
                <c:pt idx="1167">
                  <c:v>59.716878151662684</c:v>
                </c:pt>
                <c:pt idx="1168">
                  <c:v>59.716878151662684</c:v>
                </c:pt>
                <c:pt idx="1169">
                  <c:v>59.716878151662684</c:v>
                </c:pt>
                <c:pt idx="1170">
                  <c:v>59.716878151662684</c:v>
                </c:pt>
                <c:pt idx="1171">
                  <c:v>59.716878151662684</c:v>
                </c:pt>
                <c:pt idx="1172">
                  <c:v>59.716878151662684</c:v>
                </c:pt>
                <c:pt idx="1173">
                  <c:v>59.716878151662684</c:v>
                </c:pt>
                <c:pt idx="1174">
                  <c:v>59.716878151662684</c:v>
                </c:pt>
                <c:pt idx="1175">
                  <c:v>59.716878151662684</c:v>
                </c:pt>
                <c:pt idx="1176">
                  <c:v>59.716878151662684</c:v>
                </c:pt>
                <c:pt idx="1177">
                  <c:v>59.716878151662684</c:v>
                </c:pt>
                <c:pt idx="1178">
                  <c:v>59.716878151662684</c:v>
                </c:pt>
                <c:pt idx="1179">
                  <c:v>59.716878151662684</c:v>
                </c:pt>
                <c:pt idx="1180">
                  <c:v>59.716878151662684</c:v>
                </c:pt>
                <c:pt idx="1181">
                  <c:v>59.716878151662684</c:v>
                </c:pt>
                <c:pt idx="1182">
                  <c:v>59.716878151662684</c:v>
                </c:pt>
                <c:pt idx="1183">
                  <c:v>59.716878151662684</c:v>
                </c:pt>
                <c:pt idx="1184">
                  <c:v>59.716878151662684</c:v>
                </c:pt>
                <c:pt idx="1185">
                  <c:v>59.716878151662684</c:v>
                </c:pt>
                <c:pt idx="1186">
                  <c:v>59.716878151662684</c:v>
                </c:pt>
                <c:pt idx="1187">
                  <c:v>59.716878151662684</c:v>
                </c:pt>
                <c:pt idx="1188">
                  <c:v>59.716878151662684</c:v>
                </c:pt>
                <c:pt idx="1189">
                  <c:v>59.716878151662684</c:v>
                </c:pt>
                <c:pt idx="1190">
                  <c:v>59.716878151662684</c:v>
                </c:pt>
                <c:pt idx="1191">
                  <c:v>59.716878151662684</c:v>
                </c:pt>
                <c:pt idx="1192">
                  <c:v>59.716878151662684</c:v>
                </c:pt>
                <c:pt idx="1193">
                  <c:v>59.716878151662684</c:v>
                </c:pt>
                <c:pt idx="1194">
                  <c:v>59.716878151662684</c:v>
                </c:pt>
                <c:pt idx="1195">
                  <c:v>59.716878151662684</c:v>
                </c:pt>
                <c:pt idx="1196">
                  <c:v>59.716878151662684</c:v>
                </c:pt>
                <c:pt idx="1197">
                  <c:v>59.716878151662684</c:v>
                </c:pt>
                <c:pt idx="1198">
                  <c:v>59.716878151662684</c:v>
                </c:pt>
                <c:pt idx="1199">
                  <c:v>59.716878151662684</c:v>
                </c:pt>
                <c:pt idx="1200">
                  <c:v>59.716878151662684</c:v>
                </c:pt>
                <c:pt idx="1201">
                  <c:v>59.716878151662684</c:v>
                </c:pt>
                <c:pt idx="1202">
                  <c:v>59.716878151662684</c:v>
                </c:pt>
                <c:pt idx="1203">
                  <c:v>59.716878151662684</c:v>
                </c:pt>
                <c:pt idx="1204">
                  <c:v>59.716878151662684</c:v>
                </c:pt>
                <c:pt idx="1205">
                  <c:v>59.716878151662684</c:v>
                </c:pt>
                <c:pt idx="1206">
                  <c:v>59.716878151662684</c:v>
                </c:pt>
                <c:pt idx="1207">
                  <c:v>59.716878151662684</c:v>
                </c:pt>
                <c:pt idx="1208">
                  <c:v>59.716878151662684</c:v>
                </c:pt>
                <c:pt idx="1209">
                  <c:v>59.716878151662684</c:v>
                </c:pt>
                <c:pt idx="1210">
                  <c:v>59.716878151662684</c:v>
                </c:pt>
                <c:pt idx="1211">
                  <c:v>59.716878151662684</c:v>
                </c:pt>
                <c:pt idx="1212">
                  <c:v>59.716878151662684</c:v>
                </c:pt>
                <c:pt idx="1213">
                  <c:v>59.716878151662684</c:v>
                </c:pt>
                <c:pt idx="1214">
                  <c:v>59.716878151662684</c:v>
                </c:pt>
                <c:pt idx="1215">
                  <c:v>59.716878151662684</c:v>
                </c:pt>
                <c:pt idx="1216">
                  <c:v>59.716878151662684</c:v>
                </c:pt>
                <c:pt idx="1217">
                  <c:v>59.716878151662684</c:v>
                </c:pt>
                <c:pt idx="1218">
                  <c:v>59.716878151662684</c:v>
                </c:pt>
                <c:pt idx="1219">
                  <c:v>59.716878151662684</c:v>
                </c:pt>
                <c:pt idx="1220">
                  <c:v>59.716878151662684</c:v>
                </c:pt>
                <c:pt idx="1221">
                  <c:v>59.716878151662684</c:v>
                </c:pt>
                <c:pt idx="1222">
                  <c:v>59.716878151662684</c:v>
                </c:pt>
                <c:pt idx="1223">
                  <c:v>59.716878151662684</c:v>
                </c:pt>
                <c:pt idx="1224">
                  <c:v>59.716878151662684</c:v>
                </c:pt>
                <c:pt idx="1225">
                  <c:v>59.716878151662684</c:v>
                </c:pt>
                <c:pt idx="1226">
                  <c:v>59.716878151662684</c:v>
                </c:pt>
                <c:pt idx="1227">
                  <c:v>59.716878151662684</c:v>
                </c:pt>
                <c:pt idx="1228">
                  <c:v>59.716878151662684</c:v>
                </c:pt>
                <c:pt idx="1229">
                  <c:v>59.716878151662684</c:v>
                </c:pt>
                <c:pt idx="1230">
                  <c:v>59.716878151662684</c:v>
                </c:pt>
                <c:pt idx="1231">
                  <c:v>59.716878151662684</c:v>
                </c:pt>
                <c:pt idx="1232">
                  <c:v>59.716878151662684</c:v>
                </c:pt>
                <c:pt idx="1233">
                  <c:v>59.716878151662684</c:v>
                </c:pt>
                <c:pt idx="1234">
                  <c:v>59.716878151662684</c:v>
                </c:pt>
                <c:pt idx="1235">
                  <c:v>59.716878151662684</c:v>
                </c:pt>
                <c:pt idx="1236">
                  <c:v>59.716878151662684</c:v>
                </c:pt>
                <c:pt idx="1237">
                  <c:v>59.716878151662684</c:v>
                </c:pt>
                <c:pt idx="1238">
                  <c:v>59.716878151662684</c:v>
                </c:pt>
                <c:pt idx="1239">
                  <c:v>59.716878151662684</c:v>
                </c:pt>
                <c:pt idx="1240">
                  <c:v>59.716878151662684</c:v>
                </c:pt>
                <c:pt idx="1241">
                  <c:v>60.130589869077959</c:v>
                </c:pt>
                <c:pt idx="1242">
                  <c:v>60.54355949657765</c:v>
                </c:pt>
                <c:pt idx="1243">
                  <c:v>60.955788365275708</c:v>
                </c:pt>
                <c:pt idx="1244">
                  <c:v>61.367277803898432</c:v>
                </c:pt>
                <c:pt idx="1245">
                  <c:v>61.778029138788739</c:v>
                </c:pt>
                <c:pt idx="1246">
                  <c:v>62.18804369391043</c:v>
                </c:pt>
                <c:pt idx="1247">
                  <c:v>62.597322790852417</c:v>
                </c:pt>
                <c:pt idx="1248">
                  <c:v>63.005867748833126</c:v>
                </c:pt>
                <c:pt idx="1249">
                  <c:v>63.413679884704557</c:v>
                </c:pt>
                <c:pt idx="1250">
                  <c:v>63.820760512956696</c:v>
                </c:pt>
                <c:pt idx="1251">
                  <c:v>64.227110945721662</c:v>
                </c:pt>
                <c:pt idx="1252">
                  <c:v>64.632732492777905</c:v>
                </c:pt>
                <c:pt idx="1253">
                  <c:v>65.037626461554538</c:v>
                </c:pt>
                <c:pt idx="1254">
                  <c:v>65.441794157135433</c:v>
                </c:pt>
                <c:pt idx="1255">
                  <c:v>65.845236882263563</c:v>
                </c:pt>
                <c:pt idx="1256">
                  <c:v>66.24795593734504</c:v>
                </c:pt>
                <c:pt idx="1257">
                  <c:v>66.649952620453476</c:v>
                </c:pt>
                <c:pt idx="1258">
                  <c:v>67.051228227334022</c:v>
                </c:pt>
                <c:pt idx="1259">
                  <c:v>67.451784051407586</c:v>
                </c:pt>
                <c:pt idx="1260">
                  <c:v>67.851621383775083</c:v>
                </c:pt>
                <c:pt idx="1261">
                  <c:v>68.250741513221442</c:v>
                </c:pt>
                <c:pt idx="1262">
                  <c:v>68.649145726219928</c:v>
                </c:pt>
                <c:pt idx="1263">
                  <c:v>69.046835306936217</c:v>
                </c:pt>
                <c:pt idx="1264">
                  <c:v>69.443811537232506</c:v>
                </c:pt>
                <c:pt idx="1265">
                  <c:v>69.840075696671633</c:v>
                </c:pt>
                <c:pt idx="1266">
                  <c:v>70.235629062521298</c:v>
                </c:pt>
                <c:pt idx="1267">
                  <c:v>70.630472909758083</c:v>
                </c:pt>
                <c:pt idx="1268">
                  <c:v>71.024608511071619</c:v>
                </c:pt>
                <c:pt idx="1269">
                  <c:v>71.418037136868634</c:v>
                </c:pt>
                <c:pt idx="1270">
                  <c:v>71.810760055277086</c:v>
                </c:pt>
                <c:pt idx="1271">
                  <c:v>72.202778532150305</c:v>
                </c:pt>
                <c:pt idx="1272">
                  <c:v>72.594093831070921</c:v>
                </c:pt>
                <c:pt idx="1273">
                  <c:v>72.984707213355094</c:v>
                </c:pt>
                <c:pt idx="1274">
                  <c:v>73.374619938056497</c:v>
                </c:pt>
                <c:pt idx="1275">
                  <c:v>73.763833261970419</c:v>
                </c:pt>
                <c:pt idx="1276">
                  <c:v>74.15234843963772</c:v>
                </c:pt>
                <c:pt idx="1277">
                  <c:v>74.540166723349031</c:v>
                </c:pt>
                <c:pt idx="1278">
                  <c:v>74.927289363148603</c:v>
                </c:pt>
                <c:pt idx="1279">
                  <c:v>75.313717606838551</c:v>
                </c:pt>
                <c:pt idx="1280">
                  <c:v>75.699452699982672</c:v>
                </c:pt>
                <c:pt idx="1281">
                  <c:v>76.084495885910599</c:v>
                </c:pt>
                <c:pt idx="1282">
                  <c:v>76.468848405721715</c:v>
                </c:pt>
                <c:pt idx="1283">
                  <c:v>76.852511498289203</c:v>
                </c:pt>
                <c:pt idx="1284">
                  <c:v>77.235486400264122</c:v>
                </c:pt>
                <c:pt idx="1285">
                  <c:v>77.617774346079173</c:v>
                </c:pt>
                <c:pt idx="1286">
                  <c:v>77.999376567952908</c:v>
                </c:pt>
                <c:pt idx="1287">
                  <c:v>78.380294295893535</c:v>
                </c:pt>
                <c:pt idx="1288">
                  <c:v>78.760528757703014</c:v>
                </c:pt>
                <c:pt idx="1289">
                  <c:v>79.140081178980935</c:v>
                </c:pt>
                <c:pt idx="1290">
                  <c:v>79.518952783128427</c:v>
                </c:pt>
                <c:pt idx="1291">
                  <c:v>79.897144791352233</c:v>
                </c:pt>
                <c:pt idx="1292">
                  <c:v>80.274658422668523</c:v>
                </c:pt>
                <c:pt idx="1293">
                  <c:v>80.651494893906914</c:v>
                </c:pt>
                <c:pt idx="1294">
                  <c:v>81.027655419714321</c:v>
                </c:pt>
                <c:pt idx="1295">
                  <c:v>81.229228934522069</c:v>
                </c:pt>
                <c:pt idx="1296">
                  <c:v>81.256581030444607</c:v>
                </c:pt>
                <c:pt idx="1297">
                  <c:v>81.110129056825073</c:v>
                </c:pt>
                <c:pt idx="1298">
                  <c:v>80.79034199546048</c:v>
                </c:pt>
                <c:pt idx="1299">
                  <c:v>80.297740320095059</c:v>
                </c:pt>
                <c:pt idx="1300">
                  <c:v>79.632895840224379</c:v>
                </c:pt>
                <c:pt idx="1301">
                  <c:v>78.79643152925803</c:v>
                </c:pt>
                <c:pt idx="1302">
                  <c:v>77.789021337092734</c:v>
                </c:pt>
                <c:pt idx="1303">
                  <c:v>76.78341817362157</c:v>
                </c:pt>
                <c:pt idx="1304">
                  <c:v>75.779618797510736</c:v>
                </c:pt>
                <c:pt idx="1305">
                  <c:v>74.777619973240533</c:v>
                </c:pt>
                <c:pt idx="1306">
                  <c:v>73.777418471094961</c:v>
                </c:pt>
                <c:pt idx="1307">
                  <c:v>72.779011067151188</c:v>
                </c:pt>
                <c:pt idx="1308">
                  <c:v>71.782394543269376</c:v>
                </c:pt>
                <c:pt idx="1309">
                  <c:v>70.787565687082093</c:v>
                </c:pt>
                <c:pt idx="1310">
                  <c:v>69.794521291984125</c:v>
                </c:pt>
                <c:pt idx="1311">
                  <c:v>68.803258157122002</c:v>
                </c:pt>
                <c:pt idx="1312">
                  <c:v>67.813773087383737</c:v>
                </c:pt>
                <c:pt idx="1313">
                  <c:v>66.998509171370515</c:v>
                </c:pt>
                <c:pt idx="1314">
                  <c:v>66.357520011291555</c:v>
                </c:pt>
                <c:pt idx="1315">
                  <c:v>65.890807019270198</c:v>
                </c:pt>
                <c:pt idx="1316">
                  <c:v>65.598319415307216</c:v>
                </c:pt>
                <c:pt idx="1317">
                  <c:v>65.479954241145052</c:v>
                </c:pt>
                <c:pt idx="1318">
                  <c:v>65.535556390029029</c:v>
                </c:pt>
                <c:pt idx="1319">
                  <c:v>65.764918652356471</c:v>
                </c:pt>
                <c:pt idx="1320">
                  <c:v>66.167781777199451</c:v>
                </c:pt>
                <c:pt idx="1321">
                  <c:v>66.569922271646135</c:v>
                </c:pt>
                <c:pt idx="1322">
                  <c:v>66.971341431905216</c:v>
                </c:pt>
                <c:pt idx="1323">
                  <c:v>67.37204055186038</c:v>
                </c:pt>
                <c:pt idx="1324">
                  <c:v>67.945933201111202</c:v>
                </c:pt>
                <c:pt idx="1325">
                  <c:v>68.692656287082599</c:v>
                </c:pt>
                <c:pt idx="1326">
                  <c:v>69.611794955487269</c:v>
                </c:pt>
                <c:pt idx="1327">
                  <c:v>70.702882715108586</c:v>
                </c:pt>
                <c:pt idx="1328">
                  <c:v>71.965401578315223</c:v>
                </c:pt>
                <c:pt idx="1329">
                  <c:v>73.398782217265094</c:v>
                </c:pt>
                <c:pt idx="1330">
                  <c:v>75.002404135750709</c:v>
                </c:pt>
                <c:pt idx="1331">
                  <c:v>76.775595856633871</c:v>
                </c:pt>
                <c:pt idx="1332">
                  <c:v>78.545606938344719</c:v>
                </c:pt>
                <c:pt idx="1333">
                  <c:v>80.312443086112609</c:v>
                </c:pt>
                <c:pt idx="1334">
                  <c:v>82.076109994933276</c:v>
                </c:pt>
                <c:pt idx="1335">
                  <c:v>83.83661334958714</c:v>
                </c:pt>
                <c:pt idx="1336">
                  <c:v>85.593958824657605</c:v>
                </c:pt>
                <c:pt idx="1337">
                  <c:v>87.348152084549355</c:v>
                </c:pt>
                <c:pt idx="1338">
                  <c:v>89.099198783506608</c:v>
                </c:pt>
                <c:pt idx="1339">
                  <c:v>90.847104565631412</c:v>
                </c:pt>
                <c:pt idx="1340">
                  <c:v>92.591875064901728</c:v>
                </c:pt>
                <c:pt idx="1341">
                  <c:v>93.159842569492653</c:v>
                </c:pt>
                <c:pt idx="1342">
                  <c:v>93.159842569492653</c:v>
                </c:pt>
                <c:pt idx="1343">
                  <c:v>93.159842569492653</c:v>
                </c:pt>
                <c:pt idx="1344">
                  <c:v>93.159842569492653</c:v>
                </c:pt>
                <c:pt idx="1345">
                  <c:v>93.159842569492653</c:v>
                </c:pt>
                <c:pt idx="1346">
                  <c:v>93.159842569492653</c:v>
                </c:pt>
                <c:pt idx="1347">
                  <c:v>93.159842569492653</c:v>
                </c:pt>
                <c:pt idx="1348">
                  <c:v>93.159842569492653</c:v>
                </c:pt>
                <c:pt idx="1349">
                  <c:v>93.159842569492653</c:v>
                </c:pt>
                <c:pt idx="1350">
                  <c:v>93.159842569492653</c:v>
                </c:pt>
                <c:pt idx="1351">
                  <c:v>93.159842569492653</c:v>
                </c:pt>
                <c:pt idx="1352">
                  <c:v>93.159842569492653</c:v>
                </c:pt>
                <c:pt idx="1353">
                  <c:v>93.159842569492653</c:v>
                </c:pt>
                <c:pt idx="1354">
                  <c:v>93.159842569492653</c:v>
                </c:pt>
                <c:pt idx="1355">
                  <c:v>93.159842569492653</c:v>
                </c:pt>
                <c:pt idx="1356">
                  <c:v>93.159842569492653</c:v>
                </c:pt>
                <c:pt idx="1357">
                  <c:v>93.159842569492653</c:v>
                </c:pt>
                <c:pt idx="1358">
                  <c:v>93.159842569492653</c:v>
                </c:pt>
                <c:pt idx="1359">
                  <c:v>93.159842569492653</c:v>
                </c:pt>
                <c:pt idx="1360">
                  <c:v>93.159842569492653</c:v>
                </c:pt>
                <c:pt idx="1361">
                  <c:v>93.159842569492653</c:v>
                </c:pt>
                <c:pt idx="1362">
                  <c:v>93.159842569492653</c:v>
                </c:pt>
                <c:pt idx="1363">
                  <c:v>93.159842569492653</c:v>
                </c:pt>
                <c:pt idx="1364">
                  <c:v>93.159842569492653</c:v>
                </c:pt>
                <c:pt idx="1365">
                  <c:v>93.159842569492653</c:v>
                </c:pt>
                <c:pt idx="1366">
                  <c:v>93.159842569492653</c:v>
                </c:pt>
                <c:pt idx="1367">
                  <c:v>93.159842569492653</c:v>
                </c:pt>
                <c:pt idx="1368">
                  <c:v>93.159842569492653</c:v>
                </c:pt>
                <c:pt idx="1369">
                  <c:v>93.159842569492653</c:v>
                </c:pt>
                <c:pt idx="1370">
                  <c:v>93.159842569492653</c:v>
                </c:pt>
                <c:pt idx="1371">
                  <c:v>93.159842569492653</c:v>
                </c:pt>
                <c:pt idx="1372">
                  <c:v>93.159842569492653</c:v>
                </c:pt>
                <c:pt idx="1373">
                  <c:v>93.159842569492653</c:v>
                </c:pt>
                <c:pt idx="1374">
                  <c:v>93.159842569492653</c:v>
                </c:pt>
                <c:pt idx="1375">
                  <c:v>93.159842569492653</c:v>
                </c:pt>
                <c:pt idx="1376">
                  <c:v>93.159842569492653</c:v>
                </c:pt>
                <c:pt idx="1377">
                  <c:v>93.159842569492653</c:v>
                </c:pt>
                <c:pt idx="1378">
                  <c:v>93.159842569492653</c:v>
                </c:pt>
                <c:pt idx="1379">
                  <c:v>93.159842569492653</c:v>
                </c:pt>
                <c:pt idx="1380">
                  <c:v>93.159842569492653</c:v>
                </c:pt>
                <c:pt idx="1381">
                  <c:v>93.159842569492653</c:v>
                </c:pt>
                <c:pt idx="1382">
                  <c:v>93.159842569492653</c:v>
                </c:pt>
                <c:pt idx="1383">
                  <c:v>93.159842569492653</c:v>
                </c:pt>
                <c:pt idx="1384">
                  <c:v>93.159842569492653</c:v>
                </c:pt>
                <c:pt idx="1385">
                  <c:v>93.159842569492653</c:v>
                </c:pt>
                <c:pt idx="1386">
                  <c:v>93.159842569492653</c:v>
                </c:pt>
                <c:pt idx="1387">
                  <c:v>93.159842569492653</c:v>
                </c:pt>
                <c:pt idx="1388">
                  <c:v>93.159842569492653</c:v>
                </c:pt>
                <c:pt idx="1389">
                  <c:v>93.159842569492653</c:v>
                </c:pt>
                <c:pt idx="1390">
                  <c:v>91.399686547501602</c:v>
                </c:pt>
                <c:pt idx="1391">
                  <c:v>89.639530525510537</c:v>
                </c:pt>
                <c:pt idx="1392">
                  <c:v>87.879374503519486</c:v>
                </c:pt>
                <c:pt idx="1393">
                  <c:v>86.119218481528449</c:v>
                </c:pt>
                <c:pt idx="1394">
                  <c:v>84.359062459537398</c:v>
                </c:pt>
                <c:pt idx="1395">
                  <c:v>82.598906437546347</c:v>
                </c:pt>
                <c:pt idx="1396">
                  <c:v>80.838750415555296</c:v>
                </c:pt>
                <c:pt idx="1397">
                  <c:v>79.078594393564231</c:v>
                </c:pt>
                <c:pt idx="1398">
                  <c:v>77.31843837157318</c:v>
                </c:pt>
                <c:pt idx="1399">
                  <c:v>75.558282349582129</c:v>
                </c:pt>
                <c:pt idx="1400">
                  <c:v>73.798126327591078</c:v>
                </c:pt>
                <c:pt idx="1401">
                  <c:v>72.037970305600027</c:v>
                </c:pt>
                <c:pt idx="1402">
                  <c:v>70.277814283608976</c:v>
                </c:pt>
                <c:pt idx="1403">
                  <c:v>68.517658261617925</c:v>
                </c:pt>
                <c:pt idx="1404">
                  <c:v>66.757502239626874</c:v>
                </c:pt>
                <c:pt idx="1405">
                  <c:v>64.997346217635823</c:v>
                </c:pt>
                <c:pt idx="1406">
                  <c:v>63.237190195644779</c:v>
                </c:pt>
                <c:pt idx="1407">
                  <c:v>61.477034173653735</c:v>
                </c:pt>
                <c:pt idx="1408">
                  <c:v>59.716878151662684</c:v>
                </c:pt>
                <c:pt idx="1409">
                  <c:v>59.716878151662684</c:v>
                </c:pt>
                <c:pt idx="1410">
                  <c:v>59.716878151662684</c:v>
                </c:pt>
                <c:pt idx="1411">
                  <c:v>59.716878151662684</c:v>
                </c:pt>
                <c:pt idx="1412">
                  <c:v>59.716878151662684</c:v>
                </c:pt>
                <c:pt idx="1413">
                  <c:v>59.716878151662684</c:v>
                </c:pt>
                <c:pt idx="1414">
                  <c:v>59.716878151662684</c:v>
                </c:pt>
                <c:pt idx="1415">
                  <c:v>59.716878151662684</c:v>
                </c:pt>
                <c:pt idx="1416">
                  <c:v>59.716878151662684</c:v>
                </c:pt>
                <c:pt idx="1417">
                  <c:v>59.716878151662684</c:v>
                </c:pt>
                <c:pt idx="1418">
                  <c:v>59.716878151662684</c:v>
                </c:pt>
                <c:pt idx="1419">
                  <c:v>59.716878151662684</c:v>
                </c:pt>
                <c:pt idx="1420">
                  <c:v>59.716878151662684</c:v>
                </c:pt>
                <c:pt idx="1421">
                  <c:v>59.716878151662684</c:v>
                </c:pt>
                <c:pt idx="1422">
                  <c:v>59.716878151662684</c:v>
                </c:pt>
                <c:pt idx="1423">
                  <c:v>59.716878151662684</c:v>
                </c:pt>
                <c:pt idx="1424">
                  <c:v>59.716878151662684</c:v>
                </c:pt>
                <c:pt idx="1425">
                  <c:v>59.716878151662684</c:v>
                </c:pt>
                <c:pt idx="1426">
                  <c:v>59.716878151662684</c:v>
                </c:pt>
                <c:pt idx="1427">
                  <c:v>59.716878151662684</c:v>
                </c:pt>
                <c:pt idx="1428">
                  <c:v>59.716878151662684</c:v>
                </c:pt>
                <c:pt idx="1429">
                  <c:v>59.716878151662684</c:v>
                </c:pt>
                <c:pt idx="1430">
                  <c:v>59.716878151662684</c:v>
                </c:pt>
                <c:pt idx="1431">
                  <c:v>59.716878151662684</c:v>
                </c:pt>
                <c:pt idx="1432">
                  <c:v>59.716878151662684</c:v>
                </c:pt>
                <c:pt idx="1433">
                  <c:v>59.716878151662684</c:v>
                </c:pt>
                <c:pt idx="1434">
                  <c:v>59.716878151662684</c:v>
                </c:pt>
                <c:pt idx="1435">
                  <c:v>59.716878151662684</c:v>
                </c:pt>
                <c:pt idx="1436">
                  <c:v>59.716878151662684</c:v>
                </c:pt>
                <c:pt idx="1437">
                  <c:v>59.716878151662684</c:v>
                </c:pt>
                <c:pt idx="1438">
                  <c:v>59.716878151662684</c:v>
                </c:pt>
                <c:pt idx="1439">
                  <c:v>59.716878151662684</c:v>
                </c:pt>
                <c:pt idx="1440">
                  <c:v>59.716878151662684</c:v>
                </c:pt>
                <c:pt idx="1441">
                  <c:v>59.716878151662684</c:v>
                </c:pt>
                <c:pt idx="1442">
                  <c:v>59.716878151662684</c:v>
                </c:pt>
                <c:pt idx="1443">
                  <c:v>59.716878151662684</c:v>
                </c:pt>
                <c:pt idx="1444">
                  <c:v>59.716878151662684</c:v>
                </c:pt>
                <c:pt idx="1445">
                  <c:v>59.716878151662684</c:v>
                </c:pt>
                <c:pt idx="1446">
                  <c:v>59.716878151662684</c:v>
                </c:pt>
                <c:pt idx="1447">
                  <c:v>59.716878151662684</c:v>
                </c:pt>
                <c:pt idx="1448">
                  <c:v>59.716878151662684</c:v>
                </c:pt>
                <c:pt idx="1449">
                  <c:v>59.716878151662684</c:v>
                </c:pt>
                <c:pt idx="1450">
                  <c:v>59.716878151662684</c:v>
                </c:pt>
                <c:pt idx="1451">
                  <c:v>59.716878151662684</c:v>
                </c:pt>
                <c:pt idx="1452">
                  <c:v>59.716878151662684</c:v>
                </c:pt>
                <c:pt idx="1453">
                  <c:v>59.716878151662684</c:v>
                </c:pt>
                <c:pt idx="1454">
                  <c:v>59.716878151662684</c:v>
                </c:pt>
                <c:pt idx="1455">
                  <c:v>59.716878151662684</c:v>
                </c:pt>
                <c:pt idx="1456">
                  <c:v>59.716878151662684</c:v>
                </c:pt>
                <c:pt idx="1457">
                  <c:v>59.716878151662684</c:v>
                </c:pt>
                <c:pt idx="1458">
                  <c:v>59.716878151662684</c:v>
                </c:pt>
                <c:pt idx="1459">
                  <c:v>59.716878151662684</c:v>
                </c:pt>
                <c:pt idx="1460">
                  <c:v>59.716878151662684</c:v>
                </c:pt>
                <c:pt idx="1461">
                  <c:v>59.716878151662684</c:v>
                </c:pt>
                <c:pt idx="1462">
                  <c:v>59.716878151662684</c:v>
                </c:pt>
                <c:pt idx="1463">
                  <c:v>59.716878151662684</c:v>
                </c:pt>
                <c:pt idx="1464">
                  <c:v>59.716878151662684</c:v>
                </c:pt>
                <c:pt idx="1465">
                  <c:v>59.716878151662684</c:v>
                </c:pt>
                <c:pt idx="1466">
                  <c:v>59.716878151662684</c:v>
                </c:pt>
                <c:pt idx="1467">
                  <c:v>59.716878151662684</c:v>
                </c:pt>
                <c:pt idx="1468">
                  <c:v>59.716878151662684</c:v>
                </c:pt>
                <c:pt idx="1469">
                  <c:v>59.716878151662684</c:v>
                </c:pt>
                <c:pt idx="1470">
                  <c:v>59.716878151662684</c:v>
                </c:pt>
                <c:pt idx="1471">
                  <c:v>59.716878151662684</c:v>
                </c:pt>
                <c:pt idx="1472">
                  <c:v>59.716878151662684</c:v>
                </c:pt>
                <c:pt idx="1473">
                  <c:v>59.716878151662684</c:v>
                </c:pt>
                <c:pt idx="1474">
                  <c:v>59.716878151662684</c:v>
                </c:pt>
                <c:pt idx="1475">
                  <c:v>59.716878151662684</c:v>
                </c:pt>
                <c:pt idx="1476">
                  <c:v>59.716878151662684</c:v>
                </c:pt>
                <c:pt idx="1477">
                  <c:v>59.716878151662684</c:v>
                </c:pt>
                <c:pt idx="1478">
                  <c:v>59.716878151662684</c:v>
                </c:pt>
                <c:pt idx="1479">
                  <c:v>59.716878151662684</c:v>
                </c:pt>
                <c:pt idx="1480">
                  <c:v>59.716878151662684</c:v>
                </c:pt>
                <c:pt idx="1481">
                  <c:v>59.716878151662684</c:v>
                </c:pt>
                <c:pt idx="1482">
                  <c:v>59.716878151662684</c:v>
                </c:pt>
                <c:pt idx="1483">
                  <c:v>59.716878151662684</c:v>
                </c:pt>
                <c:pt idx="1484">
                  <c:v>59.716878151662684</c:v>
                </c:pt>
                <c:pt idx="1485">
                  <c:v>59.716878151662684</c:v>
                </c:pt>
                <c:pt idx="1486">
                  <c:v>59.716878151662684</c:v>
                </c:pt>
                <c:pt idx="1487">
                  <c:v>59.716878151662684</c:v>
                </c:pt>
                <c:pt idx="1488">
                  <c:v>59.716878151662684</c:v>
                </c:pt>
                <c:pt idx="1489">
                  <c:v>59.716878151662684</c:v>
                </c:pt>
                <c:pt idx="1490">
                  <c:v>59.716878151662684</c:v>
                </c:pt>
                <c:pt idx="1491">
                  <c:v>59.716878151662684</c:v>
                </c:pt>
                <c:pt idx="1492">
                  <c:v>59.716878151662684</c:v>
                </c:pt>
                <c:pt idx="1493">
                  <c:v>59.716878151662684</c:v>
                </c:pt>
                <c:pt idx="1494">
                  <c:v>59.716878151662684</c:v>
                </c:pt>
                <c:pt idx="1495">
                  <c:v>59.716878151662684</c:v>
                </c:pt>
                <c:pt idx="1496">
                  <c:v>59.716878151662684</c:v>
                </c:pt>
                <c:pt idx="1497">
                  <c:v>59.716878151662684</c:v>
                </c:pt>
                <c:pt idx="1498">
                  <c:v>59.716878151662684</c:v>
                </c:pt>
                <c:pt idx="1499">
                  <c:v>59.716878151662684</c:v>
                </c:pt>
                <c:pt idx="1500">
                  <c:v>59.716878151662684</c:v>
                </c:pt>
                <c:pt idx="1501">
                  <c:v>59.716878151662684</c:v>
                </c:pt>
                <c:pt idx="1502">
                  <c:v>59.716878151662684</c:v>
                </c:pt>
                <c:pt idx="1503">
                  <c:v>59.716878151662684</c:v>
                </c:pt>
                <c:pt idx="1504">
                  <c:v>59.716878151662684</c:v>
                </c:pt>
                <c:pt idx="1505">
                  <c:v>59.716878151662684</c:v>
                </c:pt>
                <c:pt idx="1506">
                  <c:v>59.716878151662684</c:v>
                </c:pt>
                <c:pt idx="1507">
                  <c:v>59.716878151662684</c:v>
                </c:pt>
                <c:pt idx="1508">
                  <c:v>59.716878151662684</c:v>
                </c:pt>
                <c:pt idx="1509">
                  <c:v>59.716878151662684</c:v>
                </c:pt>
                <c:pt idx="1510">
                  <c:v>59.716878151662684</c:v>
                </c:pt>
                <c:pt idx="1511">
                  <c:v>59.716878151662684</c:v>
                </c:pt>
                <c:pt idx="1512">
                  <c:v>59.716878151662684</c:v>
                </c:pt>
                <c:pt idx="1513">
                  <c:v>59.716878151662684</c:v>
                </c:pt>
                <c:pt idx="1514">
                  <c:v>59.716878151662684</c:v>
                </c:pt>
                <c:pt idx="1515">
                  <c:v>59.716878151662684</c:v>
                </c:pt>
                <c:pt idx="1516">
                  <c:v>59.716878151662684</c:v>
                </c:pt>
                <c:pt idx="1517">
                  <c:v>60.130589869077959</c:v>
                </c:pt>
                <c:pt idx="1518">
                  <c:v>60.54355949657765</c:v>
                </c:pt>
                <c:pt idx="1519">
                  <c:v>60.955788365275708</c:v>
                </c:pt>
                <c:pt idx="1520">
                  <c:v>61.367277803898432</c:v>
                </c:pt>
                <c:pt idx="1521">
                  <c:v>61.778029138788739</c:v>
                </c:pt>
                <c:pt idx="1522">
                  <c:v>62.18804369391043</c:v>
                </c:pt>
                <c:pt idx="1523">
                  <c:v>62.597322790852417</c:v>
                </c:pt>
                <c:pt idx="1524">
                  <c:v>63.005867748833126</c:v>
                </c:pt>
                <c:pt idx="1525">
                  <c:v>63.413679884704557</c:v>
                </c:pt>
                <c:pt idx="1526">
                  <c:v>63.820760512956696</c:v>
                </c:pt>
                <c:pt idx="1527">
                  <c:v>63.820760512956696</c:v>
                </c:pt>
                <c:pt idx="1528">
                  <c:v>63.820760512956696</c:v>
                </c:pt>
                <c:pt idx="1529">
                  <c:v>63.820760512956696</c:v>
                </c:pt>
                <c:pt idx="1530">
                  <c:v>63.820760512956696</c:v>
                </c:pt>
                <c:pt idx="1531">
                  <c:v>63.820760512956696</c:v>
                </c:pt>
                <c:pt idx="1532">
                  <c:v>63.820760512956696</c:v>
                </c:pt>
                <c:pt idx="1533">
                  <c:v>63.820760512956696</c:v>
                </c:pt>
                <c:pt idx="1534">
                  <c:v>63.820760512956696</c:v>
                </c:pt>
                <c:pt idx="1535">
                  <c:v>63.820760512956696</c:v>
                </c:pt>
                <c:pt idx="1536">
                  <c:v>62.060604490965645</c:v>
                </c:pt>
                <c:pt idx="1537">
                  <c:v>60.300448468974601</c:v>
                </c:pt>
                <c:pt idx="1538">
                  <c:v>58.540292446983543</c:v>
                </c:pt>
                <c:pt idx="1539">
                  <c:v>56.780136424992506</c:v>
                </c:pt>
                <c:pt idx="1540">
                  <c:v>55.019980403001448</c:v>
                </c:pt>
                <c:pt idx="1541">
                  <c:v>53.259824381010397</c:v>
                </c:pt>
                <c:pt idx="1542">
                  <c:v>51.499668359019353</c:v>
                </c:pt>
                <c:pt idx="1543">
                  <c:v>49.739512337028295</c:v>
                </c:pt>
                <c:pt idx="1544">
                  <c:v>47.979356315037244</c:v>
                </c:pt>
                <c:pt idx="1545">
                  <c:v>46.219200293046178</c:v>
                </c:pt>
                <c:pt idx="1546">
                  <c:v>46.219200293046178</c:v>
                </c:pt>
                <c:pt idx="1547">
                  <c:v>46.219200293046178</c:v>
                </c:pt>
                <c:pt idx="1548">
                  <c:v>46.219200293046178</c:v>
                </c:pt>
                <c:pt idx="1549">
                  <c:v>46.219200293046178</c:v>
                </c:pt>
                <c:pt idx="1550">
                  <c:v>46.219200293046178</c:v>
                </c:pt>
                <c:pt idx="1551">
                  <c:v>46.219200293046178</c:v>
                </c:pt>
                <c:pt idx="1552">
                  <c:v>46.219200293046178</c:v>
                </c:pt>
                <c:pt idx="1553">
                  <c:v>46.219200293046178</c:v>
                </c:pt>
                <c:pt idx="1554">
                  <c:v>46.219200293046178</c:v>
                </c:pt>
                <c:pt idx="1555">
                  <c:v>46.219200293046178</c:v>
                </c:pt>
                <c:pt idx="1556">
                  <c:v>46.219200293046178</c:v>
                </c:pt>
                <c:pt idx="1557">
                  <c:v>46.219200293046178</c:v>
                </c:pt>
                <c:pt idx="1558">
                  <c:v>46.219200293046178</c:v>
                </c:pt>
                <c:pt idx="1559">
                  <c:v>46.219200293046178</c:v>
                </c:pt>
                <c:pt idx="1560">
                  <c:v>46.219200293046178</c:v>
                </c:pt>
                <c:pt idx="1561">
                  <c:v>46.219200293046178</c:v>
                </c:pt>
                <c:pt idx="1562">
                  <c:v>46.219200293046178</c:v>
                </c:pt>
                <c:pt idx="1563">
                  <c:v>46.219200293046178</c:v>
                </c:pt>
                <c:pt idx="1564">
                  <c:v>46.219200293046178</c:v>
                </c:pt>
                <c:pt idx="1565">
                  <c:v>46.219200293046178</c:v>
                </c:pt>
                <c:pt idx="1566">
                  <c:v>46.219200293046178</c:v>
                </c:pt>
                <c:pt idx="1567">
                  <c:v>46.219200293046178</c:v>
                </c:pt>
                <c:pt idx="1568">
                  <c:v>46.219200293046178</c:v>
                </c:pt>
                <c:pt idx="1569">
                  <c:v>46.219200293046178</c:v>
                </c:pt>
                <c:pt idx="1570">
                  <c:v>46.219200293046178</c:v>
                </c:pt>
                <c:pt idx="1571">
                  <c:v>46.219200293046178</c:v>
                </c:pt>
                <c:pt idx="1572">
                  <c:v>46.219200293046178</c:v>
                </c:pt>
                <c:pt idx="1573">
                  <c:v>46.219200293046178</c:v>
                </c:pt>
                <c:pt idx="1574">
                  <c:v>46.219200293046178</c:v>
                </c:pt>
                <c:pt idx="1575">
                  <c:v>46.219200293046178</c:v>
                </c:pt>
                <c:pt idx="1576">
                  <c:v>46.219200293046178</c:v>
                </c:pt>
                <c:pt idx="1577">
                  <c:v>46.219200293046178</c:v>
                </c:pt>
                <c:pt idx="1578">
                  <c:v>46.219200293046178</c:v>
                </c:pt>
                <c:pt idx="1579">
                  <c:v>46.219200293046178</c:v>
                </c:pt>
                <c:pt idx="1580">
                  <c:v>46.219200293046178</c:v>
                </c:pt>
                <c:pt idx="1581">
                  <c:v>46.219200293046178</c:v>
                </c:pt>
                <c:pt idx="1582">
                  <c:v>46.219200293046178</c:v>
                </c:pt>
                <c:pt idx="1583">
                  <c:v>46.219200293046178</c:v>
                </c:pt>
                <c:pt idx="1584">
                  <c:v>46.219200293046178</c:v>
                </c:pt>
                <c:pt idx="1585">
                  <c:v>46.219200293046178</c:v>
                </c:pt>
                <c:pt idx="1586">
                  <c:v>46.219200293046178</c:v>
                </c:pt>
                <c:pt idx="1587">
                  <c:v>46.219200293046178</c:v>
                </c:pt>
                <c:pt idx="1588">
                  <c:v>46.219200293046178</c:v>
                </c:pt>
                <c:pt idx="1589">
                  <c:v>46.219200293046178</c:v>
                </c:pt>
                <c:pt idx="1590">
                  <c:v>46.219200293046178</c:v>
                </c:pt>
                <c:pt idx="1591">
                  <c:v>46.599253505083745</c:v>
                </c:pt>
                <c:pt idx="1592">
                  <c:v>46.978625001704117</c:v>
                </c:pt>
                <c:pt idx="1593">
                  <c:v>47.357316005725281</c:v>
                </c:pt>
                <c:pt idx="1594">
                  <c:v>47.735327737771847</c:v>
                </c:pt>
                <c:pt idx="1595">
                  <c:v>48.112661416278904</c:v>
                </c:pt>
                <c:pt idx="1596">
                  <c:v>48.489318257496038</c:v>
                </c:pt>
                <c:pt idx="1597">
                  <c:v>48.865299475491156</c:v>
                </c:pt>
                <c:pt idx="1598">
                  <c:v>49.240606282154474</c:v>
                </c:pt>
                <c:pt idx="1599">
                  <c:v>49.615239887202399</c:v>
                </c:pt>
                <c:pt idx="1600">
                  <c:v>50.019659280459202</c:v>
                </c:pt>
                <c:pt idx="1601">
                  <c:v>50.423353251783844</c:v>
                </c:pt>
                <c:pt idx="1602">
                  <c:v>50.826323102392315</c:v>
                </c:pt>
                <c:pt idx="1603">
                  <c:v>51.228570131166578</c:v>
                </c:pt>
                <c:pt idx="1604">
                  <c:v>51.630095634658694</c:v>
                </c:pt>
                <c:pt idx="1605">
                  <c:v>52.030900907095116</c:v>
                </c:pt>
                <c:pt idx="1606">
                  <c:v>52.430987240380752</c:v>
                </c:pt>
                <c:pt idx="1607">
                  <c:v>52.830355924103188</c:v>
                </c:pt>
                <c:pt idx="1608">
                  <c:v>53.229008245536818</c:v>
                </c:pt>
                <c:pt idx="1609">
                  <c:v>53.626945489647007</c:v>
                </c:pt>
                <c:pt idx="1610">
                  <c:v>54.024168939094267</c:v>
                </c:pt>
                <c:pt idx="1611">
                  <c:v>54.420679874238289</c:v>
                </c:pt>
                <c:pt idx="1612">
                  <c:v>54.816479573142189</c:v>
                </c:pt>
                <c:pt idx="1613">
                  <c:v>55.238981315626589</c:v>
                </c:pt>
                <c:pt idx="1614">
                  <c:v>55.660725201204308</c:v>
                </c:pt>
                <c:pt idx="1615">
                  <c:v>56.081712589271142</c:v>
                </c:pt>
                <c:pt idx="1616">
                  <c:v>56.501944836784496</c:v>
                </c:pt>
                <c:pt idx="1617">
                  <c:v>56.921423298267712</c:v>
                </c:pt>
                <c:pt idx="1618">
                  <c:v>57.340149325814544</c:v>
                </c:pt>
                <c:pt idx="1619">
                  <c:v>57.758124269093372</c:v>
                </c:pt>
                <c:pt idx="1620">
                  <c:v>58.175349475351666</c:v>
                </c:pt>
                <c:pt idx="1621">
                  <c:v>58.591826289420283</c:v>
                </c:pt>
                <c:pt idx="1622">
                  <c:v>59.007556053717806</c:v>
                </c:pt>
                <c:pt idx="1623">
                  <c:v>59.422540108254857</c:v>
                </c:pt>
                <c:pt idx="1624">
                  <c:v>59.836779790638467</c:v>
                </c:pt>
                <c:pt idx="1625">
                  <c:v>60.250276436076312</c:v>
                </c:pt>
                <c:pt idx="1626">
                  <c:v>60.663031377381088</c:v>
                </c:pt>
                <c:pt idx="1627">
                  <c:v>61.075045944974747</c:v>
                </c:pt>
                <c:pt idx="1628">
                  <c:v>61.486321466892861</c:v>
                </c:pt>
                <c:pt idx="1629">
                  <c:v>61.896859268788802</c:v>
                </c:pt>
                <c:pt idx="1630">
                  <c:v>62.306660673938083</c:v>
                </c:pt>
                <c:pt idx="1631">
                  <c:v>62.715727003242634</c:v>
                </c:pt>
                <c:pt idx="1632">
                  <c:v>63.124059575235044</c:v>
                </c:pt>
                <c:pt idx="1633">
                  <c:v>63.531659706082728</c:v>
                </c:pt>
                <c:pt idx="1634">
                  <c:v>63.938528709592305</c:v>
                </c:pt>
                <c:pt idx="1635">
                  <c:v>64.344667897213782</c:v>
                </c:pt>
                <c:pt idx="1636">
                  <c:v>64.750078578044736</c:v>
                </c:pt>
                <c:pt idx="1637">
                  <c:v>65.154762058834564</c:v>
                </c:pt>
                <c:pt idx="1638">
                  <c:v>65.558719643988724</c:v>
                </c:pt>
                <c:pt idx="1639">
                  <c:v>65.961952635572899</c:v>
                </c:pt>
                <c:pt idx="1640">
                  <c:v>66.364462333317206</c:v>
                </c:pt>
                <c:pt idx="1641">
                  <c:v>66.766250034620384</c:v>
                </c:pt>
                <c:pt idx="1642">
                  <c:v>67.167317034554017</c:v>
                </c:pt>
                <c:pt idx="1643">
                  <c:v>67.567664625866655</c:v>
                </c:pt>
                <c:pt idx="1644">
                  <c:v>67.793381820951083</c:v>
                </c:pt>
                <c:pt idx="1645">
                  <c:v>67.844834289743474</c:v>
                </c:pt>
                <c:pt idx="1646">
                  <c:v>67.72243945926904</c:v>
                </c:pt>
                <c:pt idx="1647">
                  <c:v>67.426666388867545</c:v>
                </c:pt>
                <c:pt idx="1648">
                  <c:v>66.958035629686876</c:v>
                </c:pt>
                <c:pt idx="1649">
                  <c:v>66.317119068487429</c:v>
                </c:pt>
                <c:pt idx="1650">
                  <c:v>65.50453975580497</c:v>
                </c:pt>
                <c:pt idx="1651">
                  <c:v>64.520971718524152</c:v>
                </c:pt>
                <c:pt idx="1652">
                  <c:v>63.539167943387802</c:v>
                </c:pt>
                <c:pt idx="1653">
                  <c:v>62.559125265774071</c:v>
                </c:pt>
                <c:pt idx="1654">
                  <c:v>61.580840526737582</c:v>
                </c:pt>
                <c:pt idx="1655">
                  <c:v>60.604310572999275</c:v>
                </c:pt>
                <c:pt idx="1656">
                  <c:v>59.629532256936265</c:v>
                </c:pt>
                <c:pt idx="1657">
                  <c:v>58.656502436571664</c:v>
                </c:pt>
                <c:pt idx="1658">
                  <c:v>57.68521797556447</c:v>
                </c:pt>
                <c:pt idx="1659">
                  <c:v>56.715675743199441</c:v>
                </c:pt>
                <c:pt idx="1660">
                  <c:v>55.747872614377016</c:v>
                </c:pt>
                <c:pt idx="1661">
                  <c:v>54.781805469603249</c:v>
                </c:pt>
                <c:pt idx="1662">
                  <c:v>53.989917472961658</c:v>
                </c:pt>
                <c:pt idx="1663">
                  <c:v>53.344850297958423</c:v>
                </c:pt>
                <c:pt idx="1664">
                  <c:v>52.874066605898079</c:v>
                </c:pt>
                <c:pt idx="1665">
                  <c:v>52.577515603660395</c:v>
                </c:pt>
                <c:pt idx="1666">
                  <c:v>52.455094319890357</c:v>
                </c:pt>
                <c:pt idx="1667">
                  <c:v>52.50664763475941</c:v>
                </c:pt>
                <c:pt idx="1668">
                  <c:v>52.731968325614304</c:v>
                </c:pt>
                <c:pt idx="1669">
                  <c:v>53.13079712850007</c:v>
                </c:pt>
                <c:pt idx="1670">
                  <c:v>53.52891053750114</c:v>
                </c:pt>
                <c:pt idx="1671">
                  <c:v>53.926309835845828</c:v>
                </c:pt>
                <c:pt idx="1672">
                  <c:v>54.322996304460645</c:v>
                </c:pt>
                <c:pt idx="1673">
                  <c:v>54.892883500011365</c:v>
                </c:pt>
                <c:pt idx="1674">
                  <c:v>55.663020321062227</c:v>
                </c:pt>
                <c:pt idx="1675">
                  <c:v>56.605530726469063</c:v>
                </c:pt>
                <c:pt idx="1676">
                  <c:v>57.719948300348726</c:v>
                </c:pt>
                <c:pt idx="1677">
                  <c:v>59.005755130268255</c:v>
                </c:pt>
                <c:pt idx="1678">
                  <c:v>60.462381963449076</c:v>
                </c:pt>
                <c:pt idx="1679">
                  <c:v>62.089208378612504</c:v>
                </c:pt>
                <c:pt idx="1680">
                  <c:v>63.885562973414835</c:v>
                </c:pt>
                <c:pt idx="1681">
                  <c:v>65.678695380946394</c:v>
                </c:pt>
                <c:pt idx="1682">
                  <c:v>67.46861138096294</c:v>
                </c:pt>
                <c:pt idx="1683">
                  <c:v>69.25531674285287</c:v>
                </c:pt>
                <c:pt idx="1684">
                  <c:v>71.038817225655833</c:v>
                </c:pt>
                <c:pt idx="1685">
                  <c:v>72.819118578081259</c:v>
                </c:pt>
                <c:pt idx="1686">
                  <c:v>74.596226538526892</c:v>
                </c:pt>
                <c:pt idx="1687">
                  <c:v>76.37014683509733</c:v>
                </c:pt>
                <c:pt idx="1688">
                  <c:v>78.140885185622423</c:v>
                </c:pt>
                <c:pt idx="1689">
                  <c:v>79.90844729767575</c:v>
                </c:pt>
                <c:pt idx="1690">
                  <c:v>81.672838868593061</c:v>
                </c:pt>
                <c:pt idx="1691">
                  <c:v>83.261619307508553</c:v>
                </c:pt>
                <c:pt idx="1692">
                  <c:v>84.674737505468173</c:v>
                </c:pt>
                <c:pt idx="1693">
                  <c:v>85.912194539131434</c:v>
                </c:pt>
                <c:pt idx="1694">
                  <c:v>86.974043672816279</c:v>
                </c:pt>
                <c:pt idx="1695">
                  <c:v>87.860390344642667</c:v>
                </c:pt>
                <c:pt idx="1696">
                  <c:v>88.571392136779536</c:v>
                </c:pt>
                <c:pt idx="1697">
                  <c:v>89.107258729803547</c:v>
                </c:pt>
                <c:pt idx="1698">
                  <c:v>89.468251841184312</c:v>
                </c:pt>
                <c:pt idx="1699">
                  <c:v>89.828597425951102</c:v>
                </c:pt>
                <c:pt idx="1700">
                  <c:v>90.188296645596139</c:v>
                </c:pt>
                <c:pt idx="1701">
                  <c:v>90.547350659528362</c:v>
                </c:pt>
                <c:pt idx="1702">
                  <c:v>90.905760625076965</c:v>
                </c:pt>
                <c:pt idx="1703">
                  <c:v>91.263527697495178</c:v>
                </c:pt>
                <c:pt idx="1704">
                  <c:v>91.620653029964075</c:v>
                </c:pt>
                <c:pt idx="1705">
                  <c:v>91.977137773596183</c:v>
                </c:pt>
                <c:pt idx="1706">
                  <c:v>92.332983077439252</c:v>
                </c:pt>
                <c:pt idx="1707">
                  <c:v>92.688190088479914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34E-4B32-9EF7-CF8276878713}"/>
            </c:ext>
          </c:extLst>
        </c:ser>
        <c:ser>
          <c:idx val="2"/>
          <c:order val="2"/>
          <c:tx>
            <c:strRef>
              <c:f>Track!$F$1</c:f>
              <c:strCache>
                <c:ptCount val="1"/>
                <c:pt idx="0">
                  <c:v>GravForce (N)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Track!$M$2:$M$1709</c:f>
              <c:numCache>
                <c:formatCode>General</c:formatCode>
                <c:ptCount val="1708"/>
                <c:pt idx="0">
                  <c:v>0.8811283882042581</c:v>
                </c:pt>
                <c:pt idx="1">
                  <c:v>1.2461981087938927</c:v>
                </c:pt>
                <c:pt idx="2">
                  <c:v>1.5202748559479231</c:v>
                </c:pt>
                <c:pt idx="3">
                  <c:v>1.7441502331970224</c:v>
                </c:pt>
                <c:pt idx="4">
                  <c:v>1.9369221330507427</c:v>
                </c:pt>
                <c:pt idx="5">
                  <c:v>2.1075414664323051</c:v>
                </c:pt>
                <c:pt idx="6">
                  <c:v>2.2665911031275972</c:v>
                </c:pt>
                <c:pt idx="7">
                  <c:v>2.4209574667900005</c:v>
                </c:pt>
                <c:pt idx="8">
                  <c:v>2.5709147630028735</c:v>
                </c:pt>
                <c:pt idx="9">
                  <c:v>2.7167212357278361</c:v>
                </c:pt>
                <c:pt idx="10">
                  <c:v>2.8586622678950051</c:v>
                </c:pt>
                <c:pt idx="11">
                  <c:v>2.9969714639402318</c:v>
                </c:pt>
                <c:pt idx="12">
                  <c:v>3.1318023253293665</c:v>
                </c:pt>
                <c:pt idx="13">
                  <c:v>3.2633079866945813</c:v>
                </c:pt>
                <c:pt idx="14">
                  <c:v>3.3916388675499989</c:v>
                </c:pt>
                <c:pt idx="15">
                  <c:v>3.5169410648643549</c:v>
                </c:pt>
                <c:pt idx="16">
                  <c:v>3.6393883874009494</c:v>
                </c:pt>
                <c:pt idx="17">
                  <c:v>3.7591818228991518</c:v>
                </c:pt>
                <c:pt idx="18">
                  <c:v>3.8765090340629924</c:v>
                </c:pt>
                <c:pt idx="19">
                  <c:v>3.9915363602461245</c:v>
                </c:pt>
                <c:pt idx="20">
                  <c:v>4.1044120650819558</c:v>
                </c:pt>
                <c:pt idx="21">
                  <c:v>4.2152627606270725</c:v>
                </c:pt>
                <c:pt idx="22">
                  <c:v>4.3242029213868438</c:v>
                </c:pt>
                <c:pt idx="23">
                  <c:v>4.4313337276855691</c:v>
                </c:pt>
                <c:pt idx="24">
                  <c:v>4.5367423504265059</c:v>
                </c:pt>
                <c:pt idx="25">
                  <c:v>4.6405093629863483</c:v>
                </c:pt>
                <c:pt idx="26">
                  <c:v>4.7427066774199451</c:v>
                </c:pt>
                <c:pt idx="27">
                  <c:v>4.8434036161864631</c:v>
                </c:pt>
                <c:pt idx="28">
                  <c:v>4.9426646866653616</c:v>
                </c:pt>
                <c:pt idx="29">
                  <c:v>5.0405478486935218</c:v>
                </c:pt>
                <c:pt idx="30">
                  <c:v>5.1371092853305278</c:v>
                </c:pt>
                <c:pt idx="31">
                  <c:v>5.2323962064825205</c:v>
                </c:pt>
                <c:pt idx="32">
                  <c:v>5.3264463725629332</c:v>
                </c:pt>
                <c:pt idx="33">
                  <c:v>5.4193023898822359</c:v>
                </c:pt>
                <c:pt idx="34">
                  <c:v>5.5110047861443654</c:v>
                </c:pt>
                <c:pt idx="35">
                  <c:v>5.6015917574808132</c:v>
                </c:pt>
                <c:pt idx="36">
                  <c:v>5.6910997097994453</c:v>
                </c:pt>
                <c:pt idx="37">
                  <c:v>5.7795581934099509</c:v>
                </c:pt>
                <c:pt idx="38">
                  <c:v>5.8670003307202547</c:v>
                </c:pt>
                <c:pt idx="39">
                  <c:v>5.9534506617081488</c:v>
                </c:pt>
                <c:pt idx="40">
                  <c:v>6.0392901701082984</c:v>
                </c:pt>
                <c:pt idx="41">
                  <c:v>6.1248896709789644</c:v>
                </c:pt>
                <c:pt idx="42">
                  <c:v>6.2102515914654957</c:v>
                </c:pt>
                <c:pt idx="43">
                  <c:v>6.2953783197460718</c:v>
                </c:pt>
                <c:pt idx="44">
                  <c:v>6.380272205897465</c:v>
                </c:pt>
                <c:pt idx="45">
                  <c:v>6.4649355627362599</c:v>
                </c:pt>
                <c:pt idx="46">
                  <c:v>6.5493706666363973</c:v>
                </c:pt>
                <c:pt idx="47">
                  <c:v>6.6335797583238039</c:v>
                </c:pt>
                <c:pt idx="48">
                  <c:v>6.7175650436489729</c:v>
                </c:pt>
                <c:pt idx="49">
                  <c:v>6.8013286943381175</c:v>
                </c:pt>
                <c:pt idx="50">
                  <c:v>6.884872848723754</c:v>
                </c:pt>
                <c:pt idx="51">
                  <c:v>6.9681996124552725</c:v>
                </c:pt>
                <c:pt idx="52">
                  <c:v>7.0513110591902741</c:v>
                </c:pt>
                <c:pt idx="53">
                  <c:v>7.1342092312671985</c:v>
                </c:pt>
                <c:pt idx="54">
                  <c:v>7.2168961403599461</c:v>
                </c:pt>
                <c:pt idx="55">
                  <c:v>7.2993737681150241</c:v>
                </c:pt>
                <c:pt idx="56">
                  <c:v>7.3816440667718117</c:v>
                </c:pt>
                <c:pt idx="57">
                  <c:v>7.4637089597664756</c:v>
                </c:pt>
                <c:pt idx="58">
                  <c:v>7.54557034232006</c:v>
                </c:pt>
                <c:pt idx="59">
                  <c:v>7.6272300820112475</c:v>
                </c:pt>
                <c:pt idx="60">
                  <c:v>7.7086900193343029</c:v>
                </c:pt>
                <c:pt idx="61">
                  <c:v>7.7899519682426197</c:v>
                </c:pt>
                <c:pt idx="62">
                  <c:v>7.871017716678387</c:v>
                </c:pt>
                <c:pt idx="63">
                  <c:v>7.9518890270887264</c:v>
                </c:pt>
                <c:pt idx="64">
                  <c:v>8.0325676369287731</c:v>
                </c:pt>
                <c:pt idx="65">
                  <c:v>8.1130552591521123</c:v>
                </c:pt>
                <c:pt idx="66">
                  <c:v>8.1933535826888928</c:v>
                </c:pt>
                <c:pt idx="67">
                  <c:v>8.2734642729120651</c:v>
                </c:pt>
                <c:pt idx="68">
                  <c:v>8.3533889720920573</c:v>
                </c:pt>
                <c:pt idx="69">
                  <c:v>8.4331292998402709</c:v>
                </c:pt>
                <c:pt idx="70">
                  <c:v>8.5126868535416627</c:v>
                </c:pt>
                <c:pt idx="71">
                  <c:v>8.5920632087768531</c:v>
                </c:pt>
                <c:pt idx="72">
                  <c:v>8.6712599197339451</c:v>
                </c:pt>
                <c:pt idx="73">
                  <c:v>8.7502785196104487</c:v>
                </c:pt>
                <c:pt idx="74">
                  <c:v>8.8291205210055548</c:v>
                </c:pt>
                <c:pt idx="75">
                  <c:v>8.9077874163030675</c:v>
                </c:pt>
                <c:pt idx="76">
                  <c:v>8.9862806780452154</c:v>
                </c:pt>
                <c:pt idx="77">
                  <c:v>9.0646017592976751</c:v>
                </c:pt>
                <c:pt idx="78">
                  <c:v>9.1427520940060063</c:v>
                </c:pt>
                <c:pt idx="79">
                  <c:v>9.2207330973437731</c:v>
                </c:pt>
                <c:pt idx="80">
                  <c:v>9.2985461660525424</c:v>
                </c:pt>
                <c:pt idx="81">
                  <c:v>9.3761926787740606</c:v>
                </c:pt>
                <c:pt idx="82">
                  <c:v>9.4536739963747696</c:v>
                </c:pt>
                <c:pt idx="83">
                  <c:v>9.5309914622628984</c:v>
                </c:pt>
                <c:pt idx="84">
                  <c:v>9.6081464026983117</c:v>
                </c:pt>
                <c:pt idx="85">
                  <c:v>9.6851401270953943</c:v>
                </c:pt>
                <c:pt idx="86">
                  <c:v>9.7619739283190512</c:v>
                </c:pt>
                <c:pt idx="87">
                  <c:v>9.8386490829740758</c:v>
                </c:pt>
                <c:pt idx="88">
                  <c:v>9.91516685168809</c:v>
                </c:pt>
                <c:pt idx="89">
                  <c:v>9.9915284793881671</c:v>
                </c:pt>
                <c:pt idx="90">
                  <c:v>10.067735195571345</c:v>
                </c:pt>
                <c:pt idx="91">
                  <c:v>10.14378821456922</c:v>
                </c:pt>
                <c:pt idx="92">
                  <c:v>10.219688735806699</c:v>
                </c:pt>
                <c:pt idx="93">
                  <c:v>10.295437944055138</c:v>
                </c:pt>
                <c:pt idx="94">
                  <c:v>10.371037009680013</c:v>
                </c:pt>
                <c:pt idx="95">
                  <c:v>10.446487088883202</c:v>
                </c:pt>
                <c:pt idx="96">
                  <c:v>10.521789323940119</c:v>
                </c:pt>
                <c:pt idx="97">
                  <c:v>10.596944843431706</c:v>
                </c:pt>
                <c:pt idx="98">
                  <c:v>10.671954762471568</c:v>
                </c:pt>
                <c:pt idx="99">
                  <c:v>10.746820182928252</c:v>
                </c:pt>
                <c:pt idx="100">
                  <c:v>10.821538164140405</c:v>
                </c:pt>
                <c:pt idx="101">
                  <c:v>10.86037361841602</c:v>
                </c:pt>
                <c:pt idx="102">
                  <c:v>10.934938161484499</c:v>
                </c:pt>
                <c:pt idx="103">
                  <c:v>11.009502704552979</c:v>
                </c:pt>
                <c:pt idx="104">
                  <c:v>11.084067247621459</c:v>
                </c:pt>
                <c:pt idx="105">
                  <c:v>11.158631790689938</c:v>
                </c:pt>
                <c:pt idx="106">
                  <c:v>11.233196333758418</c:v>
                </c:pt>
                <c:pt idx="107">
                  <c:v>11.307760876826897</c:v>
                </c:pt>
                <c:pt idx="108">
                  <c:v>11.382325419895377</c:v>
                </c:pt>
                <c:pt idx="109">
                  <c:v>11.456889962963857</c:v>
                </c:pt>
                <c:pt idx="110">
                  <c:v>11.531454506032336</c:v>
                </c:pt>
                <c:pt idx="111">
                  <c:v>11.606019049100816</c:v>
                </c:pt>
                <c:pt idx="112">
                  <c:v>11.680583592169295</c:v>
                </c:pt>
                <c:pt idx="113">
                  <c:v>11.755148135237775</c:v>
                </c:pt>
                <c:pt idx="114">
                  <c:v>11.829712678306255</c:v>
                </c:pt>
                <c:pt idx="115">
                  <c:v>11.904277221374734</c:v>
                </c:pt>
                <c:pt idx="116">
                  <c:v>11.978841764443214</c:v>
                </c:pt>
                <c:pt idx="117">
                  <c:v>12.053406307511693</c:v>
                </c:pt>
                <c:pt idx="118">
                  <c:v>12.127970850580173</c:v>
                </c:pt>
                <c:pt idx="119">
                  <c:v>12.202535393648652</c:v>
                </c:pt>
                <c:pt idx="120">
                  <c:v>12.277099936717132</c:v>
                </c:pt>
                <c:pt idx="121">
                  <c:v>12.351664479785612</c:v>
                </c:pt>
                <c:pt idx="122">
                  <c:v>12.426229022854091</c:v>
                </c:pt>
                <c:pt idx="123">
                  <c:v>12.500793565922571</c:v>
                </c:pt>
                <c:pt idx="124">
                  <c:v>12.57535810899105</c:v>
                </c:pt>
                <c:pt idx="125">
                  <c:v>12.64992265205953</c:v>
                </c:pt>
                <c:pt idx="126">
                  <c:v>12.72448719512801</c:v>
                </c:pt>
                <c:pt idx="127">
                  <c:v>12.799051738196489</c:v>
                </c:pt>
                <c:pt idx="128">
                  <c:v>12.873616281264969</c:v>
                </c:pt>
                <c:pt idx="129">
                  <c:v>12.948180824333448</c:v>
                </c:pt>
                <c:pt idx="130">
                  <c:v>13.022745367401928</c:v>
                </c:pt>
                <c:pt idx="131">
                  <c:v>13.097309910470408</c:v>
                </c:pt>
                <c:pt idx="132">
                  <c:v>13.171874453538887</c:v>
                </c:pt>
                <c:pt idx="133">
                  <c:v>13.246438996607367</c:v>
                </c:pt>
                <c:pt idx="134">
                  <c:v>13.321003539675846</c:v>
                </c:pt>
                <c:pt idx="135">
                  <c:v>13.395568082744326</c:v>
                </c:pt>
                <c:pt idx="136">
                  <c:v>13.470132625812806</c:v>
                </c:pt>
                <c:pt idx="137">
                  <c:v>13.544697168881285</c:v>
                </c:pt>
                <c:pt idx="138">
                  <c:v>13.619261711949765</c:v>
                </c:pt>
                <c:pt idx="139">
                  <c:v>13.693826255018244</c:v>
                </c:pt>
                <c:pt idx="140">
                  <c:v>13.768390798086724</c:v>
                </c:pt>
                <c:pt idx="141">
                  <c:v>13.842955341155204</c:v>
                </c:pt>
                <c:pt idx="142">
                  <c:v>13.917519884223683</c:v>
                </c:pt>
                <c:pt idx="143">
                  <c:v>13.992084427292163</c:v>
                </c:pt>
                <c:pt idx="144">
                  <c:v>14.066648970360642</c:v>
                </c:pt>
                <c:pt idx="145">
                  <c:v>14.141213513429122</c:v>
                </c:pt>
                <c:pt idx="146">
                  <c:v>14.215778056497602</c:v>
                </c:pt>
                <c:pt idx="147">
                  <c:v>14.290342599566081</c:v>
                </c:pt>
                <c:pt idx="148">
                  <c:v>14.364907142634561</c:v>
                </c:pt>
                <c:pt idx="149">
                  <c:v>14.43947168570304</c:v>
                </c:pt>
                <c:pt idx="150">
                  <c:v>14.51403622877152</c:v>
                </c:pt>
                <c:pt idx="151">
                  <c:v>14.588600771839999</c:v>
                </c:pt>
                <c:pt idx="152">
                  <c:v>14.663165314908479</c:v>
                </c:pt>
                <c:pt idx="153">
                  <c:v>14.737729857976959</c:v>
                </c:pt>
                <c:pt idx="154">
                  <c:v>14.812294401045438</c:v>
                </c:pt>
                <c:pt idx="155">
                  <c:v>14.886858944113918</c:v>
                </c:pt>
                <c:pt idx="156">
                  <c:v>14.961423487182397</c:v>
                </c:pt>
                <c:pt idx="157">
                  <c:v>15.035988030250877</c:v>
                </c:pt>
                <c:pt idx="158">
                  <c:v>15.110552573319357</c:v>
                </c:pt>
                <c:pt idx="159">
                  <c:v>15.185117116387836</c:v>
                </c:pt>
                <c:pt idx="160">
                  <c:v>15.259681659456316</c:v>
                </c:pt>
                <c:pt idx="161">
                  <c:v>15.334246202524795</c:v>
                </c:pt>
                <c:pt idx="162">
                  <c:v>15.408810745593275</c:v>
                </c:pt>
                <c:pt idx="163">
                  <c:v>15.483375288661755</c:v>
                </c:pt>
                <c:pt idx="164">
                  <c:v>15.557939831730234</c:v>
                </c:pt>
                <c:pt idx="165">
                  <c:v>15.632504374798714</c:v>
                </c:pt>
                <c:pt idx="166">
                  <c:v>15.707068917867193</c:v>
                </c:pt>
                <c:pt idx="167">
                  <c:v>15.781633460935673</c:v>
                </c:pt>
                <c:pt idx="168">
                  <c:v>15.856198004004153</c:v>
                </c:pt>
                <c:pt idx="169">
                  <c:v>15.930762547072632</c:v>
                </c:pt>
                <c:pt idx="170">
                  <c:v>16.005327090141112</c:v>
                </c:pt>
                <c:pt idx="171">
                  <c:v>16.079891633209591</c:v>
                </c:pt>
                <c:pt idx="172">
                  <c:v>16.154456176278071</c:v>
                </c:pt>
                <c:pt idx="173">
                  <c:v>16.229020719346551</c:v>
                </c:pt>
                <c:pt idx="174">
                  <c:v>16.30358526241503</c:v>
                </c:pt>
                <c:pt idx="175">
                  <c:v>16.37814980548351</c:v>
                </c:pt>
                <c:pt idx="176">
                  <c:v>16.452714348551989</c:v>
                </c:pt>
                <c:pt idx="177">
                  <c:v>16.527278891620469</c:v>
                </c:pt>
                <c:pt idx="178">
                  <c:v>16.601843434688949</c:v>
                </c:pt>
                <c:pt idx="179">
                  <c:v>16.676407977757428</c:v>
                </c:pt>
                <c:pt idx="180">
                  <c:v>16.750972520825908</c:v>
                </c:pt>
                <c:pt idx="181">
                  <c:v>16.825537063894387</c:v>
                </c:pt>
                <c:pt idx="182">
                  <c:v>16.900101606962867</c:v>
                </c:pt>
                <c:pt idx="183">
                  <c:v>16.974666150031346</c:v>
                </c:pt>
                <c:pt idx="184">
                  <c:v>17.049230693099826</c:v>
                </c:pt>
                <c:pt idx="185">
                  <c:v>17.123795236168306</c:v>
                </c:pt>
                <c:pt idx="186">
                  <c:v>17.198359779236785</c:v>
                </c:pt>
                <c:pt idx="187">
                  <c:v>17.272924322305265</c:v>
                </c:pt>
                <c:pt idx="188">
                  <c:v>17.347488865373744</c:v>
                </c:pt>
                <c:pt idx="189">
                  <c:v>17.422053408442224</c:v>
                </c:pt>
                <c:pt idx="190">
                  <c:v>17.496617951510704</c:v>
                </c:pt>
                <c:pt idx="191">
                  <c:v>17.571182494579183</c:v>
                </c:pt>
                <c:pt idx="192">
                  <c:v>17.645747037647663</c:v>
                </c:pt>
                <c:pt idx="193">
                  <c:v>17.720311580716142</c:v>
                </c:pt>
                <c:pt idx="194">
                  <c:v>17.794876123784622</c:v>
                </c:pt>
                <c:pt idx="195">
                  <c:v>17.869440666853102</c:v>
                </c:pt>
                <c:pt idx="196">
                  <c:v>17.944005209921581</c:v>
                </c:pt>
                <c:pt idx="197">
                  <c:v>18.018569752990061</c:v>
                </c:pt>
                <c:pt idx="198">
                  <c:v>18.09313429605854</c:v>
                </c:pt>
                <c:pt idx="199">
                  <c:v>18.16769883912702</c:v>
                </c:pt>
                <c:pt idx="200">
                  <c:v>18.2422633821955</c:v>
                </c:pt>
                <c:pt idx="201">
                  <c:v>18.316827925263979</c:v>
                </c:pt>
                <c:pt idx="202">
                  <c:v>18.391392468332459</c:v>
                </c:pt>
                <c:pt idx="203">
                  <c:v>18.465957011400938</c:v>
                </c:pt>
                <c:pt idx="204">
                  <c:v>18.540521554469418</c:v>
                </c:pt>
                <c:pt idx="205">
                  <c:v>18.615086097537898</c:v>
                </c:pt>
                <c:pt idx="206">
                  <c:v>18.689650640606377</c:v>
                </c:pt>
                <c:pt idx="207">
                  <c:v>18.764215183674857</c:v>
                </c:pt>
                <c:pt idx="208">
                  <c:v>18.838779726743336</c:v>
                </c:pt>
                <c:pt idx="209">
                  <c:v>18.913344269811816</c:v>
                </c:pt>
                <c:pt idx="210">
                  <c:v>18.987908812880296</c:v>
                </c:pt>
                <c:pt idx="211">
                  <c:v>19.062473355948775</c:v>
                </c:pt>
                <c:pt idx="212">
                  <c:v>19.137037899017255</c:v>
                </c:pt>
                <c:pt idx="213">
                  <c:v>19.211602442085734</c:v>
                </c:pt>
                <c:pt idx="214">
                  <c:v>19.286166985154214</c:v>
                </c:pt>
                <c:pt idx="215">
                  <c:v>19.360731528222693</c:v>
                </c:pt>
                <c:pt idx="216">
                  <c:v>19.435296071291173</c:v>
                </c:pt>
                <c:pt idx="217">
                  <c:v>19.509860614359653</c:v>
                </c:pt>
                <c:pt idx="218">
                  <c:v>19.584425157428132</c:v>
                </c:pt>
                <c:pt idx="219">
                  <c:v>19.658989700496612</c:v>
                </c:pt>
                <c:pt idx="220">
                  <c:v>19.733554243565091</c:v>
                </c:pt>
                <c:pt idx="221">
                  <c:v>19.808118786633571</c:v>
                </c:pt>
                <c:pt idx="222">
                  <c:v>19.882683329702051</c:v>
                </c:pt>
                <c:pt idx="223">
                  <c:v>19.95724787277053</c:v>
                </c:pt>
                <c:pt idx="224">
                  <c:v>20.03181241583901</c:v>
                </c:pt>
                <c:pt idx="225">
                  <c:v>20.106376958907489</c:v>
                </c:pt>
                <c:pt idx="226">
                  <c:v>20.180941501975969</c:v>
                </c:pt>
                <c:pt idx="227">
                  <c:v>20.255506045044449</c:v>
                </c:pt>
                <c:pt idx="228">
                  <c:v>20.330070588112928</c:v>
                </c:pt>
                <c:pt idx="229">
                  <c:v>20.404635131181408</c:v>
                </c:pt>
                <c:pt idx="230">
                  <c:v>20.479199674249887</c:v>
                </c:pt>
                <c:pt idx="231">
                  <c:v>20.553764217318367</c:v>
                </c:pt>
                <c:pt idx="232">
                  <c:v>20.628328760386847</c:v>
                </c:pt>
                <c:pt idx="233">
                  <c:v>20.702893303455326</c:v>
                </c:pt>
                <c:pt idx="234">
                  <c:v>20.777457846523806</c:v>
                </c:pt>
                <c:pt idx="235">
                  <c:v>20.852022389592285</c:v>
                </c:pt>
                <c:pt idx="236">
                  <c:v>20.926586932660765</c:v>
                </c:pt>
                <c:pt idx="237">
                  <c:v>21.001151475729245</c:v>
                </c:pt>
                <c:pt idx="238">
                  <c:v>21.075716018797724</c:v>
                </c:pt>
                <c:pt idx="239">
                  <c:v>21.150280561866204</c:v>
                </c:pt>
                <c:pt idx="240">
                  <c:v>21.224845104934683</c:v>
                </c:pt>
                <c:pt idx="241">
                  <c:v>21.299409648003163</c:v>
                </c:pt>
                <c:pt idx="242">
                  <c:v>21.373974191071643</c:v>
                </c:pt>
                <c:pt idx="243">
                  <c:v>21.448538734140122</c:v>
                </c:pt>
                <c:pt idx="244">
                  <c:v>21.523103277208602</c:v>
                </c:pt>
                <c:pt idx="245">
                  <c:v>21.597667820277081</c:v>
                </c:pt>
                <c:pt idx="246">
                  <c:v>21.672232363345561</c:v>
                </c:pt>
                <c:pt idx="247">
                  <c:v>21.746796906414041</c:v>
                </c:pt>
                <c:pt idx="248">
                  <c:v>21.82136144948252</c:v>
                </c:pt>
                <c:pt idx="249">
                  <c:v>21.895925992551</c:v>
                </c:pt>
                <c:pt idx="250">
                  <c:v>21.970490535619479</c:v>
                </c:pt>
                <c:pt idx="251">
                  <c:v>22.045055078687959</c:v>
                </c:pt>
                <c:pt idx="252">
                  <c:v>22.119619621756438</c:v>
                </c:pt>
                <c:pt idx="253">
                  <c:v>22.194184164824918</c:v>
                </c:pt>
                <c:pt idx="254">
                  <c:v>22.268748707893398</c:v>
                </c:pt>
                <c:pt idx="255">
                  <c:v>22.343313250961877</c:v>
                </c:pt>
                <c:pt idx="256">
                  <c:v>22.417877794030357</c:v>
                </c:pt>
                <c:pt idx="257">
                  <c:v>22.492442337098836</c:v>
                </c:pt>
                <c:pt idx="258">
                  <c:v>22.567006880167316</c:v>
                </c:pt>
                <c:pt idx="259">
                  <c:v>22.641571423235796</c:v>
                </c:pt>
                <c:pt idx="260">
                  <c:v>22.716135966304275</c:v>
                </c:pt>
                <c:pt idx="261">
                  <c:v>22.790700509372755</c:v>
                </c:pt>
                <c:pt idx="262">
                  <c:v>22.865265052441234</c:v>
                </c:pt>
                <c:pt idx="263">
                  <c:v>22.939829595509714</c:v>
                </c:pt>
                <c:pt idx="264">
                  <c:v>23.014394138578194</c:v>
                </c:pt>
                <c:pt idx="265">
                  <c:v>23.088958681646673</c:v>
                </c:pt>
                <c:pt idx="266">
                  <c:v>23.163523224715153</c:v>
                </c:pt>
                <c:pt idx="267">
                  <c:v>23.238087767783632</c:v>
                </c:pt>
                <c:pt idx="268">
                  <c:v>23.312652310852112</c:v>
                </c:pt>
                <c:pt idx="269">
                  <c:v>23.387216853920592</c:v>
                </c:pt>
                <c:pt idx="270">
                  <c:v>23.461781396989071</c:v>
                </c:pt>
                <c:pt idx="271">
                  <c:v>23.536345940057551</c:v>
                </c:pt>
                <c:pt idx="272">
                  <c:v>23.61091048312603</c:v>
                </c:pt>
                <c:pt idx="273">
                  <c:v>23.68547502619451</c:v>
                </c:pt>
                <c:pt idx="274">
                  <c:v>23.76003956926299</c:v>
                </c:pt>
                <c:pt idx="275">
                  <c:v>23.834604112331469</c:v>
                </c:pt>
                <c:pt idx="276">
                  <c:v>23.909168655399949</c:v>
                </c:pt>
                <c:pt idx="277">
                  <c:v>23.983733198468428</c:v>
                </c:pt>
                <c:pt idx="278">
                  <c:v>24.058297741536908</c:v>
                </c:pt>
                <c:pt idx="279">
                  <c:v>24.132862284605388</c:v>
                </c:pt>
                <c:pt idx="280">
                  <c:v>24.207782399165204</c:v>
                </c:pt>
                <c:pt idx="281">
                  <c:v>24.283427452256493</c:v>
                </c:pt>
                <c:pt idx="282">
                  <c:v>24.359818904057278</c:v>
                </c:pt>
                <c:pt idx="283">
                  <c:v>24.436979294917265</c:v>
                </c:pt>
                <c:pt idx="284">
                  <c:v>24.514932323042689</c:v>
                </c:pt>
                <c:pt idx="285">
                  <c:v>24.593702929515558</c:v>
                </c:pt>
                <c:pt idx="286">
                  <c:v>24.673317391511855</c:v>
                </c:pt>
                <c:pt idx="287">
                  <c:v>24.753803424706248</c:v>
                </c:pt>
                <c:pt idx="288">
                  <c:v>24.835190295994707</c:v>
                </c:pt>
                <c:pt idx="289">
                  <c:v>24.917508947834797</c:v>
                </c:pt>
                <c:pt idx="290">
                  <c:v>25.000792135701506</c:v>
                </c:pt>
                <c:pt idx="291">
                  <c:v>25.085074580390184</c:v>
                </c:pt>
                <c:pt idx="292">
                  <c:v>25.170393137175044</c:v>
                </c:pt>
                <c:pt idx="293">
                  <c:v>25.256786984160815</c:v>
                </c:pt>
                <c:pt idx="294">
                  <c:v>25.344297832558311</c:v>
                </c:pt>
                <c:pt idx="295">
                  <c:v>25.432970162086001</c:v>
                </c:pt>
                <c:pt idx="296">
                  <c:v>25.52285148526752</c:v>
                </c:pt>
                <c:pt idx="297">
                  <c:v>25.613992645082433</c:v>
                </c:pt>
                <c:pt idx="298">
                  <c:v>25.70644815126359</c:v>
                </c:pt>
                <c:pt idx="299">
                  <c:v>25.799579991808603</c:v>
                </c:pt>
                <c:pt idx="300">
                  <c:v>25.892711832353616</c:v>
                </c:pt>
                <c:pt idx="301">
                  <c:v>25.985843672898628</c:v>
                </c:pt>
                <c:pt idx="302">
                  <c:v>26.078975513443641</c:v>
                </c:pt>
                <c:pt idx="303">
                  <c:v>26.172107353988654</c:v>
                </c:pt>
                <c:pt idx="304">
                  <c:v>26.265239194533667</c:v>
                </c:pt>
                <c:pt idx="305">
                  <c:v>26.35837103507868</c:v>
                </c:pt>
                <c:pt idx="306">
                  <c:v>26.451502875623692</c:v>
                </c:pt>
                <c:pt idx="307">
                  <c:v>26.544634716168705</c:v>
                </c:pt>
                <c:pt idx="308">
                  <c:v>26.637766556713718</c:v>
                </c:pt>
                <c:pt idx="309">
                  <c:v>26.730898397258731</c:v>
                </c:pt>
                <c:pt idx="310">
                  <c:v>26.824030237803743</c:v>
                </c:pt>
                <c:pt idx="311">
                  <c:v>26.917162078348756</c:v>
                </c:pt>
                <c:pt idx="312">
                  <c:v>27.010293918893769</c:v>
                </c:pt>
                <c:pt idx="313">
                  <c:v>27.103425759438782</c:v>
                </c:pt>
                <c:pt idx="314">
                  <c:v>27.196557599983795</c:v>
                </c:pt>
                <c:pt idx="315">
                  <c:v>27.289689440528807</c:v>
                </c:pt>
                <c:pt idx="316">
                  <c:v>27.38282128107382</c:v>
                </c:pt>
                <c:pt idx="317">
                  <c:v>27.475953121618833</c:v>
                </c:pt>
                <c:pt idx="318">
                  <c:v>27.569084962163846</c:v>
                </c:pt>
                <c:pt idx="319">
                  <c:v>27.662216802708858</c:v>
                </c:pt>
                <c:pt idx="320">
                  <c:v>27.755348643253871</c:v>
                </c:pt>
                <c:pt idx="321">
                  <c:v>27.848480483798884</c:v>
                </c:pt>
                <c:pt idx="322">
                  <c:v>27.941612324343897</c:v>
                </c:pt>
                <c:pt idx="323">
                  <c:v>28.03474416488891</c:v>
                </c:pt>
                <c:pt idx="324">
                  <c:v>28.127876005433922</c:v>
                </c:pt>
                <c:pt idx="325">
                  <c:v>28.221007845978935</c:v>
                </c:pt>
                <c:pt idx="326">
                  <c:v>28.314139686523948</c:v>
                </c:pt>
                <c:pt idx="327">
                  <c:v>28.407271527068961</c:v>
                </c:pt>
                <c:pt idx="328">
                  <c:v>28.500403367613973</c:v>
                </c:pt>
                <c:pt idx="329">
                  <c:v>28.593535208158986</c:v>
                </c:pt>
                <c:pt idx="330">
                  <c:v>28.686667048703999</c:v>
                </c:pt>
                <c:pt idx="331">
                  <c:v>28.779798889249012</c:v>
                </c:pt>
                <c:pt idx="332">
                  <c:v>28.872930729794025</c:v>
                </c:pt>
                <c:pt idx="333">
                  <c:v>28.966062570339037</c:v>
                </c:pt>
                <c:pt idx="334">
                  <c:v>29.05919441088405</c:v>
                </c:pt>
                <c:pt idx="335">
                  <c:v>29.152326251429063</c:v>
                </c:pt>
                <c:pt idx="336">
                  <c:v>29.245458091974076</c:v>
                </c:pt>
                <c:pt idx="337">
                  <c:v>29.338589932519088</c:v>
                </c:pt>
                <c:pt idx="338">
                  <c:v>29.431721773064101</c:v>
                </c:pt>
                <c:pt idx="339">
                  <c:v>29.524853613609114</c:v>
                </c:pt>
                <c:pt idx="340">
                  <c:v>29.617985454154127</c:v>
                </c:pt>
                <c:pt idx="341">
                  <c:v>29.71111729469914</c:v>
                </c:pt>
                <c:pt idx="342">
                  <c:v>29.804249135244152</c:v>
                </c:pt>
                <c:pt idx="343">
                  <c:v>29.897380975789165</c:v>
                </c:pt>
                <c:pt idx="344">
                  <c:v>29.990512816334178</c:v>
                </c:pt>
                <c:pt idx="345">
                  <c:v>30.083644656879191</c:v>
                </c:pt>
                <c:pt idx="346">
                  <c:v>30.176776497424203</c:v>
                </c:pt>
                <c:pt idx="347">
                  <c:v>30.269908337969216</c:v>
                </c:pt>
                <c:pt idx="348">
                  <c:v>30.363040178514229</c:v>
                </c:pt>
                <c:pt idx="349">
                  <c:v>30.456172019059242</c:v>
                </c:pt>
                <c:pt idx="350">
                  <c:v>30.549303859604255</c:v>
                </c:pt>
                <c:pt idx="351">
                  <c:v>30.642435700149267</c:v>
                </c:pt>
                <c:pt idx="352">
                  <c:v>30.73556754069428</c:v>
                </c:pt>
                <c:pt idx="353">
                  <c:v>30.828699381239293</c:v>
                </c:pt>
                <c:pt idx="354">
                  <c:v>30.921831221784306</c:v>
                </c:pt>
                <c:pt idx="355">
                  <c:v>31.014963062329318</c:v>
                </c:pt>
                <c:pt idx="356">
                  <c:v>31.108094902874331</c:v>
                </c:pt>
                <c:pt idx="357">
                  <c:v>31.201226743419344</c:v>
                </c:pt>
                <c:pt idx="358">
                  <c:v>31.294358583964357</c:v>
                </c:pt>
                <c:pt idx="359">
                  <c:v>31.38749042450937</c:v>
                </c:pt>
                <c:pt idx="360">
                  <c:v>31.480622265054382</c:v>
                </c:pt>
                <c:pt idx="361">
                  <c:v>31.573754105599395</c:v>
                </c:pt>
                <c:pt idx="362">
                  <c:v>31.666885946144408</c:v>
                </c:pt>
                <c:pt idx="363">
                  <c:v>31.760017786689421</c:v>
                </c:pt>
                <c:pt idx="364">
                  <c:v>31.853149627234433</c:v>
                </c:pt>
                <c:pt idx="365">
                  <c:v>31.946281467779446</c:v>
                </c:pt>
                <c:pt idx="366">
                  <c:v>32.039413308324455</c:v>
                </c:pt>
                <c:pt idx="367">
                  <c:v>32.132545148869468</c:v>
                </c:pt>
                <c:pt idx="368">
                  <c:v>32.225676989414481</c:v>
                </c:pt>
                <c:pt idx="369">
                  <c:v>32.318808829959494</c:v>
                </c:pt>
                <c:pt idx="370">
                  <c:v>32.411940670504507</c:v>
                </c:pt>
                <c:pt idx="371">
                  <c:v>32.505072511049519</c:v>
                </c:pt>
                <c:pt idx="372">
                  <c:v>32.598204351594532</c:v>
                </c:pt>
                <c:pt idx="373">
                  <c:v>32.691336192139545</c:v>
                </c:pt>
                <c:pt idx="374">
                  <c:v>32.784468032684558</c:v>
                </c:pt>
                <c:pt idx="375">
                  <c:v>32.87759987322957</c:v>
                </c:pt>
                <c:pt idx="376">
                  <c:v>32.970731713774583</c:v>
                </c:pt>
                <c:pt idx="377">
                  <c:v>33.063863554319596</c:v>
                </c:pt>
                <c:pt idx="378">
                  <c:v>33.156995394864609</c:v>
                </c:pt>
                <c:pt idx="379">
                  <c:v>33.250127235409622</c:v>
                </c:pt>
                <c:pt idx="380">
                  <c:v>33.343259075954634</c:v>
                </c:pt>
                <c:pt idx="381">
                  <c:v>33.436390916499647</c:v>
                </c:pt>
                <c:pt idx="382">
                  <c:v>33.52952275704466</c:v>
                </c:pt>
                <c:pt idx="383">
                  <c:v>33.622654597589673</c:v>
                </c:pt>
                <c:pt idx="384">
                  <c:v>33.715786438134685</c:v>
                </c:pt>
                <c:pt idx="385">
                  <c:v>33.808918278679698</c:v>
                </c:pt>
                <c:pt idx="386">
                  <c:v>33.902050119224711</c:v>
                </c:pt>
                <c:pt idx="387">
                  <c:v>33.995181959769724</c:v>
                </c:pt>
                <c:pt idx="388">
                  <c:v>34.088313800314737</c:v>
                </c:pt>
                <c:pt idx="389">
                  <c:v>34.181445640859749</c:v>
                </c:pt>
                <c:pt idx="390">
                  <c:v>34.274577481404762</c:v>
                </c:pt>
                <c:pt idx="391">
                  <c:v>34.367709321949775</c:v>
                </c:pt>
                <c:pt idx="392">
                  <c:v>34.460841162494788</c:v>
                </c:pt>
                <c:pt idx="393">
                  <c:v>34.5539730030398</c:v>
                </c:pt>
                <c:pt idx="394">
                  <c:v>34.647104843584813</c:v>
                </c:pt>
                <c:pt idx="395">
                  <c:v>34.740236684129826</c:v>
                </c:pt>
                <c:pt idx="396">
                  <c:v>34.833368524674839</c:v>
                </c:pt>
                <c:pt idx="397">
                  <c:v>34.926500365219852</c:v>
                </c:pt>
                <c:pt idx="398">
                  <c:v>35.019632205764864</c:v>
                </c:pt>
                <c:pt idx="399">
                  <c:v>35.112764046309877</c:v>
                </c:pt>
                <c:pt idx="400">
                  <c:v>35.20589588685489</c:v>
                </c:pt>
                <c:pt idx="401">
                  <c:v>35.299027727399903</c:v>
                </c:pt>
                <c:pt idx="402">
                  <c:v>35.392159567944915</c:v>
                </c:pt>
                <c:pt idx="403">
                  <c:v>35.485291408489928</c:v>
                </c:pt>
                <c:pt idx="404">
                  <c:v>35.578423249034941</c:v>
                </c:pt>
                <c:pt idx="405">
                  <c:v>35.671555089579954</c:v>
                </c:pt>
                <c:pt idx="406">
                  <c:v>35.764686930124967</c:v>
                </c:pt>
                <c:pt idx="407">
                  <c:v>35.857818770669979</c:v>
                </c:pt>
                <c:pt idx="408">
                  <c:v>35.950950611214992</c:v>
                </c:pt>
                <c:pt idx="409">
                  <c:v>36.044082451760005</c:v>
                </c:pt>
                <c:pt idx="410">
                  <c:v>36.137214292305018</c:v>
                </c:pt>
                <c:pt idx="411">
                  <c:v>36.23034613285003</c:v>
                </c:pt>
                <c:pt idx="412">
                  <c:v>36.323477973395043</c:v>
                </c:pt>
                <c:pt idx="413">
                  <c:v>36.416609813940056</c:v>
                </c:pt>
                <c:pt idx="414">
                  <c:v>36.509741654485069</c:v>
                </c:pt>
                <c:pt idx="415">
                  <c:v>36.602873495030082</c:v>
                </c:pt>
                <c:pt idx="416">
                  <c:v>36.696005335575094</c:v>
                </c:pt>
                <c:pt idx="417">
                  <c:v>36.789137176120107</c:v>
                </c:pt>
                <c:pt idx="418">
                  <c:v>36.88226901666512</c:v>
                </c:pt>
                <c:pt idx="419">
                  <c:v>36.975400857210133</c:v>
                </c:pt>
                <c:pt idx="420">
                  <c:v>37.068532697755145</c:v>
                </c:pt>
                <c:pt idx="421">
                  <c:v>37.161664538300158</c:v>
                </c:pt>
                <c:pt idx="422">
                  <c:v>37.254796378845171</c:v>
                </c:pt>
                <c:pt idx="423">
                  <c:v>37.347928219390184</c:v>
                </c:pt>
                <c:pt idx="424">
                  <c:v>37.441060059935197</c:v>
                </c:pt>
                <c:pt idx="425">
                  <c:v>37.534191900480209</c:v>
                </c:pt>
                <c:pt idx="426">
                  <c:v>37.627323741025222</c:v>
                </c:pt>
                <c:pt idx="427">
                  <c:v>37.720455581570235</c:v>
                </c:pt>
                <c:pt idx="428">
                  <c:v>37.813587422115248</c:v>
                </c:pt>
                <c:pt idx="429">
                  <c:v>37.90671926266026</c:v>
                </c:pt>
                <c:pt idx="430">
                  <c:v>37.999851103205273</c:v>
                </c:pt>
                <c:pt idx="431">
                  <c:v>38.092982943750286</c:v>
                </c:pt>
                <c:pt idx="432">
                  <c:v>38.186114784295299</c:v>
                </c:pt>
                <c:pt idx="433">
                  <c:v>38.279246624840312</c:v>
                </c:pt>
                <c:pt idx="434">
                  <c:v>38.372378465385324</c:v>
                </c:pt>
                <c:pt idx="435">
                  <c:v>38.465510305930337</c:v>
                </c:pt>
                <c:pt idx="436">
                  <c:v>38.55864214647535</c:v>
                </c:pt>
                <c:pt idx="437">
                  <c:v>38.651773987020363</c:v>
                </c:pt>
                <c:pt idx="438">
                  <c:v>38.744905827565375</c:v>
                </c:pt>
                <c:pt idx="439">
                  <c:v>38.838037668110388</c:v>
                </c:pt>
                <c:pt idx="440">
                  <c:v>38.931169508655401</c:v>
                </c:pt>
                <c:pt idx="441">
                  <c:v>39.024301349200414</c:v>
                </c:pt>
                <c:pt idx="442">
                  <c:v>39.117433189745427</c:v>
                </c:pt>
                <c:pt idx="443">
                  <c:v>39.210565030290439</c:v>
                </c:pt>
                <c:pt idx="444">
                  <c:v>39.303696870835452</c:v>
                </c:pt>
                <c:pt idx="445">
                  <c:v>39.396828711380465</c:v>
                </c:pt>
                <c:pt idx="446">
                  <c:v>39.489960551925478</c:v>
                </c:pt>
                <c:pt idx="447">
                  <c:v>39.58309239247049</c:v>
                </c:pt>
                <c:pt idx="448">
                  <c:v>39.676224233015503</c:v>
                </c:pt>
                <c:pt idx="449">
                  <c:v>39.769356073560516</c:v>
                </c:pt>
                <c:pt idx="450">
                  <c:v>39.862487914105529</c:v>
                </c:pt>
                <c:pt idx="451">
                  <c:v>39.955619754650542</c:v>
                </c:pt>
                <c:pt idx="452">
                  <c:v>40.048751595195554</c:v>
                </c:pt>
                <c:pt idx="453">
                  <c:v>40.141883435740567</c:v>
                </c:pt>
                <c:pt idx="454">
                  <c:v>40.23501527628558</c:v>
                </c:pt>
                <c:pt idx="455">
                  <c:v>40.328147116830593</c:v>
                </c:pt>
                <c:pt idx="456">
                  <c:v>40.421278957375606</c:v>
                </c:pt>
                <c:pt idx="457">
                  <c:v>40.514410797920618</c:v>
                </c:pt>
                <c:pt idx="458">
                  <c:v>40.607542638465631</c:v>
                </c:pt>
                <c:pt idx="459">
                  <c:v>40.700674479010644</c:v>
                </c:pt>
                <c:pt idx="460">
                  <c:v>40.793806319555657</c:v>
                </c:pt>
                <c:pt idx="461">
                  <c:v>40.886938160100669</c:v>
                </c:pt>
                <c:pt idx="462">
                  <c:v>40.980070000645682</c:v>
                </c:pt>
                <c:pt idx="463">
                  <c:v>41.073201841190695</c:v>
                </c:pt>
                <c:pt idx="464">
                  <c:v>41.166333681735708</c:v>
                </c:pt>
                <c:pt idx="465">
                  <c:v>41.259465522280721</c:v>
                </c:pt>
                <c:pt idx="466">
                  <c:v>41.352597362825733</c:v>
                </c:pt>
                <c:pt idx="467">
                  <c:v>41.445729203370746</c:v>
                </c:pt>
                <c:pt idx="468">
                  <c:v>41.538861043915759</c:v>
                </c:pt>
                <c:pt idx="469">
                  <c:v>41.631832139102038</c:v>
                </c:pt>
                <c:pt idx="470">
                  <c:v>41.724484234219624</c:v>
                </c:pt>
                <c:pt idx="471">
                  <c:v>41.816821154015607</c:v>
                </c:pt>
                <c:pt idx="472">
                  <c:v>41.908846649966726</c:v>
                </c:pt>
                <c:pt idx="473">
                  <c:v>42.000564402221208</c:v>
                </c:pt>
                <c:pt idx="474">
                  <c:v>42.091978021474979</c:v>
                </c:pt>
                <c:pt idx="475">
                  <c:v>42.183091050785045</c:v>
                </c:pt>
                <c:pt idx="476">
                  <c:v>42.27390696732251</c:v>
                </c:pt>
                <c:pt idx="477">
                  <c:v>42.364429184067681</c:v>
                </c:pt>
                <c:pt idx="478">
                  <c:v>42.454661051449598</c:v>
                </c:pt>
                <c:pt idx="479">
                  <c:v>42.544605858932179</c:v>
                </c:pt>
                <c:pt idx="480">
                  <c:v>42.634266836549138</c:v>
                </c:pt>
                <c:pt idx="481">
                  <c:v>42.723647156389596</c:v>
                </c:pt>
                <c:pt idx="482">
                  <c:v>42.812749934036376</c:v>
                </c:pt>
                <c:pt idx="483">
                  <c:v>42.901578229958794</c:v>
                </c:pt>
                <c:pt idx="484">
                  <c:v>42.99013505086166</c:v>
                </c:pt>
                <c:pt idx="485">
                  <c:v>43.078423350992225</c:v>
                </c:pt>
                <c:pt idx="486">
                  <c:v>43.166446033406572</c:v>
                </c:pt>
                <c:pt idx="487">
                  <c:v>43.254205951197065</c:v>
                </c:pt>
                <c:pt idx="488">
                  <c:v>43.341705908682265</c:v>
                </c:pt>
                <c:pt idx="489">
                  <c:v>43.428948662560707</c:v>
                </c:pt>
                <c:pt idx="490">
                  <c:v>43.515936923029898</c:v>
                </c:pt>
                <c:pt idx="491">
                  <c:v>43.602673354871733</c:v>
                </c:pt>
                <c:pt idx="492">
                  <c:v>43.689160578505671</c:v>
                </c:pt>
                <c:pt idx="493">
                  <c:v>43.775401171010692</c:v>
                </c:pt>
                <c:pt idx="494">
                  <c:v>43.861397667117309</c:v>
                </c:pt>
                <c:pt idx="495">
                  <c:v>43.947152560170572</c:v>
                </c:pt>
                <c:pt idx="496">
                  <c:v>44.032668303065151</c:v>
                </c:pt>
                <c:pt idx="497">
                  <c:v>44.117947309153479</c:v>
                </c:pt>
                <c:pt idx="498">
                  <c:v>44.202991953127892</c:v>
                </c:pt>
                <c:pt idx="499">
                  <c:v>44.287804571877679</c:v>
                </c:pt>
                <c:pt idx="500">
                  <c:v>44.372387465321864</c:v>
                </c:pt>
                <c:pt idx="501">
                  <c:v>44.456742897218618</c:v>
                </c:pt>
                <c:pt idx="502">
                  <c:v>44.540873095952065</c:v>
                </c:pt>
                <c:pt idx="503">
                  <c:v>44.624780255297225</c:v>
                </c:pt>
                <c:pt idx="504">
                  <c:v>44.708466535163893</c:v>
                </c:pt>
                <c:pt idx="505">
                  <c:v>44.791934062320074</c:v>
                </c:pt>
                <c:pt idx="506">
                  <c:v>44.875184931095752</c:v>
                </c:pt>
                <c:pt idx="507">
                  <c:v>44.95822120406757</c:v>
                </c:pt>
                <c:pt idx="508">
                  <c:v>45.041044912725063</c:v>
                </c:pt>
                <c:pt idx="509">
                  <c:v>45.123658058119069</c:v>
                </c:pt>
                <c:pt idx="510">
                  <c:v>45.206062611492889</c:v>
                </c:pt>
                <c:pt idx="511">
                  <c:v>45.288260514896741</c:v>
                </c:pt>
                <c:pt idx="512">
                  <c:v>45.370253681786053</c:v>
                </c:pt>
                <c:pt idx="513">
                  <c:v>45.452043997604115</c:v>
                </c:pt>
                <c:pt idx="514">
                  <c:v>45.53363332034958</c:v>
                </c:pt>
                <c:pt idx="515">
                  <c:v>45.615023481129299</c:v>
                </c:pt>
                <c:pt idx="516">
                  <c:v>45.696216284696924</c:v>
                </c:pt>
                <c:pt idx="517">
                  <c:v>45.777213509977791</c:v>
                </c:pt>
                <c:pt idx="518">
                  <c:v>45.858016910580417</c:v>
                </c:pt>
                <c:pt idx="519">
                  <c:v>45.938628215295083</c:v>
                </c:pt>
                <c:pt idx="520">
                  <c:v>46.01909278452446</c:v>
                </c:pt>
                <c:pt idx="521">
                  <c:v>46.099498818300724</c:v>
                </c:pt>
                <c:pt idx="522">
                  <c:v>46.179933743586425</c:v>
                </c:pt>
                <c:pt idx="523">
                  <c:v>46.26048504706305</c:v>
                </c:pt>
                <c:pt idx="524">
                  <c:v>46.341241108254025</c:v>
                </c:pt>
                <c:pt idx="525">
                  <c:v>46.422292055288679</c:v>
                </c:pt>
                <c:pt idx="526">
                  <c:v>46.50373066678462</c:v>
                </c:pt>
                <c:pt idx="527">
                  <c:v>46.585653345781431</c:v>
                </c:pt>
                <c:pt idx="528">
                  <c:v>46.668114430781422</c:v>
                </c:pt>
                <c:pt idx="529">
                  <c:v>46.751123683887513</c:v>
                </c:pt>
                <c:pt idx="530">
                  <c:v>46.834691171328203</c:v>
                </c:pt>
                <c:pt idx="531">
                  <c:v>46.918827276930749</c:v>
                </c:pt>
                <c:pt idx="532">
                  <c:v>47.003542716372394</c:v>
                </c:pt>
                <c:pt idx="533">
                  <c:v>47.088848552265276</c:v>
                </c:pt>
                <c:pt idx="534">
                  <c:v>47.174756210135392</c:v>
                </c:pt>
                <c:pt idx="535">
                  <c:v>47.261277495361398</c:v>
                </c:pt>
                <c:pt idx="536">
                  <c:v>47.348424611144537</c:v>
                </c:pt>
                <c:pt idx="537">
                  <c:v>47.436210177587661</c:v>
                </c:pt>
                <c:pt idx="538">
                  <c:v>47.524589541510174</c:v>
                </c:pt>
                <c:pt idx="539">
                  <c:v>47.613456667518136</c:v>
                </c:pt>
                <c:pt idx="540">
                  <c:v>47.702699944789906</c:v>
                </c:pt>
                <c:pt idx="541">
                  <c:v>47.792203380897661</c:v>
                </c:pt>
                <c:pt idx="542">
                  <c:v>47.881847936652647</c:v>
                </c:pt>
                <c:pt idx="543">
                  <c:v>47.97151296152586</c:v>
                </c:pt>
                <c:pt idx="544">
                  <c:v>48.061077682770048</c:v>
                </c:pt>
                <c:pt idx="545">
                  <c:v>48.150422697872273</c:v>
                </c:pt>
                <c:pt idx="546">
                  <c:v>48.239490561219512</c:v>
                </c:pt>
                <c:pt idx="547">
                  <c:v>48.328284326401423</c:v>
                </c:pt>
                <c:pt idx="548">
                  <c:v>48.416806993410901</c:v>
                </c:pt>
                <c:pt idx="549">
                  <c:v>48.505003970475535</c:v>
                </c:pt>
                <c:pt idx="550">
                  <c:v>48.592765750494706</c:v>
                </c:pt>
                <c:pt idx="551">
                  <c:v>48.679987960435845</c:v>
                </c:pt>
                <c:pt idx="552">
                  <c:v>48.766572368539173</c:v>
                </c:pt>
                <c:pt idx="553">
                  <c:v>48.85242771095627</c:v>
                </c:pt>
                <c:pt idx="554">
                  <c:v>48.937470325622314</c:v>
                </c:pt>
                <c:pt idx="555">
                  <c:v>49.021624590700803</c:v>
                </c:pt>
                <c:pt idx="556">
                  <c:v>49.104823173543686</c:v>
                </c:pt>
                <c:pt idx="557">
                  <c:v>49.187052953999036</c:v>
                </c:pt>
                <c:pt idx="558">
                  <c:v>49.26834865768528</c:v>
                </c:pt>
                <c:pt idx="559">
                  <c:v>49.348743003954084</c:v>
                </c:pt>
                <c:pt idx="560">
                  <c:v>49.428266864302088</c:v>
                </c:pt>
                <c:pt idx="561">
                  <c:v>49.506949405061732</c:v>
                </c:pt>
                <c:pt idx="562">
                  <c:v>49.58481821623662</c:v>
                </c:pt>
                <c:pt idx="563">
                  <c:v>49.661899428090848</c:v>
                </c:pt>
                <c:pt idx="564">
                  <c:v>49.738217816885296</c:v>
                </c:pt>
                <c:pt idx="565">
                  <c:v>49.813796900970459</c:v>
                </c:pt>
                <c:pt idx="566">
                  <c:v>49.882902842720817</c:v>
                </c:pt>
                <c:pt idx="567">
                  <c:v>49.9574673857893</c:v>
                </c:pt>
                <c:pt idx="568">
                  <c:v>50.032031928857783</c:v>
                </c:pt>
                <c:pt idx="569">
                  <c:v>50.106596471926267</c:v>
                </c:pt>
                <c:pt idx="570">
                  <c:v>50.18116101499475</c:v>
                </c:pt>
                <c:pt idx="571">
                  <c:v>50.255725558063233</c:v>
                </c:pt>
                <c:pt idx="572">
                  <c:v>50.330290101131716</c:v>
                </c:pt>
                <c:pt idx="573">
                  <c:v>50.404854644200199</c:v>
                </c:pt>
                <c:pt idx="574">
                  <c:v>50.479419187268682</c:v>
                </c:pt>
                <c:pt idx="575">
                  <c:v>50.553983730337166</c:v>
                </c:pt>
                <c:pt idx="576">
                  <c:v>50.628548273405649</c:v>
                </c:pt>
                <c:pt idx="577">
                  <c:v>50.703112816474132</c:v>
                </c:pt>
                <c:pt idx="578">
                  <c:v>50.777677359542615</c:v>
                </c:pt>
                <c:pt idx="579">
                  <c:v>50.852241902611098</c:v>
                </c:pt>
                <c:pt idx="580">
                  <c:v>50.926806445679581</c:v>
                </c:pt>
                <c:pt idx="581">
                  <c:v>51.001370988748064</c:v>
                </c:pt>
                <c:pt idx="582">
                  <c:v>51.075935531816548</c:v>
                </c:pt>
                <c:pt idx="583">
                  <c:v>51.150500074885031</c:v>
                </c:pt>
                <c:pt idx="584">
                  <c:v>51.225064617953514</c:v>
                </c:pt>
                <c:pt idx="585">
                  <c:v>51.299629161021997</c:v>
                </c:pt>
                <c:pt idx="586">
                  <c:v>51.37419370409048</c:v>
                </c:pt>
                <c:pt idx="587">
                  <c:v>51.448758247158963</c:v>
                </c:pt>
                <c:pt idx="588">
                  <c:v>51.523322790227446</c:v>
                </c:pt>
                <c:pt idx="589">
                  <c:v>51.59788733329593</c:v>
                </c:pt>
                <c:pt idx="590">
                  <c:v>51.672451876364413</c:v>
                </c:pt>
                <c:pt idx="591">
                  <c:v>51.747016419432896</c:v>
                </c:pt>
                <c:pt idx="592">
                  <c:v>51.821580962501379</c:v>
                </c:pt>
                <c:pt idx="593">
                  <c:v>51.896145505569862</c:v>
                </c:pt>
                <c:pt idx="594">
                  <c:v>51.970710048638345</c:v>
                </c:pt>
                <c:pt idx="595">
                  <c:v>52.045274591706828</c:v>
                </c:pt>
                <c:pt idx="596">
                  <c:v>52.119839134775312</c:v>
                </c:pt>
                <c:pt idx="597">
                  <c:v>52.194403677843795</c:v>
                </c:pt>
                <c:pt idx="598">
                  <c:v>52.268968220912278</c:v>
                </c:pt>
                <c:pt idx="599">
                  <c:v>52.343532763980761</c:v>
                </c:pt>
                <c:pt idx="600">
                  <c:v>52.418097307049244</c:v>
                </c:pt>
                <c:pt idx="601">
                  <c:v>52.492661850117727</c:v>
                </c:pt>
                <c:pt idx="602">
                  <c:v>52.56722639318621</c:v>
                </c:pt>
                <c:pt idx="603">
                  <c:v>52.641790936254694</c:v>
                </c:pt>
                <c:pt idx="604">
                  <c:v>52.716355479323177</c:v>
                </c:pt>
                <c:pt idx="605">
                  <c:v>52.79092002239166</c:v>
                </c:pt>
                <c:pt idx="606">
                  <c:v>52.865484565460143</c:v>
                </c:pt>
                <c:pt idx="607">
                  <c:v>52.940049108528626</c:v>
                </c:pt>
                <c:pt idx="608">
                  <c:v>53.014613651597109</c:v>
                </c:pt>
                <c:pt idx="609">
                  <c:v>53.089178194665593</c:v>
                </c:pt>
                <c:pt idx="610">
                  <c:v>53.163742737734076</c:v>
                </c:pt>
                <c:pt idx="611">
                  <c:v>53.238307280802559</c:v>
                </c:pt>
                <c:pt idx="612">
                  <c:v>53.312871823871042</c:v>
                </c:pt>
                <c:pt idx="613">
                  <c:v>53.387436366939525</c:v>
                </c:pt>
                <c:pt idx="614">
                  <c:v>53.462000910008008</c:v>
                </c:pt>
                <c:pt idx="615">
                  <c:v>53.536565453076491</c:v>
                </c:pt>
                <c:pt idx="616">
                  <c:v>53.611129996144975</c:v>
                </c:pt>
                <c:pt idx="617">
                  <c:v>53.685694539213458</c:v>
                </c:pt>
                <c:pt idx="618">
                  <c:v>53.760259082281941</c:v>
                </c:pt>
                <c:pt idx="619">
                  <c:v>53.834823625350424</c:v>
                </c:pt>
                <c:pt idx="620">
                  <c:v>53.909388168418907</c:v>
                </c:pt>
                <c:pt idx="621">
                  <c:v>53.98395271148739</c:v>
                </c:pt>
                <c:pt idx="622">
                  <c:v>54.058517254555873</c:v>
                </c:pt>
                <c:pt idx="623">
                  <c:v>54.133081797624357</c:v>
                </c:pt>
                <c:pt idx="624">
                  <c:v>54.20764634069284</c:v>
                </c:pt>
                <c:pt idx="625">
                  <c:v>54.282210883761323</c:v>
                </c:pt>
                <c:pt idx="626">
                  <c:v>54.356775426829806</c:v>
                </c:pt>
                <c:pt idx="627">
                  <c:v>54.431339969898289</c:v>
                </c:pt>
                <c:pt idx="628">
                  <c:v>54.505904512966772</c:v>
                </c:pt>
                <c:pt idx="629">
                  <c:v>54.580469056035255</c:v>
                </c:pt>
                <c:pt idx="630">
                  <c:v>54.655033599103739</c:v>
                </c:pt>
                <c:pt idx="631">
                  <c:v>54.729598142172222</c:v>
                </c:pt>
                <c:pt idx="632">
                  <c:v>54.804162685240705</c:v>
                </c:pt>
                <c:pt idx="633">
                  <c:v>54.878727228309188</c:v>
                </c:pt>
                <c:pt idx="634">
                  <c:v>54.953291771377671</c:v>
                </c:pt>
                <c:pt idx="635">
                  <c:v>55.027856314446154</c:v>
                </c:pt>
                <c:pt idx="636">
                  <c:v>55.102420857514637</c:v>
                </c:pt>
                <c:pt idx="637">
                  <c:v>55.176985400583121</c:v>
                </c:pt>
                <c:pt idx="638">
                  <c:v>55.251549943651604</c:v>
                </c:pt>
                <c:pt idx="639">
                  <c:v>55.326114486720087</c:v>
                </c:pt>
                <c:pt idx="640">
                  <c:v>55.40067902978857</c:v>
                </c:pt>
                <c:pt idx="641">
                  <c:v>55.475243572857053</c:v>
                </c:pt>
                <c:pt idx="642">
                  <c:v>55.549808115925536</c:v>
                </c:pt>
                <c:pt idx="643">
                  <c:v>55.62437265899402</c:v>
                </c:pt>
                <c:pt idx="644">
                  <c:v>55.698937202062503</c:v>
                </c:pt>
                <c:pt idx="645">
                  <c:v>55.773501745130986</c:v>
                </c:pt>
                <c:pt idx="646">
                  <c:v>55.848066288199469</c:v>
                </c:pt>
                <c:pt idx="647">
                  <c:v>55.922630831267952</c:v>
                </c:pt>
                <c:pt idx="648">
                  <c:v>55.997195374336435</c:v>
                </c:pt>
                <c:pt idx="649">
                  <c:v>56.071759917404918</c:v>
                </c:pt>
                <c:pt idx="650">
                  <c:v>56.146324460473402</c:v>
                </c:pt>
                <c:pt idx="651">
                  <c:v>56.220889003541885</c:v>
                </c:pt>
                <c:pt idx="652">
                  <c:v>56.295453546610368</c:v>
                </c:pt>
                <c:pt idx="653">
                  <c:v>56.370018089678851</c:v>
                </c:pt>
                <c:pt idx="654">
                  <c:v>56.444582632747334</c:v>
                </c:pt>
                <c:pt idx="655">
                  <c:v>56.519147175815817</c:v>
                </c:pt>
                <c:pt idx="656">
                  <c:v>56.5937117188843</c:v>
                </c:pt>
                <c:pt idx="657">
                  <c:v>56.668276261952784</c:v>
                </c:pt>
                <c:pt idx="658">
                  <c:v>56.742840805021267</c:v>
                </c:pt>
                <c:pt idx="659">
                  <c:v>56.81740534808975</c:v>
                </c:pt>
                <c:pt idx="660">
                  <c:v>56.891969891158233</c:v>
                </c:pt>
                <c:pt idx="661">
                  <c:v>56.966534434226716</c:v>
                </c:pt>
                <c:pt idx="662">
                  <c:v>57.041098977295199</c:v>
                </c:pt>
                <c:pt idx="663">
                  <c:v>57.115663520363682</c:v>
                </c:pt>
                <c:pt idx="664">
                  <c:v>57.190228063432166</c:v>
                </c:pt>
                <c:pt idx="665">
                  <c:v>57.264792606500649</c:v>
                </c:pt>
                <c:pt idx="666">
                  <c:v>57.339357149569132</c:v>
                </c:pt>
                <c:pt idx="667">
                  <c:v>57.413921692637615</c:v>
                </c:pt>
                <c:pt idx="668">
                  <c:v>57.488486235706098</c:v>
                </c:pt>
                <c:pt idx="669">
                  <c:v>57.563050778774581</c:v>
                </c:pt>
                <c:pt idx="670">
                  <c:v>57.637970893334398</c:v>
                </c:pt>
                <c:pt idx="671">
                  <c:v>57.713615946425683</c:v>
                </c:pt>
                <c:pt idx="672">
                  <c:v>57.790007398226471</c:v>
                </c:pt>
                <c:pt idx="673">
                  <c:v>57.867167789086459</c:v>
                </c:pt>
                <c:pt idx="674">
                  <c:v>57.94512081721188</c:v>
                </c:pt>
                <c:pt idx="675">
                  <c:v>58.023891423684752</c:v>
                </c:pt>
                <c:pt idx="676">
                  <c:v>58.103505885681045</c:v>
                </c:pt>
                <c:pt idx="677">
                  <c:v>58.183991918875435</c:v>
                </c:pt>
                <c:pt idx="678">
                  <c:v>58.265378790163894</c:v>
                </c:pt>
                <c:pt idx="679">
                  <c:v>58.347697442003984</c:v>
                </c:pt>
                <c:pt idx="680">
                  <c:v>58.430980629870696</c:v>
                </c:pt>
                <c:pt idx="681">
                  <c:v>58.515263074559378</c:v>
                </c:pt>
                <c:pt idx="682">
                  <c:v>58.600581631344234</c:v>
                </c:pt>
                <c:pt idx="683">
                  <c:v>58.686975478330005</c:v>
                </c:pt>
                <c:pt idx="684">
                  <c:v>58.774486326727505</c:v>
                </c:pt>
                <c:pt idx="685">
                  <c:v>58.863158656255195</c:v>
                </c:pt>
                <c:pt idx="686">
                  <c:v>58.95303997943671</c:v>
                </c:pt>
                <c:pt idx="687">
                  <c:v>59.044181139251627</c:v>
                </c:pt>
                <c:pt idx="688">
                  <c:v>59.136636645432787</c:v>
                </c:pt>
                <c:pt idx="689">
                  <c:v>59.2297684859778</c:v>
                </c:pt>
                <c:pt idx="690">
                  <c:v>59.322900326522813</c:v>
                </c:pt>
                <c:pt idx="691">
                  <c:v>59.416032167067826</c:v>
                </c:pt>
                <c:pt idx="692">
                  <c:v>59.509164007612839</c:v>
                </c:pt>
                <c:pt idx="693">
                  <c:v>59.602295848157851</c:v>
                </c:pt>
                <c:pt idx="694">
                  <c:v>59.695427688702864</c:v>
                </c:pt>
                <c:pt idx="695">
                  <c:v>59.788559529247877</c:v>
                </c:pt>
                <c:pt idx="696">
                  <c:v>59.88169136979289</c:v>
                </c:pt>
                <c:pt idx="697">
                  <c:v>59.974823210337902</c:v>
                </c:pt>
                <c:pt idx="698">
                  <c:v>60.067955050882915</c:v>
                </c:pt>
                <c:pt idx="699">
                  <c:v>60.161086891427928</c:v>
                </c:pt>
                <c:pt idx="700">
                  <c:v>60.254218731972941</c:v>
                </c:pt>
                <c:pt idx="701">
                  <c:v>60.347350572517954</c:v>
                </c:pt>
                <c:pt idx="702">
                  <c:v>60.440482413062966</c:v>
                </c:pt>
                <c:pt idx="703">
                  <c:v>60.533614253607979</c:v>
                </c:pt>
                <c:pt idx="704">
                  <c:v>60.626746094152992</c:v>
                </c:pt>
                <c:pt idx="705">
                  <c:v>60.719877934698005</c:v>
                </c:pt>
                <c:pt idx="706">
                  <c:v>60.813009775243017</c:v>
                </c:pt>
                <c:pt idx="707">
                  <c:v>60.90614161578803</c:v>
                </c:pt>
                <c:pt idx="708">
                  <c:v>60.999273456333043</c:v>
                </c:pt>
                <c:pt idx="709">
                  <c:v>61.092405296878056</c:v>
                </c:pt>
                <c:pt idx="710">
                  <c:v>61.185537137423069</c:v>
                </c:pt>
                <c:pt idx="711">
                  <c:v>61.278668977968081</c:v>
                </c:pt>
                <c:pt idx="712">
                  <c:v>61.371800818513094</c:v>
                </c:pt>
                <c:pt idx="713">
                  <c:v>61.464932659058107</c:v>
                </c:pt>
                <c:pt idx="714">
                  <c:v>61.55806449960312</c:v>
                </c:pt>
                <c:pt idx="715">
                  <c:v>61.651196340148132</c:v>
                </c:pt>
                <c:pt idx="716">
                  <c:v>61.744328180693145</c:v>
                </c:pt>
                <c:pt idx="717">
                  <c:v>61.837460021238158</c:v>
                </c:pt>
                <c:pt idx="718">
                  <c:v>61.930591861783171</c:v>
                </c:pt>
                <c:pt idx="719">
                  <c:v>62.023723702328184</c:v>
                </c:pt>
                <c:pt idx="720">
                  <c:v>62.116855542873196</c:v>
                </c:pt>
                <c:pt idx="721">
                  <c:v>62.209987383418209</c:v>
                </c:pt>
                <c:pt idx="722">
                  <c:v>62.303119223963222</c:v>
                </c:pt>
                <c:pt idx="723">
                  <c:v>62.396251064508235</c:v>
                </c:pt>
                <c:pt idx="724">
                  <c:v>62.489382905053247</c:v>
                </c:pt>
                <c:pt idx="725">
                  <c:v>62.58251474559826</c:v>
                </c:pt>
                <c:pt idx="726">
                  <c:v>62.675646586143273</c:v>
                </c:pt>
                <c:pt idx="727">
                  <c:v>62.768778426688286</c:v>
                </c:pt>
                <c:pt idx="728">
                  <c:v>62.861910267233299</c:v>
                </c:pt>
                <c:pt idx="729">
                  <c:v>62.955042107778311</c:v>
                </c:pt>
                <c:pt idx="730">
                  <c:v>63.048173948323324</c:v>
                </c:pt>
                <c:pt idx="731">
                  <c:v>63.141145043509603</c:v>
                </c:pt>
                <c:pt idx="732">
                  <c:v>63.233797138627189</c:v>
                </c:pt>
                <c:pt idx="733">
                  <c:v>63.326134058423172</c:v>
                </c:pt>
                <c:pt idx="734">
                  <c:v>63.418159554374292</c:v>
                </c:pt>
                <c:pt idx="735">
                  <c:v>63.509877306628773</c:v>
                </c:pt>
                <c:pt idx="736">
                  <c:v>63.601290925882545</c:v>
                </c:pt>
                <c:pt idx="737">
                  <c:v>63.69240395519261</c:v>
                </c:pt>
                <c:pt idx="738">
                  <c:v>63.783219871730076</c:v>
                </c:pt>
                <c:pt idx="739">
                  <c:v>63.873742088475247</c:v>
                </c:pt>
                <c:pt idx="740">
                  <c:v>63.963973955857163</c:v>
                </c:pt>
                <c:pt idx="741">
                  <c:v>64.053918763339752</c:v>
                </c:pt>
                <c:pt idx="742">
                  <c:v>64.14357974095671</c:v>
                </c:pt>
                <c:pt idx="743">
                  <c:v>64.232960060797168</c:v>
                </c:pt>
                <c:pt idx="744">
                  <c:v>64.322062838443955</c:v>
                </c:pt>
                <c:pt idx="745">
                  <c:v>64.410891134366381</c:v>
                </c:pt>
                <c:pt idx="746">
                  <c:v>64.499447955269247</c:v>
                </c:pt>
                <c:pt idx="747">
                  <c:v>64.587736255399818</c:v>
                </c:pt>
                <c:pt idx="748">
                  <c:v>64.675758937814166</c:v>
                </c:pt>
                <c:pt idx="749">
                  <c:v>64.763518855604659</c:v>
                </c:pt>
                <c:pt idx="750">
                  <c:v>64.851018813089851</c:v>
                </c:pt>
                <c:pt idx="751">
                  <c:v>64.938261566968293</c:v>
                </c:pt>
                <c:pt idx="752">
                  <c:v>65.025249827437477</c:v>
                </c:pt>
                <c:pt idx="753">
                  <c:v>65.111986259279306</c:v>
                </c:pt>
                <c:pt idx="754">
                  <c:v>65.198473482913244</c:v>
                </c:pt>
                <c:pt idx="755">
                  <c:v>65.284714075418265</c:v>
                </c:pt>
                <c:pt idx="756">
                  <c:v>65.370710571524882</c:v>
                </c:pt>
                <c:pt idx="757">
                  <c:v>65.456465464578145</c:v>
                </c:pt>
                <c:pt idx="758">
                  <c:v>65.541981207472716</c:v>
                </c:pt>
                <c:pt idx="759">
                  <c:v>65.627260213561044</c:v>
                </c:pt>
                <c:pt idx="760">
                  <c:v>65.712304857535457</c:v>
                </c:pt>
                <c:pt idx="761">
                  <c:v>65.797117476285251</c:v>
                </c:pt>
                <c:pt idx="762">
                  <c:v>65.88170036972943</c:v>
                </c:pt>
                <c:pt idx="763">
                  <c:v>65.966055801626183</c:v>
                </c:pt>
                <c:pt idx="764">
                  <c:v>66.050186000359631</c:v>
                </c:pt>
                <c:pt idx="765">
                  <c:v>66.13409315970479</c:v>
                </c:pt>
                <c:pt idx="766">
                  <c:v>66.217779439571459</c:v>
                </c:pt>
                <c:pt idx="767">
                  <c:v>66.301246966727632</c:v>
                </c:pt>
                <c:pt idx="768">
                  <c:v>66.384497835503311</c:v>
                </c:pt>
                <c:pt idx="769">
                  <c:v>66.467534108475135</c:v>
                </c:pt>
                <c:pt idx="770">
                  <c:v>66.550357817132621</c:v>
                </c:pt>
                <c:pt idx="771">
                  <c:v>66.632970962526628</c:v>
                </c:pt>
                <c:pt idx="772">
                  <c:v>66.715375515900448</c:v>
                </c:pt>
                <c:pt idx="773">
                  <c:v>66.797620032414585</c:v>
                </c:pt>
                <c:pt idx="774">
                  <c:v>66.879798751936747</c:v>
                </c:pt>
                <c:pt idx="775">
                  <c:v>66.962005027312642</c:v>
                </c:pt>
                <c:pt idx="776">
                  <c:v>67.044332254949467</c:v>
                </c:pt>
                <c:pt idx="777">
                  <c:v>67.126874805208899</c:v>
                </c:pt>
                <c:pt idx="778">
                  <c:v>67.209728978667528</c:v>
                </c:pt>
                <c:pt idx="779">
                  <c:v>67.292994015703684</c:v>
                </c:pt>
                <c:pt idx="780">
                  <c:v>67.376773189843362</c:v>
                </c:pt>
                <c:pt idx="781">
                  <c:v>67.461124954997402</c:v>
                </c:pt>
                <c:pt idx="782">
                  <c:v>67.54606015494025</c:v>
                </c:pt>
                <c:pt idx="783">
                  <c:v>67.631589986256486</c:v>
                </c:pt>
                <c:pt idx="784">
                  <c:v>67.717726014671229</c:v>
                </c:pt>
                <c:pt idx="785">
                  <c:v>67.804480192366299</c:v>
                </c:pt>
                <c:pt idx="786">
                  <c:v>67.891864876356038</c:v>
                </c:pt>
                <c:pt idx="787">
                  <c:v>67.979892848002976</c:v>
                </c:pt>
                <c:pt idx="788">
                  <c:v>68.068577333761141</c:v>
                </c:pt>
                <c:pt idx="789">
                  <c:v>68.157932027242751</c:v>
                </c:pt>
                <c:pt idx="790">
                  <c:v>68.247971112712989</c:v>
                </c:pt>
                <c:pt idx="791">
                  <c:v>68.338646950140316</c:v>
                </c:pt>
                <c:pt idx="792">
                  <c:v>68.429845435349577</c:v>
                </c:pt>
                <c:pt idx="793">
                  <c:v>68.521446185280553</c:v>
                </c:pt>
                <c:pt idx="794">
                  <c:v>68.613323885144865</c:v>
                </c:pt>
                <c:pt idx="795">
                  <c:v>68.70534980234784</c:v>
                </c:pt>
                <c:pt idx="796">
                  <c:v>68.797393419091492</c:v>
                </c:pt>
                <c:pt idx="797">
                  <c:v>68.889324127604766</c:v>
                </c:pt>
                <c:pt idx="798">
                  <c:v>68.981012927657503</c:v>
                </c:pt>
                <c:pt idx="799">
                  <c:v>69.072397933074726</c:v>
                </c:pt>
                <c:pt idx="800">
                  <c:v>69.163482680600438</c:v>
                </c:pt>
                <c:pt idx="801">
                  <c:v>69.254270641255729</c:v>
                </c:pt>
                <c:pt idx="802">
                  <c:v>69.344703199411029</c:v>
                </c:pt>
                <c:pt idx="803">
                  <c:v>69.434662708502657</c:v>
                </c:pt>
                <c:pt idx="804">
                  <c:v>69.524037356762136</c:v>
                </c:pt>
                <c:pt idx="805">
                  <c:v>69.612722282445276</c:v>
                </c:pt>
                <c:pt idx="806">
                  <c:v>69.700620476154654</c:v>
                </c:pt>
                <c:pt idx="807">
                  <c:v>69.787643457625833</c:v>
                </c:pt>
                <c:pt idx="808">
                  <c:v>69.873711725857092</c:v>
                </c:pt>
                <c:pt idx="809">
                  <c:v>69.958754991663142</c:v>
                </c:pt>
                <c:pt idx="810">
                  <c:v>70.042761081199799</c:v>
                </c:pt>
                <c:pt idx="811">
                  <c:v>70.125768803686697</c:v>
                </c:pt>
                <c:pt idx="812">
                  <c:v>70.207814628963533</c:v>
                </c:pt>
                <c:pt idx="813">
                  <c:v>70.288932880034054</c:v>
                </c:pt>
                <c:pt idx="814">
                  <c:v>70.369155905709917</c:v>
                </c:pt>
                <c:pt idx="815">
                  <c:v>70.448514235811544</c:v>
                </c:pt>
                <c:pt idx="816">
                  <c:v>70.527036721032303</c:v>
                </c:pt>
                <c:pt idx="817">
                  <c:v>70.604750659278281</c:v>
                </c:pt>
                <c:pt idx="818">
                  <c:v>70.681681910048241</c:v>
                </c:pt>
                <c:pt idx="819">
                  <c:v>70.757854998208714</c:v>
                </c:pt>
                <c:pt idx="820">
                  <c:v>70.833328804682893</c:v>
                </c:pt>
                <c:pt idx="821">
                  <c:v>70.908193293883485</c:v>
                </c:pt>
                <c:pt idx="822">
                  <c:v>70.910876527287428</c:v>
                </c:pt>
                <c:pt idx="823">
                  <c:v>70.985441070355904</c:v>
                </c:pt>
                <c:pt idx="824">
                  <c:v>71.06000561342438</c:v>
                </c:pt>
                <c:pt idx="825">
                  <c:v>71.134570156492856</c:v>
                </c:pt>
                <c:pt idx="826">
                  <c:v>71.209134699561332</c:v>
                </c:pt>
                <c:pt idx="827">
                  <c:v>71.283699242629808</c:v>
                </c:pt>
                <c:pt idx="828">
                  <c:v>71.358263785698284</c:v>
                </c:pt>
                <c:pt idx="829">
                  <c:v>71.43282832876676</c:v>
                </c:pt>
                <c:pt idx="830">
                  <c:v>71.507392871835236</c:v>
                </c:pt>
                <c:pt idx="831">
                  <c:v>71.581957414903712</c:v>
                </c:pt>
                <c:pt idx="832">
                  <c:v>71.656521957972188</c:v>
                </c:pt>
                <c:pt idx="833">
                  <c:v>71.731086501040664</c:v>
                </c:pt>
                <c:pt idx="834">
                  <c:v>71.80565104410914</c:v>
                </c:pt>
                <c:pt idx="835">
                  <c:v>71.880215587177616</c:v>
                </c:pt>
                <c:pt idx="836">
                  <c:v>71.954780130246093</c:v>
                </c:pt>
                <c:pt idx="837">
                  <c:v>72.029344673314569</c:v>
                </c:pt>
                <c:pt idx="838">
                  <c:v>72.103909216383045</c:v>
                </c:pt>
                <c:pt idx="839">
                  <c:v>72.178473759451521</c:v>
                </c:pt>
                <c:pt idx="840">
                  <c:v>72.253038302519997</c:v>
                </c:pt>
                <c:pt idx="841">
                  <c:v>72.327602845588473</c:v>
                </c:pt>
                <c:pt idx="842">
                  <c:v>72.402167388656949</c:v>
                </c:pt>
                <c:pt idx="843">
                  <c:v>72.476731931725425</c:v>
                </c:pt>
                <c:pt idx="844">
                  <c:v>72.551296474793901</c:v>
                </c:pt>
                <c:pt idx="845">
                  <c:v>72.625861017862377</c:v>
                </c:pt>
                <c:pt idx="846">
                  <c:v>72.700425560930853</c:v>
                </c:pt>
                <c:pt idx="847">
                  <c:v>72.774990103999329</c:v>
                </c:pt>
                <c:pt idx="848">
                  <c:v>72.849554647067805</c:v>
                </c:pt>
                <c:pt idx="849">
                  <c:v>72.924119190136281</c:v>
                </c:pt>
                <c:pt idx="850">
                  <c:v>72.998683733204757</c:v>
                </c:pt>
                <c:pt idx="851">
                  <c:v>73.073248276273233</c:v>
                </c:pt>
                <c:pt idx="852">
                  <c:v>73.147812819341709</c:v>
                </c:pt>
                <c:pt idx="853">
                  <c:v>73.222377362410185</c:v>
                </c:pt>
                <c:pt idx="854">
                  <c:v>73.296941905478661</c:v>
                </c:pt>
                <c:pt idx="855">
                  <c:v>73.371506448547137</c:v>
                </c:pt>
                <c:pt idx="856">
                  <c:v>73.446070991615613</c:v>
                </c:pt>
                <c:pt idx="857">
                  <c:v>73.520635534684089</c:v>
                </c:pt>
                <c:pt idx="858">
                  <c:v>73.595200077752565</c:v>
                </c:pt>
                <c:pt idx="859">
                  <c:v>73.669764620821041</c:v>
                </c:pt>
                <c:pt idx="860">
                  <c:v>73.744329163889518</c:v>
                </c:pt>
                <c:pt idx="861">
                  <c:v>73.818893706957994</c:v>
                </c:pt>
                <c:pt idx="862">
                  <c:v>73.89345825002647</c:v>
                </c:pt>
                <c:pt idx="863">
                  <c:v>73.968022793094946</c:v>
                </c:pt>
                <c:pt idx="864">
                  <c:v>74.042587336163422</c:v>
                </c:pt>
                <c:pt idx="865">
                  <c:v>74.117151879231898</c:v>
                </c:pt>
                <c:pt idx="866">
                  <c:v>74.191716422300374</c:v>
                </c:pt>
                <c:pt idx="867">
                  <c:v>74.26628096536885</c:v>
                </c:pt>
                <c:pt idx="868">
                  <c:v>74.340845508437326</c:v>
                </c:pt>
                <c:pt idx="869">
                  <c:v>74.415410051505802</c:v>
                </c:pt>
                <c:pt idx="870">
                  <c:v>74.489974594574278</c:v>
                </c:pt>
                <c:pt idx="871">
                  <c:v>74.564539137642754</c:v>
                </c:pt>
                <c:pt idx="872">
                  <c:v>74.63910368071123</c:v>
                </c:pt>
                <c:pt idx="873">
                  <c:v>74.713668223779706</c:v>
                </c:pt>
                <c:pt idx="874">
                  <c:v>74.788232766848182</c:v>
                </c:pt>
                <c:pt idx="875">
                  <c:v>74.862797309916658</c:v>
                </c:pt>
                <c:pt idx="876">
                  <c:v>74.937361852985134</c:v>
                </c:pt>
                <c:pt idx="877">
                  <c:v>75.01192639605361</c:v>
                </c:pt>
                <c:pt idx="878">
                  <c:v>75.086490939122086</c:v>
                </c:pt>
                <c:pt idx="879">
                  <c:v>75.161055482190562</c:v>
                </c:pt>
                <c:pt idx="880">
                  <c:v>75.235620025259038</c:v>
                </c:pt>
                <c:pt idx="881">
                  <c:v>75.310184568327514</c:v>
                </c:pt>
                <c:pt idx="882">
                  <c:v>75.38474911139599</c:v>
                </c:pt>
                <c:pt idx="883">
                  <c:v>75.459313654464466</c:v>
                </c:pt>
                <c:pt idx="884">
                  <c:v>75.533878197532943</c:v>
                </c:pt>
                <c:pt idx="885">
                  <c:v>75.608442740601419</c:v>
                </c:pt>
                <c:pt idx="886">
                  <c:v>75.683007283669895</c:v>
                </c:pt>
                <c:pt idx="887">
                  <c:v>75.757571826738371</c:v>
                </c:pt>
                <c:pt idx="888">
                  <c:v>75.832136369806847</c:v>
                </c:pt>
                <c:pt idx="889">
                  <c:v>75.906700912875323</c:v>
                </c:pt>
                <c:pt idx="890">
                  <c:v>75.981265455943799</c:v>
                </c:pt>
                <c:pt idx="891">
                  <c:v>76.055829999012275</c:v>
                </c:pt>
                <c:pt idx="892">
                  <c:v>76.130394542080751</c:v>
                </c:pt>
                <c:pt idx="893">
                  <c:v>76.204959085149227</c:v>
                </c:pt>
                <c:pt idx="894">
                  <c:v>76.279523628217703</c:v>
                </c:pt>
                <c:pt idx="895">
                  <c:v>76.354088171286179</c:v>
                </c:pt>
                <c:pt idx="896">
                  <c:v>76.428652714354655</c:v>
                </c:pt>
                <c:pt idx="897">
                  <c:v>76.503217257423131</c:v>
                </c:pt>
                <c:pt idx="898">
                  <c:v>76.577781800491607</c:v>
                </c:pt>
                <c:pt idx="899">
                  <c:v>76.652346343560083</c:v>
                </c:pt>
                <c:pt idx="900">
                  <c:v>76.726910886628559</c:v>
                </c:pt>
                <c:pt idx="901">
                  <c:v>76.801475429697035</c:v>
                </c:pt>
                <c:pt idx="902">
                  <c:v>76.876039972765511</c:v>
                </c:pt>
                <c:pt idx="903">
                  <c:v>76.950604515833987</c:v>
                </c:pt>
                <c:pt idx="904">
                  <c:v>77.025169058902463</c:v>
                </c:pt>
                <c:pt idx="905">
                  <c:v>77.099733601970939</c:v>
                </c:pt>
                <c:pt idx="906">
                  <c:v>77.174298145039415</c:v>
                </c:pt>
                <c:pt idx="907">
                  <c:v>77.248862688107891</c:v>
                </c:pt>
                <c:pt idx="908">
                  <c:v>77.323427231176368</c:v>
                </c:pt>
                <c:pt idx="909">
                  <c:v>77.397991774244844</c:v>
                </c:pt>
                <c:pt idx="910">
                  <c:v>77.47255631731332</c:v>
                </c:pt>
                <c:pt idx="911">
                  <c:v>77.547120860381796</c:v>
                </c:pt>
                <c:pt idx="912">
                  <c:v>77.621685403450272</c:v>
                </c:pt>
                <c:pt idx="913">
                  <c:v>77.696249946518748</c:v>
                </c:pt>
                <c:pt idx="914">
                  <c:v>77.770814489587224</c:v>
                </c:pt>
                <c:pt idx="915">
                  <c:v>77.8453790326557</c:v>
                </c:pt>
                <c:pt idx="916">
                  <c:v>77.919943575724176</c:v>
                </c:pt>
                <c:pt idx="917">
                  <c:v>77.994508118792652</c:v>
                </c:pt>
                <c:pt idx="918">
                  <c:v>78.069072661861128</c:v>
                </c:pt>
                <c:pt idx="919">
                  <c:v>78.143637204929604</c:v>
                </c:pt>
                <c:pt idx="920">
                  <c:v>78.21820174799808</c:v>
                </c:pt>
                <c:pt idx="921">
                  <c:v>78.292766291066556</c:v>
                </c:pt>
                <c:pt idx="922">
                  <c:v>78.367330834135032</c:v>
                </c:pt>
                <c:pt idx="923">
                  <c:v>78.441895377203508</c:v>
                </c:pt>
                <c:pt idx="924">
                  <c:v>78.516459920271984</c:v>
                </c:pt>
                <c:pt idx="925">
                  <c:v>78.59102446334046</c:v>
                </c:pt>
                <c:pt idx="926">
                  <c:v>78.665589006408936</c:v>
                </c:pt>
                <c:pt idx="927">
                  <c:v>78.740153549477412</c:v>
                </c:pt>
                <c:pt idx="928">
                  <c:v>78.814718092545888</c:v>
                </c:pt>
                <c:pt idx="929">
                  <c:v>78.889282635614364</c:v>
                </c:pt>
                <c:pt idx="930">
                  <c:v>78.96384717868284</c:v>
                </c:pt>
                <c:pt idx="931">
                  <c:v>79.038411721751316</c:v>
                </c:pt>
                <c:pt idx="932">
                  <c:v>79.112976264819793</c:v>
                </c:pt>
                <c:pt idx="933">
                  <c:v>79.187540807888269</c:v>
                </c:pt>
                <c:pt idx="934">
                  <c:v>79.262105350956745</c:v>
                </c:pt>
                <c:pt idx="935">
                  <c:v>79.336669894025221</c:v>
                </c:pt>
                <c:pt idx="936">
                  <c:v>79.411234437093697</c:v>
                </c:pt>
                <c:pt idx="937">
                  <c:v>79.485798980162173</c:v>
                </c:pt>
                <c:pt idx="938">
                  <c:v>79.560363523230649</c:v>
                </c:pt>
                <c:pt idx="939">
                  <c:v>79.634928066299125</c:v>
                </c:pt>
                <c:pt idx="940">
                  <c:v>79.709492609367601</c:v>
                </c:pt>
                <c:pt idx="941">
                  <c:v>79.784057152436077</c:v>
                </c:pt>
                <c:pt idx="942">
                  <c:v>79.858621695504553</c:v>
                </c:pt>
                <c:pt idx="943">
                  <c:v>79.933186238573029</c:v>
                </c:pt>
                <c:pt idx="944">
                  <c:v>80.007750781641505</c:v>
                </c:pt>
                <c:pt idx="945">
                  <c:v>80.082315324709981</c:v>
                </c:pt>
                <c:pt idx="946">
                  <c:v>80.156879867778457</c:v>
                </c:pt>
                <c:pt idx="947">
                  <c:v>80.231444410846933</c:v>
                </c:pt>
                <c:pt idx="948">
                  <c:v>80.306008953915409</c:v>
                </c:pt>
                <c:pt idx="949">
                  <c:v>80.380573496983885</c:v>
                </c:pt>
                <c:pt idx="950">
                  <c:v>80.455138040052361</c:v>
                </c:pt>
                <c:pt idx="951">
                  <c:v>80.529702583120837</c:v>
                </c:pt>
                <c:pt idx="952">
                  <c:v>80.604267126189313</c:v>
                </c:pt>
                <c:pt idx="953">
                  <c:v>80.678831669257789</c:v>
                </c:pt>
                <c:pt idx="954">
                  <c:v>80.753396212326265</c:v>
                </c:pt>
                <c:pt idx="955">
                  <c:v>80.827960755394741</c:v>
                </c:pt>
                <c:pt idx="956">
                  <c:v>80.902525298463217</c:v>
                </c:pt>
                <c:pt idx="957">
                  <c:v>80.977089841531694</c:v>
                </c:pt>
                <c:pt idx="958">
                  <c:v>81.05165438460017</c:v>
                </c:pt>
                <c:pt idx="959">
                  <c:v>81.126218927668646</c:v>
                </c:pt>
                <c:pt idx="960">
                  <c:v>81.200783470737122</c:v>
                </c:pt>
                <c:pt idx="961">
                  <c:v>81.275348013805598</c:v>
                </c:pt>
                <c:pt idx="962">
                  <c:v>81.349912556874074</c:v>
                </c:pt>
                <c:pt idx="963">
                  <c:v>81.42447709994255</c:v>
                </c:pt>
                <c:pt idx="964">
                  <c:v>81.499041643011026</c:v>
                </c:pt>
                <c:pt idx="965">
                  <c:v>81.573606186079502</c:v>
                </c:pt>
                <c:pt idx="966">
                  <c:v>81.648170729147978</c:v>
                </c:pt>
                <c:pt idx="967">
                  <c:v>81.722735272216454</c:v>
                </c:pt>
                <c:pt idx="968">
                  <c:v>81.79729981528493</c:v>
                </c:pt>
                <c:pt idx="969">
                  <c:v>81.871864358353406</c:v>
                </c:pt>
                <c:pt idx="970">
                  <c:v>81.946428901421882</c:v>
                </c:pt>
                <c:pt idx="971">
                  <c:v>82.020993444490358</c:v>
                </c:pt>
                <c:pt idx="972">
                  <c:v>82.095557987558834</c:v>
                </c:pt>
                <c:pt idx="973">
                  <c:v>82.17012253062731</c:v>
                </c:pt>
                <c:pt idx="974">
                  <c:v>82.244687073695786</c:v>
                </c:pt>
                <c:pt idx="975">
                  <c:v>82.319251616764262</c:v>
                </c:pt>
                <c:pt idx="976">
                  <c:v>82.393816159832738</c:v>
                </c:pt>
                <c:pt idx="977">
                  <c:v>82.468380702901214</c:v>
                </c:pt>
                <c:pt idx="978">
                  <c:v>82.54294524596969</c:v>
                </c:pt>
                <c:pt idx="979">
                  <c:v>82.617509789038166</c:v>
                </c:pt>
                <c:pt idx="980">
                  <c:v>82.692074332106642</c:v>
                </c:pt>
                <c:pt idx="981">
                  <c:v>82.766638875175119</c:v>
                </c:pt>
                <c:pt idx="982">
                  <c:v>82.841203418243595</c:v>
                </c:pt>
                <c:pt idx="983">
                  <c:v>82.915767961312071</c:v>
                </c:pt>
                <c:pt idx="984">
                  <c:v>82.990332504380547</c:v>
                </c:pt>
                <c:pt idx="985">
                  <c:v>83.064897047449023</c:v>
                </c:pt>
                <c:pt idx="986">
                  <c:v>83.139461590517499</c:v>
                </c:pt>
                <c:pt idx="987">
                  <c:v>83.214026133585975</c:v>
                </c:pt>
                <c:pt idx="988">
                  <c:v>83.288590676654451</c:v>
                </c:pt>
                <c:pt idx="989">
                  <c:v>83.363155219722927</c:v>
                </c:pt>
                <c:pt idx="990">
                  <c:v>83.437719762791403</c:v>
                </c:pt>
                <c:pt idx="991">
                  <c:v>83.512284305859879</c:v>
                </c:pt>
                <c:pt idx="992">
                  <c:v>83.586848848928355</c:v>
                </c:pt>
                <c:pt idx="993">
                  <c:v>83.661413391996831</c:v>
                </c:pt>
                <c:pt idx="994">
                  <c:v>83.735977935065307</c:v>
                </c:pt>
                <c:pt idx="995">
                  <c:v>83.810542478133783</c:v>
                </c:pt>
                <c:pt idx="996">
                  <c:v>83.885107021202259</c:v>
                </c:pt>
                <c:pt idx="997">
                  <c:v>83.959671564270735</c:v>
                </c:pt>
                <c:pt idx="998">
                  <c:v>84.034236107339211</c:v>
                </c:pt>
                <c:pt idx="999">
                  <c:v>84.108800650407687</c:v>
                </c:pt>
                <c:pt idx="1000">
                  <c:v>84.183365193476163</c:v>
                </c:pt>
                <c:pt idx="1001">
                  <c:v>84.257929736544639</c:v>
                </c:pt>
                <c:pt idx="1002">
                  <c:v>84.332494279613115</c:v>
                </c:pt>
                <c:pt idx="1003">
                  <c:v>84.407058822681591</c:v>
                </c:pt>
                <c:pt idx="1004">
                  <c:v>84.481623365750067</c:v>
                </c:pt>
                <c:pt idx="1005">
                  <c:v>84.556187908818544</c:v>
                </c:pt>
                <c:pt idx="1006">
                  <c:v>84.63075245188702</c:v>
                </c:pt>
                <c:pt idx="1007">
                  <c:v>84.705316994955496</c:v>
                </c:pt>
                <c:pt idx="1008">
                  <c:v>84.779881538023972</c:v>
                </c:pt>
                <c:pt idx="1009">
                  <c:v>84.854446081092448</c:v>
                </c:pt>
                <c:pt idx="1010">
                  <c:v>84.929010624160924</c:v>
                </c:pt>
                <c:pt idx="1011">
                  <c:v>85.0035751672294</c:v>
                </c:pt>
                <c:pt idx="1012">
                  <c:v>85.078139710297876</c:v>
                </c:pt>
                <c:pt idx="1013">
                  <c:v>85.152704253366352</c:v>
                </c:pt>
                <c:pt idx="1014">
                  <c:v>85.227268796434828</c:v>
                </c:pt>
                <c:pt idx="1015">
                  <c:v>85.301833339503304</c:v>
                </c:pt>
                <c:pt idx="1016">
                  <c:v>85.37639788257178</c:v>
                </c:pt>
                <c:pt idx="1017">
                  <c:v>85.450962425640256</c:v>
                </c:pt>
                <c:pt idx="1018">
                  <c:v>85.525526968708732</c:v>
                </c:pt>
                <c:pt idx="1019">
                  <c:v>85.600091511777208</c:v>
                </c:pt>
                <c:pt idx="1020">
                  <c:v>85.674656054845684</c:v>
                </c:pt>
                <c:pt idx="1021">
                  <c:v>85.74922059791416</c:v>
                </c:pt>
                <c:pt idx="1022">
                  <c:v>85.823785140982636</c:v>
                </c:pt>
                <c:pt idx="1023">
                  <c:v>85.898349684051112</c:v>
                </c:pt>
                <c:pt idx="1024">
                  <c:v>85.972914227119588</c:v>
                </c:pt>
                <c:pt idx="1025">
                  <c:v>86.047478770188064</c:v>
                </c:pt>
                <c:pt idx="1026">
                  <c:v>86.12204331325654</c:v>
                </c:pt>
                <c:pt idx="1027">
                  <c:v>86.196607856325016</c:v>
                </c:pt>
                <c:pt idx="1028">
                  <c:v>86.271172399393492</c:v>
                </c:pt>
                <c:pt idx="1029">
                  <c:v>86.345736942461969</c:v>
                </c:pt>
                <c:pt idx="1030">
                  <c:v>86.420301485530445</c:v>
                </c:pt>
                <c:pt idx="1031">
                  <c:v>86.494866028598921</c:v>
                </c:pt>
                <c:pt idx="1032">
                  <c:v>86.569430571667397</c:v>
                </c:pt>
                <c:pt idx="1033">
                  <c:v>86.643995114735873</c:v>
                </c:pt>
                <c:pt idx="1034">
                  <c:v>86.718559657804349</c:v>
                </c:pt>
                <c:pt idx="1035">
                  <c:v>86.793124200872825</c:v>
                </c:pt>
                <c:pt idx="1036">
                  <c:v>86.867688743941301</c:v>
                </c:pt>
                <c:pt idx="1037">
                  <c:v>86.942253287009777</c:v>
                </c:pt>
                <c:pt idx="1038">
                  <c:v>87.016817830078253</c:v>
                </c:pt>
                <c:pt idx="1039">
                  <c:v>87.091382373146729</c:v>
                </c:pt>
                <c:pt idx="1040">
                  <c:v>87.165946916215205</c:v>
                </c:pt>
                <c:pt idx="1041">
                  <c:v>87.240511459283681</c:v>
                </c:pt>
                <c:pt idx="1042">
                  <c:v>87.315076002352157</c:v>
                </c:pt>
                <c:pt idx="1043">
                  <c:v>87.389640545420633</c:v>
                </c:pt>
                <c:pt idx="1044">
                  <c:v>87.464205088489109</c:v>
                </c:pt>
                <c:pt idx="1045">
                  <c:v>87.538769631557585</c:v>
                </c:pt>
                <c:pt idx="1046">
                  <c:v>87.613334174626061</c:v>
                </c:pt>
                <c:pt idx="1047">
                  <c:v>87.687898717694537</c:v>
                </c:pt>
                <c:pt idx="1048">
                  <c:v>87.762463260763013</c:v>
                </c:pt>
                <c:pt idx="1049">
                  <c:v>87.837027803831489</c:v>
                </c:pt>
                <c:pt idx="1050">
                  <c:v>87.911592346899965</c:v>
                </c:pt>
                <c:pt idx="1051">
                  <c:v>87.986512461459782</c:v>
                </c:pt>
                <c:pt idx="1052">
                  <c:v>88.062157514551075</c:v>
                </c:pt>
                <c:pt idx="1053">
                  <c:v>88.138548966351863</c:v>
                </c:pt>
                <c:pt idx="1054">
                  <c:v>88.21570935721185</c:v>
                </c:pt>
                <c:pt idx="1055">
                  <c:v>88.293662385337271</c:v>
                </c:pt>
                <c:pt idx="1056">
                  <c:v>88.372432991810143</c:v>
                </c:pt>
                <c:pt idx="1057">
                  <c:v>88.452047453806443</c:v>
                </c:pt>
                <c:pt idx="1058">
                  <c:v>88.532533487000833</c:v>
                </c:pt>
                <c:pt idx="1059">
                  <c:v>88.613920358289292</c:v>
                </c:pt>
                <c:pt idx="1060">
                  <c:v>88.696239010129389</c:v>
                </c:pt>
                <c:pt idx="1061">
                  <c:v>88.779522197996101</c:v>
                </c:pt>
                <c:pt idx="1062">
                  <c:v>88.863804642684784</c:v>
                </c:pt>
                <c:pt idx="1063">
                  <c:v>88.949123199469639</c:v>
                </c:pt>
                <c:pt idx="1064">
                  <c:v>89.035517046455411</c:v>
                </c:pt>
                <c:pt idx="1065">
                  <c:v>89.12302789485291</c:v>
                </c:pt>
                <c:pt idx="1066">
                  <c:v>89.211700224380593</c:v>
                </c:pt>
                <c:pt idx="1067">
                  <c:v>89.301581547562108</c:v>
                </c:pt>
                <c:pt idx="1068">
                  <c:v>89.392722707377018</c:v>
                </c:pt>
                <c:pt idx="1069">
                  <c:v>89.485178213558171</c:v>
                </c:pt>
                <c:pt idx="1070">
                  <c:v>89.578310054103184</c:v>
                </c:pt>
                <c:pt idx="1071">
                  <c:v>89.671441894648197</c:v>
                </c:pt>
                <c:pt idx="1072">
                  <c:v>89.76457373519321</c:v>
                </c:pt>
                <c:pt idx="1073">
                  <c:v>89.857705575738223</c:v>
                </c:pt>
                <c:pt idx="1074">
                  <c:v>89.950837416283235</c:v>
                </c:pt>
                <c:pt idx="1075">
                  <c:v>90.043969256828248</c:v>
                </c:pt>
                <c:pt idx="1076">
                  <c:v>90.137101097373261</c:v>
                </c:pt>
                <c:pt idx="1077">
                  <c:v>90.230232937918274</c:v>
                </c:pt>
                <c:pt idx="1078">
                  <c:v>90.323364778463286</c:v>
                </c:pt>
                <c:pt idx="1079">
                  <c:v>90.416496619008299</c:v>
                </c:pt>
                <c:pt idx="1080">
                  <c:v>90.509628459553312</c:v>
                </c:pt>
                <c:pt idx="1081">
                  <c:v>90.602760300098325</c:v>
                </c:pt>
                <c:pt idx="1082">
                  <c:v>90.695892140643338</c:v>
                </c:pt>
                <c:pt idx="1083">
                  <c:v>90.78902398118835</c:v>
                </c:pt>
                <c:pt idx="1084">
                  <c:v>90.882155821733363</c:v>
                </c:pt>
                <c:pt idx="1085">
                  <c:v>90.975287662278376</c:v>
                </c:pt>
                <c:pt idx="1086">
                  <c:v>91.068419502823389</c:v>
                </c:pt>
                <c:pt idx="1087">
                  <c:v>91.161551343368401</c:v>
                </c:pt>
                <c:pt idx="1088">
                  <c:v>91.254683183913414</c:v>
                </c:pt>
                <c:pt idx="1089">
                  <c:v>91.347815024458427</c:v>
                </c:pt>
                <c:pt idx="1090">
                  <c:v>91.44094686500344</c:v>
                </c:pt>
                <c:pt idx="1091">
                  <c:v>91.534078705548453</c:v>
                </c:pt>
                <c:pt idx="1092">
                  <c:v>91.627210546093465</c:v>
                </c:pt>
                <c:pt idx="1093">
                  <c:v>91.720342386638478</c:v>
                </c:pt>
                <c:pt idx="1094">
                  <c:v>91.813474227183491</c:v>
                </c:pt>
                <c:pt idx="1095">
                  <c:v>91.906606067728504</c:v>
                </c:pt>
                <c:pt idx="1096">
                  <c:v>91.999737908273516</c:v>
                </c:pt>
                <c:pt idx="1097">
                  <c:v>92.092869748818529</c:v>
                </c:pt>
                <c:pt idx="1098">
                  <c:v>92.186001589363542</c:v>
                </c:pt>
                <c:pt idx="1099">
                  <c:v>92.279133429908555</c:v>
                </c:pt>
                <c:pt idx="1100">
                  <c:v>92.372265270453568</c:v>
                </c:pt>
                <c:pt idx="1101">
                  <c:v>92.46539711099858</c:v>
                </c:pt>
                <c:pt idx="1102">
                  <c:v>92.558528951543593</c:v>
                </c:pt>
                <c:pt idx="1103">
                  <c:v>92.651660792088606</c:v>
                </c:pt>
                <c:pt idx="1104">
                  <c:v>92.744792632633619</c:v>
                </c:pt>
                <c:pt idx="1105">
                  <c:v>92.837924473178632</c:v>
                </c:pt>
                <c:pt idx="1106">
                  <c:v>92.931056313723644</c:v>
                </c:pt>
                <c:pt idx="1107">
                  <c:v>93.024188154268657</c:v>
                </c:pt>
                <c:pt idx="1108">
                  <c:v>93.11731999481367</c:v>
                </c:pt>
                <c:pt idx="1109">
                  <c:v>93.210451835358683</c:v>
                </c:pt>
                <c:pt idx="1110">
                  <c:v>93.303583675903695</c:v>
                </c:pt>
                <c:pt idx="1111">
                  <c:v>93.396715516448708</c:v>
                </c:pt>
                <c:pt idx="1112">
                  <c:v>93.489847356993721</c:v>
                </c:pt>
                <c:pt idx="1113">
                  <c:v>93.582979197538734</c:v>
                </c:pt>
                <c:pt idx="1114">
                  <c:v>93.676111038083747</c:v>
                </c:pt>
                <c:pt idx="1115">
                  <c:v>93.769242878628759</c:v>
                </c:pt>
                <c:pt idx="1116">
                  <c:v>93.862374719173772</c:v>
                </c:pt>
                <c:pt idx="1117">
                  <c:v>93.955506559718785</c:v>
                </c:pt>
                <c:pt idx="1118">
                  <c:v>94.048638400263798</c:v>
                </c:pt>
                <c:pt idx="1119">
                  <c:v>94.14177024080881</c:v>
                </c:pt>
                <c:pt idx="1120">
                  <c:v>94.234902081353823</c:v>
                </c:pt>
                <c:pt idx="1121">
                  <c:v>94.328033921898836</c:v>
                </c:pt>
                <c:pt idx="1122">
                  <c:v>94.421165762443849</c:v>
                </c:pt>
                <c:pt idx="1123">
                  <c:v>94.514297602988862</c:v>
                </c:pt>
                <c:pt idx="1124">
                  <c:v>94.607429443533874</c:v>
                </c:pt>
                <c:pt idx="1125">
                  <c:v>94.700561284078887</c:v>
                </c:pt>
                <c:pt idx="1126">
                  <c:v>94.7936931246239</c:v>
                </c:pt>
                <c:pt idx="1127">
                  <c:v>94.886824965168913</c:v>
                </c:pt>
                <c:pt idx="1128">
                  <c:v>94.979956805713925</c:v>
                </c:pt>
                <c:pt idx="1129">
                  <c:v>95.073088646258938</c:v>
                </c:pt>
                <c:pt idx="1130">
                  <c:v>95.166220486803951</c:v>
                </c:pt>
                <c:pt idx="1131">
                  <c:v>95.259352327348964</c:v>
                </c:pt>
                <c:pt idx="1132">
                  <c:v>95.352484167893977</c:v>
                </c:pt>
                <c:pt idx="1133">
                  <c:v>95.445616008438989</c:v>
                </c:pt>
                <c:pt idx="1134">
                  <c:v>95.538747848984002</c:v>
                </c:pt>
                <c:pt idx="1135">
                  <c:v>95.631879689529015</c:v>
                </c:pt>
                <c:pt idx="1136">
                  <c:v>95.725011530074028</c:v>
                </c:pt>
                <c:pt idx="1137">
                  <c:v>95.81814337061904</c:v>
                </c:pt>
                <c:pt idx="1138">
                  <c:v>95.911275211164053</c:v>
                </c:pt>
                <c:pt idx="1139">
                  <c:v>96.004407051709066</c:v>
                </c:pt>
                <c:pt idx="1140">
                  <c:v>96.097538892254079</c:v>
                </c:pt>
                <c:pt idx="1141">
                  <c:v>96.190670732799092</c:v>
                </c:pt>
                <c:pt idx="1142">
                  <c:v>96.283802573344104</c:v>
                </c:pt>
                <c:pt idx="1143">
                  <c:v>96.376934413889117</c:v>
                </c:pt>
                <c:pt idx="1144">
                  <c:v>96.47006625443413</c:v>
                </c:pt>
                <c:pt idx="1145">
                  <c:v>96.563198094979143</c:v>
                </c:pt>
                <c:pt idx="1146">
                  <c:v>96.656329935524155</c:v>
                </c:pt>
                <c:pt idx="1147">
                  <c:v>96.749461776069168</c:v>
                </c:pt>
                <c:pt idx="1148">
                  <c:v>96.842593616614181</c:v>
                </c:pt>
                <c:pt idx="1149">
                  <c:v>96.935725457159194</c:v>
                </c:pt>
                <c:pt idx="1150">
                  <c:v>97.028857297704207</c:v>
                </c:pt>
                <c:pt idx="1151">
                  <c:v>97.121989138249219</c:v>
                </c:pt>
                <c:pt idx="1152">
                  <c:v>97.215120978794232</c:v>
                </c:pt>
                <c:pt idx="1153">
                  <c:v>97.308252819339245</c:v>
                </c:pt>
                <c:pt idx="1154">
                  <c:v>97.401384659884258</c:v>
                </c:pt>
                <c:pt idx="1155">
                  <c:v>97.49451650042927</c:v>
                </c:pt>
                <c:pt idx="1156">
                  <c:v>97.587648340974283</c:v>
                </c:pt>
                <c:pt idx="1157">
                  <c:v>97.680780181519296</c:v>
                </c:pt>
                <c:pt idx="1158">
                  <c:v>97.773912022064309</c:v>
                </c:pt>
                <c:pt idx="1159">
                  <c:v>97.867043862609322</c:v>
                </c:pt>
                <c:pt idx="1160">
                  <c:v>97.960175703154334</c:v>
                </c:pt>
                <c:pt idx="1161">
                  <c:v>98.053307543699347</c:v>
                </c:pt>
                <c:pt idx="1162">
                  <c:v>98.14643938424436</c:v>
                </c:pt>
                <c:pt idx="1163">
                  <c:v>98.239571224789373</c:v>
                </c:pt>
                <c:pt idx="1164">
                  <c:v>98.332703065334385</c:v>
                </c:pt>
                <c:pt idx="1165">
                  <c:v>98.425834905879398</c:v>
                </c:pt>
                <c:pt idx="1166">
                  <c:v>98.518966746424411</c:v>
                </c:pt>
                <c:pt idx="1167">
                  <c:v>98.612098586969424</c:v>
                </c:pt>
                <c:pt idx="1168">
                  <c:v>98.705230427514437</c:v>
                </c:pt>
                <c:pt idx="1169">
                  <c:v>98.798362268059449</c:v>
                </c:pt>
                <c:pt idx="1170">
                  <c:v>98.891494108604462</c:v>
                </c:pt>
                <c:pt idx="1171">
                  <c:v>98.984625949149475</c:v>
                </c:pt>
                <c:pt idx="1172">
                  <c:v>99.077757789694488</c:v>
                </c:pt>
                <c:pt idx="1173">
                  <c:v>99.1708896302395</c:v>
                </c:pt>
                <c:pt idx="1174">
                  <c:v>99.264021470784513</c:v>
                </c:pt>
                <c:pt idx="1175">
                  <c:v>99.357153311329526</c:v>
                </c:pt>
                <c:pt idx="1176">
                  <c:v>99.450285151874539</c:v>
                </c:pt>
                <c:pt idx="1177">
                  <c:v>99.543416992419552</c:v>
                </c:pt>
                <c:pt idx="1178">
                  <c:v>99.636548832964564</c:v>
                </c:pt>
                <c:pt idx="1179">
                  <c:v>99.729680673509577</c:v>
                </c:pt>
                <c:pt idx="1180">
                  <c:v>99.82281251405459</c:v>
                </c:pt>
                <c:pt idx="1181">
                  <c:v>99.915944354599603</c:v>
                </c:pt>
                <c:pt idx="1182">
                  <c:v>100.00907619514462</c:v>
                </c:pt>
                <c:pt idx="1183">
                  <c:v>100.10220803568963</c:v>
                </c:pt>
                <c:pt idx="1184">
                  <c:v>100.19533987623464</c:v>
                </c:pt>
                <c:pt idx="1185">
                  <c:v>100.28847171677965</c:v>
                </c:pt>
                <c:pt idx="1186">
                  <c:v>100.38160355732467</c:v>
                </c:pt>
                <c:pt idx="1187">
                  <c:v>100.47473539786968</c:v>
                </c:pt>
                <c:pt idx="1188">
                  <c:v>100.56786723841469</c:v>
                </c:pt>
                <c:pt idx="1189">
                  <c:v>100.6609990789597</c:v>
                </c:pt>
                <c:pt idx="1190">
                  <c:v>100.75413091950472</c:v>
                </c:pt>
                <c:pt idx="1191">
                  <c:v>100.84726276004973</c:v>
                </c:pt>
                <c:pt idx="1192">
                  <c:v>100.94039460059474</c:v>
                </c:pt>
                <c:pt idx="1193">
                  <c:v>101.03352644113976</c:v>
                </c:pt>
                <c:pt idx="1194">
                  <c:v>101.12665828168477</c:v>
                </c:pt>
                <c:pt idx="1195">
                  <c:v>101.21979012222978</c:v>
                </c:pt>
                <c:pt idx="1196">
                  <c:v>101.31292196277479</c:v>
                </c:pt>
                <c:pt idx="1197">
                  <c:v>101.40605380331981</c:v>
                </c:pt>
                <c:pt idx="1198">
                  <c:v>101.49918564386482</c:v>
                </c:pt>
                <c:pt idx="1199">
                  <c:v>101.59231748440983</c:v>
                </c:pt>
                <c:pt idx="1200">
                  <c:v>101.68544932495485</c:v>
                </c:pt>
                <c:pt idx="1201">
                  <c:v>101.77858116549986</c:v>
                </c:pt>
                <c:pt idx="1202">
                  <c:v>101.87171300604487</c:v>
                </c:pt>
                <c:pt idx="1203">
                  <c:v>101.96484484658988</c:v>
                </c:pt>
                <c:pt idx="1204">
                  <c:v>102.0579766871349</c:v>
                </c:pt>
                <c:pt idx="1205">
                  <c:v>102.15110852767991</c:v>
                </c:pt>
                <c:pt idx="1206">
                  <c:v>102.24424036822492</c:v>
                </c:pt>
                <c:pt idx="1207">
                  <c:v>102.33737220876993</c:v>
                </c:pt>
                <c:pt idx="1208">
                  <c:v>102.43050404931495</c:v>
                </c:pt>
                <c:pt idx="1209">
                  <c:v>102.52363588985996</c:v>
                </c:pt>
                <c:pt idx="1210">
                  <c:v>102.61676773040497</c:v>
                </c:pt>
                <c:pt idx="1211">
                  <c:v>102.70989957094999</c:v>
                </c:pt>
                <c:pt idx="1212">
                  <c:v>102.803031411495</c:v>
                </c:pt>
                <c:pt idx="1213">
                  <c:v>102.89616325204001</c:v>
                </c:pt>
                <c:pt idx="1214">
                  <c:v>102.98929509258502</c:v>
                </c:pt>
                <c:pt idx="1215">
                  <c:v>103.08242693313004</c:v>
                </c:pt>
                <c:pt idx="1216">
                  <c:v>103.17555877367505</c:v>
                </c:pt>
                <c:pt idx="1217">
                  <c:v>103.26869061422006</c:v>
                </c:pt>
                <c:pt idx="1218">
                  <c:v>103.36182245476508</c:v>
                </c:pt>
                <c:pt idx="1219">
                  <c:v>103.45495429531009</c:v>
                </c:pt>
                <c:pt idx="1220">
                  <c:v>103.5480861358551</c:v>
                </c:pt>
                <c:pt idx="1221">
                  <c:v>103.64121797640011</c:v>
                </c:pt>
                <c:pt idx="1222">
                  <c:v>103.73434981694513</c:v>
                </c:pt>
                <c:pt idx="1223">
                  <c:v>103.82748165749014</c:v>
                </c:pt>
                <c:pt idx="1224">
                  <c:v>103.92061349803515</c:v>
                </c:pt>
                <c:pt idx="1225">
                  <c:v>104.01374533858016</c:v>
                </c:pt>
                <c:pt idx="1226">
                  <c:v>104.10687717912518</c:v>
                </c:pt>
                <c:pt idx="1227">
                  <c:v>104.20000901967019</c:v>
                </c:pt>
                <c:pt idx="1228">
                  <c:v>104.2931408602152</c:v>
                </c:pt>
                <c:pt idx="1229">
                  <c:v>104.38627270076022</c:v>
                </c:pt>
                <c:pt idx="1230">
                  <c:v>104.47940454130523</c:v>
                </c:pt>
                <c:pt idx="1231">
                  <c:v>104.57253638185024</c:v>
                </c:pt>
                <c:pt idx="1232">
                  <c:v>104.66566822239525</c:v>
                </c:pt>
                <c:pt idx="1233">
                  <c:v>104.75880006294027</c:v>
                </c:pt>
                <c:pt idx="1234">
                  <c:v>104.85193190348528</c:v>
                </c:pt>
                <c:pt idx="1235">
                  <c:v>104.94506374403029</c:v>
                </c:pt>
                <c:pt idx="1236">
                  <c:v>105.03819558457531</c:v>
                </c:pt>
                <c:pt idx="1237">
                  <c:v>105.13132742512032</c:v>
                </c:pt>
                <c:pt idx="1238">
                  <c:v>105.22445926566533</c:v>
                </c:pt>
                <c:pt idx="1239">
                  <c:v>105.31759110621034</c:v>
                </c:pt>
                <c:pt idx="1240">
                  <c:v>105.41056220139662</c:v>
                </c:pt>
                <c:pt idx="1241">
                  <c:v>105.5032142965142</c:v>
                </c:pt>
                <c:pt idx="1242">
                  <c:v>105.59555121631018</c:v>
                </c:pt>
                <c:pt idx="1243">
                  <c:v>105.6875767122613</c:v>
                </c:pt>
                <c:pt idx="1244">
                  <c:v>105.77929446451579</c:v>
                </c:pt>
                <c:pt idx="1245">
                  <c:v>105.87070808376956</c:v>
                </c:pt>
                <c:pt idx="1246">
                  <c:v>105.96182111307962</c:v>
                </c:pt>
                <c:pt idx="1247">
                  <c:v>106.05263702961709</c:v>
                </c:pt>
                <c:pt idx="1248">
                  <c:v>106.14315924636226</c:v>
                </c:pt>
                <c:pt idx="1249">
                  <c:v>106.23339111374418</c:v>
                </c:pt>
                <c:pt idx="1250">
                  <c:v>106.32333592122676</c:v>
                </c:pt>
                <c:pt idx="1251">
                  <c:v>106.41299689884372</c:v>
                </c:pt>
                <c:pt idx="1252">
                  <c:v>106.50237721868417</c:v>
                </c:pt>
                <c:pt idx="1253">
                  <c:v>106.59147999633096</c:v>
                </c:pt>
                <c:pt idx="1254">
                  <c:v>106.68030829225339</c:v>
                </c:pt>
                <c:pt idx="1255">
                  <c:v>106.76886511315625</c:v>
                </c:pt>
                <c:pt idx="1256">
                  <c:v>106.85715341328682</c:v>
                </c:pt>
                <c:pt idx="1257">
                  <c:v>106.94517609570117</c:v>
                </c:pt>
                <c:pt idx="1258">
                  <c:v>107.03293601349166</c:v>
                </c:pt>
                <c:pt idx="1259">
                  <c:v>107.12043597097686</c:v>
                </c:pt>
                <c:pt idx="1260">
                  <c:v>107.2076787248553</c:v>
                </c:pt>
                <c:pt idx="1261">
                  <c:v>107.29466698532448</c:v>
                </c:pt>
                <c:pt idx="1262">
                  <c:v>107.38140341716631</c:v>
                </c:pt>
                <c:pt idx="1263">
                  <c:v>107.46789064080025</c:v>
                </c:pt>
                <c:pt idx="1264">
                  <c:v>107.55413123330527</c:v>
                </c:pt>
                <c:pt idx="1265">
                  <c:v>107.64012772941189</c:v>
                </c:pt>
                <c:pt idx="1266">
                  <c:v>107.72588262246515</c:v>
                </c:pt>
                <c:pt idx="1267">
                  <c:v>107.81139836535972</c:v>
                </c:pt>
                <c:pt idx="1268">
                  <c:v>107.89667737144805</c:v>
                </c:pt>
                <c:pt idx="1269">
                  <c:v>107.98172201542246</c:v>
                </c:pt>
                <c:pt idx="1270">
                  <c:v>108.06653463417226</c:v>
                </c:pt>
                <c:pt idx="1271">
                  <c:v>108.15111752761644</c:v>
                </c:pt>
                <c:pt idx="1272">
                  <c:v>108.23547295951319</c:v>
                </c:pt>
                <c:pt idx="1273">
                  <c:v>108.31960315824664</c:v>
                </c:pt>
                <c:pt idx="1274">
                  <c:v>108.4035103175918</c:v>
                </c:pt>
                <c:pt idx="1275">
                  <c:v>108.48719659745846</c:v>
                </c:pt>
                <c:pt idx="1276">
                  <c:v>108.57066412461464</c:v>
                </c:pt>
                <c:pt idx="1277">
                  <c:v>108.65391499339032</c:v>
                </c:pt>
                <c:pt idx="1278">
                  <c:v>108.73695126636214</c:v>
                </c:pt>
                <c:pt idx="1279">
                  <c:v>108.81977497501963</c:v>
                </c:pt>
                <c:pt idx="1280">
                  <c:v>108.90238812041363</c:v>
                </c:pt>
                <c:pt idx="1281">
                  <c:v>108.98479267378745</c:v>
                </c:pt>
                <c:pt idx="1282">
                  <c:v>109.06699057719131</c:v>
                </c:pt>
                <c:pt idx="1283">
                  <c:v>109.14898374408061</c:v>
                </c:pt>
                <c:pt idx="1284">
                  <c:v>109.23077405989868</c:v>
                </c:pt>
                <c:pt idx="1285">
                  <c:v>109.31236338264415</c:v>
                </c:pt>
                <c:pt idx="1286">
                  <c:v>109.39375354342387</c:v>
                </c:pt>
                <c:pt idx="1287">
                  <c:v>109.4749463469915</c:v>
                </c:pt>
                <c:pt idx="1288">
                  <c:v>109.55594357227237</c:v>
                </c:pt>
                <c:pt idx="1289">
                  <c:v>109.63674697287499</c:v>
                </c:pt>
                <c:pt idx="1290">
                  <c:v>109.71735827758965</c:v>
                </c:pt>
                <c:pt idx="1291">
                  <c:v>109.79777919087446</c:v>
                </c:pt>
                <c:pt idx="1292">
                  <c:v>109.87801139332929</c:v>
                </c:pt>
                <c:pt idx="1293">
                  <c:v>109.95805654215785</c:v>
                </c:pt>
                <c:pt idx="1294">
                  <c:v>110.03795902034349</c:v>
                </c:pt>
                <c:pt idx="1295">
                  <c:v>110.11780517642688</c:v>
                </c:pt>
                <c:pt idx="1296">
                  <c:v>110.19768061951784</c:v>
                </c:pt>
                <c:pt idx="1297">
                  <c:v>110.27767102297176</c:v>
                </c:pt>
                <c:pt idx="1298">
                  <c:v>110.35786292854115</c:v>
                </c:pt>
                <c:pt idx="1299">
                  <c:v>110.43834457222371</c:v>
                </c:pt>
                <c:pt idx="1300">
                  <c:v>110.5192067541353</c:v>
                </c:pt>
                <c:pt idx="1301">
                  <c:v>110.60054377704516</c:v>
                </c:pt>
                <c:pt idx="1302">
                  <c:v>110.68240872664047</c:v>
                </c:pt>
                <c:pt idx="1303">
                  <c:v>110.76481104282807</c:v>
                </c:pt>
                <c:pt idx="1304">
                  <c:v>110.84776045555517</c:v>
                </c:pt>
                <c:pt idx="1305">
                  <c:v>110.93126699748008</c:v>
                </c:pt>
                <c:pt idx="1306">
                  <c:v>111.01534101736425</c:v>
                </c:pt>
                <c:pt idx="1307">
                  <c:v>111.09999319423667</c:v>
                </c:pt>
                <c:pt idx="1308">
                  <c:v>111.18523455238568</c:v>
                </c:pt>
                <c:pt idx="1309">
                  <c:v>111.27107647723803</c:v>
                </c:pt>
                <c:pt idx="1310">
                  <c:v>111.35753073219037</c:v>
                </c:pt>
                <c:pt idx="1311">
                  <c:v>111.44460947646395</c:v>
                </c:pt>
                <c:pt idx="1312">
                  <c:v>111.53226897592896</c:v>
                </c:pt>
                <c:pt idx="1313">
                  <c:v>111.62040565004635</c:v>
                </c:pt>
                <c:pt idx="1314">
                  <c:v>111.70891054976785</c:v>
                </c:pt>
                <c:pt idx="1315">
                  <c:v>111.79767050616667</c:v>
                </c:pt>
                <c:pt idx="1316">
                  <c:v>111.88656941276446</c:v>
                </c:pt>
                <c:pt idx="1317">
                  <c:v>111.97548960327693</c:v>
                </c:pt>
                <c:pt idx="1318">
                  <c:v>112.06431328050095</c:v>
                </c:pt>
                <c:pt idx="1319">
                  <c:v>112.15292394878855</c:v>
                </c:pt>
                <c:pt idx="1320">
                  <c:v>112.24126551186625</c:v>
                </c:pt>
                <c:pt idx="1321">
                  <c:v>112.32934088288957</c:v>
                </c:pt>
                <c:pt idx="1322">
                  <c:v>112.41715292480883</c:v>
                </c:pt>
                <c:pt idx="1323">
                  <c:v>112.50464827326</c:v>
                </c:pt>
                <c:pt idx="1324">
                  <c:v>112.59171990191157</c:v>
                </c:pt>
                <c:pt idx="1325">
                  <c:v>112.67826571260626</c:v>
                </c:pt>
                <c:pt idx="1326">
                  <c:v>112.7641895100781</c:v>
                </c:pt>
                <c:pt idx="1327">
                  <c:v>112.84940180538321</c:v>
                </c:pt>
                <c:pt idx="1328">
                  <c:v>112.9338204360299</c:v>
                </c:pt>
                <c:pt idx="1329">
                  <c:v>113.01737099977336</c:v>
                </c:pt>
                <c:pt idx="1330">
                  <c:v>113.09998710718359</c:v>
                </c:pt>
                <c:pt idx="1331">
                  <c:v>113.18165538724386</c:v>
                </c:pt>
                <c:pt idx="1332">
                  <c:v>113.26240934822403</c:v>
                </c:pt>
                <c:pt idx="1333">
                  <c:v>113.34228058867302</c:v>
                </c:pt>
                <c:pt idx="1334">
                  <c:v>113.42129894620805</c:v>
                </c:pt>
                <c:pt idx="1335">
                  <c:v>113.49949263172944</c:v>
                </c:pt>
                <c:pt idx="1336">
                  <c:v>113.5768883507686</c:v>
                </c:pt>
                <c:pt idx="1337">
                  <c:v>113.65351141344514</c:v>
                </c:pt>
                <c:pt idx="1338">
                  <c:v>113.72938583431298</c:v>
                </c:pt>
                <c:pt idx="1339">
                  <c:v>113.80453442320889</c:v>
                </c:pt>
                <c:pt idx="1340">
                  <c:v>113.82861096387111</c:v>
                </c:pt>
                <c:pt idx="1341">
                  <c:v>113.90317550693959</c:v>
                </c:pt>
                <c:pt idx="1342">
                  <c:v>113.97774005000807</c:v>
                </c:pt>
                <c:pt idx="1343">
                  <c:v>114.05230459307654</c:v>
                </c:pt>
                <c:pt idx="1344">
                  <c:v>114.12686913614502</c:v>
                </c:pt>
                <c:pt idx="1345">
                  <c:v>114.20143367921349</c:v>
                </c:pt>
                <c:pt idx="1346">
                  <c:v>114.27599822228197</c:v>
                </c:pt>
                <c:pt idx="1347">
                  <c:v>114.35056276535045</c:v>
                </c:pt>
                <c:pt idx="1348">
                  <c:v>114.42512730841892</c:v>
                </c:pt>
                <c:pt idx="1349">
                  <c:v>114.4996918514874</c:v>
                </c:pt>
                <c:pt idx="1350">
                  <c:v>114.57425639455587</c:v>
                </c:pt>
                <c:pt idx="1351">
                  <c:v>114.64882093762435</c:v>
                </c:pt>
                <c:pt idx="1352">
                  <c:v>114.72338548069283</c:v>
                </c:pt>
                <c:pt idx="1353">
                  <c:v>114.7979500237613</c:v>
                </c:pt>
                <c:pt idx="1354">
                  <c:v>114.87251456682978</c:v>
                </c:pt>
                <c:pt idx="1355">
                  <c:v>114.94707910989825</c:v>
                </c:pt>
                <c:pt idx="1356">
                  <c:v>115.02164365296673</c:v>
                </c:pt>
                <c:pt idx="1357">
                  <c:v>115.09620819603521</c:v>
                </c:pt>
                <c:pt idx="1358">
                  <c:v>115.17077273910368</c:v>
                </c:pt>
                <c:pt idx="1359">
                  <c:v>115.24533728217216</c:v>
                </c:pt>
                <c:pt idx="1360">
                  <c:v>115.31990182524063</c:v>
                </c:pt>
                <c:pt idx="1361">
                  <c:v>115.39446636830911</c:v>
                </c:pt>
                <c:pt idx="1362">
                  <c:v>115.46903091137759</c:v>
                </c:pt>
                <c:pt idx="1363">
                  <c:v>115.54359545444606</c:v>
                </c:pt>
                <c:pt idx="1364">
                  <c:v>115.61815999751454</c:v>
                </c:pt>
                <c:pt idx="1365">
                  <c:v>115.69272454058301</c:v>
                </c:pt>
                <c:pt idx="1366">
                  <c:v>115.76728908365149</c:v>
                </c:pt>
                <c:pt idx="1367">
                  <c:v>115.84185362671997</c:v>
                </c:pt>
                <c:pt idx="1368">
                  <c:v>115.91641816978844</c:v>
                </c:pt>
                <c:pt idx="1369">
                  <c:v>115.99098271285692</c:v>
                </c:pt>
                <c:pt idx="1370">
                  <c:v>116.0655472559254</c:v>
                </c:pt>
                <c:pt idx="1371">
                  <c:v>116.14011179899387</c:v>
                </c:pt>
                <c:pt idx="1372">
                  <c:v>116.21467634206235</c:v>
                </c:pt>
                <c:pt idx="1373">
                  <c:v>116.28924088513082</c:v>
                </c:pt>
                <c:pt idx="1374">
                  <c:v>116.3638054281993</c:v>
                </c:pt>
                <c:pt idx="1375">
                  <c:v>116.43836997126778</c:v>
                </c:pt>
                <c:pt idx="1376">
                  <c:v>116.51293451433625</c:v>
                </c:pt>
                <c:pt idx="1377">
                  <c:v>116.58749905740473</c:v>
                </c:pt>
                <c:pt idx="1378">
                  <c:v>116.6620636004732</c:v>
                </c:pt>
                <c:pt idx="1379">
                  <c:v>116.73662814354168</c:v>
                </c:pt>
                <c:pt idx="1380">
                  <c:v>116.81119268661016</c:v>
                </c:pt>
                <c:pt idx="1381">
                  <c:v>116.88575722967863</c:v>
                </c:pt>
                <c:pt idx="1382">
                  <c:v>116.96032177274711</c:v>
                </c:pt>
                <c:pt idx="1383">
                  <c:v>117.03488631581558</c:v>
                </c:pt>
                <c:pt idx="1384">
                  <c:v>117.10945085888406</c:v>
                </c:pt>
                <c:pt idx="1385">
                  <c:v>117.18401540195254</c:v>
                </c:pt>
                <c:pt idx="1386">
                  <c:v>117.25857994502101</c:v>
                </c:pt>
                <c:pt idx="1387">
                  <c:v>117.33314448808949</c:v>
                </c:pt>
                <c:pt idx="1388">
                  <c:v>117.40770903115796</c:v>
                </c:pt>
                <c:pt idx="1389">
                  <c:v>117.48262914571778</c:v>
                </c:pt>
                <c:pt idx="1390">
                  <c:v>117.55827419880907</c:v>
                </c:pt>
                <c:pt idx="1391">
                  <c:v>117.63466565060986</c:v>
                </c:pt>
                <c:pt idx="1392">
                  <c:v>117.71182604146985</c:v>
                </c:pt>
                <c:pt idx="1393">
                  <c:v>117.78977906959527</c:v>
                </c:pt>
                <c:pt idx="1394">
                  <c:v>117.86854967606814</c:v>
                </c:pt>
                <c:pt idx="1395">
                  <c:v>117.94816413806444</c:v>
                </c:pt>
                <c:pt idx="1396">
                  <c:v>118.02865017125883</c:v>
                </c:pt>
                <c:pt idx="1397">
                  <c:v>118.11003704254729</c:v>
                </c:pt>
                <c:pt idx="1398">
                  <c:v>118.19235569438739</c:v>
                </c:pt>
                <c:pt idx="1399">
                  <c:v>118.2756388822541</c:v>
                </c:pt>
                <c:pt idx="1400">
                  <c:v>118.35992132694278</c:v>
                </c:pt>
                <c:pt idx="1401">
                  <c:v>118.44523988372764</c:v>
                </c:pt>
                <c:pt idx="1402">
                  <c:v>118.53163373071341</c:v>
                </c:pt>
                <c:pt idx="1403">
                  <c:v>118.61914457911091</c:v>
                </c:pt>
                <c:pt idx="1404">
                  <c:v>118.70781690863859</c:v>
                </c:pt>
                <c:pt idx="1405">
                  <c:v>118.79769823182011</c:v>
                </c:pt>
                <c:pt idx="1406">
                  <c:v>118.88883939163502</c:v>
                </c:pt>
                <c:pt idx="1407">
                  <c:v>118.98129489781617</c:v>
                </c:pt>
                <c:pt idx="1408">
                  <c:v>119.07442673836118</c:v>
                </c:pt>
                <c:pt idx="1409">
                  <c:v>119.1675585789062</c:v>
                </c:pt>
                <c:pt idx="1410">
                  <c:v>119.26069041945121</c:v>
                </c:pt>
                <c:pt idx="1411">
                  <c:v>119.35382225999622</c:v>
                </c:pt>
                <c:pt idx="1412">
                  <c:v>119.44695410054123</c:v>
                </c:pt>
                <c:pt idx="1413">
                  <c:v>119.54008594108625</c:v>
                </c:pt>
                <c:pt idx="1414">
                  <c:v>119.63321778163126</c:v>
                </c:pt>
                <c:pt idx="1415">
                  <c:v>119.72634962217627</c:v>
                </c:pt>
                <c:pt idx="1416">
                  <c:v>119.81948146272128</c:v>
                </c:pt>
                <c:pt idx="1417">
                  <c:v>119.9126133032663</c:v>
                </c:pt>
                <c:pt idx="1418">
                  <c:v>120.00574514381131</c:v>
                </c:pt>
                <c:pt idx="1419">
                  <c:v>120.09887698435632</c:v>
                </c:pt>
                <c:pt idx="1420">
                  <c:v>120.19200882490134</c:v>
                </c:pt>
                <c:pt idx="1421">
                  <c:v>120.28514066544635</c:v>
                </c:pt>
                <c:pt idx="1422">
                  <c:v>120.37827250599136</c:v>
                </c:pt>
                <c:pt idx="1423">
                  <c:v>120.47140434653637</c:v>
                </c:pt>
                <c:pt idx="1424">
                  <c:v>120.56453618708139</c:v>
                </c:pt>
                <c:pt idx="1425">
                  <c:v>120.6576680276264</c:v>
                </c:pt>
                <c:pt idx="1426">
                  <c:v>120.75079986817141</c:v>
                </c:pt>
                <c:pt idx="1427">
                  <c:v>120.84393170871643</c:v>
                </c:pt>
                <c:pt idx="1428">
                  <c:v>120.93706354926144</c:v>
                </c:pt>
                <c:pt idx="1429">
                  <c:v>121.03019538980645</c:v>
                </c:pt>
                <c:pt idx="1430">
                  <c:v>121.12332723035146</c:v>
                </c:pt>
                <c:pt idx="1431">
                  <c:v>121.21645907089648</c:v>
                </c:pt>
                <c:pt idx="1432">
                  <c:v>121.30959091144149</c:v>
                </c:pt>
                <c:pt idx="1433">
                  <c:v>121.4027227519865</c:v>
                </c:pt>
                <c:pt idx="1434">
                  <c:v>121.49585459253151</c:v>
                </c:pt>
                <c:pt idx="1435">
                  <c:v>121.58898643307653</c:v>
                </c:pt>
                <c:pt idx="1436">
                  <c:v>121.68211827362154</c:v>
                </c:pt>
                <c:pt idx="1437">
                  <c:v>121.77525011416655</c:v>
                </c:pt>
                <c:pt idx="1438">
                  <c:v>121.86838195471157</c:v>
                </c:pt>
                <c:pt idx="1439">
                  <c:v>121.96151379525658</c:v>
                </c:pt>
                <c:pt idx="1440">
                  <c:v>122.05464563580159</c:v>
                </c:pt>
                <c:pt idx="1441">
                  <c:v>122.1477774763466</c:v>
                </c:pt>
                <c:pt idx="1442">
                  <c:v>122.24090931689162</c:v>
                </c:pt>
                <c:pt idx="1443">
                  <c:v>122.33404115743663</c:v>
                </c:pt>
                <c:pt idx="1444">
                  <c:v>122.42717299798164</c:v>
                </c:pt>
                <c:pt idx="1445">
                  <c:v>122.52030483852666</c:v>
                </c:pt>
                <c:pt idx="1446">
                  <c:v>122.61343667907167</c:v>
                </c:pt>
                <c:pt idx="1447">
                  <c:v>122.70656851961668</c:v>
                </c:pt>
                <c:pt idx="1448">
                  <c:v>122.79970036016169</c:v>
                </c:pt>
                <c:pt idx="1449">
                  <c:v>122.89283220070671</c:v>
                </c:pt>
                <c:pt idx="1450">
                  <c:v>122.98596404125172</c:v>
                </c:pt>
                <c:pt idx="1451">
                  <c:v>123.07909588179673</c:v>
                </c:pt>
                <c:pt idx="1452">
                  <c:v>123.17222772234174</c:v>
                </c:pt>
                <c:pt idx="1453">
                  <c:v>123.26535956288676</c:v>
                </c:pt>
                <c:pt idx="1454">
                  <c:v>123.35849140343177</c:v>
                </c:pt>
                <c:pt idx="1455">
                  <c:v>123.45162324397678</c:v>
                </c:pt>
                <c:pt idx="1456">
                  <c:v>123.5447550845218</c:v>
                </c:pt>
                <c:pt idx="1457">
                  <c:v>123.63788692506681</c:v>
                </c:pt>
                <c:pt idx="1458">
                  <c:v>123.73101876561182</c:v>
                </c:pt>
                <c:pt idx="1459">
                  <c:v>123.82415060615683</c:v>
                </c:pt>
                <c:pt idx="1460">
                  <c:v>123.91728244670185</c:v>
                </c:pt>
                <c:pt idx="1461">
                  <c:v>124.01041428724686</c:v>
                </c:pt>
                <c:pt idx="1462">
                  <c:v>124.10354612779187</c:v>
                </c:pt>
                <c:pt idx="1463">
                  <c:v>124.19667796833689</c:v>
                </c:pt>
                <c:pt idx="1464">
                  <c:v>124.2898098088819</c:v>
                </c:pt>
                <c:pt idx="1465">
                  <c:v>124.38294164942691</c:v>
                </c:pt>
                <c:pt idx="1466">
                  <c:v>124.47607348997192</c:v>
                </c:pt>
                <c:pt idx="1467">
                  <c:v>124.56920533051694</c:v>
                </c:pt>
                <c:pt idx="1468">
                  <c:v>124.66233717106195</c:v>
                </c:pt>
                <c:pt idx="1469">
                  <c:v>124.75546901160696</c:v>
                </c:pt>
                <c:pt idx="1470">
                  <c:v>124.84860085215198</c:v>
                </c:pt>
                <c:pt idx="1471">
                  <c:v>124.94173269269699</c:v>
                </c:pt>
                <c:pt idx="1472">
                  <c:v>125.034864533242</c:v>
                </c:pt>
                <c:pt idx="1473">
                  <c:v>125.12799637378701</c:v>
                </c:pt>
                <c:pt idx="1474">
                  <c:v>125.22112821433203</c:v>
                </c:pt>
                <c:pt idx="1475">
                  <c:v>125.31426005487704</c:v>
                </c:pt>
                <c:pt idx="1476">
                  <c:v>125.40739189542205</c:v>
                </c:pt>
                <c:pt idx="1477">
                  <c:v>125.50052373596706</c:v>
                </c:pt>
                <c:pt idx="1478">
                  <c:v>125.59365557651208</c:v>
                </c:pt>
                <c:pt idx="1479">
                  <c:v>125.68678741705709</c:v>
                </c:pt>
                <c:pt idx="1480">
                  <c:v>125.7799192576021</c:v>
                </c:pt>
                <c:pt idx="1481">
                  <c:v>125.87305109814712</c:v>
                </c:pt>
                <c:pt idx="1482">
                  <c:v>125.96618293869213</c:v>
                </c:pt>
                <c:pt idx="1483">
                  <c:v>126.05931477923714</c:v>
                </c:pt>
                <c:pt idx="1484">
                  <c:v>126.15244661978215</c:v>
                </c:pt>
                <c:pt idx="1485">
                  <c:v>126.24557846032717</c:v>
                </c:pt>
                <c:pt idx="1486">
                  <c:v>126.33871030087218</c:v>
                </c:pt>
                <c:pt idx="1487">
                  <c:v>126.43184214141719</c:v>
                </c:pt>
                <c:pt idx="1488">
                  <c:v>126.52497398196221</c:v>
                </c:pt>
                <c:pt idx="1489">
                  <c:v>126.61810582250722</c:v>
                </c:pt>
                <c:pt idx="1490">
                  <c:v>126.71123766305223</c:v>
                </c:pt>
                <c:pt idx="1491">
                  <c:v>126.80436950359724</c:v>
                </c:pt>
                <c:pt idx="1492">
                  <c:v>126.89750134414226</c:v>
                </c:pt>
                <c:pt idx="1493">
                  <c:v>126.99063318468727</c:v>
                </c:pt>
                <c:pt idx="1494">
                  <c:v>127.08376502523228</c:v>
                </c:pt>
                <c:pt idx="1495">
                  <c:v>127.17689686577729</c:v>
                </c:pt>
                <c:pt idx="1496">
                  <c:v>127.27002870632231</c:v>
                </c:pt>
                <c:pt idx="1497">
                  <c:v>127.36316054686732</c:v>
                </c:pt>
                <c:pt idx="1498">
                  <c:v>127.45629238741233</c:v>
                </c:pt>
                <c:pt idx="1499">
                  <c:v>127.54942422795735</c:v>
                </c:pt>
                <c:pt idx="1500">
                  <c:v>127.64255606850236</c:v>
                </c:pt>
                <c:pt idx="1501">
                  <c:v>127.73568790904737</c:v>
                </c:pt>
                <c:pt idx="1502">
                  <c:v>127.82881974959238</c:v>
                </c:pt>
                <c:pt idx="1503">
                  <c:v>127.9219515901374</c:v>
                </c:pt>
                <c:pt idx="1504">
                  <c:v>128.01508343068241</c:v>
                </c:pt>
                <c:pt idx="1505">
                  <c:v>128.10821527122741</c:v>
                </c:pt>
                <c:pt idx="1506">
                  <c:v>128.20134711177241</c:v>
                </c:pt>
                <c:pt idx="1507">
                  <c:v>128.29447895231741</c:v>
                </c:pt>
                <c:pt idx="1508">
                  <c:v>128.3876107928624</c:v>
                </c:pt>
                <c:pt idx="1509">
                  <c:v>128.4807426334074</c:v>
                </c:pt>
                <c:pt idx="1510">
                  <c:v>128.5738744739524</c:v>
                </c:pt>
                <c:pt idx="1511">
                  <c:v>128.6670063144974</c:v>
                </c:pt>
                <c:pt idx="1512">
                  <c:v>128.7601381550424</c:v>
                </c:pt>
                <c:pt idx="1513">
                  <c:v>128.8532699955874</c:v>
                </c:pt>
                <c:pt idx="1514">
                  <c:v>128.9464018361324</c:v>
                </c:pt>
                <c:pt idx="1515">
                  <c:v>129.03953367667739</c:v>
                </c:pt>
                <c:pt idx="1516">
                  <c:v>129.13250477186367</c:v>
                </c:pt>
                <c:pt idx="1517">
                  <c:v>129.22515686698125</c:v>
                </c:pt>
                <c:pt idx="1518">
                  <c:v>129.31749378677725</c:v>
                </c:pt>
                <c:pt idx="1519">
                  <c:v>129.40951928272838</c:v>
                </c:pt>
                <c:pt idx="1520">
                  <c:v>129.50123703498286</c:v>
                </c:pt>
                <c:pt idx="1521">
                  <c:v>129.59265065423665</c:v>
                </c:pt>
                <c:pt idx="1522">
                  <c:v>129.68376368354672</c:v>
                </c:pt>
                <c:pt idx="1523">
                  <c:v>129.77457960008419</c:v>
                </c:pt>
                <c:pt idx="1524">
                  <c:v>129.86510181682937</c:v>
                </c:pt>
                <c:pt idx="1525">
                  <c:v>129.95533368421127</c:v>
                </c:pt>
                <c:pt idx="1526">
                  <c:v>130.04542143545564</c:v>
                </c:pt>
                <c:pt idx="1527">
                  <c:v>130.13550918670001</c:v>
                </c:pt>
                <c:pt idx="1528">
                  <c:v>130.22559693794437</c:v>
                </c:pt>
                <c:pt idx="1529">
                  <c:v>130.31568468918874</c:v>
                </c:pt>
                <c:pt idx="1530">
                  <c:v>130.40577244043311</c:v>
                </c:pt>
                <c:pt idx="1531">
                  <c:v>130.49586019167748</c:v>
                </c:pt>
                <c:pt idx="1532">
                  <c:v>130.58594794292185</c:v>
                </c:pt>
                <c:pt idx="1533">
                  <c:v>130.67603569416622</c:v>
                </c:pt>
                <c:pt idx="1534">
                  <c:v>130.76612344541059</c:v>
                </c:pt>
                <c:pt idx="1535">
                  <c:v>130.85684106053208</c:v>
                </c:pt>
                <c:pt idx="1536">
                  <c:v>130.94885452079441</c:v>
                </c:pt>
                <c:pt idx="1537">
                  <c:v>131.04222099653177</c:v>
                </c:pt>
                <c:pt idx="1538">
                  <c:v>131.13700198971566</c:v>
                </c:pt>
                <c:pt idx="1539">
                  <c:v>131.23326380784778</c:v>
                </c:pt>
                <c:pt idx="1540">
                  <c:v>131.33107810667082</c:v>
                </c:pt>
                <c:pt idx="1541">
                  <c:v>131.43052251432036</c:v>
                </c:pt>
                <c:pt idx="1542">
                  <c:v>131.5316813523732</c:v>
                </c:pt>
                <c:pt idx="1543">
                  <c:v>131.63464647283695</c:v>
                </c:pt>
                <c:pt idx="1544">
                  <c:v>131.7395182347156</c:v>
                </c:pt>
                <c:pt idx="1545">
                  <c:v>131.84537911972032</c:v>
                </c:pt>
                <c:pt idx="1546">
                  <c:v>131.95124000472504</c:v>
                </c:pt>
                <c:pt idx="1547">
                  <c:v>132.05710088972975</c:v>
                </c:pt>
                <c:pt idx="1548">
                  <c:v>132.16296177473447</c:v>
                </c:pt>
                <c:pt idx="1549">
                  <c:v>132.26882265973919</c:v>
                </c:pt>
                <c:pt idx="1550">
                  <c:v>132.3746835447439</c:v>
                </c:pt>
                <c:pt idx="1551">
                  <c:v>132.48054442974862</c:v>
                </c:pt>
                <c:pt idx="1552">
                  <c:v>132.58640531475334</c:v>
                </c:pt>
                <c:pt idx="1553">
                  <c:v>132.69226619975805</c:v>
                </c:pt>
                <c:pt idx="1554">
                  <c:v>132.79812708476277</c:v>
                </c:pt>
                <c:pt idx="1555">
                  <c:v>132.90398796976748</c:v>
                </c:pt>
                <c:pt idx="1556">
                  <c:v>133.0098488547722</c:v>
                </c:pt>
                <c:pt idx="1557">
                  <c:v>133.11570973977692</c:v>
                </c:pt>
                <c:pt idx="1558">
                  <c:v>133.22157062478163</c:v>
                </c:pt>
                <c:pt idx="1559">
                  <c:v>133.32743150978635</c:v>
                </c:pt>
                <c:pt idx="1560">
                  <c:v>133.43329239479107</c:v>
                </c:pt>
                <c:pt idx="1561">
                  <c:v>133.53915327979578</c:v>
                </c:pt>
                <c:pt idx="1562">
                  <c:v>133.6450141648005</c:v>
                </c:pt>
                <c:pt idx="1563">
                  <c:v>133.75087504980522</c:v>
                </c:pt>
                <c:pt idx="1564">
                  <c:v>133.85673593480993</c:v>
                </c:pt>
                <c:pt idx="1565">
                  <c:v>133.96259681981465</c:v>
                </c:pt>
                <c:pt idx="1566">
                  <c:v>134.06845770481937</c:v>
                </c:pt>
                <c:pt idx="1567">
                  <c:v>134.17431858982408</c:v>
                </c:pt>
                <c:pt idx="1568">
                  <c:v>134.2801794748288</c:v>
                </c:pt>
                <c:pt idx="1569">
                  <c:v>134.38604035983352</c:v>
                </c:pt>
                <c:pt idx="1570">
                  <c:v>134.49190124483823</c:v>
                </c:pt>
                <c:pt idx="1571">
                  <c:v>134.59776212984295</c:v>
                </c:pt>
                <c:pt idx="1572">
                  <c:v>134.70362301484766</c:v>
                </c:pt>
                <c:pt idx="1573">
                  <c:v>134.80948389985238</c:v>
                </c:pt>
                <c:pt idx="1574">
                  <c:v>134.9153447848571</c:v>
                </c:pt>
                <c:pt idx="1575">
                  <c:v>135.02120566986181</c:v>
                </c:pt>
                <c:pt idx="1576">
                  <c:v>135.12706655486653</c:v>
                </c:pt>
                <c:pt idx="1577">
                  <c:v>135.23292743987125</c:v>
                </c:pt>
                <c:pt idx="1578">
                  <c:v>135.33878832487596</c:v>
                </c:pt>
                <c:pt idx="1579">
                  <c:v>135.44464920988068</c:v>
                </c:pt>
                <c:pt idx="1580">
                  <c:v>135.5505100948854</c:v>
                </c:pt>
                <c:pt idx="1581">
                  <c:v>135.65637097989011</c:v>
                </c:pt>
                <c:pt idx="1582">
                  <c:v>135.76223186489483</c:v>
                </c:pt>
                <c:pt idx="1583">
                  <c:v>135.86809274989955</c:v>
                </c:pt>
                <c:pt idx="1584">
                  <c:v>135.97395363490426</c:v>
                </c:pt>
                <c:pt idx="1585">
                  <c:v>136.07981451990898</c:v>
                </c:pt>
                <c:pt idx="1586">
                  <c:v>136.1856754049137</c:v>
                </c:pt>
                <c:pt idx="1587">
                  <c:v>136.29153628991841</c:v>
                </c:pt>
                <c:pt idx="1588">
                  <c:v>136.39739717492313</c:v>
                </c:pt>
                <c:pt idx="1589">
                  <c:v>136.50325805992784</c:v>
                </c:pt>
                <c:pt idx="1590">
                  <c:v>136.60890221573507</c:v>
                </c:pt>
                <c:pt idx="1591">
                  <c:v>136.71411682006726</c:v>
                </c:pt>
                <c:pt idx="1592">
                  <c:v>136.81890782700083</c:v>
                </c:pt>
                <c:pt idx="1593">
                  <c:v>136.92328105820749</c:v>
                </c:pt>
                <c:pt idx="1594">
                  <c:v>137.0272422070253</c:v>
                </c:pt>
                <c:pt idx="1595">
                  <c:v>137.13079684237013</c:v>
                </c:pt>
                <c:pt idx="1596">
                  <c:v>137.23395041249552</c:v>
                </c:pt>
                <c:pt idx="1597">
                  <c:v>137.33670824860781</c:v>
                </c:pt>
                <c:pt idx="1598">
                  <c:v>137.43907556834347</c:v>
                </c:pt>
                <c:pt idx="1599">
                  <c:v>137.54104192062834</c:v>
                </c:pt>
                <c:pt idx="1600">
                  <c:v>137.64259725576318</c:v>
                </c:pt>
                <c:pt idx="1601">
                  <c:v>137.7437472284268</c:v>
                </c:pt>
                <c:pt idx="1602">
                  <c:v>137.84449736851209</c:v>
                </c:pt>
                <c:pt idx="1603">
                  <c:v>137.94485308493344</c:v>
                </c:pt>
                <c:pt idx="1604">
                  <c:v>138.04481966928634</c:v>
                </c:pt>
                <c:pt idx="1605">
                  <c:v>138.14440229936605</c:v>
                </c:pt>
                <c:pt idx="1606">
                  <c:v>138.24360604255196</c:v>
                </c:pt>
                <c:pt idx="1607">
                  <c:v>138.34243585906364</c:v>
                </c:pt>
                <c:pt idx="1608">
                  <c:v>138.44089660509485</c:v>
                </c:pt>
                <c:pt idx="1609">
                  <c:v>138.53899303583052</c:v>
                </c:pt>
                <c:pt idx="1610">
                  <c:v>138.63672980835261</c:v>
                </c:pt>
                <c:pt idx="1611">
                  <c:v>138.7341114844393</c:v>
                </c:pt>
                <c:pt idx="1612">
                  <c:v>138.83113047089435</c:v>
                </c:pt>
                <c:pt idx="1613">
                  <c:v>138.92777946054241</c:v>
                </c:pt>
                <c:pt idx="1614">
                  <c:v>139.02406330692764</c:v>
                </c:pt>
                <c:pt idx="1615">
                  <c:v>139.11998676159587</c:v>
                </c:pt>
                <c:pt idx="1616">
                  <c:v>139.21555447705904</c:v>
                </c:pt>
                <c:pt idx="1617">
                  <c:v>139.31077100964995</c:v>
                </c:pt>
                <c:pt idx="1618">
                  <c:v>139.40564082227206</c:v>
                </c:pt>
                <c:pt idx="1619">
                  <c:v>139.50016828704929</c:v>
                </c:pt>
                <c:pt idx="1620">
                  <c:v>139.59435768788012</c:v>
                </c:pt>
                <c:pt idx="1621">
                  <c:v>139.68821322289998</c:v>
                </c:pt>
                <c:pt idx="1622">
                  <c:v>139.78173900685624</c:v>
                </c:pt>
                <c:pt idx="1623">
                  <c:v>139.87493907339947</c:v>
                </c:pt>
                <c:pt idx="1624">
                  <c:v>139.9678173772943</c:v>
                </c:pt>
                <c:pt idx="1625">
                  <c:v>140.06037779655355</c:v>
                </c:pt>
                <c:pt idx="1626">
                  <c:v>140.15262413449904</c:v>
                </c:pt>
                <c:pt idx="1627">
                  <c:v>140.24456012175145</c:v>
                </c:pt>
                <c:pt idx="1628">
                  <c:v>140.33618941815303</c:v>
                </c:pt>
                <c:pt idx="1629">
                  <c:v>140.42751561462532</c:v>
                </c:pt>
                <c:pt idx="1630">
                  <c:v>140.51854223496474</c:v>
                </c:pt>
                <c:pt idx="1631">
                  <c:v>140.60927273757866</c:v>
                </c:pt>
                <c:pt idx="1632">
                  <c:v>140.69971051716411</c:v>
                </c:pt>
                <c:pt idx="1633">
                  <c:v>140.78985890633166</c:v>
                </c:pt>
                <c:pt idx="1634">
                  <c:v>140.87972117717649</c:v>
                </c:pt>
                <c:pt idx="1635">
                  <c:v>140.96930054279886</c:v>
                </c:pt>
                <c:pt idx="1636">
                  <c:v>141.05860015877579</c:v>
                </c:pt>
                <c:pt idx="1637">
                  <c:v>141.14762312458603</c:v>
                </c:pt>
                <c:pt idx="1638">
                  <c:v>141.23637248498994</c:v>
                </c:pt>
                <c:pt idx="1639">
                  <c:v>141.32485123136618</c:v>
                </c:pt>
                <c:pt idx="1640">
                  <c:v>141.41306230300674</c:v>
                </c:pt>
                <c:pt idx="1641">
                  <c:v>141.50100858837189</c:v>
                </c:pt>
                <c:pt idx="1642">
                  <c:v>141.58869292630666</c:v>
                </c:pt>
                <c:pt idx="1643">
                  <c:v>141.67617418659708</c:v>
                </c:pt>
                <c:pt idx="1644">
                  <c:v>141.76356599066506</c:v>
                </c:pt>
                <c:pt idx="1645">
                  <c:v>141.85098066514453</c:v>
                </c:pt>
                <c:pt idx="1646">
                  <c:v>141.93853051453058</c:v>
                </c:pt>
                <c:pt idx="1647">
                  <c:v>142.02632909120464</c:v>
                </c:pt>
                <c:pt idx="1648">
                  <c:v>142.11449250321655</c:v>
                </c:pt>
                <c:pt idx="1649">
                  <c:v>142.20314080253254</c:v>
                </c:pt>
                <c:pt idx="1650">
                  <c:v>142.29239950157154</c:v>
                </c:pt>
                <c:pt idx="1651">
                  <c:v>142.38234054820151</c:v>
                </c:pt>
                <c:pt idx="1652">
                  <c:v>142.4729785675847</c:v>
                </c:pt>
                <c:pt idx="1653">
                  <c:v>142.56432872338198</c:v>
                </c:pt>
                <c:pt idx="1654">
                  <c:v>142.65640674599985</c:v>
                </c:pt>
                <c:pt idx="1655">
                  <c:v>142.74922896277332</c:v>
                </c:pt>
                <c:pt idx="1656">
                  <c:v>142.84281233024899</c:v>
                </c:pt>
                <c:pt idx="1657">
                  <c:v>142.93717446875013</c:v>
                </c:pt>
                <c:pt idx="1658">
                  <c:v>143.03233369942404</c:v>
                </c:pt>
                <c:pt idx="1659">
                  <c:v>143.12830908399332</c:v>
                </c:pt>
                <c:pt idx="1660">
                  <c:v>143.22512046745595</c:v>
                </c:pt>
                <c:pt idx="1661">
                  <c:v>143.32271075668808</c:v>
                </c:pt>
                <c:pt idx="1662">
                  <c:v>143.42095191671146</c:v>
                </c:pt>
                <c:pt idx="1663">
                  <c:v>143.51970754668389</c:v>
                </c:pt>
                <c:pt idx="1664">
                  <c:v>143.61882168527009</c:v>
                </c:pt>
                <c:pt idx="1665">
                  <c:v>143.71813322763123</c:v>
                </c:pt>
                <c:pt idx="1666">
                  <c:v>143.81747827699692</c:v>
                </c:pt>
                <c:pt idx="1667">
                  <c:v>143.91669260989133</c:v>
                </c:pt>
                <c:pt idx="1668">
                  <c:v>144.01561415352177</c:v>
                </c:pt>
                <c:pt idx="1669">
                  <c:v>144.11416543899651</c:v>
                </c:pt>
                <c:pt idx="1670">
                  <c:v>144.21235124612758</c:v>
                </c:pt>
                <c:pt idx="1671">
                  <c:v>144.3101762559177</c:v>
                </c:pt>
                <c:pt idx="1672">
                  <c:v>144.40756759011765</c:v>
                </c:pt>
                <c:pt idx="1673">
                  <c:v>144.50436715303147</c:v>
                </c:pt>
                <c:pt idx="1674">
                  <c:v>144.60042580749567</c:v>
                </c:pt>
                <c:pt idx="1675">
                  <c:v>144.69561669484219</c:v>
                </c:pt>
                <c:pt idx="1676">
                  <c:v>144.78982410599576</c:v>
                </c:pt>
                <c:pt idx="1677">
                  <c:v>144.88294427521774</c:v>
                </c:pt>
                <c:pt idx="1678">
                  <c:v>144.97488582558026</c:v>
                </c:pt>
                <c:pt idx="1679">
                  <c:v>145.06556989101557</c:v>
                </c:pt>
                <c:pt idx="1680">
                  <c:v>145.15498883232587</c:v>
                </c:pt>
                <c:pt idx="1681">
                  <c:v>145.24319629910863</c:v>
                </c:pt>
                <c:pt idx="1682">
                  <c:v>145.33024228314594</c:v>
                </c:pt>
                <c:pt idx="1683">
                  <c:v>145.41617345793603</c:v>
                </c:pt>
                <c:pt idx="1684">
                  <c:v>145.50103347876151</c:v>
                </c:pt>
                <c:pt idx="1685">
                  <c:v>145.58486324875884</c:v>
                </c:pt>
                <c:pt idx="1686">
                  <c:v>145.66770115558109</c:v>
                </c:pt>
                <c:pt idx="1687">
                  <c:v>145.74958328253098</c:v>
                </c:pt>
                <c:pt idx="1688">
                  <c:v>145.8305435974506</c:v>
                </c:pt>
                <c:pt idx="1689">
                  <c:v>145.91061412216649</c:v>
                </c:pt>
                <c:pt idx="1690">
                  <c:v>145.98986627531252</c:v>
                </c:pt>
                <c:pt idx="1691">
                  <c:v>146.06840669395459</c:v>
                </c:pt>
                <c:pt idx="1692">
                  <c:v>146.1463343671588</c:v>
                </c:pt>
                <c:pt idx="1693">
                  <c:v>146.22374196086614</c:v>
                </c:pt>
                <c:pt idx="1694">
                  <c:v>146.30071695082549</c:v>
                </c:pt>
                <c:pt idx="1695">
                  <c:v>146.37734260626073</c:v>
                </c:pt>
                <c:pt idx="1696">
                  <c:v>146.45369885806539</c:v>
                </c:pt>
                <c:pt idx="1697">
                  <c:v>146.52986307884149</c:v>
                </c:pt>
                <c:pt idx="1698">
                  <c:v>146.60587393459502</c:v>
                </c:pt>
                <c:pt idx="1699">
                  <c:v>146.68173262068584</c:v>
                </c:pt>
                <c:pt idx="1700">
                  <c:v>146.75744031788903</c:v>
                </c:pt>
                <c:pt idx="1701">
                  <c:v>146.83299819264118</c:v>
                </c:pt>
                <c:pt idx="1702">
                  <c:v>146.90840739728114</c:v>
                </c:pt>
                <c:pt idx="1703">
                  <c:v>146.98366907028574</c:v>
                </c:pt>
                <c:pt idx="1704">
                  <c:v>147.05878433650051</c:v>
                </c:pt>
                <c:pt idx="1705">
                  <c:v>147.13375430736531</c:v>
                </c:pt>
                <c:pt idx="1706">
                  <c:v>147.20858008113547</c:v>
                </c:pt>
                <c:pt idx="1707">
                  <c:v>147.28325871995165</c:v>
                </c:pt>
              </c:numCache>
            </c:numRef>
          </c:cat>
          <c:val>
            <c:numRef>
              <c:f>Track!$F$2:$F$1709</c:f>
              <c:numCache>
                <c:formatCode>General</c:formatCode>
                <c:ptCount val="170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  <c:pt idx="60">
                  <c:v>0</c:v>
                </c:pt>
                <c:pt idx="61">
                  <c:v>0</c:v>
                </c:pt>
                <c:pt idx="62">
                  <c:v>0</c:v>
                </c:pt>
                <c:pt idx="63">
                  <c:v>0</c:v>
                </c:pt>
                <c:pt idx="64">
                  <c:v>0</c:v>
                </c:pt>
                <c:pt idx="65">
                  <c:v>0</c:v>
                </c:pt>
                <c:pt idx="66">
                  <c:v>0</c:v>
                </c:pt>
                <c:pt idx="67">
                  <c:v>0</c:v>
                </c:pt>
                <c:pt idx="68">
                  <c:v>0</c:v>
                </c:pt>
                <c:pt idx="69">
                  <c:v>0</c:v>
                </c:pt>
                <c:pt idx="70">
                  <c:v>0</c:v>
                </c:pt>
                <c:pt idx="71">
                  <c:v>0</c:v>
                </c:pt>
                <c:pt idx="72">
                  <c:v>0</c:v>
                </c:pt>
                <c:pt idx="73">
                  <c:v>0</c:v>
                </c:pt>
                <c:pt idx="74">
                  <c:v>0</c:v>
                </c:pt>
                <c:pt idx="75">
                  <c:v>0</c:v>
                </c:pt>
                <c:pt idx="76">
                  <c:v>0</c:v>
                </c:pt>
                <c:pt idx="77">
                  <c:v>0</c:v>
                </c:pt>
                <c:pt idx="78">
                  <c:v>0</c:v>
                </c:pt>
                <c:pt idx="79">
                  <c:v>0</c:v>
                </c:pt>
                <c:pt idx="80">
                  <c:v>0</c:v>
                </c:pt>
                <c:pt idx="81">
                  <c:v>0</c:v>
                </c:pt>
                <c:pt idx="82">
                  <c:v>0</c:v>
                </c:pt>
                <c:pt idx="83">
                  <c:v>0</c:v>
                </c:pt>
                <c:pt idx="84">
                  <c:v>0</c:v>
                </c:pt>
                <c:pt idx="85">
                  <c:v>0</c:v>
                </c:pt>
                <c:pt idx="86">
                  <c:v>0</c:v>
                </c:pt>
                <c:pt idx="87">
                  <c:v>0</c:v>
                </c:pt>
                <c:pt idx="88">
                  <c:v>0</c:v>
                </c:pt>
                <c:pt idx="89">
                  <c:v>0</c:v>
                </c:pt>
                <c:pt idx="90">
                  <c:v>0</c:v>
                </c:pt>
                <c:pt idx="91">
                  <c:v>0</c:v>
                </c:pt>
                <c:pt idx="92">
                  <c:v>0</c:v>
                </c:pt>
                <c:pt idx="93">
                  <c:v>0</c:v>
                </c:pt>
                <c:pt idx="94">
                  <c:v>0</c:v>
                </c:pt>
                <c:pt idx="95">
                  <c:v>0</c:v>
                </c:pt>
                <c:pt idx="96">
                  <c:v>0</c:v>
                </c:pt>
                <c:pt idx="97">
                  <c:v>0</c:v>
                </c:pt>
                <c:pt idx="98">
                  <c:v>0</c:v>
                </c:pt>
                <c:pt idx="99">
                  <c:v>0</c:v>
                </c:pt>
                <c:pt idx="100">
                  <c:v>0</c:v>
                </c:pt>
                <c:pt idx="101">
                  <c:v>0</c:v>
                </c:pt>
                <c:pt idx="102">
                  <c:v>0</c:v>
                </c:pt>
                <c:pt idx="103">
                  <c:v>0</c:v>
                </c:pt>
                <c:pt idx="104">
                  <c:v>0</c:v>
                </c:pt>
                <c:pt idx="105">
                  <c:v>0</c:v>
                </c:pt>
                <c:pt idx="106">
                  <c:v>0</c:v>
                </c:pt>
                <c:pt idx="107">
                  <c:v>0</c:v>
                </c:pt>
                <c:pt idx="108">
                  <c:v>0</c:v>
                </c:pt>
                <c:pt idx="109">
                  <c:v>0</c:v>
                </c:pt>
                <c:pt idx="110">
                  <c:v>0</c:v>
                </c:pt>
                <c:pt idx="111">
                  <c:v>0</c:v>
                </c:pt>
                <c:pt idx="112">
                  <c:v>0</c:v>
                </c:pt>
                <c:pt idx="113">
                  <c:v>0</c:v>
                </c:pt>
                <c:pt idx="114">
                  <c:v>0</c:v>
                </c:pt>
                <c:pt idx="115">
                  <c:v>0</c:v>
                </c:pt>
                <c:pt idx="116">
                  <c:v>0</c:v>
                </c:pt>
                <c:pt idx="117">
                  <c:v>0</c:v>
                </c:pt>
                <c:pt idx="118">
                  <c:v>0</c:v>
                </c:pt>
                <c:pt idx="119">
                  <c:v>0</c:v>
                </c:pt>
                <c:pt idx="120">
                  <c:v>0</c:v>
                </c:pt>
                <c:pt idx="121">
                  <c:v>0</c:v>
                </c:pt>
                <c:pt idx="122">
                  <c:v>0</c:v>
                </c:pt>
                <c:pt idx="123">
                  <c:v>0</c:v>
                </c:pt>
                <c:pt idx="124">
                  <c:v>0</c:v>
                </c:pt>
                <c:pt idx="125">
                  <c:v>0</c:v>
                </c:pt>
                <c:pt idx="126">
                  <c:v>0</c:v>
                </c:pt>
                <c:pt idx="127">
                  <c:v>0</c:v>
                </c:pt>
                <c:pt idx="128">
                  <c:v>0</c:v>
                </c:pt>
                <c:pt idx="129">
                  <c:v>0</c:v>
                </c:pt>
                <c:pt idx="130">
                  <c:v>0</c:v>
                </c:pt>
                <c:pt idx="131">
                  <c:v>0</c:v>
                </c:pt>
                <c:pt idx="132">
                  <c:v>0</c:v>
                </c:pt>
                <c:pt idx="133">
                  <c:v>0</c:v>
                </c:pt>
                <c:pt idx="134">
                  <c:v>0</c:v>
                </c:pt>
                <c:pt idx="135">
                  <c:v>0</c:v>
                </c:pt>
                <c:pt idx="136">
                  <c:v>0</c:v>
                </c:pt>
                <c:pt idx="137">
                  <c:v>0</c:v>
                </c:pt>
                <c:pt idx="138">
                  <c:v>0</c:v>
                </c:pt>
                <c:pt idx="139">
                  <c:v>0</c:v>
                </c:pt>
                <c:pt idx="140">
                  <c:v>0</c:v>
                </c:pt>
                <c:pt idx="141">
                  <c:v>0</c:v>
                </c:pt>
                <c:pt idx="142">
                  <c:v>0</c:v>
                </c:pt>
                <c:pt idx="143">
                  <c:v>0</c:v>
                </c:pt>
                <c:pt idx="144">
                  <c:v>0</c:v>
                </c:pt>
                <c:pt idx="145">
                  <c:v>0</c:v>
                </c:pt>
                <c:pt idx="146">
                  <c:v>0</c:v>
                </c:pt>
                <c:pt idx="147">
                  <c:v>0</c:v>
                </c:pt>
                <c:pt idx="148">
                  <c:v>0</c:v>
                </c:pt>
                <c:pt idx="149">
                  <c:v>0</c:v>
                </c:pt>
                <c:pt idx="150">
                  <c:v>0</c:v>
                </c:pt>
                <c:pt idx="151">
                  <c:v>0</c:v>
                </c:pt>
                <c:pt idx="152">
                  <c:v>0</c:v>
                </c:pt>
                <c:pt idx="153">
                  <c:v>0</c:v>
                </c:pt>
                <c:pt idx="154">
                  <c:v>0</c:v>
                </c:pt>
                <c:pt idx="155">
                  <c:v>0</c:v>
                </c:pt>
                <c:pt idx="156">
                  <c:v>0</c:v>
                </c:pt>
                <c:pt idx="157">
                  <c:v>0</c:v>
                </c:pt>
                <c:pt idx="158">
                  <c:v>0</c:v>
                </c:pt>
                <c:pt idx="159">
                  <c:v>0</c:v>
                </c:pt>
                <c:pt idx="160">
                  <c:v>0</c:v>
                </c:pt>
                <c:pt idx="161">
                  <c:v>0</c:v>
                </c:pt>
                <c:pt idx="162">
                  <c:v>0</c:v>
                </c:pt>
                <c:pt idx="163">
                  <c:v>0</c:v>
                </c:pt>
                <c:pt idx="164">
                  <c:v>0</c:v>
                </c:pt>
                <c:pt idx="165">
                  <c:v>0</c:v>
                </c:pt>
                <c:pt idx="166">
                  <c:v>0</c:v>
                </c:pt>
                <c:pt idx="167">
                  <c:v>0</c:v>
                </c:pt>
                <c:pt idx="168">
                  <c:v>0</c:v>
                </c:pt>
                <c:pt idx="169">
                  <c:v>0</c:v>
                </c:pt>
                <c:pt idx="170">
                  <c:v>0</c:v>
                </c:pt>
                <c:pt idx="171">
                  <c:v>0</c:v>
                </c:pt>
                <c:pt idx="172">
                  <c:v>0</c:v>
                </c:pt>
                <c:pt idx="173">
                  <c:v>0</c:v>
                </c:pt>
                <c:pt idx="174">
                  <c:v>0</c:v>
                </c:pt>
                <c:pt idx="175">
                  <c:v>0</c:v>
                </c:pt>
                <c:pt idx="176">
                  <c:v>0</c:v>
                </c:pt>
                <c:pt idx="177">
                  <c:v>0</c:v>
                </c:pt>
                <c:pt idx="178">
                  <c:v>0</c:v>
                </c:pt>
                <c:pt idx="179">
                  <c:v>0</c:v>
                </c:pt>
                <c:pt idx="180">
                  <c:v>0</c:v>
                </c:pt>
                <c:pt idx="181">
                  <c:v>0</c:v>
                </c:pt>
                <c:pt idx="182">
                  <c:v>0</c:v>
                </c:pt>
                <c:pt idx="183">
                  <c:v>0</c:v>
                </c:pt>
                <c:pt idx="184">
                  <c:v>0</c:v>
                </c:pt>
                <c:pt idx="185">
                  <c:v>0</c:v>
                </c:pt>
                <c:pt idx="186">
                  <c:v>0</c:v>
                </c:pt>
                <c:pt idx="187">
                  <c:v>0</c:v>
                </c:pt>
                <c:pt idx="188">
                  <c:v>0</c:v>
                </c:pt>
                <c:pt idx="189">
                  <c:v>0</c:v>
                </c:pt>
                <c:pt idx="190">
                  <c:v>0</c:v>
                </c:pt>
                <c:pt idx="191">
                  <c:v>0</c:v>
                </c:pt>
                <c:pt idx="192">
                  <c:v>0</c:v>
                </c:pt>
                <c:pt idx="193">
                  <c:v>0</c:v>
                </c:pt>
                <c:pt idx="194">
                  <c:v>0</c:v>
                </c:pt>
                <c:pt idx="195">
                  <c:v>0</c:v>
                </c:pt>
                <c:pt idx="196">
                  <c:v>0</c:v>
                </c:pt>
                <c:pt idx="197">
                  <c:v>0</c:v>
                </c:pt>
                <c:pt idx="198">
                  <c:v>0</c:v>
                </c:pt>
                <c:pt idx="199">
                  <c:v>0</c:v>
                </c:pt>
                <c:pt idx="200">
                  <c:v>0</c:v>
                </c:pt>
                <c:pt idx="201">
                  <c:v>0</c:v>
                </c:pt>
                <c:pt idx="202">
                  <c:v>0</c:v>
                </c:pt>
                <c:pt idx="203">
                  <c:v>0</c:v>
                </c:pt>
                <c:pt idx="204">
                  <c:v>0</c:v>
                </c:pt>
                <c:pt idx="205">
                  <c:v>0</c:v>
                </c:pt>
                <c:pt idx="206">
                  <c:v>0</c:v>
                </c:pt>
                <c:pt idx="207">
                  <c:v>0</c:v>
                </c:pt>
                <c:pt idx="208">
                  <c:v>0</c:v>
                </c:pt>
                <c:pt idx="209">
                  <c:v>0</c:v>
                </c:pt>
                <c:pt idx="210">
                  <c:v>0</c:v>
                </c:pt>
                <c:pt idx="211">
                  <c:v>0</c:v>
                </c:pt>
                <c:pt idx="212">
                  <c:v>0</c:v>
                </c:pt>
                <c:pt idx="213">
                  <c:v>0</c:v>
                </c:pt>
                <c:pt idx="214">
                  <c:v>0</c:v>
                </c:pt>
                <c:pt idx="215">
                  <c:v>0</c:v>
                </c:pt>
                <c:pt idx="216">
                  <c:v>0</c:v>
                </c:pt>
                <c:pt idx="217">
                  <c:v>0</c:v>
                </c:pt>
                <c:pt idx="218">
                  <c:v>0</c:v>
                </c:pt>
                <c:pt idx="219">
                  <c:v>0</c:v>
                </c:pt>
                <c:pt idx="220">
                  <c:v>0</c:v>
                </c:pt>
                <c:pt idx="221">
                  <c:v>0</c:v>
                </c:pt>
                <c:pt idx="222">
                  <c:v>0</c:v>
                </c:pt>
                <c:pt idx="223">
                  <c:v>0</c:v>
                </c:pt>
                <c:pt idx="224">
                  <c:v>0</c:v>
                </c:pt>
                <c:pt idx="225">
                  <c:v>0</c:v>
                </c:pt>
                <c:pt idx="226">
                  <c:v>0</c:v>
                </c:pt>
                <c:pt idx="227">
                  <c:v>0</c:v>
                </c:pt>
                <c:pt idx="228">
                  <c:v>0</c:v>
                </c:pt>
                <c:pt idx="229">
                  <c:v>0</c:v>
                </c:pt>
                <c:pt idx="230">
                  <c:v>0</c:v>
                </c:pt>
                <c:pt idx="231">
                  <c:v>0</c:v>
                </c:pt>
                <c:pt idx="232">
                  <c:v>0</c:v>
                </c:pt>
                <c:pt idx="233">
                  <c:v>0</c:v>
                </c:pt>
                <c:pt idx="234">
                  <c:v>0</c:v>
                </c:pt>
                <c:pt idx="235">
                  <c:v>0</c:v>
                </c:pt>
                <c:pt idx="236">
                  <c:v>0</c:v>
                </c:pt>
                <c:pt idx="237">
                  <c:v>0</c:v>
                </c:pt>
                <c:pt idx="238">
                  <c:v>0</c:v>
                </c:pt>
                <c:pt idx="239">
                  <c:v>0</c:v>
                </c:pt>
                <c:pt idx="240">
                  <c:v>0</c:v>
                </c:pt>
                <c:pt idx="241">
                  <c:v>0</c:v>
                </c:pt>
                <c:pt idx="242">
                  <c:v>0</c:v>
                </c:pt>
                <c:pt idx="243">
                  <c:v>0</c:v>
                </c:pt>
                <c:pt idx="244">
                  <c:v>0</c:v>
                </c:pt>
                <c:pt idx="245">
                  <c:v>0</c:v>
                </c:pt>
                <c:pt idx="246">
                  <c:v>0</c:v>
                </c:pt>
                <c:pt idx="247">
                  <c:v>0</c:v>
                </c:pt>
                <c:pt idx="248">
                  <c:v>0</c:v>
                </c:pt>
                <c:pt idx="249">
                  <c:v>0</c:v>
                </c:pt>
                <c:pt idx="250">
                  <c:v>0</c:v>
                </c:pt>
                <c:pt idx="251">
                  <c:v>0</c:v>
                </c:pt>
                <c:pt idx="252">
                  <c:v>0</c:v>
                </c:pt>
                <c:pt idx="253">
                  <c:v>0</c:v>
                </c:pt>
                <c:pt idx="254">
                  <c:v>0</c:v>
                </c:pt>
                <c:pt idx="255">
                  <c:v>0</c:v>
                </c:pt>
                <c:pt idx="256">
                  <c:v>0</c:v>
                </c:pt>
                <c:pt idx="257">
                  <c:v>0</c:v>
                </c:pt>
                <c:pt idx="258">
                  <c:v>0</c:v>
                </c:pt>
                <c:pt idx="259">
                  <c:v>0</c:v>
                </c:pt>
                <c:pt idx="260">
                  <c:v>0</c:v>
                </c:pt>
                <c:pt idx="261">
                  <c:v>0</c:v>
                </c:pt>
                <c:pt idx="262">
                  <c:v>0</c:v>
                </c:pt>
                <c:pt idx="263">
                  <c:v>0</c:v>
                </c:pt>
                <c:pt idx="264">
                  <c:v>0</c:v>
                </c:pt>
                <c:pt idx="265">
                  <c:v>0</c:v>
                </c:pt>
                <c:pt idx="266">
                  <c:v>0</c:v>
                </c:pt>
                <c:pt idx="267">
                  <c:v>0</c:v>
                </c:pt>
                <c:pt idx="268">
                  <c:v>0</c:v>
                </c:pt>
                <c:pt idx="269">
                  <c:v>0</c:v>
                </c:pt>
                <c:pt idx="270">
                  <c:v>0</c:v>
                </c:pt>
                <c:pt idx="271">
                  <c:v>0</c:v>
                </c:pt>
                <c:pt idx="272">
                  <c:v>0</c:v>
                </c:pt>
                <c:pt idx="273">
                  <c:v>0</c:v>
                </c:pt>
                <c:pt idx="274">
                  <c:v>0</c:v>
                </c:pt>
                <c:pt idx="275">
                  <c:v>0</c:v>
                </c:pt>
                <c:pt idx="276">
                  <c:v>0</c:v>
                </c:pt>
                <c:pt idx="277">
                  <c:v>0</c:v>
                </c:pt>
                <c:pt idx="278">
                  <c:v>0</c:v>
                </c:pt>
                <c:pt idx="279">
                  <c:v>0</c:v>
                </c:pt>
                <c:pt idx="280">
                  <c:v>0</c:v>
                </c:pt>
                <c:pt idx="281">
                  <c:v>0</c:v>
                </c:pt>
                <c:pt idx="282">
                  <c:v>0</c:v>
                </c:pt>
                <c:pt idx="283">
                  <c:v>0</c:v>
                </c:pt>
                <c:pt idx="284">
                  <c:v>0</c:v>
                </c:pt>
                <c:pt idx="285">
                  <c:v>0</c:v>
                </c:pt>
                <c:pt idx="286">
                  <c:v>0</c:v>
                </c:pt>
                <c:pt idx="287">
                  <c:v>0</c:v>
                </c:pt>
                <c:pt idx="288">
                  <c:v>0</c:v>
                </c:pt>
                <c:pt idx="289">
                  <c:v>0</c:v>
                </c:pt>
                <c:pt idx="290">
                  <c:v>0</c:v>
                </c:pt>
                <c:pt idx="291">
                  <c:v>0</c:v>
                </c:pt>
                <c:pt idx="292">
                  <c:v>0</c:v>
                </c:pt>
                <c:pt idx="293">
                  <c:v>0</c:v>
                </c:pt>
                <c:pt idx="294">
                  <c:v>0</c:v>
                </c:pt>
                <c:pt idx="295">
                  <c:v>0</c:v>
                </c:pt>
                <c:pt idx="296">
                  <c:v>0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0</c:v>
                </c:pt>
                <c:pt idx="301">
                  <c:v>0</c:v>
                </c:pt>
                <c:pt idx="302">
                  <c:v>0</c:v>
                </c:pt>
                <c:pt idx="303">
                  <c:v>0</c:v>
                </c:pt>
                <c:pt idx="304">
                  <c:v>0</c:v>
                </c:pt>
                <c:pt idx="305">
                  <c:v>0</c:v>
                </c:pt>
                <c:pt idx="306">
                  <c:v>0</c:v>
                </c:pt>
                <c:pt idx="307">
                  <c:v>0</c:v>
                </c:pt>
                <c:pt idx="308">
                  <c:v>0</c:v>
                </c:pt>
                <c:pt idx="309">
                  <c:v>0</c:v>
                </c:pt>
                <c:pt idx="310">
                  <c:v>0</c:v>
                </c:pt>
                <c:pt idx="311">
                  <c:v>0</c:v>
                </c:pt>
                <c:pt idx="312">
                  <c:v>0</c:v>
                </c:pt>
                <c:pt idx="313">
                  <c:v>0</c:v>
                </c:pt>
                <c:pt idx="314">
                  <c:v>0</c:v>
                </c:pt>
                <c:pt idx="315">
                  <c:v>0</c:v>
                </c:pt>
                <c:pt idx="316">
                  <c:v>0</c:v>
                </c:pt>
                <c:pt idx="317">
                  <c:v>0</c:v>
                </c:pt>
                <c:pt idx="318">
                  <c:v>0</c:v>
                </c:pt>
                <c:pt idx="319">
                  <c:v>0</c:v>
                </c:pt>
                <c:pt idx="320">
                  <c:v>0</c:v>
                </c:pt>
                <c:pt idx="321">
                  <c:v>0</c:v>
                </c:pt>
                <c:pt idx="322">
                  <c:v>0</c:v>
                </c:pt>
                <c:pt idx="323">
                  <c:v>0</c:v>
                </c:pt>
                <c:pt idx="324">
                  <c:v>0</c:v>
                </c:pt>
                <c:pt idx="325">
                  <c:v>0</c:v>
                </c:pt>
                <c:pt idx="326">
                  <c:v>0</c:v>
                </c:pt>
                <c:pt idx="327">
                  <c:v>0</c:v>
                </c:pt>
                <c:pt idx="328">
                  <c:v>0</c:v>
                </c:pt>
                <c:pt idx="329">
                  <c:v>0</c:v>
                </c:pt>
                <c:pt idx="330">
                  <c:v>0</c:v>
                </c:pt>
                <c:pt idx="331">
                  <c:v>0</c:v>
                </c:pt>
                <c:pt idx="332">
                  <c:v>0</c:v>
                </c:pt>
                <c:pt idx="333">
                  <c:v>0</c:v>
                </c:pt>
                <c:pt idx="334">
                  <c:v>0</c:v>
                </c:pt>
                <c:pt idx="335">
                  <c:v>0</c:v>
                </c:pt>
                <c:pt idx="336">
                  <c:v>0</c:v>
                </c:pt>
                <c:pt idx="337">
                  <c:v>0</c:v>
                </c:pt>
                <c:pt idx="338">
                  <c:v>0</c:v>
                </c:pt>
                <c:pt idx="339">
                  <c:v>0</c:v>
                </c:pt>
                <c:pt idx="340">
                  <c:v>0</c:v>
                </c:pt>
                <c:pt idx="341">
                  <c:v>0</c:v>
                </c:pt>
                <c:pt idx="342">
                  <c:v>0</c:v>
                </c:pt>
                <c:pt idx="343">
                  <c:v>0</c:v>
                </c:pt>
                <c:pt idx="344">
                  <c:v>0</c:v>
                </c:pt>
                <c:pt idx="345">
                  <c:v>0</c:v>
                </c:pt>
                <c:pt idx="346">
                  <c:v>0</c:v>
                </c:pt>
                <c:pt idx="347">
                  <c:v>0</c:v>
                </c:pt>
                <c:pt idx="348">
                  <c:v>0</c:v>
                </c:pt>
                <c:pt idx="349">
                  <c:v>0</c:v>
                </c:pt>
                <c:pt idx="350">
                  <c:v>0</c:v>
                </c:pt>
                <c:pt idx="351">
                  <c:v>0</c:v>
                </c:pt>
                <c:pt idx="352">
                  <c:v>0</c:v>
                </c:pt>
                <c:pt idx="353">
                  <c:v>0</c:v>
                </c:pt>
                <c:pt idx="354">
                  <c:v>0</c:v>
                </c:pt>
                <c:pt idx="355">
                  <c:v>0</c:v>
                </c:pt>
                <c:pt idx="356">
                  <c:v>0</c:v>
                </c:pt>
                <c:pt idx="357">
                  <c:v>0</c:v>
                </c:pt>
                <c:pt idx="358">
                  <c:v>0</c:v>
                </c:pt>
                <c:pt idx="359">
                  <c:v>0</c:v>
                </c:pt>
                <c:pt idx="360">
                  <c:v>0</c:v>
                </c:pt>
                <c:pt idx="361">
                  <c:v>0</c:v>
                </c:pt>
                <c:pt idx="362">
                  <c:v>0</c:v>
                </c:pt>
                <c:pt idx="363">
                  <c:v>0</c:v>
                </c:pt>
                <c:pt idx="364">
                  <c:v>0</c:v>
                </c:pt>
                <c:pt idx="365">
                  <c:v>0</c:v>
                </c:pt>
                <c:pt idx="366">
                  <c:v>0</c:v>
                </c:pt>
                <c:pt idx="367">
                  <c:v>0</c:v>
                </c:pt>
                <c:pt idx="368">
                  <c:v>0</c:v>
                </c:pt>
                <c:pt idx="369">
                  <c:v>0</c:v>
                </c:pt>
                <c:pt idx="370">
                  <c:v>0</c:v>
                </c:pt>
                <c:pt idx="371">
                  <c:v>0</c:v>
                </c:pt>
                <c:pt idx="372">
                  <c:v>0</c:v>
                </c:pt>
                <c:pt idx="373">
                  <c:v>0</c:v>
                </c:pt>
                <c:pt idx="374">
                  <c:v>0</c:v>
                </c:pt>
                <c:pt idx="375">
                  <c:v>0</c:v>
                </c:pt>
                <c:pt idx="376">
                  <c:v>0</c:v>
                </c:pt>
                <c:pt idx="377">
                  <c:v>0</c:v>
                </c:pt>
                <c:pt idx="378">
                  <c:v>0</c:v>
                </c:pt>
                <c:pt idx="379">
                  <c:v>0</c:v>
                </c:pt>
                <c:pt idx="380">
                  <c:v>0</c:v>
                </c:pt>
                <c:pt idx="381">
                  <c:v>0</c:v>
                </c:pt>
                <c:pt idx="382">
                  <c:v>0</c:v>
                </c:pt>
                <c:pt idx="383">
                  <c:v>0</c:v>
                </c:pt>
                <c:pt idx="384">
                  <c:v>0</c:v>
                </c:pt>
                <c:pt idx="385">
                  <c:v>0</c:v>
                </c:pt>
                <c:pt idx="386">
                  <c:v>0</c:v>
                </c:pt>
                <c:pt idx="387">
                  <c:v>0</c:v>
                </c:pt>
                <c:pt idx="388">
                  <c:v>0</c:v>
                </c:pt>
                <c:pt idx="389">
                  <c:v>0</c:v>
                </c:pt>
                <c:pt idx="390">
                  <c:v>0</c:v>
                </c:pt>
                <c:pt idx="391">
                  <c:v>0</c:v>
                </c:pt>
                <c:pt idx="392">
                  <c:v>0</c:v>
                </c:pt>
                <c:pt idx="393">
                  <c:v>0</c:v>
                </c:pt>
                <c:pt idx="394">
                  <c:v>0</c:v>
                </c:pt>
                <c:pt idx="395">
                  <c:v>0</c:v>
                </c:pt>
                <c:pt idx="396">
                  <c:v>0</c:v>
                </c:pt>
                <c:pt idx="397">
                  <c:v>0</c:v>
                </c:pt>
                <c:pt idx="398">
                  <c:v>0</c:v>
                </c:pt>
                <c:pt idx="399">
                  <c:v>0</c:v>
                </c:pt>
                <c:pt idx="400">
                  <c:v>0</c:v>
                </c:pt>
                <c:pt idx="401">
                  <c:v>0</c:v>
                </c:pt>
                <c:pt idx="402">
                  <c:v>0</c:v>
                </c:pt>
                <c:pt idx="403">
                  <c:v>0</c:v>
                </c:pt>
                <c:pt idx="404">
                  <c:v>0</c:v>
                </c:pt>
                <c:pt idx="405">
                  <c:v>0</c:v>
                </c:pt>
                <c:pt idx="406">
                  <c:v>0</c:v>
                </c:pt>
                <c:pt idx="407">
                  <c:v>0</c:v>
                </c:pt>
                <c:pt idx="408">
                  <c:v>0</c:v>
                </c:pt>
                <c:pt idx="409">
                  <c:v>0</c:v>
                </c:pt>
                <c:pt idx="410">
                  <c:v>0</c:v>
                </c:pt>
                <c:pt idx="411">
                  <c:v>0</c:v>
                </c:pt>
                <c:pt idx="412">
                  <c:v>0</c:v>
                </c:pt>
                <c:pt idx="413">
                  <c:v>0</c:v>
                </c:pt>
                <c:pt idx="414">
                  <c:v>0</c:v>
                </c:pt>
                <c:pt idx="415">
                  <c:v>0</c:v>
                </c:pt>
                <c:pt idx="416">
                  <c:v>0</c:v>
                </c:pt>
                <c:pt idx="417">
                  <c:v>0</c:v>
                </c:pt>
                <c:pt idx="418">
                  <c:v>0</c:v>
                </c:pt>
                <c:pt idx="419">
                  <c:v>0</c:v>
                </c:pt>
                <c:pt idx="420">
                  <c:v>0</c:v>
                </c:pt>
                <c:pt idx="421">
                  <c:v>0</c:v>
                </c:pt>
                <c:pt idx="422">
                  <c:v>0</c:v>
                </c:pt>
                <c:pt idx="423">
                  <c:v>0</c:v>
                </c:pt>
                <c:pt idx="424">
                  <c:v>0</c:v>
                </c:pt>
                <c:pt idx="425">
                  <c:v>0</c:v>
                </c:pt>
                <c:pt idx="426">
                  <c:v>0</c:v>
                </c:pt>
                <c:pt idx="427">
                  <c:v>0</c:v>
                </c:pt>
                <c:pt idx="428">
                  <c:v>0</c:v>
                </c:pt>
                <c:pt idx="429">
                  <c:v>0</c:v>
                </c:pt>
                <c:pt idx="430">
                  <c:v>0</c:v>
                </c:pt>
                <c:pt idx="431">
                  <c:v>0</c:v>
                </c:pt>
                <c:pt idx="432">
                  <c:v>0</c:v>
                </c:pt>
                <c:pt idx="433">
                  <c:v>0</c:v>
                </c:pt>
                <c:pt idx="434">
                  <c:v>0</c:v>
                </c:pt>
                <c:pt idx="435">
                  <c:v>0</c:v>
                </c:pt>
                <c:pt idx="436">
                  <c:v>0</c:v>
                </c:pt>
                <c:pt idx="437">
                  <c:v>0</c:v>
                </c:pt>
                <c:pt idx="438">
                  <c:v>0</c:v>
                </c:pt>
                <c:pt idx="439">
                  <c:v>0</c:v>
                </c:pt>
                <c:pt idx="440">
                  <c:v>0</c:v>
                </c:pt>
                <c:pt idx="441">
                  <c:v>0</c:v>
                </c:pt>
                <c:pt idx="442">
                  <c:v>0</c:v>
                </c:pt>
                <c:pt idx="443">
                  <c:v>0</c:v>
                </c:pt>
                <c:pt idx="444">
                  <c:v>0</c:v>
                </c:pt>
                <c:pt idx="445">
                  <c:v>0</c:v>
                </c:pt>
                <c:pt idx="446">
                  <c:v>0</c:v>
                </c:pt>
                <c:pt idx="447">
                  <c:v>0</c:v>
                </c:pt>
                <c:pt idx="448">
                  <c:v>0</c:v>
                </c:pt>
                <c:pt idx="449">
                  <c:v>0</c:v>
                </c:pt>
                <c:pt idx="450">
                  <c:v>0</c:v>
                </c:pt>
                <c:pt idx="451">
                  <c:v>0</c:v>
                </c:pt>
                <c:pt idx="452">
                  <c:v>0</c:v>
                </c:pt>
                <c:pt idx="453">
                  <c:v>0</c:v>
                </c:pt>
                <c:pt idx="454">
                  <c:v>0</c:v>
                </c:pt>
                <c:pt idx="455">
                  <c:v>0</c:v>
                </c:pt>
                <c:pt idx="456">
                  <c:v>0</c:v>
                </c:pt>
                <c:pt idx="457">
                  <c:v>0</c:v>
                </c:pt>
                <c:pt idx="458">
                  <c:v>0</c:v>
                </c:pt>
                <c:pt idx="459">
                  <c:v>0</c:v>
                </c:pt>
                <c:pt idx="460">
                  <c:v>0</c:v>
                </c:pt>
                <c:pt idx="461">
                  <c:v>0</c:v>
                </c:pt>
                <c:pt idx="462">
                  <c:v>0</c:v>
                </c:pt>
                <c:pt idx="463">
                  <c:v>0</c:v>
                </c:pt>
                <c:pt idx="464">
                  <c:v>0</c:v>
                </c:pt>
                <c:pt idx="465">
                  <c:v>0</c:v>
                </c:pt>
                <c:pt idx="466">
                  <c:v>0</c:v>
                </c:pt>
                <c:pt idx="467">
                  <c:v>0</c:v>
                </c:pt>
                <c:pt idx="468">
                  <c:v>0</c:v>
                </c:pt>
                <c:pt idx="469">
                  <c:v>0</c:v>
                </c:pt>
                <c:pt idx="470">
                  <c:v>0</c:v>
                </c:pt>
                <c:pt idx="471">
                  <c:v>0</c:v>
                </c:pt>
                <c:pt idx="472">
                  <c:v>0</c:v>
                </c:pt>
                <c:pt idx="473">
                  <c:v>0</c:v>
                </c:pt>
                <c:pt idx="474">
                  <c:v>0</c:v>
                </c:pt>
                <c:pt idx="475">
                  <c:v>0</c:v>
                </c:pt>
                <c:pt idx="476">
                  <c:v>0</c:v>
                </c:pt>
                <c:pt idx="477">
                  <c:v>0</c:v>
                </c:pt>
                <c:pt idx="478">
                  <c:v>0</c:v>
                </c:pt>
                <c:pt idx="479">
                  <c:v>0</c:v>
                </c:pt>
                <c:pt idx="480">
                  <c:v>0</c:v>
                </c:pt>
                <c:pt idx="481">
                  <c:v>0</c:v>
                </c:pt>
                <c:pt idx="482">
                  <c:v>0</c:v>
                </c:pt>
                <c:pt idx="483">
                  <c:v>0</c:v>
                </c:pt>
                <c:pt idx="484">
                  <c:v>0</c:v>
                </c:pt>
                <c:pt idx="485">
                  <c:v>0</c:v>
                </c:pt>
                <c:pt idx="486">
                  <c:v>0</c:v>
                </c:pt>
                <c:pt idx="487">
                  <c:v>0</c:v>
                </c:pt>
                <c:pt idx="488">
                  <c:v>0</c:v>
                </c:pt>
                <c:pt idx="489">
                  <c:v>0</c:v>
                </c:pt>
                <c:pt idx="490">
                  <c:v>0</c:v>
                </c:pt>
                <c:pt idx="491">
                  <c:v>0</c:v>
                </c:pt>
                <c:pt idx="492">
                  <c:v>0</c:v>
                </c:pt>
                <c:pt idx="493">
                  <c:v>0</c:v>
                </c:pt>
                <c:pt idx="494">
                  <c:v>0</c:v>
                </c:pt>
                <c:pt idx="495">
                  <c:v>0</c:v>
                </c:pt>
                <c:pt idx="496">
                  <c:v>0</c:v>
                </c:pt>
                <c:pt idx="497">
                  <c:v>0</c:v>
                </c:pt>
                <c:pt idx="498">
                  <c:v>0</c:v>
                </c:pt>
                <c:pt idx="499">
                  <c:v>0</c:v>
                </c:pt>
                <c:pt idx="500">
                  <c:v>0</c:v>
                </c:pt>
                <c:pt idx="501">
                  <c:v>0</c:v>
                </c:pt>
                <c:pt idx="502">
                  <c:v>0</c:v>
                </c:pt>
                <c:pt idx="503">
                  <c:v>0</c:v>
                </c:pt>
                <c:pt idx="504">
                  <c:v>0</c:v>
                </c:pt>
                <c:pt idx="505">
                  <c:v>0</c:v>
                </c:pt>
                <c:pt idx="506">
                  <c:v>0</c:v>
                </c:pt>
                <c:pt idx="507">
                  <c:v>0</c:v>
                </c:pt>
                <c:pt idx="508">
                  <c:v>0</c:v>
                </c:pt>
                <c:pt idx="509">
                  <c:v>0</c:v>
                </c:pt>
                <c:pt idx="510">
                  <c:v>0</c:v>
                </c:pt>
                <c:pt idx="511">
                  <c:v>0</c:v>
                </c:pt>
                <c:pt idx="512">
                  <c:v>0</c:v>
                </c:pt>
                <c:pt idx="513">
                  <c:v>0</c:v>
                </c:pt>
                <c:pt idx="514">
                  <c:v>0</c:v>
                </c:pt>
                <c:pt idx="515">
                  <c:v>0</c:v>
                </c:pt>
                <c:pt idx="516">
                  <c:v>0</c:v>
                </c:pt>
                <c:pt idx="517">
                  <c:v>0</c:v>
                </c:pt>
                <c:pt idx="518">
                  <c:v>0</c:v>
                </c:pt>
                <c:pt idx="519">
                  <c:v>0</c:v>
                </c:pt>
                <c:pt idx="520">
                  <c:v>95.955295733149597</c:v>
                </c:pt>
                <c:pt idx="521">
                  <c:v>191.88136255367905</c:v>
                </c:pt>
                <c:pt idx="522">
                  <c:v>287.74898045237813</c:v>
                </c:pt>
                <c:pt idx="523">
                  <c:v>383.52894722414453</c:v>
                </c:pt>
                <c:pt idx="524">
                  <c:v>479.192087363258</c:v>
                </c:pt>
                <c:pt idx="525">
                  <c:v>574.70926095052266</c:v>
                </c:pt>
                <c:pt idx="526">
                  <c:v>670.05137252956831</c:v>
                </c:pt>
                <c:pt idx="527">
                  <c:v>765.1893799696079</c:v>
                </c:pt>
                <c:pt idx="528">
                  <c:v>765.1893799696079</c:v>
                </c:pt>
                <c:pt idx="529">
                  <c:v>765.1893799696079</c:v>
                </c:pt>
                <c:pt idx="530">
                  <c:v>765.1893799696079</c:v>
                </c:pt>
                <c:pt idx="531">
                  <c:v>765.1893799696079</c:v>
                </c:pt>
                <c:pt idx="532">
                  <c:v>765.1893799696079</c:v>
                </c:pt>
                <c:pt idx="533">
                  <c:v>765.1893799696079</c:v>
                </c:pt>
                <c:pt idx="534">
                  <c:v>765.1893799696079</c:v>
                </c:pt>
                <c:pt idx="535">
                  <c:v>765.1893799696079</c:v>
                </c:pt>
                <c:pt idx="536">
                  <c:v>765.1893799696079</c:v>
                </c:pt>
                <c:pt idx="537">
                  <c:v>765.1893799696079</c:v>
                </c:pt>
                <c:pt idx="538">
                  <c:v>670.05137252956831</c:v>
                </c:pt>
                <c:pt idx="539">
                  <c:v>574.70926095052266</c:v>
                </c:pt>
                <c:pt idx="540">
                  <c:v>479.192087363258</c:v>
                </c:pt>
                <c:pt idx="541">
                  <c:v>383.52894722414453</c:v>
                </c:pt>
                <c:pt idx="542">
                  <c:v>287.74898045237813</c:v>
                </c:pt>
                <c:pt idx="543">
                  <c:v>191.88136255367905</c:v>
                </c:pt>
                <c:pt idx="544">
                  <c:v>95.955295733149597</c:v>
                </c:pt>
                <c:pt idx="545">
                  <c:v>0</c:v>
                </c:pt>
                <c:pt idx="546">
                  <c:v>0</c:v>
                </c:pt>
                <c:pt idx="547">
                  <c:v>0</c:v>
                </c:pt>
                <c:pt idx="548">
                  <c:v>0</c:v>
                </c:pt>
                <c:pt idx="549">
                  <c:v>-95.955295733149597</c:v>
                </c:pt>
                <c:pt idx="550">
                  <c:v>-191.88136255367905</c:v>
                </c:pt>
                <c:pt idx="551">
                  <c:v>-287.74898045237813</c:v>
                </c:pt>
                <c:pt idx="552">
                  <c:v>-383.52894722414453</c:v>
                </c:pt>
                <c:pt idx="553">
                  <c:v>-479.192087363258</c:v>
                </c:pt>
                <c:pt idx="554">
                  <c:v>-574.70926095052266</c:v>
                </c:pt>
                <c:pt idx="555">
                  <c:v>-670.05137252956831</c:v>
                </c:pt>
                <c:pt idx="556">
                  <c:v>-765.1893799696079</c:v>
                </c:pt>
                <c:pt idx="557">
                  <c:v>-765.1893799696079</c:v>
                </c:pt>
                <c:pt idx="558">
                  <c:v>-765.1893799696079</c:v>
                </c:pt>
                <c:pt idx="559">
                  <c:v>-765.1893799696079</c:v>
                </c:pt>
                <c:pt idx="560">
                  <c:v>-765.1893799696079</c:v>
                </c:pt>
                <c:pt idx="561">
                  <c:v>-765.1893799696079</c:v>
                </c:pt>
                <c:pt idx="562">
                  <c:v>-765.1893799696079</c:v>
                </c:pt>
                <c:pt idx="563">
                  <c:v>-765.1893799696079</c:v>
                </c:pt>
                <c:pt idx="564">
                  <c:v>-765.1893799696079</c:v>
                </c:pt>
                <c:pt idx="565">
                  <c:v>-765.1893799696079</c:v>
                </c:pt>
                <c:pt idx="566">
                  <c:v>-765.1893799696079</c:v>
                </c:pt>
                <c:pt idx="567">
                  <c:v>-670.05137252956831</c:v>
                </c:pt>
                <c:pt idx="568">
                  <c:v>-574.70926095052266</c:v>
                </c:pt>
                <c:pt idx="569">
                  <c:v>-479.192087363258</c:v>
                </c:pt>
                <c:pt idx="570">
                  <c:v>-383.52894722414453</c:v>
                </c:pt>
                <c:pt idx="571">
                  <c:v>-287.74898045237813</c:v>
                </c:pt>
                <c:pt idx="572">
                  <c:v>-191.88136255367905</c:v>
                </c:pt>
                <c:pt idx="573">
                  <c:v>-95.955295733149597</c:v>
                </c:pt>
                <c:pt idx="574">
                  <c:v>0</c:v>
                </c:pt>
                <c:pt idx="575">
                  <c:v>0</c:v>
                </c:pt>
                <c:pt idx="576">
                  <c:v>0</c:v>
                </c:pt>
                <c:pt idx="577">
                  <c:v>0</c:v>
                </c:pt>
                <c:pt idx="578">
                  <c:v>0</c:v>
                </c:pt>
                <c:pt idx="579">
                  <c:v>0</c:v>
                </c:pt>
                <c:pt idx="580">
                  <c:v>0</c:v>
                </c:pt>
                <c:pt idx="581">
                  <c:v>0</c:v>
                </c:pt>
                <c:pt idx="582">
                  <c:v>0</c:v>
                </c:pt>
                <c:pt idx="583">
                  <c:v>0</c:v>
                </c:pt>
                <c:pt idx="584">
                  <c:v>0</c:v>
                </c:pt>
                <c:pt idx="585">
                  <c:v>0</c:v>
                </c:pt>
                <c:pt idx="586">
                  <c:v>0</c:v>
                </c:pt>
                <c:pt idx="587">
                  <c:v>0</c:v>
                </c:pt>
                <c:pt idx="588">
                  <c:v>0</c:v>
                </c:pt>
                <c:pt idx="589">
                  <c:v>0</c:v>
                </c:pt>
                <c:pt idx="590">
                  <c:v>0</c:v>
                </c:pt>
                <c:pt idx="591">
                  <c:v>0</c:v>
                </c:pt>
                <c:pt idx="592">
                  <c:v>0</c:v>
                </c:pt>
                <c:pt idx="593">
                  <c:v>95.955295733149597</c:v>
                </c:pt>
                <c:pt idx="594">
                  <c:v>191.88136255367905</c:v>
                </c:pt>
                <c:pt idx="595">
                  <c:v>287.74898045237813</c:v>
                </c:pt>
                <c:pt idx="596">
                  <c:v>383.52894722414453</c:v>
                </c:pt>
                <c:pt idx="597">
                  <c:v>479.192087363258</c:v>
                </c:pt>
                <c:pt idx="598">
                  <c:v>574.70926095052266</c:v>
                </c:pt>
                <c:pt idx="599">
                  <c:v>670.05137252956831</c:v>
                </c:pt>
                <c:pt idx="600">
                  <c:v>765.1893799696079</c:v>
                </c:pt>
                <c:pt idx="601">
                  <c:v>765.1893799696079</c:v>
                </c:pt>
                <c:pt idx="602">
                  <c:v>765.1893799696079</c:v>
                </c:pt>
                <c:pt idx="603">
                  <c:v>765.1893799696079</c:v>
                </c:pt>
                <c:pt idx="604">
                  <c:v>765.1893799696079</c:v>
                </c:pt>
                <c:pt idx="605">
                  <c:v>765.1893799696079</c:v>
                </c:pt>
                <c:pt idx="606">
                  <c:v>765.1893799696079</c:v>
                </c:pt>
                <c:pt idx="607">
                  <c:v>765.1893799696079</c:v>
                </c:pt>
                <c:pt idx="608">
                  <c:v>765.1893799696079</c:v>
                </c:pt>
                <c:pt idx="609">
                  <c:v>765.1893799696079</c:v>
                </c:pt>
                <c:pt idx="610">
                  <c:v>765.1893799696079</c:v>
                </c:pt>
                <c:pt idx="611">
                  <c:v>670.05137252956831</c:v>
                </c:pt>
                <c:pt idx="612">
                  <c:v>574.70926095052266</c:v>
                </c:pt>
                <c:pt idx="613">
                  <c:v>479.192087363258</c:v>
                </c:pt>
                <c:pt idx="614">
                  <c:v>383.52894722414453</c:v>
                </c:pt>
                <c:pt idx="615">
                  <c:v>287.74898045237813</c:v>
                </c:pt>
                <c:pt idx="616">
                  <c:v>191.88136255367905</c:v>
                </c:pt>
                <c:pt idx="617">
                  <c:v>95.955295733149597</c:v>
                </c:pt>
                <c:pt idx="618">
                  <c:v>0</c:v>
                </c:pt>
                <c:pt idx="619">
                  <c:v>0</c:v>
                </c:pt>
                <c:pt idx="620">
                  <c:v>0</c:v>
                </c:pt>
                <c:pt idx="621">
                  <c:v>0</c:v>
                </c:pt>
                <c:pt idx="622">
                  <c:v>-95.955295733149597</c:v>
                </c:pt>
                <c:pt idx="623">
                  <c:v>-191.88136255367905</c:v>
                </c:pt>
                <c:pt idx="624">
                  <c:v>-287.74898045237813</c:v>
                </c:pt>
                <c:pt idx="625">
                  <c:v>-383.52894722414453</c:v>
                </c:pt>
                <c:pt idx="626">
                  <c:v>-479.192087363258</c:v>
                </c:pt>
                <c:pt idx="627">
                  <c:v>-574.70926095052266</c:v>
                </c:pt>
                <c:pt idx="628">
                  <c:v>-670.05137252956831</c:v>
                </c:pt>
                <c:pt idx="629">
                  <c:v>-765.1893799696079</c:v>
                </c:pt>
                <c:pt idx="630">
                  <c:v>-765.1893799696079</c:v>
                </c:pt>
                <c:pt idx="631">
                  <c:v>-765.1893799696079</c:v>
                </c:pt>
                <c:pt idx="632">
                  <c:v>-765.1893799696079</c:v>
                </c:pt>
                <c:pt idx="633">
                  <c:v>-765.1893799696079</c:v>
                </c:pt>
                <c:pt idx="634">
                  <c:v>-765.1893799696079</c:v>
                </c:pt>
                <c:pt idx="635">
                  <c:v>-765.1893799696079</c:v>
                </c:pt>
                <c:pt idx="636">
                  <c:v>-765.1893799696079</c:v>
                </c:pt>
                <c:pt idx="637">
                  <c:v>-765.1893799696079</c:v>
                </c:pt>
                <c:pt idx="638">
                  <c:v>-765.1893799696079</c:v>
                </c:pt>
                <c:pt idx="639">
                  <c:v>-765.1893799696079</c:v>
                </c:pt>
                <c:pt idx="640">
                  <c:v>-670.05137252956831</c:v>
                </c:pt>
                <c:pt idx="641">
                  <c:v>-574.70926095052266</c:v>
                </c:pt>
                <c:pt idx="642">
                  <c:v>-479.192087363258</c:v>
                </c:pt>
                <c:pt idx="643">
                  <c:v>-383.52894722414453</c:v>
                </c:pt>
                <c:pt idx="644">
                  <c:v>-287.74898045237813</c:v>
                </c:pt>
                <c:pt idx="645">
                  <c:v>-191.88136255367905</c:v>
                </c:pt>
                <c:pt idx="646">
                  <c:v>-95.955295733149597</c:v>
                </c:pt>
                <c:pt idx="647">
                  <c:v>0</c:v>
                </c:pt>
                <c:pt idx="648">
                  <c:v>0</c:v>
                </c:pt>
                <c:pt idx="649">
                  <c:v>0</c:v>
                </c:pt>
                <c:pt idx="650">
                  <c:v>0</c:v>
                </c:pt>
                <c:pt idx="651">
                  <c:v>0</c:v>
                </c:pt>
                <c:pt idx="652">
                  <c:v>0</c:v>
                </c:pt>
                <c:pt idx="653">
                  <c:v>0</c:v>
                </c:pt>
                <c:pt idx="654">
                  <c:v>0</c:v>
                </c:pt>
                <c:pt idx="655">
                  <c:v>0</c:v>
                </c:pt>
                <c:pt idx="656">
                  <c:v>0</c:v>
                </c:pt>
                <c:pt idx="657">
                  <c:v>0</c:v>
                </c:pt>
                <c:pt idx="658">
                  <c:v>0</c:v>
                </c:pt>
                <c:pt idx="659">
                  <c:v>0</c:v>
                </c:pt>
                <c:pt idx="660">
                  <c:v>0</c:v>
                </c:pt>
                <c:pt idx="661">
                  <c:v>0</c:v>
                </c:pt>
                <c:pt idx="662">
                  <c:v>0</c:v>
                </c:pt>
                <c:pt idx="663">
                  <c:v>0</c:v>
                </c:pt>
                <c:pt idx="664">
                  <c:v>0</c:v>
                </c:pt>
                <c:pt idx="665">
                  <c:v>0</c:v>
                </c:pt>
                <c:pt idx="666">
                  <c:v>0</c:v>
                </c:pt>
                <c:pt idx="667">
                  <c:v>0</c:v>
                </c:pt>
                <c:pt idx="668">
                  <c:v>0</c:v>
                </c:pt>
                <c:pt idx="669">
                  <c:v>0</c:v>
                </c:pt>
                <c:pt idx="670">
                  <c:v>0</c:v>
                </c:pt>
                <c:pt idx="671">
                  <c:v>0</c:v>
                </c:pt>
                <c:pt idx="672">
                  <c:v>0</c:v>
                </c:pt>
                <c:pt idx="673">
                  <c:v>0</c:v>
                </c:pt>
                <c:pt idx="674">
                  <c:v>0</c:v>
                </c:pt>
                <c:pt idx="675">
                  <c:v>0</c:v>
                </c:pt>
                <c:pt idx="676">
                  <c:v>0</c:v>
                </c:pt>
                <c:pt idx="677">
                  <c:v>0</c:v>
                </c:pt>
                <c:pt idx="678">
                  <c:v>0</c:v>
                </c:pt>
                <c:pt idx="679">
                  <c:v>0</c:v>
                </c:pt>
                <c:pt idx="680">
                  <c:v>0</c:v>
                </c:pt>
                <c:pt idx="681">
                  <c:v>0</c:v>
                </c:pt>
                <c:pt idx="682">
                  <c:v>0</c:v>
                </c:pt>
                <c:pt idx="683">
                  <c:v>0</c:v>
                </c:pt>
                <c:pt idx="684">
                  <c:v>0</c:v>
                </c:pt>
                <c:pt idx="685">
                  <c:v>0</c:v>
                </c:pt>
                <c:pt idx="686">
                  <c:v>0</c:v>
                </c:pt>
                <c:pt idx="687">
                  <c:v>0</c:v>
                </c:pt>
                <c:pt idx="688">
                  <c:v>0</c:v>
                </c:pt>
                <c:pt idx="689">
                  <c:v>0</c:v>
                </c:pt>
                <c:pt idx="690">
                  <c:v>0</c:v>
                </c:pt>
                <c:pt idx="691">
                  <c:v>0</c:v>
                </c:pt>
                <c:pt idx="692">
                  <c:v>0</c:v>
                </c:pt>
                <c:pt idx="693">
                  <c:v>0</c:v>
                </c:pt>
                <c:pt idx="694">
                  <c:v>0</c:v>
                </c:pt>
                <c:pt idx="695">
                  <c:v>0</c:v>
                </c:pt>
                <c:pt idx="696">
                  <c:v>0</c:v>
                </c:pt>
                <c:pt idx="697">
                  <c:v>0</c:v>
                </c:pt>
                <c:pt idx="698">
                  <c:v>0</c:v>
                </c:pt>
                <c:pt idx="699">
                  <c:v>0</c:v>
                </c:pt>
                <c:pt idx="700">
                  <c:v>0</c:v>
                </c:pt>
                <c:pt idx="701">
                  <c:v>0</c:v>
                </c:pt>
                <c:pt idx="702">
                  <c:v>0</c:v>
                </c:pt>
                <c:pt idx="703">
                  <c:v>0</c:v>
                </c:pt>
                <c:pt idx="704">
                  <c:v>0</c:v>
                </c:pt>
                <c:pt idx="705">
                  <c:v>0</c:v>
                </c:pt>
                <c:pt idx="706">
                  <c:v>0</c:v>
                </c:pt>
                <c:pt idx="707">
                  <c:v>0</c:v>
                </c:pt>
                <c:pt idx="708">
                  <c:v>0</c:v>
                </c:pt>
                <c:pt idx="709">
                  <c:v>0</c:v>
                </c:pt>
                <c:pt idx="710">
                  <c:v>0</c:v>
                </c:pt>
                <c:pt idx="711">
                  <c:v>0</c:v>
                </c:pt>
                <c:pt idx="712">
                  <c:v>0</c:v>
                </c:pt>
                <c:pt idx="713">
                  <c:v>0</c:v>
                </c:pt>
                <c:pt idx="714">
                  <c:v>0</c:v>
                </c:pt>
                <c:pt idx="715">
                  <c:v>0</c:v>
                </c:pt>
                <c:pt idx="716">
                  <c:v>0</c:v>
                </c:pt>
                <c:pt idx="717">
                  <c:v>0</c:v>
                </c:pt>
                <c:pt idx="718">
                  <c:v>0</c:v>
                </c:pt>
                <c:pt idx="719">
                  <c:v>0</c:v>
                </c:pt>
                <c:pt idx="720">
                  <c:v>0</c:v>
                </c:pt>
                <c:pt idx="721">
                  <c:v>0</c:v>
                </c:pt>
                <c:pt idx="722">
                  <c:v>0</c:v>
                </c:pt>
                <c:pt idx="723">
                  <c:v>0</c:v>
                </c:pt>
                <c:pt idx="724">
                  <c:v>0</c:v>
                </c:pt>
                <c:pt idx="725">
                  <c:v>0</c:v>
                </c:pt>
                <c:pt idx="726">
                  <c:v>0</c:v>
                </c:pt>
                <c:pt idx="727">
                  <c:v>0</c:v>
                </c:pt>
                <c:pt idx="728">
                  <c:v>0</c:v>
                </c:pt>
                <c:pt idx="729">
                  <c:v>0</c:v>
                </c:pt>
                <c:pt idx="730">
                  <c:v>0</c:v>
                </c:pt>
                <c:pt idx="731">
                  <c:v>0</c:v>
                </c:pt>
                <c:pt idx="732">
                  <c:v>0</c:v>
                </c:pt>
                <c:pt idx="733">
                  <c:v>0</c:v>
                </c:pt>
                <c:pt idx="734">
                  <c:v>0</c:v>
                </c:pt>
                <c:pt idx="735">
                  <c:v>0</c:v>
                </c:pt>
                <c:pt idx="736">
                  <c:v>0</c:v>
                </c:pt>
                <c:pt idx="737">
                  <c:v>0</c:v>
                </c:pt>
                <c:pt idx="738">
                  <c:v>0</c:v>
                </c:pt>
                <c:pt idx="739">
                  <c:v>0</c:v>
                </c:pt>
                <c:pt idx="740">
                  <c:v>0</c:v>
                </c:pt>
                <c:pt idx="741">
                  <c:v>0</c:v>
                </c:pt>
                <c:pt idx="742">
                  <c:v>0</c:v>
                </c:pt>
                <c:pt idx="743">
                  <c:v>0</c:v>
                </c:pt>
                <c:pt idx="744">
                  <c:v>0</c:v>
                </c:pt>
                <c:pt idx="745">
                  <c:v>0</c:v>
                </c:pt>
                <c:pt idx="746">
                  <c:v>0</c:v>
                </c:pt>
                <c:pt idx="747">
                  <c:v>0</c:v>
                </c:pt>
                <c:pt idx="748">
                  <c:v>0</c:v>
                </c:pt>
                <c:pt idx="749">
                  <c:v>0</c:v>
                </c:pt>
                <c:pt idx="750">
                  <c:v>0</c:v>
                </c:pt>
                <c:pt idx="751">
                  <c:v>0</c:v>
                </c:pt>
                <c:pt idx="752">
                  <c:v>0</c:v>
                </c:pt>
                <c:pt idx="753">
                  <c:v>0</c:v>
                </c:pt>
                <c:pt idx="754">
                  <c:v>0</c:v>
                </c:pt>
                <c:pt idx="755">
                  <c:v>0</c:v>
                </c:pt>
                <c:pt idx="756">
                  <c:v>0</c:v>
                </c:pt>
                <c:pt idx="757">
                  <c:v>0</c:v>
                </c:pt>
                <c:pt idx="758">
                  <c:v>0</c:v>
                </c:pt>
                <c:pt idx="759">
                  <c:v>0</c:v>
                </c:pt>
                <c:pt idx="760">
                  <c:v>0</c:v>
                </c:pt>
                <c:pt idx="761">
                  <c:v>0</c:v>
                </c:pt>
                <c:pt idx="762">
                  <c:v>0</c:v>
                </c:pt>
                <c:pt idx="763">
                  <c:v>0</c:v>
                </c:pt>
                <c:pt idx="764">
                  <c:v>0</c:v>
                </c:pt>
                <c:pt idx="765">
                  <c:v>0</c:v>
                </c:pt>
                <c:pt idx="766">
                  <c:v>0</c:v>
                </c:pt>
                <c:pt idx="767">
                  <c:v>0</c:v>
                </c:pt>
                <c:pt idx="768">
                  <c:v>0</c:v>
                </c:pt>
                <c:pt idx="769">
                  <c:v>0</c:v>
                </c:pt>
                <c:pt idx="770">
                  <c:v>0</c:v>
                </c:pt>
                <c:pt idx="771">
                  <c:v>0</c:v>
                </c:pt>
                <c:pt idx="772">
                  <c:v>0</c:v>
                </c:pt>
                <c:pt idx="773">
                  <c:v>95.955295733149597</c:v>
                </c:pt>
                <c:pt idx="774">
                  <c:v>191.88136255367905</c:v>
                </c:pt>
                <c:pt idx="775">
                  <c:v>287.74898045237813</c:v>
                </c:pt>
                <c:pt idx="776">
                  <c:v>383.52894722414453</c:v>
                </c:pt>
                <c:pt idx="777">
                  <c:v>479.192087363258</c:v>
                </c:pt>
                <c:pt idx="778">
                  <c:v>574.70926095052266</c:v>
                </c:pt>
                <c:pt idx="779">
                  <c:v>670.05137252956831</c:v>
                </c:pt>
                <c:pt idx="780">
                  <c:v>765.1893799696079</c:v>
                </c:pt>
                <c:pt idx="781">
                  <c:v>765.1893799696079</c:v>
                </c:pt>
                <c:pt idx="782">
                  <c:v>765.1893799696079</c:v>
                </c:pt>
                <c:pt idx="783">
                  <c:v>765.1893799696079</c:v>
                </c:pt>
                <c:pt idx="784">
                  <c:v>765.1893799696079</c:v>
                </c:pt>
                <c:pt idx="785">
                  <c:v>765.1893799696079</c:v>
                </c:pt>
                <c:pt idx="786">
                  <c:v>765.1893799696079</c:v>
                </c:pt>
                <c:pt idx="787">
                  <c:v>765.1893799696079</c:v>
                </c:pt>
                <c:pt idx="788">
                  <c:v>765.1893799696079</c:v>
                </c:pt>
                <c:pt idx="789">
                  <c:v>765.1893799696079</c:v>
                </c:pt>
                <c:pt idx="790">
                  <c:v>765.1893799696079</c:v>
                </c:pt>
                <c:pt idx="791">
                  <c:v>670.05137252956831</c:v>
                </c:pt>
                <c:pt idx="792">
                  <c:v>574.70926095052266</c:v>
                </c:pt>
                <c:pt idx="793">
                  <c:v>479.192087363258</c:v>
                </c:pt>
                <c:pt idx="794">
                  <c:v>383.52894722414453</c:v>
                </c:pt>
                <c:pt idx="795">
                  <c:v>287.74898045237813</c:v>
                </c:pt>
                <c:pt idx="796">
                  <c:v>191.88136255367905</c:v>
                </c:pt>
                <c:pt idx="797">
                  <c:v>95.955295733149597</c:v>
                </c:pt>
                <c:pt idx="798">
                  <c:v>0</c:v>
                </c:pt>
                <c:pt idx="799">
                  <c:v>0</c:v>
                </c:pt>
                <c:pt idx="800">
                  <c:v>0</c:v>
                </c:pt>
                <c:pt idx="801">
                  <c:v>0</c:v>
                </c:pt>
                <c:pt idx="802">
                  <c:v>-95.955295733149597</c:v>
                </c:pt>
                <c:pt idx="803">
                  <c:v>-191.88136255367905</c:v>
                </c:pt>
                <c:pt idx="804">
                  <c:v>-287.74898045237813</c:v>
                </c:pt>
                <c:pt idx="805">
                  <c:v>-383.52894722414453</c:v>
                </c:pt>
                <c:pt idx="806">
                  <c:v>-479.192087363258</c:v>
                </c:pt>
                <c:pt idx="807">
                  <c:v>-574.70926095052266</c:v>
                </c:pt>
                <c:pt idx="808">
                  <c:v>-670.05137252956831</c:v>
                </c:pt>
                <c:pt idx="809">
                  <c:v>-765.1893799696079</c:v>
                </c:pt>
                <c:pt idx="810">
                  <c:v>-765.1893799696079</c:v>
                </c:pt>
                <c:pt idx="811">
                  <c:v>-765.1893799696079</c:v>
                </c:pt>
                <c:pt idx="812">
                  <c:v>-765.1893799696079</c:v>
                </c:pt>
                <c:pt idx="813">
                  <c:v>-765.1893799696079</c:v>
                </c:pt>
                <c:pt idx="814">
                  <c:v>-765.1893799696079</c:v>
                </c:pt>
                <c:pt idx="815">
                  <c:v>-765.1893799696079</c:v>
                </c:pt>
                <c:pt idx="816">
                  <c:v>-765.1893799696079</c:v>
                </c:pt>
                <c:pt idx="817">
                  <c:v>-765.1893799696079</c:v>
                </c:pt>
                <c:pt idx="818">
                  <c:v>-765.1893799696079</c:v>
                </c:pt>
                <c:pt idx="819">
                  <c:v>-765.1893799696079</c:v>
                </c:pt>
                <c:pt idx="820">
                  <c:v>-670.05137252956831</c:v>
                </c:pt>
                <c:pt idx="821">
                  <c:v>-574.70926095052266</c:v>
                </c:pt>
                <c:pt idx="822">
                  <c:v>-479.192087363258</c:v>
                </c:pt>
                <c:pt idx="823">
                  <c:v>-383.52894722414453</c:v>
                </c:pt>
                <c:pt idx="824">
                  <c:v>-287.74898045237813</c:v>
                </c:pt>
                <c:pt idx="825">
                  <c:v>-191.88136255367905</c:v>
                </c:pt>
                <c:pt idx="826">
                  <c:v>-95.955295733149597</c:v>
                </c:pt>
                <c:pt idx="827">
                  <c:v>0</c:v>
                </c:pt>
                <c:pt idx="828">
                  <c:v>0</c:v>
                </c:pt>
                <c:pt idx="829">
                  <c:v>0</c:v>
                </c:pt>
                <c:pt idx="830">
                  <c:v>0</c:v>
                </c:pt>
                <c:pt idx="831">
                  <c:v>0</c:v>
                </c:pt>
                <c:pt idx="832">
                  <c:v>0</c:v>
                </c:pt>
                <c:pt idx="833">
                  <c:v>0</c:v>
                </c:pt>
                <c:pt idx="834">
                  <c:v>0</c:v>
                </c:pt>
                <c:pt idx="835">
                  <c:v>0</c:v>
                </c:pt>
                <c:pt idx="836">
                  <c:v>0</c:v>
                </c:pt>
                <c:pt idx="837">
                  <c:v>0</c:v>
                </c:pt>
                <c:pt idx="838">
                  <c:v>0</c:v>
                </c:pt>
                <c:pt idx="839">
                  <c:v>0</c:v>
                </c:pt>
                <c:pt idx="840">
                  <c:v>0</c:v>
                </c:pt>
                <c:pt idx="841">
                  <c:v>0</c:v>
                </c:pt>
                <c:pt idx="842">
                  <c:v>0</c:v>
                </c:pt>
                <c:pt idx="843">
                  <c:v>0</c:v>
                </c:pt>
                <c:pt idx="844">
                  <c:v>0</c:v>
                </c:pt>
                <c:pt idx="845">
                  <c:v>0</c:v>
                </c:pt>
                <c:pt idx="846">
                  <c:v>0</c:v>
                </c:pt>
                <c:pt idx="847">
                  <c:v>0</c:v>
                </c:pt>
                <c:pt idx="848">
                  <c:v>95.955295733149597</c:v>
                </c:pt>
                <c:pt idx="849">
                  <c:v>191.88136255367905</c:v>
                </c:pt>
                <c:pt idx="850">
                  <c:v>287.74898045237813</c:v>
                </c:pt>
                <c:pt idx="851">
                  <c:v>383.52894722414453</c:v>
                </c:pt>
                <c:pt idx="852">
                  <c:v>479.192087363258</c:v>
                </c:pt>
                <c:pt idx="853">
                  <c:v>574.70926095052266</c:v>
                </c:pt>
                <c:pt idx="854">
                  <c:v>670.05137252956831</c:v>
                </c:pt>
                <c:pt idx="855">
                  <c:v>765.1893799696079</c:v>
                </c:pt>
                <c:pt idx="856">
                  <c:v>765.1893799696079</c:v>
                </c:pt>
                <c:pt idx="857">
                  <c:v>765.1893799696079</c:v>
                </c:pt>
                <c:pt idx="858">
                  <c:v>765.1893799696079</c:v>
                </c:pt>
                <c:pt idx="859">
                  <c:v>765.1893799696079</c:v>
                </c:pt>
                <c:pt idx="860">
                  <c:v>765.1893799696079</c:v>
                </c:pt>
                <c:pt idx="861">
                  <c:v>765.1893799696079</c:v>
                </c:pt>
                <c:pt idx="862">
                  <c:v>765.1893799696079</c:v>
                </c:pt>
                <c:pt idx="863">
                  <c:v>765.1893799696079</c:v>
                </c:pt>
                <c:pt idx="864">
                  <c:v>765.1893799696079</c:v>
                </c:pt>
                <c:pt idx="865">
                  <c:v>765.1893799696079</c:v>
                </c:pt>
                <c:pt idx="866">
                  <c:v>670.05137252956831</c:v>
                </c:pt>
                <c:pt idx="867">
                  <c:v>574.70926095052266</c:v>
                </c:pt>
                <c:pt idx="868">
                  <c:v>479.192087363258</c:v>
                </c:pt>
                <c:pt idx="869">
                  <c:v>383.52894722414453</c:v>
                </c:pt>
                <c:pt idx="870">
                  <c:v>287.74898045237813</c:v>
                </c:pt>
                <c:pt idx="871">
                  <c:v>191.88136255367905</c:v>
                </c:pt>
                <c:pt idx="872">
                  <c:v>95.955295733149597</c:v>
                </c:pt>
                <c:pt idx="873">
                  <c:v>0</c:v>
                </c:pt>
                <c:pt idx="874">
                  <c:v>0</c:v>
                </c:pt>
                <c:pt idx="875">
                  <c:v>0</c:v>
                </c:pt>
                <c:pt idx="876">
                  <c:v>0</c:v>
                </c:pt>
                <c:pt idx="877">
                  <c:v>-95.955295733149597</c:v>
                </c:pt>
                <c:pt idx="878">
                  <c:v>-191.88136255367905</c:v>
                </c:pt>
                <c:pt idx="879">
                  <c:v>-287.74898045237813</c:v>
                </c:pt>
                <c:pt idx="880">
                  <c:v>-383.52894722414453</c:v>
                </c:pt>
                <c:pt idx="881">
                  <c:v>-479.192087363258</c:v>
                </c:pt>
                <c:pt idx="882">
                  <c:v>-574.70926095052266</c:v>
                </c:pt>
                <c:pt idx="883">
                  <c:v>-670.05137252956831</c:v>
                </c:pt>
                <c:pt idx="884">
                  <c:v>-765.1893799696079</c:v>
                </c:pt>
                <c:pt idx="885">
                  <c:v>-765.1893799696079</c:v>
                </c:pt>
                <c:pt idx="886">
                  <c:v>-765.1893799696079</c:v>
                </c:pt>
                <c:pt idx="887">
                  <c:v>-765.1893799696079</c:v>
                </c:pt>
                <c:pt idx="888">
                  <c:v>-765.1893799696079</c:v>
                </c:pt>
                <c:pt idx="889">
                  <c:v>-765.1893799696079</c:v>
                </c:pt>
                <c:pt idx="890">
                  <c:v>-765.1893799696079</c:v>
                </c:pt>
                <c:pt idx="891">
                  <c:v>-765.1893799696079</c:v>
                </c:pt>
                <c:pt idx="892">
                  <c:v>-765.1893799696079</c:v>
                </c:pt>
                <c:pt idx="893">
                  <c:v>-765.1893799696079</c:v>
                </c:pt>
                <c:pt idx="894">
                  <c:v>-765.1893799696079</c:v>
                </c:pt>
                <c:pt idx="895">
                  <c:v>-670.05137252956831</c:v>
                </c:pt>
                <c:pt idx="896">
                  <c:v>-574.70926095052266</c:v>
                </c:pt>
                <c:pt idx="897">
                  <c:v>-479.192087363258</c:v>
                </c:pt>
                <c:pt idx="898">
                  <c:v>-383.52894722414453</c:v>
                </c:pt>
                <c:pt idx="899">
                  <c:v>-287.74898045237813</c:v>
                </c:pt>
                <c:pt idx="900">
                  <c:v>-191.88136255367905</c:v>
                </c:pt>
                <c:pt idx="901">
                  <c:v>-95.955295733149597</c:v>
                </c:pt>
                <c:pt idx="902">
                  <c:v>0</c:v>
                </c:pt>
                <c:pt idx="903">
                  <c:v>0</c:v>
                </c:pt>
                <c:pt idx="904">
                  <c:v>0</c:v>
                </c:pt>
                <c:pt idx="905">
                  <c:v>0</c:v>
                </c:pt>
                <c:pt idx="906">
                  <c:v>0</c:v>
                </c:pt>
                <c:pt idx="907">
                  <c:v>0</c:v>
                </c:pt>
                <c:pt idx="908">
                  <c:v>0</c:v>
                </c:pt>
                <c:pt idx="909">
                  <c:v>0</c:v>
                </c:pt>
                <c:pt idx="910">
                  <c:v>0</c:v>
                </c:pt>
                <c:pt idx="911">
                  <c:v>0</c:v>
                </c:pt>
                <c:pt idx="912">
                  <c:v>0</c:v>
                </c:pt>
                <c:pt idx="913">
                  <c:v>0</c:v>
                </c:pt>
                <c:pt idx="914">
                  <c:v>0</c:v>
                </c:pt>
                <c:pt idx="915">
                  <c:v>0</c:v>
                </c:pt>
                <c:pt idx="916">
                  <c:v>0</c:v>
                </c:pt>
                <c:pt idx="917">
                  <c:v>0</c:v>
                </c:pt>
                <c:pt idx="918">
                  <c:v>0</c:v>
                </c:pt>
                <c:pt idx="919">
                  <c:v>0</c:v>
                </c:pt>
                <c:pt idx="920">
                  <c:v>0</c:v>
                </c:pt>
                <c:pt idx="921">
                  <c:v>0</c:v>
                </c:pt>
                <c:pt idx="922">
                  <c:v>95.955295733149597</c:v>
                </c:pt>
                <c:pt idx="923">
                  <c:v>191.88136255367905</c:v>
                </c:pt>
                <c:pt idx="924">
                  <c:v>287.74898045237813</c:v>
                </c:pt>
                <c:pt idx="925">
                  <c:v>383.52894722414453</c:v>
                </c:pt>
                <c:pt idx="926">
                  <c:v>479.192087363258</c:v>
                </c:pt>
                <c:pt idx="927">
                  <c:v>574.70926095052266</c:v>
                </c:pt>
                <c:pt idx="928">
                  <c:v>670.05137252956831</c:v>
                </c:pt>
                <c:pt idx="929">
                  <c:v>765.1893799696079</c:v>
                </c:pt>
                <c:pt idx="930">
                  <c:v>765.1893799696079</c:v>
                </c:pt>
                <c:pt idx="931">
                  <c:v>765.1893799696079</c:v>
                </c:pt>
                <c:pt idx="932">
                  <c:v>765.1893799696079</c:v>
                </c:pt>
                <c:pt idx="933">
                  <c:v>765.1893799696079</c:v>
                </c:pt>
                <c:pt idx="934">
                  <c:v>765.1893799696079</c:v>
                </c:pt>
                <c:pt idx="935">
                  <c:v>765.1893799696079</c:v>
                </c:pt>
                <c:pt idx="936">
                  <c:v>765.1893799696079</c:v>
                </c:pt>
                <c:pt idx="937">
                  <c:v>765.1893799696079</c:v>
                </c:pt>
                <c:pt idx="938">
                  <c:v>765.1893799696079</c:v>
                </c:pt>
                <c:pt idx="939">
                  <c:v>765.1893799696079</c:v>
                </c:pt>
                <c:pt idx="940">
                  <c:v>670.05137252956831</c:v>
                </c:pt>
                <c:pt idx="941">
                  <c:v>574.70926095052266</c:v>
                </c:pt>
                <c:pt idx="942">
                  <c:v>479.192087363258</c:v>
                </c:pt>
                <c:pt idx="943">
                  <c:v>383.52894722414453</c:v>
                </c:pt>
                <c:pt idx="944">
                  <c:v>287.74898045237813</c:v>
                </c:pt>
                <c:pt idx="945">
                  <c:v>191.88136255367905</c:v>
                </c:pt>
                <c:pt idx="946">
                  <c:v>95.955295733149597</c:v>
                </c:pt>
                <c:pt idx="947">
                  <c:v>0</c:v>
                </c:pt>
                <c:pt idx="948">
                  <c:v>0</c:v>
                </c:pt>
                <c:pt idx="949">
                  <c:v>0</c:v>
                </c:pt>
                <c:pt idx="950">
                  <c:v>0</c:v>
                </c:pt>
                <c:pt idx="951">
                  <c:v>-95.955295733149597</c:v>
                </c:pt>
                <c:pt idx="952">
                  <c:v>-191.88136255367905</c:v>
                </c:pt>
                <c:pt idx="953">
                  <c:v>-287.74898045237813</c:v>
                </c:pt>
                <c:pt idx="954">
                  <c:v>-383.52894722414453</c:v>
                </c:pt>
                <c:pt idx="955">
                  <c:v>-479.192087363258</c:v>
                </c:pt>
                <c:pt idx="956">
                  <c:v>-574.70926095052266</c:v>
                </c:pt>
                <c:pt idx="957">
                  <c:v>-670.05137252956831</c:v>
                </c:pt>
                <c:pt idx="958">
                  <c:v>-765.1893799696079</c:v>
                </c:pt>
                <c:pt idx="959">
                  <c:v>-765.1893799696079</c:v>
                </c:pt>
                <c:pt idx="960">
                  <c:v>-765.1893799696079</c:v>
                </c:pt>
                <c:pt idx="961">
                  <c:v>-765.1893799696079</c:v>
                </c:pt>
                <c:pt idx="962">
                  <c:v>-765.1893799696079</c:v>
                </c:pt>
                <c:pt idx="963">
                  <c:v>-765.1893799696079</c:v>
                </c:pt>
                <c:pt idx="964">
                  <c:v>-765.1893799696079</c:v>
                </c:pt>
                <c:pt idx="965">
                  <c:v>-765.1893799696079</c:v>
                </c:pt>
                <c:pt idx="966">
                  <c:v>-765.1893799696079</c:v>
                </c:pt>
                <c:pt idx="967">
                  <c:v>-765.1893799696079</c:v>
                </c:pt>
                <c:pt idx="968">
                  <c:v>-765.1893799696079</c:v>
                </c:pt>
                <c:pt idx="969">
                  <c:v>-670.05137252956831</c:v>
                </c:pt>
                <c:pt idx="970">
                  <c:v>-574.70926095052266</c:v>
                </c:pt>
                <c:pt idx="971">
                  <c:v>-479.192087363258</c:v>
                </c:pt>
                <c:pt idx="972">
                  <c:v>-383.52894722414453</c:v>
                </c:pt>
                <c:pt idx="973">
                  <c:v>-287.74898045237813</c:v>
                </c:pt>
                <c:pt idx="974">
                  <c:v>-191.88136255367905</c:v>
                </c:pt>
                <c:pt idx="975">
                  <c:v>-95.955295733149597</c:v>
                </c:pt>
                <c:pt idx="976">
                  <c:v>0</c:v>
                </c:pt>
                <c:pt idx="977">
                  <c:v>0</c:v>
                </c:pt>
                <c:pt idx="978">
                  <c:v>0</c:v>
                </c:pt>
                <c:pt idx="979">
                  <c:v>0</c:v>
                </c:pt>
                <c:pt idx="980">
                  <c:v>0</c:v>
                </c:pt>
                <c:pt idx="981">
                  <c:v>0</c:v>
                </c:pt>
                <c:pt idx="982">
                  <c:v>0</c:v>
                </c:pt>
                <c:pt idx="983">
                  <c:v>0</c:v>
                </c:pt>
                <c:pt idx="984">
                  <c:v>0</c:v>
                </c:pt>
                <c:pt idx="985">
                  <c:v>0</c:v>
                </c:pt>
                <c:pt idx="986">
                  <c:v>0</c:v>
                </c:pt>
                <c:pt idx="987">
                  <c:v>0</c:v>
                </c:pt>
                <c:pt idx="988">
                  <c:v>0</c:v>
                </c:pt>
                <c:pt idx="989">
                  <c:v>0</c:v>
                </c:pt>
                <c:pt idx="990">
                  <c:v>0</c:v>
                </c:pt>
                <c:pt idx="991">
                  <c:v>0</c:v>
                </c:pt>
                <c:pt idx="992">
                  <c:v>0</c:v>
                </c:pt>
                <c:pt idx="993">
                  <c:v>0</c:v>
                </c:pt>
                <c:pt idx="994">
                  <c:v>0</c:v>
                </c:pt>
                <c:pt idx="995">
                  <c:v>0</c:v>
                </c:pt>
                <c:pt idx="996">
                  <c:v>0</c:v>
                </c:pt>
                <c:pt idx="997">
                  <c:v>95.955295733149597</c:v>
                </c:pt>
                <c:pt idx="998">
                  <c:v>191.88136255367905</c:v>
                </c:pt>
                <c:pt idx="999">
                  <c:v>287.74898045237813</c:v>
                </c:pt>
                <c:pt idx="1000">
                  <c:v>383.52894722414453</c:v>
                </c:pt>
                <c:pt idx="1001">
                  <c:v>479.192087363258</c:v>
                </c:pt>
                <c:pt idx="1002">
                  <c:v>574.70926095052266</c:v>
                </c:pt>
                <c:pt idx="1003">
                  <c:v>670.05137252956831</c:v>
                </c:pt>
                <c:pt idx="1004">
                  <c:v>765.1893799696079</c:v>
                </c:pt>
                <c:pt idx="1005">
                  <c:v>765.1893799696079</c:v>
                </c:pt>
                <c:pt idx="1006">
                  <c:v>765.1893799696079</c:v>
                </c:pt>
                <c:pt idx="1007">
                  <c:v>765.1893799696079</c:v>
                </c:pt>
                <c:pt idx="1008">
                  <c:v>765.1893799696079</c:v>
                </c:pt>
                <c:pt idx="1009">
                  <c:v>765.1893799696079</c:v>
                </c:pt>
                <c:pt idx="1010">
                  <c:v>765.1893799696079</c:v>
                </c:pt>
                <c:pt idx="1011">
                  <c:v>765.1893799696079</c:v>
                </c:pt>
                <c:pt idx="1012">
                  <c:v>765.1893799696079</c:v>
                </c:pt>
                <c:pt idx="1013">
                  <c:v>765.1893799696079</c:v>
                </c:pt>
                <c:pt idx="1014">
                  <c:v>765.1893799696079</c:v>
                </c:pt>
                <c:pt idx="1015">
                  <c:v>670.05137252956831</c:v>
                </c:pt>
                <c:pt idx="1016">
                  <c:v>574.70926095052266</c:v>
                </c:pt>
                <c:pt idx="1017">
                  <c:v>479.192087363258</c:v>
                </c:pt>
                <c:pt idx="1018">
                  <c:v>383.52894722414453</c:v>
                </c:pt>
                <c:pt idx="1019">
                  <c:v>287.74898045237813</c:v>
                </c:pt>
                <c:pt idx="1020">
                  <c:v>191.88136255367905</c:v>
                </c:pt>
                <c:pt idx="1021">
                  <c:v>95.955295733149597</c:v>
                </c:pt>
                <c:pt idx="1022">
                  <c:v>0</c:v>
                </c:pt>
                <c:pt idx="1023">
                  <c:v>0</c:v>
                </c:pt>
                <c:pt idx="1024">
                  <c:v>0</c:v>
                </c:pt>
                <c:pt idx="1025">
                  <c:v>0</c:v>
                </c:pt>
                <c:pt idx="1026">
                  <c:v>-95.955295733149597</c:v>
                </c:pt>
                <c:pt idx="1027">
                  <c:v>-191.88136255367905</c:v>
                </c:pt>
                <c:pt idx="1028">
                  <c:v>-287.74898045237813</c:v>
                </c:pt>
                <c:pt idx="1029">
                  <c:v>-383.52894722414453</c:v>
                </c:pt>
                <c:pt idx="1030">
                  <c:v>-479.192087363258</c:v>
                </c:pt>
                <c:pt idx="1031">
                  <c:v>-574.70926095052266</c:v>
                </c:pt>
                <c:pt idx="1032">
                  <c:v>-670.05137252956831</c:v>
                </c:pt>
                <c:pt idx="1033">
                  <c:v>-765.1893799696079</c:v>
                </c:pt>
                <c:pt idx="1034">
                  <c:v>-765.1893799696079</c:v>
                </c:pt>
                <c:pt idx="1035">
                  <c:v>-765.1893799696079</c:v>
                </c:pt>
                <c:pt idx="1036">
                  <c:v>-765.1893799696079</c:v>
                </c:pt>
                <c:pt idx="1037">
                  <c:v>-765.1893799696079</c:v>
                </c:pt>
                <c:pt idx="1038">
                  <c:v>-765.1893799696079</c:v>
                </c:pt>
                <c:pt idx="1039">
                  <c:v>-765.1893799696079</c:v>
                </c:pt>
                <c:pt idx="1040">
                  <c:v>-765.1893799696079</c:v>
                </c:pt>
                <c:pt idx="1041">
                  <c:v>-765.1893799696079</c:v>
                </c:pt>
                <c:pt idx="1042">
                  <c:v>-765.1893799696079</c:v>
                </c:pt>
                <c:pt idx="1043">
                  <c:v>-765.1893799696079</c:v>
                </c:pt>
                <c:pt idx="1044">
                  <c:v>-670.05137252956831</c:v>
                </c:pt>
                <c:pt idx="1045">
                  <c:v>-574.70926095052266</c:v>
                </c:pt>
                <c:pt idx="1046">
                  <c:v>-479.192087363258</c:v>
                </c:pt>
                <c:pt idx="1047">
                  <c:v>-383.52894722414453</c:v>
                </c:pt>
                <c:pt idx="1048">
                  <c:v>-287.74898045237813</c:v>
                </c:pt>
                <c:pt idx="1049">
                  <c:v>-191.88136255367905</c:v>
                </c:pt>
                <c:pt idx="1050">
                  <c:v>-95.955295733149597</c:v>
                </c:pt>
                <c:pt idx="1051">
                  <c:v>0</c:v>
                </c:pt>
                <c:pt idx="1052">
                  <c:v>0</c:v>
                </c:pt>
                <c:pt idx="1053">
                  <c:v>0</c:v>
                </c:pt>
                <c:pt idx="1054">
                  <c:v>0</c:v>
                </c:pt>
                <c:pt idx="1055">
                  <c:v>0</c:v>
                </c:pt>
                <c:pt idx="1056">
                  <c:v>0</c:v>
                </c:pt>
                <c:pt idx="1057">
                  <c:v>0</c:v>
                </c:pt>
                <c:pt idx="1058">
                  <c:v>0</c:v>
                </c:pt>
                <c:pt idx="1059">
                  <c:v>0</c:v>
                </c:pt>
                <c:pt idx="1060">
                  <c:v>0</c:v>
                </c:pt>
                <c:pt idx="1061">
                  <c:v>0</c:v>
                </c:pt>
                <c:pt idx="1062">
                  <c:v>0</c:v>
                </c:pt>
                <c:pt idx="1063">
                  <c:v>0</c:v>
                </c:pt>
                <c:pt idx="1064">
                  <c:v>0</c:v>
                </c:pt>
                <c:pt idx="1065">
                  <c:v>0</c:v>
                </c:pt>
                <c:pt idx="1066">
                  <c:v>0</c:v>
                </c:pt>
                <c:pt idx="1067">
                  <c:v>0</c:v>
                </c:pt>
                <c:pt idx="1068">
                  <c:v>0</c:v>
                </c:pt>
                <c:pt idx="1069">
                  <c:v>0</c:v>
                </c:pt>
                <c:pt idx="1070">
                  <c:v>0</c:v>
                </c:pt>
                <c:pt idx="1071">
                  <c:v>0</c:v>
                </c:pt>
                <c:pt idx="1072">
                  <c:v>0</c:v>
                </c:pt>
                <c:pt idx="1073">
                  <c:v>0</c:v>
                </c:pt>
                <c:pt idx="1074">
                  <c:v>0</c:v>
                </c:pt>
                <c:pt idx="1075">
                  <c:v>0</c:v>
                </c:pt>
                <c:pt idx="1076">
                  <c:v>0</c:v>
                </c:pt>
                <c:pt idx="1077">
                  <c:v>0</c:v>
                </c:pt>
                <c:pt idx="1078">
                  <c:v>0</c:v>
                </c:pt>
                <c:pt idx="1079">
                  <c:v>0</c:v>
                </c:pt>
                <c:pt idx="1080">
                  <c:v>0</c:v>
                </c:pt>
                <c:pt idx="1081">
                  <c:v>0</c:v>
                </c:pt>
                <c:pt idx="1082">
                  <c:v>0</c:v>
                </c:pt>
                <c:pt idx="1083">
                  <c:v>0</c:v>
                </c:pt>
                <c:pt idx="1084">
                  <c:v>0</c:v>
                </c:pt>
                <c:pt idx="1085">
                  <c:v>0</c:v>
                </c:pt>
                <c:pt idx="1086">
                  <c:v>0</c:v>
                </c:pt>
                <c:pt idx="1087">
                  <c:v>0</c:v>
                </c:pt>
                <c:pt idx="1088">
                  <c:v>0</c:v>
                </c:pt>
                <c:pt idx="1089">
                  <c:v>0</c:v>
                </c:pt>
                <c:pt idx="1090">
                  <c:v>0</c:v>
                </c:pt>
                <c:pt idx="1091">
                  <c:v>0</c:v>
                </c:pt>
                <c:pt idx="1092">
                  <c:v>0</c:v>
                </c:pt>
                <c:pt idx="1093">
                  <c:v>0</c:v>
                </c:pt>
                <c:pt idx="1094">
                  <c:v>0</c:v>
                </c:pt>
                <c:pt idx="1095">
                  <c:v>0</c:v>
                </c:pt>
                <c:pt idx="1096">
                  <c:v>0</c:v>
                </c:pt>
                <c:pt idx="1097">
                  <c:v>0</c:v>
                </c:pt>
                <c:pt idx="1098">
                  <c:v>0</c:v>
                </c:pt>
                <c:pt idx="1099">
                  <c:v>0</c:v>
                </c:pt>
                <c:pt idx="1100">
                  <c:v>0</c:v>
                </c:pt>
                <c:pt idx="1101">
                  <c:v>0</c:v>
                </c:pt>
                <c:pt idx="1102">
                  <c:v>0</c:v>
                </c:pt>
                <c:pt idx="1103">
                  <c:v>0</c:v>
                </c:pt>
                <c:pt idx="1104">
                  <c:v>0</c:v>
                </c:pt>
                <c:pt idx="1105">
                  <c:v>0</c:v>
                </c:pt>
                <c:pt idx="1106">
                  <c:v>0</c:v>
                </c:pt>
                <c:pt idx="1107">
                  <c:v>0</c:v>
                </c:pt>
                <c:pt idx="1108">
                  <c:v>0</c:v>
                </c:pt>
                <c:pt idx="1109">
                  <c:v>0</c:v>
                </c:pt>
                <c:pt idx="1110">
                  <c:v>0</c:v>
                </c:pt>
                <c:pt idx="1111">
                  <c:v>0</c:v>
                </c:pt>
                <c:pt idx="1112">
                  <c:v>0</c:v>
                </c:pt>
                <c:pt idx="1113">
                  <c:v>0</c:v>
                </c:pt>
                <c:pt idx="1114">
                  <c:v>0</c:v>
                </c:pt>
                <c:pt idx="1115">
                  <c:v>0</c:v>
                </c:pt>
                <c:pt idx="1116">
                  <c:v>0</c:v>
                </c:pt>
                <c:pt idx="1117">
                  <c:v>0</c:v>
                </c:pt>
                <c:pt idx="1118">
                  <c:v>0</c:v>
                </c:pt>
                <c:pt idx="1119">
                  <c:v>0</c:v>
                </c:pt>
                <c:pt idx="1120">
                  <c:v>0</c:v>
                </c:pt>
                <c:pt idx="1121">
                  <c:v>0</c:v>
                </c:pt>
                <c:pt idx="1122">
                  <c:v>0</c:v>
                </c:pt>
                <c:pt idx="1123">
                  <c:v>0</c:v>
                </c:pt>
                <c:pt idx="1124">
                  <c:v>0</c:v>
                </c:pt>
                <c:pt idx="1125">
                  <c:v>0</c:v>
                </c:pt>
                <c:pt idx="1126">
                  <c:v>0</c:v>
                </c:pt>
                <c:pt idx="1127">
                  <c:v>0</c:v>
                </c:pt>
                <c:pt idx="1128">
                  <c:v>0</c:v>
                </c:pt>
                <c:pt idx="1129">
                  <c:v>0</c:v>
                </c:pt>
                <c:pt idx="1130">
                  <c:v>0</c:v>
                </c:pt>
                <c:pt idx="1131">
                  <c:v>0</c:v>
                </c:pt>
                <c:pt idx="1132">
                  <c:v>0</c:v>
                </c:pt>
                <c:pt idx="1133">
                  <c:v>0</c:v>
                </c:pt>
                <c:pt idx="1134">
                  <c:v>0</c:v>
                </c:pt>
                <c:pt idx="1135">
                  <c:v>0</c:v>
                </c:pt>
                <c:pt idx="1136">
                  <c:v>0</c:v>
                </c:pt>
                <c:pt idx="1137">
                  <c:v>0</c:v>
                </c:pt>
                <c:pt idx="1138">
                  <c:v>0</c:v>
                </c:pt>
                <c:pt idx="1139">
                  <c:v>0</c:v>
                </c:pt>
                <c:pt idx="1140">
                  <c:v>0</c:v>
                </c:pt>
                <c:pt idx="1141">
                  <c:v>0</c:v>
                </c:pt>
                <c:pt idx="1142">
                  <c:v>0</c:v>
                </c:pt>
                <c:pt idx="1143">
                  <c:v>0</c:v>
                </c:pt>
                <c:pt idx="1144">
                  <c:v>0</c:v>
                </c:pt>
                <c:pt idx="1145">
                  <c:v>0</c:v>
                </c:pt>
                <c:pt idx="1146">
                  <c:v>0</c:v>
                </c:pt>
                <c:pt idx="1147">
                  <c:v>0</c:v>
                </c:pt>
                <c:pt idx="1148">
                  <c:v>0</c:v>
                </c:pt>
                <c:pt idx="1149">
                  <c:v>0</c:v>
                </c:pt>
                <c:pt idx="1150">
                  <c:v>0</c:v>
                </c:pt>
                <c:pt idx="1151">
                  <c:v>0</c:v>
                </c:pt>
                <c:pt idx="1152">
                  <c:v>0</c:v>
                </c:pt>
                <c:pt idx="1153">
                  <c:v>0</c:v>
                </c:pt>
                <c:pt idx="1154">
                  <c:v>0</c:v>
                </c:pt>
                <c:pt idx="1155">
                  <c:v>0</c:v>
                </c:pt>
                <c:pt idx="1156">
                  <c:v>0</c:v>
                </c:pt>
                <c:pt idx="1157">
                  <c:v>0</c:v>
                </c:pt>
                <c:pt idx="1158">
                  <c:v>0</c:v>
                </c:pt>
                <c:pt idx="1159">
                  <c:v>0</c:v>
                </c:pt>
                <c:pt idx="1160">
                  <c:v>0</c:v>
                </c:pt>
                <c:pt idx="1161">
                  <c:v>0</c:v>
                </c:pt>
                <c:pt idx="1162">
                  <c:v>0</c:v>
                </c:pt>
                <c:pt idx="1163">
                  <c:v>0</c:v>
                </c:pt>
                <c:pt idx="1164">
                  <c:v>0</c:v>
                </c:pt>
                <c:pt idx="1165">
                  <c:v>0</c:v>
                </c:pt>
                <c:pt idx="1166">
                  <c:v>0</c:v>
                </c:pt>
                <c:pt idx="1167">
                  <c:v>0</c:v>
                </c:pt>
                <c:pt idx="1168">
                  <c:v>0</c:v>
                </c:pt>
                <c:pt idx="1169">
                  <c:v>0</c:v>
                </c:pt>
                <c:pt idx="1170">
                  <c:v>0</c:v>
                </c:pt>
                <c:pt idx="1171">
                  <c:v>0</c:v>
                </c:pt>
                <c:pt idx="1172">
                  <c:v>0</c:v>
                </c:pt>
                <c:pt idx="1173">
                  <c:v>0</c:v>
                </c:pt>
                <c:pt idx="1174">
                  <c:v>0</c:v>
                </c:pt>
                <c:pt idx="1175">
                  <c:v>0</c:v>
                </c:pt>
                <c:pt idx="1176">
                  <c:v>0</c:v>
                </c:pt>
                <c:pt idx="1177">
                  <c:v>0</c:v>
                </c:pt>
                <c:pt idx="1178">
                  <c:v>0</c:v>
                </c:pt>
                <c:pt idx="1179">
                  <c:v>0</c:v>
                </c:pt>
                <c:pt idx="1180">
                  <c:v>0</c:v>
                </c:pt>
                <c:pt idx="1181">
                  <c:v>0</c:v>
                </c:pt>
                <c:pt idx="1182">
                  <c:v>0</c:v>
                </c:pt>
                <c:pt idx="1183">
                  <c:v>0</c:v>
                </c:pt>
                <c:pt idx="1184">
                  <c:v>0</c:v>
                </c:pt>
                <c:pt idx="1185">
                  <c:v>0</c:v>
                </c:pt>
                <c:pt idx="1186">
                  <c:v>0</c:v>
                </c:pt>
                <c:pt idx="1187">
                  <c:v>0</c:v>
                </c:pt>
                <c:pt idx="1188">
                  <c:v>0</c:v>
                </c:pt>
                <c:pt idx="1189">
                  <c:v>0</c:v>
                </c:pt>
                <c:pt idx="1190">
                  <c:v>0</c:v>
                </c:pt>
                <c:pt idx="1191">
                  <c:v>0</c:v>
                </c:pt>
                <c:pt idx="1192">
                  <c:v>0</c:v>
                </c:pt>
                <c:pt idx="1193">
                  <c:v>0</c:v>
                </c:pt>
                <c:pt idx="1194">
                  <c:v>0</c:v>
                </c:pt>
                <c:pt idx="1195">
                  <c:v>0</c:v>
                </c:pt>
                <c:pt idx="1196">
                  <c:v>0</c:v>
                </c:pt>
                <c:pt idx="1197">
                  <c:v>0</c:v>
                </c:pt>
                <c:pt idx="1198">
                  <c:v>0</c:v>
                </c:pt>
                <c:pt idx="1199">
                  <c:v>0</c:v>
                </c:pt>
                <c:pt idx="1200">
                  <c:v>0</c:v>
                </c:pt>
                <c:pt idx="1201">
                  <c:v>0</c:v>
                </c:pt>
                <c:pt idx="1202">
                  <c:v>0</c:v>
                </c:pt>
                <c:pt idx="1203">
                  <c:v>0</c:v>
                </c:pt>
                <c:pt idx="1204">
                  <c:v>0</c:v>
                </c:pt>
                <c:pt idx="1205">
                  <c:v>0</c:v>
                </c:pt>
                <c:pt idx="1206">
                  <c:v>0</c:v>
                </c:pt>
                <c:pt idx="1207">
                  <c:v>0</c:v>
                </c:pt>
                <c:pt idx="1208">
                  <c:v>0</c:v>
                </c:pt>
                <c:pt idx="1209">
                  <c:v>0</c:v>
                </c:pt>
                <c:pt idx="1210">
                  <c:v>0</c:v>
                </c:pt>
                <c:pt idx="1211">
                  <c:v>0</c:v>
                </c:pt>
                <c:pt idx="1212">
                  <c:v>0</c:v>
                </c:pt>
                <c:pt idx="1213">
                  <c:v>0</c:v>
                </c:pt>
                <c:pt idx="1214">
                  <c:v>0</c:v>
                </c:pt>
                <c:pt idx="1215">
                  <c:v>0</c:v>
                </c:pt>
                <c:pt idx="1216">
                  <c:v>0</c:v>
                </c:pt>
                <c:pt idx="1217">
                  <c:v>0</c:v>
                </c:pt>
                <c:pt idx="1218">
                  <c:v>0</c:v>
                </c:pt>
                <c:pt idx="1219">
                  <c:v>0</c:v>
                </c:pt>
                <c:pt idx="1220">
                  <c:v>0</c:v>
                </c:pt>
                <c:pt idx="1221">
                  <c:v>0</c:v>
                </c:pt>
                <c:pt idx="1222">
                  <c:v>0</c:v>
                </c:pt>
                <c:pt idx="1223">
                  <c:v>0</c:v>
                </c:pt>
                <c:pt idx="1224">
                  <c:v>0</c:v>
                </c:pt>
                <c:pt idx="1225">
                  <c:v>0</c:v>
                </c:pt>
                <c:pt idx="1226">
                  <c:v>0</c:v>
                </c:pt>
                <c:pt idx="1227">
                  <c:v>0</c:v>
                </c:pt>
                <c:pt idx="1228">
                  <c:v>0</c:v>
                </c:pt>
                <c:pt idx="1229">
                  <c:v>0</c:v>
                </c:pt>
                <c:pt idx="1230">
                  <c:v>0</c:v>
                </c:pt>
                <c:pt idx="1231">
                  <c:v>0</c:v>
                </c:pt>
                <c:pt idx="1232">
                  <c:v>0</c:v>
                </c:pt>
                <c:pt idx="1233">
                  <c:v>0</c:v>
                </c:pt>
                <c:pt idx="1234">
                  <c:v>0</c:v>
                </c:pt>
                <c:pt idx="1235">
                  <c:v>0</c:v>
                </c:pt>
                <c:pt idx="1236">
                  <c:v>0</c:v>
                </c:pt>
                <c:pt idx="1237">
                  <c:v>0</c:v>
                </c:pt>
                <c:pt idx="1238">
                  <c:v>0</c:v>
                </c:pt>
                <c:pt idx="1239">
                  <c:v>0</c:v>
                </c:pt>
                <c:pt idx="1240">
                  <c:v>0</c:v>
                </c:pt>
                <c:pt idx="1241">
                  <c:v>0</c:v>
                </c:pt>
                <c:pt idx="1242">
                  <c:v>0</c:v>
                </c:pt>
                <c:pt idx="1243">
                  <c:v>0</c:v>
                </c:pt>
                <c:pt idx="1244">
                  <c:v>0</c:v>
                </c:pt>
                <c:pt idx="1245">
                  <c:v>0</c:v>
                </c:pt>
                <c:pt idx="1246">
                  <c:v>0</c:v>
                </c:pt>
                <c:pt idx="1247">
                  <c:v>0</c:v>
                </c:pt>
                <c:pt idx="1248">
                  <c:v>0</c:v>
                </c:pt>
                <c:pt idx="1249">
                  <c:v>0</c:v>
                </c:pt>
                <c:pt idx="1250">
                  <c:v>0</c:v>
                </c:pt>
                <c:pt idx="1251">
                  <c:v>0</c:v>
                </c:pt>
                <c:pt idx="1252">
                  <c:v>0</c:v>
                </c:pt>
                <c:pt idx="1253">
                  <c:v>0</c:v>
                </c:pt>
                <c:pt idx="1254">
                  <c:v>0</c:v>
                </c:pt>
                <c:pt idx="1255">
                  <c:v>0</c:v>
                </c:pt>
                <c:pt idx="1256">
                  <c:v>0</c:v>
                </c:pt>
                <c:pt idx="1257">
                  <c:v>0</c:v>
                </c:pt>
                <c:pt idx="1258">
                  <c:v>0</c:v>
                </c:pt>
                <c:pt idx="1259">
                  <c:v>0</c:v>
                </c:pt>
                <c:pt idx="1260">
                  <c:v>0</c:v>
                </c:pt>
                <c:pt idx="1261">
                  <c:v>0</c:v>
                </c:pt>
                <c:pt idx="1262">
                  <c:v>0</c:v>
                </c:pt>
                <c:pt idx="1263">
                  <c:v>0</c:v>
                </c:pt>
                <c:pt idx="1264">
                  <c:v>0</c:v>
                </c:pt>
                <c:pt idx="1265">
                  <c:v>0</c:v>
                </c:pt>
                <c:pt idx="1266">
                  <c:v>0</c:v>
                </c:pt>
                <c:pt idx="1267">
                  <c:v>0</c:v>
                </c:pt>
                <c:pt idx="1268">
                  <c:v>0</c:v>
                </c:pt>
                <c:pt idx="1269">
                  <c:v>0</c:v>
                </c:pt>
                <c:pt idx="1270">
                  <c:v>0</c:v>
                </c:pt>
                <c:pt idx="1271">
                  <c:v>0</c:v>
                </c:pt>
                <c:pt idx="1272">
                  <c:v>0</c:v>
                </c:pt>
                <c:pt idx="1273">
                  <c:v>0</c:v>
                </c:pt>
                <c:pt idx="1274">
                  <c:v>0</c:v>
                </c:pt>
                <c:pt idx="1275">
                  <c:v>0</c:v>
                </c:pt>
                <c:pt idx="1276">
                  <c:v>0</c:v>
                </c:pt>
                <c:pt idx="1277">
                  <c:v>0</c:v>
                </c:pt>
                <c:pt idx="1278">
                  <c:v>0</c:v>
                </c:pt>
                <c:pt idx="1279">
                  <c:v>0</c:v>
                </c:pt>
                <c:pt idx="1280">
                  <c:v>0</c:v>
                </c:pt>
                <c:pt idx="1281">
                  <c:v>0</c:v>
                </c:pt>
                <c:pt idx="1282">
                  <c:v>0</c:v>
                </c:pt>
                <c:pt idx="1283">
                  <c:v>0</c:v>
                </c:pt>
                <c:pt idx="1284">
                  <c:v>0</c:v>
                </c:pt>
                <c:pt idx="1285">
                  <c:v>0</c:v>
                </c:pt>
                <c:pt idx="1286">
                  <c:v>0</c:v>
                </c:pt>
                <c:pt idx="1287">
                  <c:v>0</c:v>
                </c:pt>
                <c:pt idx="1288">
                  <c:v>0</c:v>
                </c:pt>
                <c:pt idx="1289">
                  <c:v>0</c:v>
                </c:pt>
                <c:pt idx="1290">
                  <c:v>0</c:v>
                </c:pt>
                <c:pt idx="1291">
                  <c:v>0</c:v>
                </c:pt>
                <c:pt idx="1292">
                  <c:v>0</c:v>
                </c:pt>
                <c:pt idx="1293">
                  <c:v>0</c:v>
                </c:pt>
                <c:pt idx="1294">
                  <c:v>95.955295733149597</c:v>
                </c:pt>
                <c:pt idx="1295">
                  <c:v>191.88136255367905</c:v>
                </c:pt>
                <c:pt idx="1296">
                  <c:v>287.74898045237813</c:v>
                </c:pt>
                <c:pt idx="1297">
                  <c:v>383.52894722414453</c:v>
                </c:pt>
                <c:pt idx="1298">
                  <c:v>479.192087363258</c:v>
                </c:pt>
                <c:pt idx="1299">
                  <c:v>574.70926095052266</c:v>
                </c:pt>
                <c:pt idx="1300">
                  <c:v>670.05137252956831</c:v>
                </c:pt>
                <c:pt idx="1301">
                  <c:v>765.1893799696079</c:v>
                </c:pt>
                <c:pt idx="1302">
                  <c:v>765.1893799696079</c:v>
                </c:pt>
                <c:pt idx="1303">
                  <c:v>765.1893799696079</c:v>
                </c:pt>
                <c:pt idx="1304">
                  <c:v>765.1893799696079</c:v>
                </c:pt>
                <c:pt idx="1305">
                  <c:v>765.1893799696079</c:v>
                </c:pt>
                <c:pt idx="1306">
                  <c:v>765.1893799696079</c:v>
                </c:pt>
                <c:pt idx="1307">
                  <c:v>765.1893799696079</c:v>
                </c:pt>
                <c:pt idx="1308">
                  <c:v>765.1893799696079</c:v>
                </c:pt>
                <c:pt idx="1309">
                  <c:v>765.1893799696079</c:v>
                </c:pt>
                <c:pt idx="1310">
                  <c:v>765.1893799696079</c:v>
                </c:pt>
                <c:pt idx="1311">
                  <c:v>765.1893799696079</c:v>
                </c:pt>
                <c:pt idx="1312">
                  <c:v>670.05137252956831</c:v>
                </c:pt>
                <c:pt idx="1313">
                  <c:v>574.70926095052266</c:v>
                </c:pt>
                <c:pt idx="1314">
                  <c:v>479.192087363258</c:v>
                </c:pt>
                <c:pt idx="1315">
                  <c:v>383.52894722414453</c:v>
                </c:pt>
                <c:pt idx="1316">
                  <c:v>287.74898045237813</c:v>
                </c:pt>
                <c:pt idx="1317">
                  <c:v>191.88136255367905</c:v>
                </c:pt>
                <c:pt idx="1318">
                  <c:v>95.955295733149597</c:v>
                </c:pt>
                <c:pt idx="1319">
                  <c:v>0</c:v>
                </c:pt>
                <c:pt idx="1320">
                  <c:v>0</c:v>
                </c:pt>
                <c:pt idx="1321">
                  <c:v>0</c:v>
                </c:pt>
                <c:pt idx="1322">
                  <c:v>0</c:v>
                </c:pt>
                <c:pt idx="1323">
                  <c:v>-95.955295733149597</c:v>
                </c:pt>
                <c:pt idx="1324">
                  <c:v>-191.88136255367905</c:v>
                </c:pt>
                <c:pt idx="1325">
                  <c:v>-287.74898045237813</c:v>
                </c:pt>
                <c:pt idx="1326">
                  <c:v>-383.52894722414453</c:v>
                </c:pt>
                <c:pt idx="1327">
                  <c:v>-479.192087363258</c:v>
                </c:pt>
                <c:pt idx="1328">
                  <c:v>-574.70926095052266</c:v>
                </c:pt>
                <c:pt idx="1329">
                  <c:v>-670.05137252956831</c:v>
                </c:pt>
                <c:pt idx="1330">
                  <c:v>-765.1893799696079</c:v>
                </c:pt>
                <c:pt idx="1331">
                  <c:v>-765.1893799696079</c:v>
                </c:pt>
                <c:pt idx="1332">
                  <c:v>-765.1893799696079</c:v>
                </c:pt>
                <c:pt idx="1333">
                  <c:v>-765.1893799696079</c:v>
                </c:pt>
                <c:pt idx="1334">
                  <c:v>-765.1893799696079</c:v>
                </c:pt>
                <c:pt idx="1335">
                  <c:v>-765.1893799696079</c:v>
                </c:pt>
                <c:pt idx="1336">
                  <c:v>-765.1893799696079</c:v>
                </c:pt>
                <c:pt idx="1337">
                  <c:v>-765.1893799696079</c:v>
                </c:pt>
                <c:pt idx="1338">
                  <c:v>-765.1893799696079</c:v>
                </c:pt>
                <c:pt idx="1339">
                  <c:v>-765.1893799696079</c:v>
                </c:pt>
                <c:pt idx="1340">
                  <c:v>-765.1893799696079</c:v>
                </c:pt>
                <c:pt idx="1341">
                  <c:v>-670.05137252956831</c:v>
                </c:pt>
                <c:pt idx="1342">
                  <c:v>-574.70926095052266</c:v>
                </c:pt>
                <c:pt idx="1343">
                  <c:v>-479.192087363258</c:v>
                </c:pt>
                <c:pt idx="1344">
                  <c:v>-383.52894722414453</c:v>
                </c:pt>
                <c:pt idx="1345">
                  <c:v>-287.74898045237813</c:v>
                </c:pt>
                <c:pt idx="1346">
                  <c:v>-191.88136255367905</c:v>
                </c:pt>
                <c:pt idx="1347">
                  <c:v>-95.955295733149597</c:v>
                </c:pt>
                <c:pt idx="1348">
                  <c:v>0</c:v>
                </c:pt>
                <c:pt idx="1349">
                  <c:v>0</c:v>
                </c:pt>
                <c:pt idx="1350">
                  <c:v>0</c:v>
                </c:pt>
                <c:pt idx="1351">
                  <c:v>0</c:v>
                </c:pt>
                <c:pt idx="1352">
                  <c:v>0</c:v>
                </c:pt>
                <c:pt idx="1353">
                  <c:v>0</c:v>
                </c:pt>
                <c:pt idx="1354">
                  <c:v>0</c:v>
                </c:pt>
                <c:pt idx="1355">
                  <c:v>0</c:v>
                </c:pt>
                <c:pt idx="1356">
                  <c:v>0</c:v>
                </c:pt>
                <c:pt idx="1357">
                  <c:v>0</c:v>
                </c:pt>
                <c:pt idx="1358">
                  <c:v>0</c:v>
                </c:pt>
                <c:pt idx="1359">
                  <c:v>0</c:v>
                </c:pt>
                <c:pt idx="1360">
                  <c:v>0</c:v>
                </c:pt>
                <c:pt idx="1361">
                  <c:v>0</c:v>
                </c:pt>
                <c:pt idx="1362">
                  <c:v>0</c:v>
                </c:pt>
                <c:pt idx="1363">
                  <c:v>0</c:v>
                </c:pt>
                <c:pt idx="1364">
                  <c:v>0</c:v>
                </c:pt>
                <c:pt idx="1365">
                  <c:v>0</c:v>
                </c:pt>
                <c:pt idx="1366">
                  <c:v>0</c:v>
                </c:pt>
                <c:pt idx="1367">
                  <c:v>0</c:v>
                </c:pt>
                <c:pt idx="1368">
                  <c:v>0</c:v>
                </c:pt>
                <c:pt idx="1369">
                  <c:v>0</c:v>
                </c:pt>
                <c:pt idx="1370">
                  <c:v>0</c:v>
                </c:pt>
                <c:pt idx="1371">
                  <c:v>0</c:v>
                </c:pt>
                <c:pt idx="1372">
                  <c:v>0</c:v>
                </c:pt>
                <c:pt idx="1373">
                  <c:v>0</c:v>
                </c:pt>
                <c:pt idx="1374">
                  <c:v>0</c:v>
                </c:pt>
                <c:pt idx="1375">
                  <c:v>0</c:v>
                </c:pt>
                <c:pt idx="1376">
                  <c:v>0</c:v>
                </c:pt>
                <c:pt idx="1377">
                  <c:v>0</c:v>
                </c:pt>
                <c:pt idx="1378">
                  <c:v>0</c:v>
                </c:pt>
                <c:pt idx="1379">
                  <c:v>0</c:v>
                </c:pt>
                <c:pt idx="1380">
                  <c:v>0</c:v>
                </c:pt>
                <c:pt idx="1381">
                  <c:v>0</c:v>
                </c:pt>
                <c:pt idx="1382">
                  <c:v>0</c:v>
                </c:pt>
                <c:pt idx="1383">
                  <c:v>0</c:v>
                </c:pt>
                <c:pt idx="1384">
                  <c:v>0</c:v>
                </c:pt>
                <c:pt idx="1385">
                  <c:v>0</c:v>
                </c:pt>
                <c:pt idx="1386">
                  <c:v>0</c:v>
                </c:pt>
                <c:pt idx="1387">
                  <c:v>0</c:v>
                </c:pt>
                <c:pt idx="1388">
                  <c:v>0</c:v>
                </c:pt>
                <c:pt idx="1389">
                  <c:v>0</c:v>
                </c:pt>
                <c:pt idx="1390">
                  <c:v>0</c:v>
                </c:pt>
                <c:pt idx="1391">
                  <c:v>0</c:v>
                </c:pt>
                <c:pt idx="1392">
                  <c:v>0</c:v>
                </c:pt>
                <c:pt idx="1393">
                  <c:v>0</c:v>
                </c:pt>
                <c:pt idx="1394">
                  <c:v>0</c:v>
                </c:pt>
                <c:pt idx="1395">
                  <c:v>0</c:v>
                </c:pt>
                <c:pt idx="1396">
                  <c:v>0</c:v>
                </c:pt>
                <c:pt idx="1397">
                  <c:v>0</c:v>
                </c:pt>
                <c:pt idx="1398">
                  <c:v>0</c:v>
                </c:pt>
                <c:pt idx="1399">
                  <c:v>0</c:v>
                </c:pt>
                <c:pt idx="1400">
                  <c:v>0</c:v>
                </c:pt>
                <c:pt idx="1401">
                  <c:v>0</c:v>
                </c:pt>
                <c:pt idx="1402">
                  <c:v>0</c:v>
                </c:pt>
                <c:pt idx="1403">
                  <c:v>0</c:v>
                </c:pt>
                <c:pt idx="1404">
                  <c:v>0</c:v>
                </c:pt>
                <c:pt idx="1405">
                  <c:v>0</c:v>
                </c:pt>
                <c:pt idx="1406">
                  <c:v>0</c:v>
                </c:pt>
                <c:pt idx="1407">
                  <c:v>0</c:v>
                </c:pt>
                <c:pt idx="1408">
                  <c:v>0</c:v>
                </c:pt>
                <c:pt idx="1409">
                  <c:v>0</c:v>
                </c:pt>
                <c:pt idx="1410">
                  <c:v>0</c:v>
                </c:pt>
                <c:pt idx="1411">
                  <c:v>0</c:v>
                </c:pt>
                <c:pt idx="1412">
                  <c:v>0</c:v>
                </c:pt>
                <c:pt idx="1413">
                  <c:v>0</c:v>
                </c:pt>
                <c:pt idx="1414">
                  <c:v>0</c:v>
                </c:pt>
                <c:pt idx="1415">
                  <c:v>0</c:v>
                </c:pt>
                <c:pt idx="1416">
                  <c:v>0</c:v>
                </c:pt>
                <c:pt idx="1417">
                  <c:v>0</c:v>
                </c:pt>
                <c:pt idx="1418">
                  <c:v>0</c:v>
                </c:pt>
                <c:pt idx="1419">
                  <c:v>0</c:v>
                </c:pt>
                <c:pt idx="1420">
                  <c:v>0</c:v>
                </c:pt>
                <c:pt idx="1421">
                  <c:v>0</c:v>
                </c:pt>
                <c:pt idx="1422">
                  <c:v>0</c:v>
                </c:pt>
                <c:pt idx="1423">
                  <c:v>0</c:v>
                </c:pt>
                <c:pt idx="1424">
                  <c:v>0</c:v>
                </c:pt>
                <c:pt idx="1425">
                  <c:v>0</c:v>
                </c:pt>
                <c:pt idx="1426">
                  <c:v>0</c:v>
                </c:pt>
                <c:pt idx="1427">
                  <c:v>0</c:v>
                </c:pt>
                <c:pt idx="1428">
                  <c:v>0</c:v>
                </c:pt>
                <c:pt idx="1429">
                  <c:v>0</c:v>
                </c:pt>
                <c:pt idx="1430">
                  <c:v>0</c:v>
                </c:pt>
                <c:pt idx="1431">
                  <c:v>0</c:v>
                </c:pt>
                <c:pt idx="1432">
                  <c:v>0</c:v>
                </c:pt>
                <c:pt idx="1433">
                  <c:v>0</c:v>
                </c:pt>
                <c:pt idx="1434">
                  <c:v>0</c:v>
                </c:pt>
                <c:pt idx="1435">
                  <c:v>0</c:v>
                </c:pt>
                <c:pt idx="1436">
                  <c:v>0</c:v>
                </c:pt>
                <c:pt idx="1437">
                  <c:v>0</c:v>
                </c:pt>
                <c:pt idx="1438">
                  <c:v>0</c:v>
                </c:pt>
                <c:pt idx="1439">
                  <c:v>0</c:v>
                </c:pt>
                <c:pt idx="1440">
                  <c:v>0</c:v>
                </c:pt>
                <c:pt idx="1441">
                  <c:v>0</c:v>
                </c:pt>
                <c:pt idx="1442">
                  <c:v>0</c:v>
                </c:pt>
                <c:pt idx="1443">
                  <c:v>0</c:v>
                </c:pt>
                <c:pt idx="1444">
                  <c:v>0</c:v>
                </c:pt>
                <c:pt idx="1445">
                  <c:v>0</c:v>
                </c:pt>
                <c:pt idx="1446">
                  <c:v>0</c:v>
                </c:pt>
                <c:pt idx="1447">
                  <c:v>0</c:v>
                </c:pt>
                <c:pt idx="1448">
                  <c:v>0</c:v>
                </c:pt>
                <c:pt idx="1449">
                  <c:v>0</c:v>
                </c:pt>
                <c:pt idx="1450">
                  <c:v>0</c:v>
                </c:pt>
                <c:pt idx="1451">
                  <c:v>0</c:v>
                </c:pt>
                <c:pt idx="1452">
                  <c:v>0</c:v>
                </c:pt>
                <c:pt idx="1453">
                  <c:v>0</c:v>
                </c:pt>
                <c:pt idx="1454">
                  <c:v>0</c:v>
                </c:pt>
                <c:pt idx="1455">
                  <c:v>0</c:v>
                </c:pt>
                <c:pt idx="1456">
                  <c:v>0</c:v>
                </c:pt>
                <c:pt idx="1457">
                  <c:v>0</c:v>
                </c:pt>
                <c:pt idx="1458">
                  <c:v>0</c:v>
                </c:pt>
                <c:pt idx="1459">
                  <c:v>0</c:v>
                </c:pt>
                <c:pt idx="1460">
                  <c:v>0</c:v>
                </c:pt>
                <c:pt idx="1461">
                  <c:v>0</c:v>
                </c:pt>
                <c:pt idx="1462">
                  <c:v>0</c:v>
                </c:pt>
                <c:pt idx="1463">
                  <c:v>0</c:v>
                </c:pt>
                <c:pt idx="1464">
                  <c:v>0</c:v>
                </c:pt>
                <c:pt idx="1465">
                  <c:v>0</c:v>
                </c:pt>
                <c:pt idx="1466">
                  <c:v>0</c:v>
                </c:pt>
                <c:pt idx="1467">
                  <c:v>0</c:v>
                </c:pt>
                <c:pt idx="1468">
                  <c:v>0</c:v>
                </c:pt>
                <c:pt idx="1469">
                  <c:v>0</c:v>
                </c:pt>
                <c:pt idx="1470">
                  <c:v>0</c:v>
                </c:pt>
                <c:pt idx="1471">
                  <c:v>0</c:v>
                </c:pt>
                <c:pt idx="1472">
                  <c:v>0</c:v>
                </c:pt>
                <c:pt idx="1473">
                  <c:v>0</c:v>
                </c:pt>
                <c:pt idx="1474">
                  <c:v>0</c:v>
                </c:pt>
                <c:pt idx="1475">
                  <c:v>0</c:v>
                </c:pt>
                <c:pt idx="1476">
                  <c:v>0</c:v>
                </c:pt>
                <c:pt idx="1477">
                  <c:v>0</c:v>
                </c:pt>
                <c:pt idx="1478">
                  <c:v>0</c:v>
                </c:pt>
                <c:pt idx="1479">
                  <c:v>0</c:v>
                </c:pt>
                <c:pt idx="1480">
                  <c:v>0</c:v>
                </c:pt>
                <c:pt idx="1481">
                  <c:v>0</c:v>
                </c:pt>
                <c:pt idx="1482">
                  <c:v>0</c:v>
                </c:pt>
                <c:pt idx="1483">
                  <c:v>0</c:v>
                </c:pt>
                <c:pt idx="1484">
                  <c:v>0</c:v>
                </c:pt>
                <c:pt idx="1485">
                  <c:v>0</c:v>
                </c:pt>
                <c:pt idx="1486">
                  <c:v>0</c:v>
                </c:pt>
                <c:pt idx="1487">
                  <c:v>0</c:v>
                </c:pt>
                <c:pt idx="1488">
                  <c:v>0</c:v>
                </c:pt>
                <c:pt idx="1489">
                  <c:v>0</c:v>
                </c:pt>
                <c:pt idx="1490">
                  <c:v>0</c:v>
                </c:pt>
                <c:pt idx="1491">
                  <c:v>0</c:v>
                </c:pt>
                <c:pt idx="1492">
                  <c:v>0</c:v>
                </c:pt>
                <c:pt idx="1493">
                  <c:v>0</c:v>
                </c:pt>
                <c:pt idx="1494">
                  <c:v>0</c:v>
                </c:pt>
                <c:pt idx="1495">
                  <c:v>0</c:v>
                </c:pt>
                <c:pt idx="1496">
                  <c:v>0</c:v>
                </c:pt>
                <c:pt idx="1497">
                  <c:v>0</c:v>
                </c:pt>
                <c:pt idx="1498">
                  <c:v>0</c:v>
                </c:pt>
                <c:pt idx="1499">
                  <c:v>0</c:v>
                </c:pt>
                <c:pt idx="1500">
                  <c:v>0</c:v>
                </c:pt>
                <c:pt idx="1501">
                  <c:v>0</c:v>
                </c:pt>
                <c:pt idx="1502">
                  <c:v>0</c:v>
                </c:pt>
                <c:pt idx="1503">
                  <c:v>0</c:v>
                </c:pt>
                <c:pt idx="1504">
                  <c:v>0</c:v>
                </c:pt>
                <c:pt idx="1505">
                  <c:v>0</c:v>
                </c:pt>
                <c:pt idx="1506">
                  <c:v>0</c:v>
                </c:pt>
                <c:pt idx="1507">
                  <c:v>0</c:v>
                </c:pt>
                <c:pt idx="1508">
                  <c:v>0</c:v>
                </c:pt>
                <c:pt idx="1509">
                  <c:v>0</c:v>
                </c:pt>
                <c:pt idx="1510">
                  <c:v>0</c:v>
                </c:pt>
                <c:pt idx="1511">
                  <c:v>0</c:v>
                </c:pt>
                <c:pt idx="1512">
                  <c:v>0</c:v>
                </c:pt>
                <c:pt idx="1513">
                  <c:v>0</c:v>
                </c:pt>
                <c:pt idx="1514">
                  <c:v>0</c:v>
                </c:pt>
                <c:pt idx="1515">
                  <c:v>0</c:v>
                </c:pt>
                <c:pt idx="1516">
                  <c:v>0</c:v>
                </c:pt>
                <c:pt idx="1517">
                  <c:v>0</c:v>
                </c:pt>
                <c:pt idx="1518">
                  <c:v>0</c:v>
                </c:pt>
                <c:pt idx="1519">
                  <c:v>0</c:v>
                </c:pt>
                <c:pt idx="1520">
                  <c:v>0</c:v>
                </c:pt>
                <c:pt idx="1521">
                  <c:v>0</c:v>
                </c:pt>
                <c:pt idx="1522">
                  <c:v>0</c:v>
                </c:pt>
                <c:pt idx="1523">
                  <c:v>0</c:v>
                </c:pt>
                <c:pt idx="1524">
                  <c:v>0</c:v>
                </c:pt>
                <c:pt idx="1525">
                  <c:v>0</c:v>
                </c:pt>
                <c:pt idx="1526">
                  <c:v>0</c:v>
                </c:pt>
                <c:pt idx="1527">
                  <c:v>0</c:v>
                </c:pt>
                <c:pt idx="1528">
                  <c:v>0</c:v>
                </c:pt>
                <c:pt idx="1529">
                  <c:v>0</c:v>
                </c:pt>
                <c:pt idx="1530">
                  <c:v>0</c:v>
                </c:pt>
                <c:pt idx="1531">
                  <c:v>0</c:v>
                </c:pt>
                <c:pt idx="1532">
                  <c:v>0</c:v>
                </c:pt>
                <c:pt idx="1533">
                  <c:v>0</c:v>
                </c:pt>
                <c:pt idx="1534">
                  <c:v>0</c:v>
                </c:pt>
                <c:pt idx="1535">
                  <c:v>0</c:v>
                </c:pt>
                <c:pt idx="1536">
                  <c:v>0</c:v>
                </c:pt>
                <c:pt idx="1537">
                  <c:v>0</c:v>
                </c:pt>
                <c:pt idx="1538">
                  <c:v>0</c:v>
                </c:pt>
                <c:pt idx="1539">
                  <c:v>0</c:v>
                </c:pt>
                <c:pt idx="1540">
                  <c:v>0</c:v>
                </c:pt>
                <c:pt idx="1541">
                  <c:v>0</c:v>
                </c:pt>
                <c:pt idx="1542">
                  <c:v>0</c:v>
                </c:pt>
                <c:pt idx="1543">
                  <c:v>0</c:v>
                </c:pt>
                <c:pt idx="1544">
                  <c:v>0</c:v>
                </c:pt>
                <c:pt idx="1545">
                  <c:v>0</c:v>
                </c:pt>
                <c:pt idx="1546">
                  <c:v>0</c:v>
                </c:pt>
                <c:pt idx="1547">
                  <c:v>0</c:v>
                </c:pt>
                <c:pt idx="1548">
                  <c:v>0</c:v>
                </c:pt>
                <c:pt idx="1549">
                  <c:v>0</c:v>
                </c:pt>
                <c:pt idx="1550">
                  <c:v>0</c:v>
                </c:pt>
                <c:pt idx="1551">
                  <c:v>0</c:v>
                </c:pt>
                <c:pt idx="1552">
                  <c:v>0</c:v>
                </c:pt>
                <c:pt idx="1553">
                  <c:v>0</c:v>
                </c:pt>
                <c:pt idx="1554">
                  <c:v>0</c:v>
                </c:pt>
                <c:pt idx="1555">
                  <c:v>0</c:v>
                </c:pt>
                <c:pt idx="1556">
                  <c:v>0</c:v>
                </c:pt>
                <c:pt idx="1557">
                  <c:v>0</c:v>
                </c:pt>
                <c:pt idx="1558">
                  <c:v>0</c:v>
                </c:pt>
                <c:pt idx="1559">
                  <c:v>0</c:v>
                </c:pt>
                <c:pt idx="1560">
                  <c:v>0</c:v>
                </c:pt>
                <c:pt idx="1561">
                  <c:v>0</c:v>
                </c:pt>
                <c:pt idx="1562">
                  <c:v>0</c:v>
                </c:pt>
                <c:pt idx="1563">
                  <c:v>0</c:v>
                </c:pt>
                <c:pt idx="1564">
                  <c:v>0</c:v>
                </c:pt>
                <c:pt idx="1565">
                  <c:v>0</c:v>
                </c:pt>
                <c:pt idx="1566">
                  <c:v>0</c:v>
                </c:pt>
                <c:pt idx="1567">
                  <c:v>0</c:v>
                </c:pt>
                <c:pt idx="1568">
                  <c:v>0</c:v>
                </c:pt>
                <c:pt idx="1569">
                  <c:v>0</c:v>
                </c:pt>
                <c:pt idx="1570">
                  <c:v>0</c:v>
                </c:pt>
                <c:pt idx="1571">
                  <c:v>0</c:v>
                </c:pt>
                <c:pt idx="1572">
                  <c:v>0</c:v>
                </c:pt>
                <c:pt idx="1573">
                  <c:v>0</c:v>
                </c:pt>
                <c:pt idx="1574">
                  <c:v>0</c:v>
                </c:pt>
                <c:pt idx="1575">
                  <c:v>0</c:v>
                </c:pt>
                <c:pt idx="1576">
                  <c:v>0</c:v>
                </c:pt>
                <c:pt idx="1577">
                  <c:v>0</c:v>
                </c:pt>
                <c:pt idx="1578">
                  <c:v>0</c:v>
                </c:pt>
                <c:pt idx="1579">
                  <c:v>0</c:v>
                </c:pt>
                <c:pt idx="1580">
                  <c:v>0</c:v>
                </c:pt>
                <c:pt idx="1581">
                  <c:v>0</c:v>
                </c:pt>
                <c:pt idx="1582">
                  <c:v>0</c:v>
                </c:pt>
                <c:pt idx="1583">
                  <c:v>0</c:v>
                </c:pt>
                <c:pt idx="1584">
                  <c:v>0</c:v>
                </c:pt>
                <c:pt idx="1585">
                  <c:v>0</c:v>
                </c:pt>
                <c:pt idx="1586">
                  <c:v>0</c:v>
                </c:pt>
                <c:pt idx="1587">
                  <c:v>0</c:v>
                </c:pt>
                <c:pt idx="1588">
                  <c:v>0</c:v>
                </c:pt>
                <c:pt idx="1589">
                  <c:v>0</c:v>
                </c:pt>
                <c:pt idx="1590">
                  <c:v>0</c:v>
                </c:pt>
                <c:pt idx="1591">
                  <c:v>0</c:v>
                </c:pt>
                <c:pt idx="1592">
                  <c:v>0</c:v>
                </c:pt>
                <c:pt idx="1593">
                  <c:v>0</c:v>
                </c:pt>
                <c:pt idx="1594">
                  <c:v>0</c:v>
                </c:pt>
                <c:pt idx="1595">
                  <c:v>0</c:v>
                </c:pt>
                <c:pt idx="1596">
                  <c:v>0</c:v>
                </c:pt>
                <c:pt idx="1597">
                  <c:v>0</c:v>
                </c:pt>
                <c:pt idx="1598">
                  <c:v>0</c:v>
                </c:pt>
                <c:pt idx="1599">
                  <c:v>0</c:v>
                </c:pt>
                <c:pt idx="1600">
                  <c:v>0</c:v>
                </c:pt>
                <c:pt idx="1601">
                  <c:v>0</c:v>
                </c:pt>
                <c:pt idx="1602">
                  <c:v>0</c:v>
                </c:pt>
                <c:pt idx="1603">
                  <c:v>0</c:v>
                </c:pt>
                <c:pt idx="1604">
                  <c:v>0</c:v>
                </c:pt>
                <c:pt idx="1605">
                  <c:v>0</c:v>
                </c:pt>
                <c:pt idx="1606">
                  <c:v>0</c:v>
                </c:pt>
                <c:pt idx="1607">
                  <c:v>0</c:v>
                </c:pt>
                <c:pt idx="1608">
                  <c:v>0</c:v>
                </c:pt>
                <c:pt idx="1609">
                  <c:v>0</c:v>
                </c:pt>
                <c:pt idx="1610">
                  <c:v>0</c:v>
                </c:pt>
                <c:pt idx="1611">
                  <c:v>0</c:v>
                </c:pt>
                <c:pt idx="1612">
                  <c:v>0</c:v>
                </c:pt>
                <c:pt idx="1613">
                  <c:v>0</c:v>
                </c:pt>
                <c:pt idx="1614">
                  <c:v>0</c:v>
                </c:pt>
                <c:pt idx="1615">
                  <c:v>0</c:v>
                </c:pt>
                <c:pt idx="1616">
                  <c:v>0</c:v>
                </c:pt>
                <c:pt idx="1617">
                  <c:v>0</c:v>
                </c:pt>
                <c:pt idx="1618">
                  <c:v>0</c:v>
                </c:pt>
                <c:pt idx="1619">
                  <c:v>0</c:v>
                </c:pt>
                <c:pt idx="1620">
                  <c:v>0</c:v>
                </c:pt>
                <c:pt idx="1621">
                  <c:v>0</c:v>
                </c:pt>
                <c:pt idx="1622">
                  <c:v>0</c:v>
                </c:pt>
                <c:pt idx="1623">
                  <c:v>0</c:v>
                </c:pt>
                <c:pt idx="1624">
                  <c:v>0</c:v>
                </c:pt>
                <c:pt idx="1625">
                  <c:v>0</c:v>
                </c:pt>
                <c:pt idx="1626">
                  <c:v>0</c:v>
                </c:pt>
                <c:pt idx="1627">
                  <c:v>0</c:v>
                </c:pt>
                <c:pt idx="1628">
                  <c:v>0</c:v>
                </c:pt>
                <c:pt idx="1629">
                  <c:v>0</c:v>
                </c:pt>
                <c:pt idx="1630">
                  <c:v>0</c:v>
                </c:pt>
                <c:pt idx="1631">
                  <c:v>0</c:v>
                </c:pt>
                <c:pt idx="1632">
                  <c:v>0</c:v>
                </c:pt>
                <c:pt idx="1633">
                  <c:v>0</c:v>
                </c:pt>
                <c:pt idx="1634">
                  <c:v>0</c:v>
                </c:pt>
                <c:pt idx="1635">
                  <c:v>0</c:v>
                </c:pt>
                <c:pt idx="1636">
                  <c:v>0</c:v>
                </c:pt>
                <c:pt idx="1637">
                  <c:v>0</c:v>
                </c:pt>
                <c:pt idx="1638">
                  <c:v>0</c:v>
                </c:pt>
                <c:pt idx="1639">
                  <c:v>0</c:v>
                </c:pt>
                <c:pt idx="1640">
                  <c:v>0</c:v>
                </c:pt>
                <c:pt idx="1641">
                  <c:v>0</c:v>
                </c:pt>
                <c:pt idx="1642">
                  <c:v>0</c:v>
                </c:pt>
                <c:pt idx="1643">
                  <c:v>95.955295733149597</c:v>
                </c:pt>
                <c:pt idx="1644">
                  <c:v>191.88136255367905</c:v>
                </c:pt>
                <c:pt idx="1645">
                  <c:v>287.74898045237813</c:v>
                </c:pt>
                <c:pt idx="1646">
                  <c:v>383.52894722414453</c:v>
                </c:pt>
                <c:pt idx="1647">
                  <c:v>479.192087363258</c:v>
                </c:pt>
                <c:pt idx="1648">
                  <c:v>574.70926095052266</c:v>
                </c:pt>
                <c:pt idx="1649">
                  <c:v>670.05137252956831</c:v>
                </c:pt>
                <c:pt idx="1650">
                  <c:v>765.1893799696079</c:v>
                </c:pt>
                <c:pt idx="1651">
                  <c:v>765.1893799696079</c:v>
                </c:pt>
                <c:pt idx="1652">
                  <c:v>765.1893799696079</c:v>
                </c:pt>
                <c:pt idx="1653">
                  <c:v>765.1893799696079</c:v>
                </c:pt>
                <c:pt idx="1654">
                  <c:v>765.1893799696079</c:v>
                </c:pt>
                <c:pt idx="1655">
                  <c:v>765.1893799696079</c:v>
                </c:pt>
                <c:pt idx="1656">
                  <c:v>765.1893799696079</c:v>
                </c:pt>
                <c:pt idx="1657">
                  <c:v>765.1893799696079</c:v>
                </c:pt>
                <c:pt idx="1658">
                  <c:v>765.1893799696079</c:v>
                </c:pt>
                <c:pt idx="1659">
                  <c:v>765.1893799696079</c:v>
                </c:pt>
                <c:pt idx="1660">
                  <c:v>765.1893799696079</c:v>
                </c:pt>
                <c:pt idx="1661">
                  <c:v>670.05137252956831</c:v>
                </c:pt>
                <c:pt idx="1662">
                  <c:v>574.70926095052266</c:v>
                </c:pt>
                <c:pt idx="1663">
                  <c:v>479.192087363258</c:v>
                </c:pt>
                <c:pt idx="1664">
                  <c:v>383.52894722414453</c:v>
                </c:pt>
                <c:pt idx="1665">
                  <c:v>287.74898045237813</c:v>
                </c:pt>
                <c:pt idx="1666">
                  <c:v>191.88136255367905</c:v>
                </c:pt>
                <c:pt idx="1667">
                  <c:v>95.955295733149597</c:v>
                </c:pt>
                <c:pt idx="1668">
                  <c:v>0</c:v>
                </c:pt>
                <c:pt idx="1669">
                  <c:v>0</c:v>
                </c:pt>
                <c:pt idx="1670">
                  <c:v>0</c:v>
                </c:pt>
                <c:pt idx="1671">
                  <c:v>0</c:v>
                </c:pt>
                <c:pt idx="1672">
                  <c:v>-95.955295733149597</c:v>
                </c:pt>
                <c:pt idx="1673">
                  <c:v>-191.88136255367905</c:v>
                </c:pt>
                <c:pt idx="1674">
                  <c:v>-287.74898045237813</c:v>
                </c:pt>
                <c:pt idx="1675">
                  <c:v>-383.52894722414453</c:v>
                </c:pt>
                <c:pt idx="1676">
                  <c:v>-479.192087363258</c:v>
                </c:pt>
                <c:pt idx="1677">
                  <c:v>-574.70926095052266</c:v>
                </c:pt>
                <c:pt idx="1678">
                  <c:v>-670.05137252956831</c:v>
                </c:pt>
                <c:pt idx="1679">
                  <c:v>-765.1893799696079</c:v>
                </c:pt>
                <c:pt idx="1680">
                  <c:v>-765.1893799696079</c:v>
                </c:pt>
                <c:pt idx="1681">
                  <c:v>-765.1893799696079</c:v>
                </c:pt>
                <c:pt idx="1682">
                  <c:v>-765.1893799696079</c:v>
                </c:pt>
                <c:pt idx="1683">
                  <c:v>-765.1893799696079</c:v>
                </c:pt>
                <c:pt idx="1684">
                  <c:v>-765.1893799696079</c:v>
                </c:pt>
                <c:pt idx="1685">
                  <c:v>-765.1893799696079</c:v>
                </c:pt>
                <c:pt idx="1686">
                  <c:v>-765.1893799696079</c:v>
                </c:pt>
                <c:pt idx="1687">
                  <c:v>-765.1893799696079</c:v>
                </c:pt>
                <c:pt idx="1688">
                  <c:v>-765.1893799696079</c:v>
                </c:pt>
                <c:pt idx="1689">
                  <c:v>-765.1893799696079</c:v>
                </c:pt>
                <c:pt idx="1690">
                  <c:v>-670.05137252956831</c:v>
                </c:pt>
                <c:pt idx="1691">
                  <c:v>-574.70926095052266</c:v>
                </c:pt>
                <c:pt idx="1692">
                  <c:v>-479.192087363258</c:v>
                </c:pt>
                <c:pt idx="1693">
                  <c:v>-383.52894722414453</c:v>
                </c:pt>
                <c:pt idx="1694">
                  <c:v>-287.74898045237813</c:v>
                </c:pt>
                <c:pt idx="1695">
                  <c:v>-191.88136255367905</c:v>
                </c:pt>
                <c:pt idx="1696">
                  <c:v>-95.955295733149597</c:v>
                </c:pt>
                <c:pt idx="1697">
                  <c:v>0</c:v>
                </c:pt>
                <c:pt idx="1698">
                  <c:v>0</c:v>
                </c:pt>
                <c:pt idx="1699">
                  <c:v>0</c:v>
                </c:pt>
                <c:pt idx="1700">
                  <c:v>0</c:v>
                </c:pt>
                <c:pt idx="1701">
                  <c:v>0</c:v>
                </c:pt>
                <c:pt idx="1702">
                  <c:v>0</c:v>
                </c:pt>
                <c:pt idx="1703">
                  <c:v>0</c:v>
                </c:pt>
                <c:pt idx="1704">
                  <c:v>0</c:v>
                </c:pt>
                <c:pt idx="1705">
                  <c:v>0</c:v>
                </c:pt>
                <c:pt idx="1706">
                  <c:v>0</c:v>
                </c:pt>
                <c:pt idx="1707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C34E-4B32-9EF7-CF8276878713}"/>
            </c:ext>
          </c:extLst>
        </c:ser>
        <c:ser>
          <c:idx val="3"/>
          <c:order val="3"/>
          <c:tx>
            <c:strRef>
              <c:f>Track!$G$1</c:f>
              <c:strCache>
                <c:ptCount val="1"/>
                <c:pt idx="0">
                  <c:v>AccelForce (N)</c:v>
                </c:pt>
              </c:strCache>
            </c:strRef>
          </c:tx>
          <c:spPr>
            <a:ln w="28575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cat>
            <c:numRef>
              <c:f>Track!$M$2:$M$1709</c:f>
              <c:numCache>
                <c:formatCode>General</c:formatCode>
                <c:ptCount val="1708"/>
                <c:pt idx="0">
                  <c:v>0.8811283882042581</c:v>
                </c:pt>
                <c:pt idx="1">
                  <c:v>1.2461981087938927</c:v>
                </c:pt>
                <c:pt idx="2">
                  <c:v>1.5202748559479231</c:v>
                </c:pt>
                <c:pt idx="3">
                  <c:v>1.7441502331970224</c:v>
                </c:pt>
                <c:pt idx="4">
                  <c:v>1.9369221330507427</c:v>
                </c:pt>
                <c:pt idx="5">
                  <c:v>2.1075414664323051</c:v>
                </c:pt>
                <c:pt idx="6">
                  <c:v>2.2665911031275972</c:v>
                </c:pt>
                <c:pt idx="7">
                  <c:v>2.4209574667900005</c:v>
                </c:pt>
                <c:pt idx="8">
                  <c:v>2.5709147630028735</c:v>
                </c:pt>
                <c:pt idx="9">
                  <c:v>2.7167212357278361</c:v>
                </c:pt>
                <c:pt idx="10">
                  <c:v>2.8586622678950051</c:v>
                </c:pt>
                <c:pt idx="11">
                  <c:v>2.9969714639402318</c:v>
                </c:pt>
                <c:pt idx="12">
                  <c:v>3.1318023253293665</c:v>
                </c:pt>
                <c:pt idx="13">
                  <c:v>3.2633079866945813</c:v>
                </c:pt>
                <c:pt idx="14">
                  <c:v>3.3916388675499989</c:v>
                </c:pt>
                <c:pt idx="15">
                  <c:v>3.5169410648643549</c:v>
                </c:pt>
                <c:pt idx="16">
                  <c:v>3.6393883874009494</c:v>
                </c:pt>
                <c:pt idx="17">
                  <c:v>3.7591818228991518</c:v>
                </c:pt>
                <c:pt idx="18">
                  <c:v>3.8765090340629924</c:v>
                </c:pt>
                <c:pt idx="19">
                  <c:v>3.9915363602461245</c:v>
                </c:pt>
                <c:pt idx="20">
                  <c:v>4.1044120650819558</c:v>
                </c:pt>
                <c:pt idx="21">
                  <c:v>4.2152627606270725</c:v>
                </c:pt>
                <c:pt idx="22">
                  <c:v>4.3242029213868438</c:v>
                </c:pt>
                <c:pt idx="23">
                  <c:v>4.4313337276855691</c:v>
                </c:pt>
                <c:pt idx="24">
                  <c:v>4.5367423504265059</c:v>
                </c:pt>
                <c:pt idx="25">
                  <c:v>4.6405093629863483</c:v>
                </c:pt>
                <c:pt idx="26">
                  <c:v>4.7427066774199451</c:v>
                </c:pt>
                <c:pt idx="27">
                  <c:v>4.8434036161864631</c:v>
                </c:pt>
                <c:pt idx="28">
                  <c:v>4.9426646866653616</c:v>
                </c:pt>
                <c:pt idx="29">
                  <c:v>5.0405478486935218</c:v>
                </c:pt>
                <c:pt idx="30">
                  <c:v>5.1371092853305278</c:v>
                </c:pt>
                <c:pt idx="31">
                  <c:v>5.2323962064825205</c:v>
                </c:pt>
                <c:pt idx="32">
                  <c:v>5.3264463725629332</c:v>
                </c:pt>
                <c:pt idx="33">
                  <c:v>5.4193023898822359</c:v>
                </c:pt>
                <c:pt idx="34">
                  <c:v>5.5110047861443654</c:v>
                </c:pt>
                <c:pt idx="35">
                  <c:v>5.6015917574808132</c:v>
                </c:pt>
                <c:pt idx="36">
                  <c:v>5.6910997097994453</c:v>
                </c:pt>
                <c:pt idx="37">
                  <c:v>5.7795581934099509</c:v>
                </c:pt>
                <c:pt idx="38">
                  <c:v>5.8670003307202547</c:v>
                </c:pt>
                <c:pt idx="39">
                  <c:v>5.9534506617081488</c:v>
                </c:pt>
                <c:pt idx="40">
                  <c:v>6.0392901701082984</c:v>
                </c:pt>
                <c:pt idx="41">
                  <c:v>6.1248896709789644</c:v>
                </c:pt>
                <c:pt idx="42">
                  <c:v>6.2102515914654957</c:v>
                </c:pt>
                <c:pt idx="43">
                  <c:v>6.2953783197460718</c:v>
                </c:pt>
                <c:pt idx="44">
                  <c:v>6.380272205897465</c:v>
                </c:pt>
                <c:pt idx="45">
                  <c:v>6.4649355627362599</c:v>
                </c:pt>
                <c:pt idx="46">
                  <c:v>6.5493706666363973</c:v>
                </c:pt>
                <c:pt idx="47">
                  <c:v>6.6335797583238039</c:v>
                </c:pt>
                <c:pt idx="48">
                  <c:v>6.7175650436489729</c:v>
                </c:pt>
                <c:pt idx="49">
                  <c:v>6.8013286943381175</c:v>
                </c:pt>
                <c:pt idx="50">
                  <c:v>6.884872848723754</c:v>
                </c:pt>
                <c:pt idx="51">
                  <c:v>6.9681996124552725</c:v>
                </c:pt>
                <c:pt idx="52">
                  <c:v>7.0513110591902741</c:v>
                </c:pt>
                <c:pt idx="53">
                  <c:v>7.1342092312671985</c:v>
                </c:pt>
                <c:pt idx="54">
                  <c:v>7.2168961403599461</c:v>
                </c:pt>
                <c:pt idx="55">
                  <c:v>7.2993737681150241</c:v>
                </c:pt>
                <c:pt idx="56">
                  <c:v>7.3816440667718117</c:v>
                </c:pt>
                <c:pt idx="57">
                  <c:v>7.4637089597664756</c:v>
                </c:pt>
                <c:pt idx="58">
                  <c:v>7.54557034232006</c:v>
                </c:pt>
                <c:pt idx="59">
                  <c:v>7.6272300820112475</c:v>
                </c:pt>
                <c:pt idx="60">
                  <c:v>7.7086900193343029</c:v>
                </c:pt>
                <c:pt idx="61">
                  <c:v>7.7899519682426197</c:v>
                </c:pt>
                <c:pt idx="62">
                  <c:v>7.871017716678387</c:v>
                </c:pt>
                <c:pt idx="63">
                  <c:v>7.9518890270887264</c:v>
                </c:pt>
                <c:pt idx="64">
                  <c:v>8.0325676369287731</c:v>
                </c:pt>
                <c:pt idx="65">
                  <c:v>8.1130552591521123</c:v>
                </c:pt>
                <c:pt idx="66">
                  <c:v>8.1933535826888928</c:v>
                </c:pt>
                <c:pt idx="67">
                  <c:v>8.2734642729120651</c:v>
                </c:pt>
                <c:pt idx="68">
                  <c:v>8.3533889720920573</c:v>
                </c:pt>
                <c:pt idx="69">
                  <c:v>8.4331292998402709</c:v>
                </c:pt>
                <c:pt idx="70">
                  <c:v>8.5126868535416627</c:v>
                </c:pt>
                <c:pt idx="71">
                  <c:v>8.5920632087768531</c:v>
                </c:pt>
                <c:pt idx="72">
                  <c:v>8.6712599197339451</c:v>
                </c:pt>
                <c:pt idx="73">
                  <c:v>8.7502785196104487</c:v>
                </c:pt>
                <c:pt idx="74">
                  <c:v>8.8291205210055548</c:v>
                </c:pt>
                <c:pt idx="75">
                  <c:v>8.9077874163030675</c:v>
                </c:pt>
                <c:pt idx="76">
                  <c:v>8.9862806780452154</c:v>
                </c:pt>
                <c:pt idx="77">
                  <c:v>9.0646017592976751</c:v>
                </c:pt>
                <c:pt idx="78">
                  <c:v>9.1427520940060063</c:v>
                </c:pt>
                <c:pt idx="79">
                  <c:v>9.2207330973437731</c:v>
                </c:pt>
                <c:pt idx="80">
                  <c:v>9.2985461660525424</c:v>
                </c:pt>
                <c:pt idx="81">
                  <c:v>9.3761926787740606</c:v>
                </c:pt>
                <c:pt idx="82">
                  <c:v>9.4536739963747696</c:v>
                </c:pt>
                <c:pt idx="83">
                  <c:v>9.5309914622628984</c:v>
                </c:pt>
                <c:pt idx="84">
                  <c:v>9.6081464026983117</c:v>
                </c:pt>
                <c:pt idx="85">
                  <c:v>9.6851401270953943</c:v>
                </c:pt>
                <c:pt idx="86">
                  <c:v>9.7619739283190512</c:v>
                </c:pt>
                <c:pt idx="87">
                  <c:v>9.8386490829740758</c:v>
                </c:pt>
                <c:pt idx="88">
                  <c:v>9.91516685168809</c:v>
                </c:pt>
                <c:pt idx="89">
                  <c:v>9.9915284793881671</c:v>
                </c:pt>
                <c:pt idx="90">
                  <c:v>10.067735195571345</c:v>
                </c:pt>
                <c:pt idx="91">
                  <c:v>10.14378821456922</c:v>
                </c:pt>
                <c:pt idx="92">
                  <c:v>10.219688735806699</c:v>
                </c:pt>
                <c:pt idx="93">
                  <c:v>10.295437944055138</c:v>
                </c:pt>
                <c:pt idx="94">
                  <c:v>10.371037009680013</c:v>
                </c:pt>
                <c:pt idx="95">
                  <c:v>10.446487088883202</c:v>
                </c:pt>
                <c:pt idx="96">
                  <c:v>10.521789323940119</c:v>
                </c:pt>
                <c:pt idx="97">
                  <c:v>10.596944843431706</c:v>
                </c:pt>
                <c:pt idx="98">
                  <c:v>10.671954762471568</c:v>
                </c:pt>
                <c:pt idx="99">
                  <c:v>10.746820182928252</c:v>
                </c:pt>
                <c:pt idx="100">
                  <c:v>10.821538164140405</c:v>
                </c:pt>
                <c:pt idx="101">
                  <c:v>10.86037361841602</c:v>
                </c:pt>
                <c:pt idx="102">
                  <c:v>10.934938161484499</c:v>
                </c:pt>
                <c:pt idx="103">
                  <c:v>11.009502704552979</c:v>
                </c:pt>
                <c:pt idx="104">
                  <c:v>11.084067247621459</c:v>
                </c:pt>
                <c:pt idx="105">
                  <c:v>11.158631790689938</c:v>
                </c:pt>
                <c:pt idx="106">
                  <c:v>11.233196333758418</c:v>
                </c:pt>
                <c:pt idx="107">
                  <c:v>11.307760876826897</c:v>
                </c:pt>
                <c:pt idx="108">
                  <c:v>11.382325419895377</c:v>
                </c:pt>
                <c:pt idx="109">
                  <c:v>11.456889962963857</c:v>
                </c:pt>
                <c:pt idx="110">
                  <c:v>11.531454506032336</c:v>
                </c:pt>
                <c:pt idx="111">
                  <c:v>11.606019049100816</c:v>
                </c:pt>
                <c:pt idx="112">
                  <c:v>11.680583592169295</c:v>
                </c:pt>
                <c:pt idx="113">
                  <c:v>11.755148135237775</c:v>
                </c:pt>
                <c:pt idx="114">
                  <c:v>11.829712678306255</c:v>
                </c:pt>
                <c:pt idx="115">
                  <c:v>11.904277221374734</c:v>
                </c:pt>
                <c:pt idx="116">
                  <c:v>11.978841764443214</c:v>
                </c:pt>
                <c:pt idx="117">
                  <c:v>12.053406307511693</c:v>
                </c:pt>
                <c:pt idx="118">
                  <c:v>12.127970850580173</c:v>
                </c:pt>
                <c:pt idx="119">
                  <c:v>12.202535393648652</c:v>
                </c:pt>
                <c:pt idx="120">
                  <c:v>12.277099936717132</c:v>
                </c:pt>
                <c:pt idx="121">
                  <c:v>12.351664479785612</c:v>
                </c:pt>
                <c:pt idx="122">
                  <c:v>12.426229022854091</c:v>
                </c:pt>
                <c:pt idx="123">
                  <c:v>12.500793565922571</c:v>
                </c:pt>
                <c:pt idx="124">
                  <c:v>12.57535810899105</c:v>
                </c:pt>
                <c:pt idx="125">
                  <c:v>12.64992265205953</c:v>
                </c:pt>
                <c:pt idx="126">
                  <c:v>12.72448719512801</c:v>
                </c:pt>
                <c:pt idx="127">
                  <c:v>12.799051738196489</c:v>
                </c:pt>
                <c:pt idx="128">
                  <c:v>12.873616281264969</c:v>
                </c:pt>
                <c:pt idx="129">
                  <c:v>12.948180824333448</c:v>
                </c:pt>
                <c:pt idx="130">
                  <c:v>13.022745367401928</c:v>
                </c:pt>
                <c:pt idx="131">
                  <c:v>13.097309910470408</c:v>
                </c:pt>
                <c:pt idx="132">
                  <c:v>13.171874453538887</c:v>
                </c:pt>
                <c:pt idx="133">
                  <c:v>13.246438996607367</c:v>
                </c:pt>
                <c:pt idx="134">
                  <c:v>13.321003539675846</c:v>
                </c:pt>
                <c:pt idx="135">
                  <c:v>13.395568082744326</c:v>
                </c:pt>
                <c:pt idx="136">
                  <c:v>13.470132625812806</c:v>
                </c:pt>
                <c:pt idx="137">
                  <c:v>13.544697168881285</c:v>
                </c:pt>
                <c:pt idx="138">
                  <c:v>13.619261711949765</c:v>
                </c:pt>
                <c:pt idx="139">
                  <c:v>13.693826255018244</c:v>
                </c:pt>
                <c:pt idx="140">
                  <c:v>13.768390798086724</c:v>
                </c:pt>
                <c:pt idx="141">
                  <c:v>13.842955341155204</c:v>
                </c:pt>
                <c:pt idx="142">
                  <c:v>13.917519884223683</c:v>
                </c:pt>
                <c:pt idx="143">
                  <c:v>13.992084427292163</c:v>
                </c:pt>
                <c:pt idx="144">
                  <c:v>14.066648970360642</c:v>
                </c:pt>
                <c:pt idx="145">
                  <c:v>14.141213513429122</c:v>
                </c:pt>
                <c:pt idx="146">
                  <c:v>14.215778056497602</c:v>
                </c:pt>
                <c:pt idx="147">
                  <c:v>14.290342599566081</c:v>
                </c:pt>
                <c:pt idx="148">
                  <c:v>14.364907142634561</c:v>
                </c:pt>
                <c:pt idx="149">
                  <c:v>14.43947168570304</c:v>
                </c:pt>
                <c:pt idx="150">
                  <c:v>14.51403622877152</c:v>
                </c:pt>
                <c:pt idx="151">
                  <c:v>14.588600771839999</c:v>
                </c:pt>
                <c:pt idx="152">
                  <c:v>14.663165314908479</c:v>
                </c:pt>
                <c:pt idx="153">
                  <c:v>14.737729857976959</c:v>
                </c:pt>
                <c:pt idx="154">
                  <c:v>14.812294401045438</c:v>
                </c:pt>
                <c:pt idx="155">
                  <c:v>14.886858944113918</c:v>
                </c:pt>
                <c:pt idx="156">
                  <c:v>14.961423487182397</c:v>
                </c:pt>
                <c:pt idx="157">
                  <c:v>15.035988030250877</c:v>
                </c:pt>
                <c:pt idx="158">
                  <c:v>15.110552573319357</c:v>
                </c:pt>
                <c:pt idx="159">
                  <c:v>15.185117116387836</c:v>
                </c:pt>
                <c:pt idx="160">
                  <c:v>15.259681659456316</c:v>
                </c:pt>
                <c:pt idx="161">
                  <c:v>15.334246202524795</c:v>
                </c:pt>
                <c:pt idx="162">
                  <c:v>15.408810745593275</c:v>
                </c:pt>
                <c:pt idx="163">
                  <c:v>15.483375288661755</c:v>
                </c:pt>
                <c:pt idx="164">
                  <c:v>15.557939831730234</c:v>
                </c:pt>
                <c:pt idx="165">
                  <c:v>15.632504374798714</c:v>
                </c:pt>
                <c:pt idx="166">
                  <c:v>15.707068917867193</c:v>
                </c:pt>
                <c:pt idx="167">
                  <c:v>15.781633460935673</c:v>
                </c:pt>
                <c:pt idx="168">
                  <c:v>15.856198004004153</c:v>
                </c:pt>
                <c:pt idx="169">
                  <c:v>15.930762547072632</c:v>
                </c:pt>
                <c:pt idx="170">
                  <c:v>16.005327090141112</c:v>
                </c:pt>
                <c:pt idx="171">
                  <c:v>16.079891633209591</c:v>
                </c:pt>
                <c:pt idx="172">
                  <c:v>16.154456176278071</c:v>
                </c:pt>
                <c:pt idx="173">
                  <c:v>16.229020719346551</c:v>
                </c:pt>
                <c:pt idx="174">
                  <c:v>16.30358526241503</c:v>
                </c:pt>
                <c:pt idx="175">
                  <c:v>16.37814980548351</c:v>
                </c:pt>
                <c:pt idx="176">
                  <c:v>16.452714348551989</c:v>
                </c:pt>
                <c:pt idx="177">
                  <c:v>16.527278891620469</c:v>
                </c:pt>
                <c:pt idx="178">
                  <c:v>16.601843434688949</c:v>
                </c:pt>
                <c:pt idx="179">
                  <c:v>16.676407977757428</c:v>
                </c:pt>
                <c:pt idx="180">
                  <c:v>16.750972520825908</c:v>
                </c:pt>
                <c:pt idx="181">
                  <c:v>16.825537063894387</c:v>
                </c:pt>
                <c:pt idx="182">
                  <c:v>16.900101606962867</c:v>
                </c:pt>
                <c:pt idx="183">
                  <c:v>16.974666150031346</c:v>
                </c:pt>
                <c:pt idx="184">
                  <c:v>17.049230693099826</c:v>
                </c:pt>
                <c:pt idx="185">
                  <c:v>17.123795236168306</c:v>
                </c:pt>
                <c:pt idx="186">
                  <c:v>17.198359779236785</c:v>
                </c:pt>
                <c:pt idx="187">
                  <c:v>17.272924322305265</c:v>
                </c:pt>
                <c:pt idx="188">
                  <c:v>17.347488865373744</c:v>
                </c:pt>
                <c:pt idx="189">
                  <c:v>17.422053408442224</c:v>
                </c:pt>
                <c:pt idx="190">
                  <c:v>17.496617951510704</c:v>
                </c:pt>
                <c:pt idx="191">
                  <c:v>17.571182494579183</c:v>
                </c:pt>
                <c:pt idx="192">
                  <c:v>17.645747037647663</c:v>
                </c:pt>
                <c:pt idx="193">
                  <c:v>17.720311580716142</c:v>
                </c:pt>
                <c:pt idx="194">
                  <c:v>17.794876123784622</c:v>
                </c:pt>
                <c:pt idx="195">
                  <c:v>17.869440666853102</c:v>
                </c:pt>
                <c:pt idx="196">
                  <c:v>17.944005209921581</c:v>
                </c:pt>
                <c:pt idx="197">
                  <c:v>18.018569752990061</c:v>
                </c:pt>
                <c:pt idx="198">
                  <c:v>18.09313429605854</c:v>
                </c:pt>
                <c:pt idx="199">
                  <c:v>18.16769883912702</c:v>
                </c:pt>
                <c:pt idx="200">
                  <c:v>18.2422633821955</c:v>
                </c:pt>
                <c:pt idx="201">
                  <c:v>18.316827925263979</c:v>
                </c:pt>
                <c:pt idx="202">
                  <c:v>18.391392468332459</c:v>
                </c:pt>
                <c:pt idx="203">
                  <c:v>18.465957011400938</c:v>
                </c:pt>
                <c:pt idx="204">
                  <c:v>18.540521554469418</c:v>
                </c:pt>
                <c:pt idx="205">
                  <c:v>18.615086097537898</c:v>
                </c:pt>
                <c:pt idx="206">
                  <c:v>18.689650640606377</c:v>
                </c:pt>
                <c:pt idx="207">
                  <c:v>18.764215183674857</c:v>
                </c:pt>
                <c:pt idx="208">
                  <c:v>18.838779726743336</c:v>
                </c:pt>
                <c:pt idx="209">
                  <c:v>18.913344269811816</c:v>
                </c:pt>
                <c:pt idx="210">
                  <c:v>18.987908812880296</c:v>
                </c:pt>
                <c:pt idx="211">
                  <c:v>19.062473355948775</c:v>
                </c:pt>
                <c:pt idx="212">
                  <c:v>19.137037899017255</c:v>
                </c:pt>
                <c:pt idx="213">
                  <c:v>19.211602442085734</c:v>
                </c:pt>
                <c:pt idx="214">
                  <c:v>19.286166985154214</c:v>
                </c:pt>
                <c:pt idx="215">
                  <c:v>19.360731528222693</c:v>
                </c:pt>
                <c:pt idx="216">
                  <c:v>19.435296071291173</c:v>
                </c:pt>
                <c:pt idx="217">
                  <c:v>19.509860614359653</c:v>
                </c:pt>
                <c:pt idx="218">
                  <c:v>19.584425157428132</c:v>
                </c:pt>
                <c:pt idx="219">
                  <c:v>19.658989700496612</c:v>
                </c:pt>
                <c:pt idx="220">
                  <c:v>19.733554243565091</c:v>
                </c:pt>
                <c:pt idx="221">
                  <c:v>19.808118786633571</c:v>
                </c:pt>
                <c:pt idx="222">
                  <c:v>19.882683329702051</c:v>
                </c:pt>
                <c:pt idx="223">
                  <c:v>19.95724787277053</c:v>
                </c:pt>
                <c:pt idx="224">
                  <c:v>20.03181241583901</c:v>
                </c:pt>
                <c:pt idx="225">
                  <c:v>20.106376958907489</c:v>
                </c:pt>
                <c:pt idx="226">
                  <c:v>20.180941501975969</c:v>
                </c:pt>
                <c:pt idx="227">
                  <c:v>20.255506045044449</c:v>
                </c:pt>
                <c:pt idx="228">
                  <c:v>20.330070588112928</c:v>
                </c:pt>
                <c:pt idx="229">
                  <c:v>20.404635131181408</c:v>
                </c:pt>
                <c:pt idx="230">
                  <c:v>20.479199674249887</c:v>
                </c:pt>
                <c:pt idx="231">
                  <c:v>20.553764217318367</c:v>
                </c:pt>
                <c:pt idx="232">
                  <c:v>20.628328760386847</c:v>
                </c:pt>
                <c:pt idx="233">
                  <c:v>20.702893303455326</c:v>
                </c:pt>
                <c:pt idx="234">
                  <c:v>20.777457846523806</c:v>
                </c:pt>
                <c:pt idx="235">
                  <c:v>20.852022389592285</c:v>
                </c:pt>
                <c:pt idx="236">
                  <c:v>20.926586932660765</c:v>
                </c:pt>
                <c:pt idx="237">
                  <c:v>21.001151475729245</c:v>
                </c:pt>
                <c:pt idx="238">
                  <c:v>21.075716018797724</c:v>
                </c:pt>
                <c:pt idx="239">
                  <c:v>21.150280561866204</c:v>
                </c:pt>
                <c:pt idx="240">
                  <c:v>21.224845104934683</c:v>
                </c:pt>
                <c:pt idx="241">
                  <c:v>21.299409648003163</c:v>
                </c:pt>
                <c:pt idx="242">
                  <c:v>21.373974191071643</c:v>
                </c:pt>
                <c:pt idx="243">
                  <c:v>21.448538734140122</c:v>
                </c:pt>
                <c:pt idx="244">
                  <c:v>21.523103277208602</c:v>
                </c:pt>
                <c:pt idx="245">
                  <c:v>21.597667820277081</c:v>
                </c:pt>
                <c:pt idx="246">
                  <c:v>21.672232363345561</c:v>
                </c:pt>
                <c:pt idx="247">
                  <c:v>21.746796906414041</c:v>
                </c:pt>
                <c:pt idx="248">
                  <c:v>21.82136144948252</c:v>
                </c:pt>
                <c:pt idx="249">
                  <c:v>21.895925992551</c:v>
                </c:pt>
                <c:pt idx="250">
                  <c:v>21.970490535619479</c:v>
                </c:pt>
                <c:pt idx="251">
                  <c:v>22.045055078687959</c:v>
                </c:pt>
                <c:pt idx="252">
                  <c:v>22.119619621756438</c:v>
                </c:pt>
                <c:pt idx="253">
                  <c:v>22.194184164824918</c:v>
                </c:pt>
                <c:pt idx="254">
                  <c:v>22.268748707893398</c:v>
                </c:pt>
                <c:pt idx="255">
                  <c:v>22.343313250961877</c:v>
                </c:pt>
                <c:pt idx="256">
                  <c:v>22.417877794030357</c:v>
                </c:pt>
                <c:pt idx="257">
                  <c:v>22.492442337098836</c:v>
                </c:pt>
                <c:pt idx="258">
                  <c:v>22.567006880167316</c:v>
                </c:pt>
                <c:pt idx="259">
                  <c:v>22.641571423235796</c:v>
                </c:pt>
                <c:pt idx="260">
                  <c:v>22.716135966304275</c:v>
                </c:pt>
                <c:pt idx="261">
                  <c:v>22.790700509372755</c:v>
                </c:pt>
                <c:pt idx="262">
                  <c:v>22.865265052441234</c:v>
                </c:pt>
                <c:pt idx="263">
                  <c:v>22.939829595509714</c:v>
                </c:pt>
                <c:pt idx="264">
                  <c:v>23.014394138578194</c:v>
                </c:pt>
                <c:pt idx="265">
                  <c:v>23.088958681646673</c:v>
                </c:pt>
                <c:pt idx="266">
                  <c:v>23.163523224715153</c:v>
                </c:pt>
                <c:pt idx="267">
                  <c:v>23.238087767783632</c:v>
                </c:pt>
                <c:pt idx="268">
                  <c:v>23.312652310852112</c:v>
                </c:pt>
                <c:pt idx="269">
                  <c:v>23.387216853920592</c:v>
                </c:pt>
                <c:pt idx="270">
                  <c:v>23.461781396989071</c:v>
                </c:pt>
                <c:pt idx="271">
                  <c:v>23.536345940057551</c:v>
                </c:pt>
                <c:pt idx="272">
                  <c:v>23.61091048312603</c:v>
                </c:pt>
                <c:pt idx="273">
                  <c:v>23.68547502619451</c:v>
                </c:pt>
                <c:pt idx="274">
                  <c:v>23.76003956926299</c:v>
                </c:pt>
                <c:pt idx="275">
                  <c:v>23.834604112331469</c:v>
                </c:pt>
                <c:pt idx="276">
                  <c:v>23.909168655399949</c:v>
                </c:pt>
                <c:pt idx="277">
                  <c:v>23.983733198468428</c:v>
                </c:pt>
                <c:pt idx="278">
                  <c:v>24.058297741536908</c:v>
                </c:pt>
                <c:pt idx="279">
                  <c:v>24.132862284605388</c:v>
                </c:pt>
                <c:pt idx="280">
                  <c:v>24.207782399165204</c:v>
                </c:pt>
                <c:pt idx="281">
                  <c:v>24.283427452256493</c:v>
                </c:pt>
                <c:pt idx="282">
                  <c:v>24.359818904057278</c:v>
                </c:pt>
                <c:pt idx="283">
                  <c:v>24.436979294917265</c:v>
                </c:pt>
                <c:pt idx="284">
                  <c:v>24.514932323042689</c:v>
                </c:pt>
                <c:pt idx="285">
                  <c:v>24.593702929515558</c:v>
                </c:pt>
                <c:pt idx="286">
                  <c:v>24.673317391511855</c:v>
                </c:pt>
                <c:pt idx="287">
                  <c:v>24.753803424706248</c:v>
                </c:pt>
                <c:pt idx="288">
                  <c:v>24.835190295994707</c:v>
                </c:pt>
                <c:pt idx="289">
                  <c:v>24.917508947834797</c:v>
                </c:pt>
                <c:pt idx="290">
                  <c:v>25.000792135701506</c:v>
                </c:pt>
                <c:pt idx="291">
                  <c:v>25.085074580390184</c:v>
                </c:pt>
                <c:pt idx="292">
                  <c:v>25.170393137175044</c:v>
                </c:pt>
                <c:pt idx="293">
                  <c:v>25.256786984160815</c:v>
                </c:pt>
                <c:pt idx="294">
                  <c:v>25.344297832558311</c:v>
                </c:pt>
                <c:pt idx="295">
                  <c:v>25.432970162086001</c:v>
                </c:pt>
                <c:pt idx="296">
                  <c:v>25.52285148526752</c:v>
                </c:pt>
                <c:pt idx="297">
                  <c:v>25.613992645082433</c:v>
                </c:pt>
                <c:pt idx="298">
                  <c:v>25.70644815126359</c:v>
                </c:pt>
                <c:pt idx="299">
                  <c:v>25.799579991808603</c:v>
                </c:pt>
                <c:pt idx="300">
                  <c:v>25.892711832353616</c:v>
                </c:pt>
                <c:pt idx="301">
                  <c:v>25.985843672898628</c:v>
                </c:pt>
                <c:pt idx="302">
                  <c:v>26.078975513443641</c:v>
                </c:pt>
                <c:pt idx="303">
                  <c:v>26.172107353988654</c:v>
                </c:pt>
                <c:pt idx="304">
                  <c:v>26.265239194533667</c:v>
                </c:pt>
                <c:pt idx="305">
                  <c:v>26.35837103507868</c:v>
                </c:pt>
                <c:pt idx="306">
                  <c:v>26.451502875623692</c:v>
                </c:pt>
                <c:pt idx="307">
                  <c:v>26.544634716168705</c:v>
                </c:pt>
                <c:pt idx="308">
                  <c:v>26.637766556713718</c:v>
                </c:pt>
                <c:pt idx="309">
                  <c:v>26.730898397258731</c:v>
                </c:pt>
                <c:pt idx="310">
                  <c:v>26.824030237803743</c:v>
                </c:pt>
                <c:pt idx="311">
                  <c:v>26.917162078348756</c:v>
                </c:pt>
                <c:pt idx="312">
                  <c:v>27.010293918893769</c:v>
                </c:pt>
                <c:pt idx="313">
                  <c:v>27.103425759438782</c:v>
                </c:pt>
                <c:pt idx="314">
                  <c:v>27.196557599983795</c:v>
                </c:pt>
                <c:pt idx="315">
                  <c:v>27.289689440528807</c:v>
                </c:pt>
                <c:pt idx="316">
                  <c:v>27.38282128107382</c:v>
                </c:pt>
                <c:pt idx="317">
                  <c:v>27.475953121618833</c:v>
                </c:pt>
                <c:pt idx="318">
                  <c:v>27.569084962163846</c:v>
                </c:pt>
                <c:pt idx="319">
                  <c:v>27.662216802708858</c:v>
                </c:pt>
                <c:pt idx="320">
                  <c:v>27.755348643253871</c:v>
                </c:pt>
                <c:pt idx="321">
                  <c:v>27.848480483798884</c:v>
                </c:pt>
                <c:pt idx="322">
                  <c:v>27.941612324343897</c:v>
                </c:pt>
                <c:pt idx="323">
                  <c:v>28.03474416488891</c:v>
                </c:pt>
                <c:pt idx="324">
                  <c:v>28.127876005433922</c:v>
                </c:pt>
                <c:pt idx="325">
                  <c:v>28.221007845978935</c:v>
                </c:pt>
                <c:pt idx="326">
                  <c:v>28.314139686523948</c:v>
                </c:pt>
                <c:pt idx="327">
                  <c:v>28.407271527068961</c:v>
                </c:pt>
                <c:pt idx="328">
                  <c:v>28.500403367613973</c:v>
                </c:pt>
                <c:pt idx="329">
                  <c:v>28.593535208158986</c:v>
                </c:pt>
                <c:pt idx="330">
                  <c:v>28.686667048703999</c:v>
                </c:pt>
                <c:pt idx="331">
                  <c:v>28.779798889249012</c:v>
                </c:pt>
                <c:pt idx="332">
                  <c:v>28.872930729794025</c:v>
                </c:pt>
                <c:pt idx="333">
                  <c:v>28.966062570339037</c:v>
                </c:pt>
                <c:pt idx="334">
                  <c:v>29.05919441088405</c:v>
                </c:pt>
                <c:pt idx="335">
                  <c:v>29.152326251429063</c:v>
                </c:pt>
                <c:pt idx="336">
                  <c:v>29.245458091974076</c:v>
                </c:pt>
                <c:pt idx="337">
                  <c:v>29.338589932519088</c:v>
                </c:pt>
                <c:pt idx="338">
                  <c:v>29.431721773064101</c:v>
                </c:pt>
                <c:pt idx="339">
                  <c:v>29.524853613609114</c:v>
                </c:pt>
                <c:pt idx="340">
                  <c:v>29.617985454154127</c:v>
                </c:pt>
                <c:pt idx="341">
                  <c:v>29.71111729469914</c:v>
                </c:pt>
                <c:pt idx="342">
                  <c:v>29.804249135244152</c:v>
                </c:pt>
                <c:pt idx="343">
                  <c:v>29.897380975789165</c:v>
                </c:pt>
                <c:pt idx="344">
                  <c:v>29.990512816334178</c:v>
                </c:pt>
                <c:pt idx="345">
                  <c:v>30.083644656879191</c:v>
                </c:pt>
                <c:pt idx="346">
                  <c:v>30.176776497424203</c:v>
                </c:pt>
                <c:pt idx="347">
                  <c:v>30.269908337969216</c:v>
                </c:pt>
                <c:pt idx="348">
                  <c:v>30.363040178514229</c:v>
                </c:pt>
                <c:pt idx="349">
                  <c:v>30.456172019059242</c:v>
                </c:pt>
                <c:pt idx="350">
                  <c:v>30.549303859604255</c:v>
                </c:pt>
                <c:pt idx="351">
                  <c:v>30.642435700149267</c:v>
                </c:pt>
                <c:pt idx="352">
                  <c:v>30.73556754069428</c:v>
                </c:pt>
                <c:pt idx="353">
                  <c:v>30.828699381239293</c:v>
                </c:pt>
                <c:pt idx="354">
                  <c:v>30.921831221784306</c:v>
                </c:pt>
                <c:pt idx="355">
                  <c:v>31.014963062329318</c:v>
                </c:pt>
                <c:pt idx="356">
                  <c:v>31.108094902874331</c:v>
                </c:pt>
                <c:pt idx="357">
                  <c:v>31.201226743419344</c:v>
                </c:pt>
                <c:pt idx="358">
                  <c:v>31.294358583964357</c:v>
                </c:pt>
                <c:pt idx="359">
                  <c:v>31.38749042450937</c:v>
                </c:pt>
                <c:pt idx="360">
                  <c:v>31.480622265054382</c:v>
                </c:pt>
                <c:pt idx="361">
                  <c:v>31.573754105599395</c:v>
                </c:pt>
                <c:pt idx="362">
                  <c:v>31.666885946144408</c:v>
                </c:pt>
                <c:pt idx="363">
                  <c:v>31.760017786689421</c:v>
                </c:pt>
                <c:pt idx="364">
                  <c:v>31.853149627234433</c:v>
                </c:pt>
                <c:pt idx="365">
                  <c:v>31.946281467779446</c:v>
                </c:pt>
                <c:pt idx="366">
                  <c:v>32.039413308324455</c:v>
                </c:pt>
                <c:pt idx="367">
                  <c:v>32.132545148869468</c:v>
                </c:pt>
                <c:pt idx="368">
                  <c:v>32.225676989414481</c:v>
                </c:pt>
                <c:pt idx="369">
                  <c:v>32.318808829959494</c:v>
                </c:pt>
                <c:pt idx="370">
                  <c:v>32.411940670504507</c:v>
                </c:pt>
                <c:pt idx="371">
                  <c:v>32.505072511049519</c:v>
                </c:pt>
                <c:pt idx="372">
                  <c:v>32.598204351594532</c:v>
                </c:pt>
                <c:pt idx="373">
                  <c:v>32.691336192139545</c:v>
                </c:pt>
                <c:pt idx="374">
                  <c:v>32.784468032684558</c:v>
                </c:pt>
                <c:pt idx="375">
                  <c:v>32.87759987322957</c:v>
                </c:pt>
                <c:pt idx="376">
                  <c:v>32.970731713774583</c:v>
                </c:pt>
                <c:pt idx="377">
                  <c:v>33.063863554319596</c:v>
                </c:pt>
                <c:pt idx="378">
                  <c:v>33.156995394864609</c:v>
                </c:pt>
                <c:pt idx="379">
                  <c:v>33.250127235409622</c:v>
                </c:pt>
                <c:pt idx="380">
                  <c:v>33.343259075954634</c:v>
                </c:pt>
                <c:pt idx="381">
                  <c:v>33.436390916499647</c:v>
                </c:pt>
                <c:pt idx="382">
                  <c:v>33.52952275704466</c:v>
                </c:pt>
                <c:pt idx="383">
                  <c:v>33.622654597589673</c:v>
                </c:pt>
                <c:pt idx="384">
                  <c:v>33.715786438134685</c:v>
                </c:pt>
                <c:pt idx="385">
                  <c:v>33.808918278679698</c:v>
                </c:pt>
                <c:pt idx="386">
                  <c:v>33.902050119224711</c:v>
                </c:pt>
                <c:pt idx="387">
                  <c:v>33.995181959769724</c:v>
                </c:pt>
                <c:pt idx="388">
                  <c:v>34.088313800314737</c:v>
                </c:pt>
                <c:pt idx="389">
                  <c:v>34.181445640859749</c:v>
                </c:pt>
                <c:pt idx="390">
                  <c:v>34.274577481404762</c:v>
                </c:pt>
                <c:pt idx="391">
                  <c:v>34.367709321949775</c:v>
                </c:pt>
                <c:pt idx="392">
                  <c:v>34.460841162494788</c:v>
                </c:pt>
                <c:pt idx="393">
                  <c:v>34.5539730030398</c:v>
                </c:pt>
                <c:pt idx="394">
                  <c:v>34.647104843584813</c:v>
                </c:pt>
                <c:pt idx="395">
                  <c:v>34.740236684129826</c:v>
                </c:pt>
                <c:pt idx="396">
                  <c:v>34.833368524674839</c:v>
                </c:pt>
                <c:pt idx="397">
                  <c:v>34.926500365219852</c:v>
                </c:pt>
                <c:pt idx="398">
                  <c:v>35.019632205764864</c:v>
                </c:pt>
                <c:pt idx="399">
                  <c:v>35.112764046309877</c:v>
                </c:pt>
                <c:pt idx="400">
                  <c:v>35.20589588685489</c:v>
                </c:pt>
                <c:pt idx="401">
                  <c:v>35.299027727399903</c:v>
                </c:pt>
                <c:pt idx="402">
                  <c:v>35.392159567944915</c:v>
                </c:pt>
                <c:pt idx="403">
                  <c:v>35.485291408489928</c:v>
                </c:pt>
                <c:pt idx="404">
                  <c:v>35.578423249034941</c:v>
                </c:pt>
                <c:pt idx="405">
                  <c:v>35.671555089579954</c:v>
                </c:pt>
                <c:pt idx="406">
                  <c:v>35.764686930124967</c:v>
                </c:pt>
                <c:pt idx="407">
                  <c:v>35.857818770669979</c:v>
                </c:pt>
                <c:pt idx="408">
                  <c:v>35.950950611214992</c:v>
                </c:pt>
                <c:pt idx="409">
                  <c:v>36.044082451760005</c:v>
                </c:pt>
                <c:pt idx="410">
                  <c:v>36.137214292305018</c:v>
                </c:pt>
                <c:pt idx="411">
                  <c:v>36.23034613285003</c:v>
                </c:pt>
                <c:pt idx="412">
                  <c:v>36.323477973395043</c:v>
                </c:pt>
                <c:pt idx="413">
                  <c:v>36.416609813940056</c:v>
                </c:pt>
                <c:pt idx="414">
                  <c:v>36.509741654485069</c:v>
                </c:pt>
                <c:pt idx="415">
                  <c:v>36.602873495030082</c:v>
                </c:pt>
                <c:pt idx="416">
                  <c:v>36.696005335575094</c:v>
                </c:pt>
                <c:pt idx="417">
                  <c:v>36.789137176120107</c:v>
                </c:pt>
                <c:pt idx="418">
                  <c:v>36.88226901666512</c:v>
                </c:pt>
                <c:pt idx="419">
                  <c:v>36.975400857210133</c:v>
                </c:pt>
                <c:pt idx="420">
                  <c:v>37.068532697755145</c:v>
                </c:pt>
                <c:pt idx="421">
                  <c:v>37.161664538300158</c:v>
                </c:pt>
                <c:pt idx="422">
                  <c:v>37.254796378845171</c:v>
                </c:pt>
                <c:pt idx="423">
                  <c:v>37.347928219390184</c:v>
                </c:pt>
                <c:pt idx="424">
                  <c:v>37.441060059935197</c:v>
                </c:pt>
                <c:pt idx="425">
                  <c:v>37.534191900480209</c:v>
                </c:pt>
                <c:pt idx="426">
                  <c:v>37.627323741025222</c:v>
                </c:pt>
                <c:pt idx="427">
                  <c:v>37.720455581570235</c:v>
                </c:pt>
                <c:pt idx="428">
                  <c:v>37.813587422115248</c:v>
                </c:pt>
                <c:pt idx="429">
                  <c:v>37.90671926266026</c:v>
                </c:pt>
                <c:pt idx="430">
                  <c:v>37.999851103205273</c:v>
                </c:pt>
                <c:pt idx="431">
                  <c:v>38.092982943750286</c:v>
                </c:pt>
                <c:pt idx="432">
                  <c:v>38.186114784295299</c:v>
                </c:pt>
                <c:pt idx="433">
                  <c:v>38.279246624840312</c:v>
                </c:pt>
                <c:pt idx="434">
                  <c:v>38.372378465385324</c:v>
                </c:pt>
                <c:pt idx="435">
                  <c:v>38.465510305930337</c:v>
                </c:pt>
                <c:pt idx="436">
                  <c:v>38.55864214647535</c:v>
                </c:pt>
                <c:pt idx="437">
                  <c:v>38.651773987020363</c:v>
                </c:pt>
                <c:pt idx="438">
                  <c:v>38.744905827565375</c:v>
                </c:pt>
                <c:pt idx="439">
                  <c:v>38.838037668110388</c:v>
                </c:pt>
                <c:pt idx="440">
                  <c:v>38.931169508655401</c:v>
                </c:pt>
                <c:pt idx="441">
                  <c:v>39.024301349200414</c:v>
                </c:pt>
                <c:pt idx="442">
                  <c:v>39.117433189745427</c:v>
                </c:pt>
                <c:pt idx="443">
                  <c:v>39.210565030290439</c:v>
                </c:pt>
                <c:pt idx="444">
                  <c:v>39.303696870835452</c:v>
                </c:pt>
                <c:pt idx="445">
                  <c:v>39.396828711380465</c:v>
                </c:pt>
                <c:pt idx="446">
                  <c:v>39.489960551925478</c:v>
                </c:pt>
                <c:pt idx="447">
                  <c:v>39.58309239247049</c:v>
                </c:pt>
                <c:pt idx="448">
                  <c:v>39.676224233015503</c:v>
                </c:pt>
                <c:pt idx="449">
                  <c:v>39.769356073560516</c:v>
                </c:pt>
                <c:pt idx="450">
                  <c:v>39.862487914105529</c:v>
                </c:pt>
                <c:pt idx="451">
                  <c:v>39.955619754650542</c:v>
                </c:pt>
                <c:pt idx="452">
                  <c:v>40.048751595195554</c:v>
                </c:pt>
                <c:pt idx="453">
                  <c:v>40.141883435740567</c:v>
                </c:pt>
                <c:pt idx="454">
                  <c:v>40.23501527628558</c:v>
                </c:pt>
                <c:pt idx="455">
                  <c:v>40.328147116830593</c:v>
                </c:pt>
                <c:pt idx="456">
                  <c:v>40.421278957375606</c:v>
                </c:pt>
                <c:pt idx="457">
                  <c:v>40.514410797920618</c:v>
                </c:pt>
                <c:pt idx="458">
                  <c:v>40.607542638465631</c:v>
                </c:pt>
                <c:pt idx="459">
                  <c:v>40.700674479010644</c:v>
                </c:pt>
                <c:pt idx="460">
                  <c:v>40.793806319555657</c:v>
                </c:pt>
                <c:pt idx="461">
                  <c:v>40.886938160100669</c:v>
                </c:pt>
                <c:pt idx="462">
                  <c:v>40.980070000645682</c:v>
                </c:pt>
                <c:pt idx="463">
                  <c:v>41.073201841190695</c:v>
                </c:pt>
                <c:pt idx="464">
                  <c:v>41.166333681735708</c:v>
                </c:pt>
                <c:pt idx="465">
                  <c:v>41.259465522280721</c:v>
                </c:pt>
                <c:pt idx="466">
                  <c:v>41.352597362825733</c:v>
                </c:pt>
                <c:pt idx="467">
                  <c:v>41.445729203370746</c:v>
                </c:pt>
                <c:pt idx="468">
                  <c:v>41.538861043915759</c:v>
                </c:pt>
                <c:pt idx="469">
                  <c:v>41.631832139102038</c:v>
                </c:pt>
                <c:pt idx="470">
                  <c:v>41.724484234219624</c:v>
                </c:pt>
                <c:pt idx="471">
                  <c:v>41.816821154015607</c:v>
                </c:pt>
                <c:pt idx="472">
                  <c:v>41.908846649966726</c:v>
                </c:pt>
                <c:pt idx="473">
                  <c:v>42.000564402221208</c:v>
                </c:pt>
                <c:pt idx="474">
                  <c:v>42.091978021474979</c:v>
                </c:pt>
                <c:pt idx="475">
                  <c:v>42.183091050785045</c:v>
                </c:pt>
                <c:pt idx="476">
                  <c:v>42.27390696732251</c:v>
                </c:pt>
                <c:pt idx="477">
                  <c:v>42.364429184067681</c:v>
                </c:pt>
                <c:pt idx="478">
                  <c:v>42.454661051449598</c:v>
                </c:pt>
                <c:pt idx="479">
                  <c:v>42.544605858932179</c:v>
                </c:pt>
                <c:pt idx="480">
                  <c:v>42.634266836549138</c:v>
                </c:pt>
                <c:pt idx="481">
                  <c:v>42.723647156389596</c:v>
                </c:pt>
                <c:pt idx="482">
                  <c:v>42.812749934036376</c:v>
                </c:pt>
                <c:pt idx="483">
                  <c:v>42.901578229958794</c:v>
                </c:pt>
                <c:pt idx="484">
                  <c:v>42.99013505086166</c:v>
                </c:pt>
                <c:pt idx="485">
                  <c:v>43.078423350992225</c:v>
                </c:pt>
                <c:pt idx="486">
                  <c:v>43.166446033406572</c:v>
                </c:pt>
                <c:pt idx="487">
                  <c:v>43.254205951197065</c:v>
                </c:pt>
                <c:pt idx="488">
                  <c:v>43.341705908682265</c:v>
                </c:pt>
                <c:pt idx="489">
                  <c:v>43.428948662560707</c:v>
                </c:pt>
                <c:pt idx="490">
                  <c:v>43.515936923029898</c:v>
                </c:pt>
                <c:pt idx="491">
                  <c:v>43.602673354871733</c:v>
                </c:pt>
                <c:pt idx="492">
                  <c:v>43.689160578505671</c:v>
                </c:pt>
                <c:pt idx="493">
                  <c:v>43.775401171010692</c:v>
                </c:pt>
                <c:pt idx="494">
                  <c:v>43.861397667117309</c:v>
                </c:pt>
                <c:pt idx="495">
                  <c:v>43.947152560170572</c:v>
                </c:pt>
                <c:pt idx="496">
                  <c:v>44.032668303065151</c:v>
                </c:pt>
                <c:pt idx="497">
                  <c:v>44.117947309153479</c:v>
                </c:pt>
                <c:pt idx="498">
                  <c:v>44.202991953127892</c:v>
                </c:pt>
                <c:pt idx="499">
                  <c:v>44.287804571877679</c:v>
                </c:pt>
                <c:pt idx="500">
                  <c:v>44.372387465321864</c:v>
                </c:pt>
                <c:pt idx="501">
                  <c:v>44.456742897218618</c:v>
                </c:pt>
                <c:pt idx="502">
                  <c:v>44.540873095952065</c:v>
                </c:pt>
                <c:pt idx="503">
                  <c:v>44.624780255297225</c:v>
                </c:pt>
                <c:pt idx="504">
                  <c:v>44.708466535163893</c:v>
                </c:pt>
                <c:pt idx="505">
                  <c:v>44.791934062320074</c:v>
                </c:pt>
                <c:pt idx="506">
                  <c:v>44.875184931095752</c:v>
                </c:pt>
                <c:pt idx="507">
                  <c:v>44.95822120406757</c:v>
                </c:pt>
                <c:pt idx="508">
                  <c:v>45.041044912725063</c:v>
                </c:pt>
                <c:pt idx="509">
                  <c:v>45.123658058119069</c:v>
                </c:pt>
                <c:pt idx="510">
                  <c:v>45.206062611492889</c:v>
                </c:pt>
                <c:pt idx="511">
                  <c:v>45.288260514896741</c:v>
                </c:pt>
                <c:pt idx="512">
                  <c:v>45.370253681786053</c:v>
                </c:pt>
                <c:pt idx="513">
                  <c:v>45.452043997604115</c:v>
                </c:pt>
                <c:pt idx="514">
                  <c:v>45.53363332034958</c:v>
                </c:pt>
                <c:pt idx="515">
                  <c:v>45.615023481129299</c:v>
                </c:pt>
                <c:pt idx="516">
                  <c:v>45.696216284696924</c:v>
                </c:pt>
                <c:pt idx="517">
                  <c:v>45.777213509977791</c:v>
                </c:pt>
                <c:pt idx="518">
                  <c:v>45.858016910580417</c:v>
                </c:pt>
                <c:pt idx="519">
                  <c:v>45.938628215295083</c:v>
                </c:pt>
                <c:pt idx="520">
                  <c:v>46.01909278452446</c:v>
                </c:pt>
                <c:pt idx="521">
                  <c:v>46.099498818300724</c:v>
                </c:pt>
                <c:pt idx="522">
                  <c:v>46.179933743586425</c:v>
                </c:pt>
                <c:pt idx="523">
                  <c:v>46.26048504706305</c:v>
                </c:pt>
                <c:pt idx="524">
                  <c:v>46.341241108254025</c:v>
                </c:pt>
                <c:pt idx="525">
                  <c:v>46.422292055288679</c:v>
                </c:pt>
                <c:pt idx="526">
                  <c:v>46.50373066678462</c:v>
                </c:pt>
                <c:pt idx="527">
                  <c:v>46.585653345781431</c:v>
                </c:pt>
                <c:pt idx="528">
                  <c:v>46.668114430781422</c:v>
                </c:pt>
                <c:pt idx="529">
                  <c:v>46.751123683887513</c:v>
                </c:pt>
                <c:pt idx="530">
                  <c:v>46.834691171328203</c:v>
                </c:pt>
                <c:pt idx="531">
                  <c:v>46.918827276930749</c:v>
                </c:pt>
                <c:pt idx="532">
                  <c:v>47.003542716372394</c:v>
                </c:pt>
                <c:pt idx="533">
                  <c:v>47.088848552265276</c:v>
                </c:pt>
                <c:pt idx="534">
                  <c:v>47.174756210135392</c:v>
                </c:pt>
                <c:pt idx="535">
                  <c:v>47.261277495361398</c:v>
                </c:pt>
                <c:pt idx="536">
                  <c:v>47.348424611144537</c:v>
                </c:pt>
                <c:pt idx="537">
                  <c:v>47.436210177587661</c:v>
                </c:pt>
                <c:pt idx="538">
                  <c:v>47.524589541510174</c:v>
                </c:pt>
                <c:pt idx="539">
                  <c:v>47.613456667518136</c:v>
                </c:pt>
                <c:pt idx="540">
                  <c:v>47.702699944789906</c:v>
                </c:pt>
                <c:pt idx="541">
                  <c:v>47.792203380897661</c:v>
                </c:pt>
                <c:pt idx="542">
                  <c:v>47.881847936652647</c:v>
                </c:pt>
                <c:pt idx="543">
                  <c:v>47.97151296152586</c:v>
                </c:pt>
                <c:pt idx="544">
                  <c:v>48.061077682770048</c:v>
                </c:pt>
                <c:pt idx="545">
                  <c:v>48.150422697872273</c:v>
                </c:pt>
                <c:pt idx="546">
                  <c:v>48.239490561219512</c:v>
                </c:pt>
                <c:pt idx="547">
                  <c:v>48.328284326401423</c:v>
                </c:pt>
                <c:pt idx="548">
                  <c:v>48.416806993410901</c:v>
                </c:pt>
                <c:pt idx="549">
                  <c:v>48.505003970475535</c:v>
                </c:pt>
                <c:pt idx="550">
                  <c:v>48.592765750494706</c:v>
                </c:pt>
                <c:pt idx="551">
                  <c:v>48.679987960435845</c:v>
                </c:pt>
                <c:pt idx="552">
                  <c:v>48.766572368539173</c:v>
                </c:pt>
                <c:pt idx="553">
                  <c:v>48.85242771095627</c:v>
                </c:pt>
                <c:pt idx="554">
                  <c:v>48.937470325622314</c:v>
                </c:pt>
                <c:pt idx="555">
                  <c:v>49.021624590700803</c:v>
                </c:pt>
                <c:pt idx="556">
                  <c:v>49.104823173543686</c:v>
                </c:pt>
                <c:pt idx="557">
                  <c:v>49.187052953999036</c:v>
                </c:pt>
                <c:pt idx="558">
                  <c:v>49.26834865768528</c:v>
                </c:pt>
                <c:pt idx="559">
                  <c:v>49.348743003954084</c:v>
                </c:pt>
                <c:pt idx="560">
                  <c:v>49.428266864302088</c:v>
                </c:pt>
                <c:pt idx="561">
                  <c:v>49.506949405061732</c:v>
                </c:pt>
                <c:pt idx="562">
                  <c:v>49.58481821623662</c:v>
                </c:pt>
                <c:pt idx="563">
                  <c:v>49.661899428090848</c:v>
                </c:pt>
                <c:pt idx="564">
                  <c:v>49.738217816885296</c:v>
                </c:pt>
                <c:pt idx="565">
                  <c:v>49.813796900970459</c:v>
                </c:pt>
                <c:pt idx="566">
                  <c:v>49.882902842720817</c:v>
                </c:pt>
                <c:pt idx="567">
                  <c:v>49.9574673857893</c:v>
                </c:pt>
                <c:pt idx="568">
                  <c:v>50.032031928857783</c:v>
                </c:pt>
                <c:pt idx="569">
                  <c:v>50.106596471926267</c:v>
                </c:pt>
                <c:pt idx="570">
                  <c:v>50.18116101499475</c:v>
                </c:pt>
                <c:pt idx="571">
                  <c:v>50.255725558063233</c:v>
                </c:pt>
                <c:pt idx="572">
                  <c:v>50.330290101131716</c:v>
                </c:pt>
                <c:pt idx="573">
                  <c:v>50.404854644200199</c:v>
                </c:pt>
                <c:pt idx="574">
                  <c:v>50.479419187268682</c:v>
                </c:pt>
                <c:pt idx="575">
                  <c:v>50.553983730337166</c:v>
                </c:pt>
                <c:pt idx="576">
                  <c:v>50.628548273405649</c:v>
                </c:pt>
                <c:pt idx="577">
                  <c:v>50.703112816474132</c:v>
                </c:pt>
                <c:pt idx="578">
                  <c:v>50.777677359542615</c:v>
                </c:pt>
                <c:pt idx="579">
                  <c:v>50.852241902611098</c:v>
                </c:pt>
                <c:pt idx="580">
                  <c:v>50.926806445679581</c:v>
                </c:pt>
                <c:pt idx="581">
                  <c:v>51.001370988748064</c:v>
                </c:pt>
                <c:pt idx="582">
                  <c:v>51.075935531816548</c:v>
                </c:pt>
                <c:pt idx="583">
                  <c:v>51.150500074885031</c:v>
                </c:pt>
                <c:pt idx="584">
                  <c:v>51.225064617953514</c:v>
                </c:pt>
                <c:pt idx="585">
                  <c:v>51.299629161021997</c:v>
                </c:pt>
                <c:pt idx="586">
                  <c:v>51.37419370409048</c:v>
                </c:pt>
                <c:pt idx="587">
                  <c:v>51.448758247158963</c:v>
                </c:pt>
                <c:pt idx="588">
                  <c:v>51.523322790227446</c:v>
                </c:pt>
                <c:pt idx="589">
                  <c:v>51.59788733329593</c:v>
                </c:pt>
                <c:pt idx="590">
                  <c:v>51.672451876364413</c:v>
                </c:pt>
                <c:pt idx="591">
                  <c:v>51.747016419432896</c:v>
                </c:pt>
                <c:pt idx="592">
                  <c:v>51.821580962501379</c:v>
                </c:pt>
                <c:pt idx="593">
                  <c:v>51.896145505569862</c:v>
                </c:pt>
                <c:pt idx="594">
                  <c:v>51.970710048638345</c:v>
                </c:pt>
                <c:pt idx="595">
                  <c:v>52.045274591706828</c:v>
                </c:pt>
                <c:pt idx="596">
                  <c:v>52.119839134775312</c:v>
                </c:pt>
                <c:pt idx="597">
                  <c:v>52.194403677843795</c:v>
                </c:pt>
                <c:pt idx="598">
                  <c:v>52.268968220912278</c:v>
                </c:pt>
                <c:pt idx="599">
                  <c:v>52.343532763980761</c:v>
                </c:pt>
                <c:pt idx="600">
                  <c:v>52.418097307049244</c:v>
                </c:pt>
                <c:pt idx="601">
                  <c:v>52.492661850117727</c:v>
                </c:pt>
                <c:pt idx="602">
                  <c:v>52.56722639318621</c:v>
                </c:pt>
                <c:pt idx="603">
                  <c:v>52.641790936254694</c:v>
                </c:pt>
                <c:pt idx="604">
                  <c:v>52.716355479323177</c:v>
                </c:pt>
                <c:pt idx="605">
                  <c:v>52.79092002239166</c:v>
                </c:pt>
                <c:pt idx="606">
                  <c:v>52.865484565460143</c:v>
                </c:pt>
                <c:pt idx="607">
                  <c:v>52.940049108528626</c:v>
                </c:pt>
                <c:pt idx="608">
                  <c:v>53.014613651597109</c:v>
                </c:pt>
                <c:pt idx="609">
                  <c:v>53.089178194665593</c:v>
                </c:pt>
                <c:pt idx="610">
                  <c:v>53.163742737734076</c:v>
                </c:pt>
                <c:pt idx="611">
                  <c:v>53.238307280802559</c:v>
                </c:pt>
                <c:pt idx="612">
                  <c:v>53.312871823871042</c:v>
                </c:pt>
                <c:pt idx="613">
                  <c:v>53.387436366939525</c:v>
                </c:pt>
                <c:pt idx="614">
                  <c:v>53.462000910008008</c:v>
                </c:pt>
                <c:pt idx="615">
                  <c:v>53.536565453076491</c:v>
                </c:pt>
                <c:pt idx="616">
                  <c:v>53.611129996144975</c:v>
                </c:pt>
                <c:pt idx="617">
                  <c:v>53.685694539213458</c:v>
                </c:pt>
                <c:pt idx="618">
                  <c:v>53.760259082281941</c:v>
                </c:pt>
                <c:pt idx="619">
                  <c:v>53.834823625350424</c:v>
                </c:pt>
                <c:pt idx="620">
                  <c:v>53.909388168418907</c:v>
                </c:pt>
                <c:pt idx="621">
                  <c:v>53.98395271148739</c:v>
                </c:pt>
                <c:pt idx="622">
                  <c:v>54.058517254555873</c:v>
                </c:pt>
                <c:pt idx="623">
                  <c:v>54.133081797624357</c:v>
                </c:pt>
                <c:pt idx="624">
                  <c:v>54.20764634069284</c:v>
                </c:pt>
                <c:pt idx="625">
                  <c:v>54.282210883761323</c:v>
                </c:pt>
                <c:pt idx="626">
                  <c:v>54.356775426829806</c:v>
                </c:pt>
                <c:pt idx="627">
                  <c:v>54.431339969898289</c:v>
                </c:pt>
                <c:pt idx="628">
                  <c:v>54.505904512966772</c:v>
                </c:pt>
                <c:pt idx="629">
                  <c:v>54.580469056035255</c:v>
                </c:pt>
                <c:pt idx="630">
                  <c:v>54.655033599103739</c:v>
                </c:pt>
                <c:pt idx="631">
                  <c:v>54.729598142172222</c:v>
                </c:pt>
                <c:pt idx="632">
                  <c:v>54.804162685240705</c:v>
                </c:pt>
                <c:pt idx="633">
                  <c:v>54.878727228309188</c:v>
                </c:pt>
                <c:pt idx="634">
                  <c:v>54.953291771377671</c:v>
                </c:pt>
                <c:pt idx="635">
                  <c:v>55.027856314446154</c:v>
                </c:pt>
                <c:pt idx="636">
                  <c:v>55.102420857514637</c:v>
                </c:pt>
                <c:pt idx="637">
                  <c:v>55.176985400583121</c:v>
                </c:pt>
                <c:pt idx="638">
                  <c:v>55.251549943651604</c:v>
                </c:pt>
                <c:pt idx="639">
                  <c:v>55.326114486720087</c:v>
                </c:pt>
                <c:pt idx="640">
                  <c:v>55.40067902978857</c:v>
                </c:pt>
                <c:pt idx="641">
                  <c:v>55.475243572857053</c:v>
                </c:pt>
                <c:pt idx="642">
                  <c:v>55.549808115925536</c:v>
                </c:pt>
                <c:pt idx="643">
                  <c:v>55.62437265899402</c:v>
                </c:pt>
                <c:pt idx="644">
                  <c:v>55.698937202062503</c:v>
                </c:pt>
                <c:pt idx="645">
                  <c:v>55.773501745130986</c:v>
                </c:pt>
                <c:pt idx="646">
                  <c:v>55.848066288199469</c:v>
                </c:pt>
                <c:pt idx="647">
                  <c:v>55.922630831267952</c:v>
                </c:pt>
                <c:pt idx="648">
                  <c:v>55.997195374336435</c:v>
                </c:pt>
                <c:pt idx="649">
                  <c:v>56.071759917404918</c:v>
                </c:pt>
                <c:pt idx="650">
                  <c:v>56.146324460473402</c:v>
                </c:pt>
                <c:pt idx="651">
                  <c:v>56.220889003541885</c:v>
                </c:pt>
                <c:pt idx="652">
                  <c:v>56.295453546610368</c:v>
                </c:pt>
                <c:pt idx="653">
                  <c:v>56.370018089678851</c:v>
                </c:pt>
                <c:pt idx="654">
                  <c:v>56.444582632747334</c:v>
                </c:pt>
                <c:pt idx="655">
                  <c:v>56.519147175815817</c:v>
                </c:pt>
                <c:pt idx="656">
                  <c:v>56.5937117188843</c:v>
                </c:pt>
                <c:pt idx="657">
                  <c:v>56.668276261952784</c:v>
                </c:pt>
                <c:pt idx="658">
                  <c:v>56.742840805021267</c:v>
                </c:pt>
                <c:pt idx="659">
                  <c:v>56.81740534808975</c:v>
                </c:pt>
                <c:pt idx="660">
                  <c:v>56.891969891158233</c:v>
                </c:pt>
                <c:pt idx="661">
                  <c:v>56.966534434226716</c:v>
                </c:pt>
                <c:pt idx="662">
                  <c:v>57.041098977295199</c:v>
                </c:pt>
                <c:pt idx="663">
                  <c:v>57.115663520363682</c:v>
                </c:pt>
                <c:pt idx="664">
                  <c:v>57.190228063432166</c:v>
                </c:pt>
                <c:pt idx="665">
                  <c:v>57.264792606500649</c:v>
                </c:pt>
                <c:pt idx="666">
                  <c:v>57.339357149569132</c:v>
                </c:pt>
                <c:pt idx="667">
                  <c:v>57.413921692637615</c:v>
                </c:pt>
                <c:pt idx="668">
                  <c:v>57.488486235706098</c:v>
                </c:pt>
                <c:pt idx="669">
                  <c:v>57.563050778774581</c:v>
                </c:pt>
                <c:pt idx="670">
                  <c:v>57.637970893334398</c:v>
                </c:pt>
                <c:pt idx="671">
                  <c:v>57.713615946425683</c:v>
                </c:pt>
                <c:pt idx="672">
                  <c:v>57.790007398226471</c:v>
                </c:pt>
                <c:pt idx="673">
                  <c:v>57.867167789086459</c:v>
                </c:pt>
                <c:pt idx="674">
                  <c:v>57.94512081721188</c:v>
                </c:pt>
                <c:pt idx="675">
                  <c:v>58.023891423684752</c:v>
                </c:pt>
                <c:pt idx="676">
                  <c:v>58.103505885681045</c:v>
                </c:pt>
                <c:pt idx="677">
                  <c:v>58.183991918875435</c:v>
                </c:pt>
                <c:pt idx="678">
                  <c:v>58.265378790163894</c:v>
                </c:pt>
                <c:pt idx="679">
                  <c:v>58.347697442003984</c:v>
                </c:pt>
                <c:pt idx="680">
                  <c:v>58.430980629870696</c:v>
                </c:pt>
                <c:pt idx="681">
                  <c:v>58.515263074559378</c:v>
                </c:pt>
                <c:pt idx="682">
                  <c:v>58.600581631344234</c:v>
                </c:pt>
                <c:pt idx="683">
                  <c:v>58.686975478330005</c:v>
                </c:pt>
                <c:pt idx="684">
                  <c:v>58.774486326727505</c:v>
                </c:pt>
                <c:pt idx="685">
                  <c:v>58.863158656255195</c:v>
                </c:pt>
                <c:pt idx="686">
                  <c:v>58.95303997943671</c:v>
                </c:pt>
                <c:pt idx="687">
                  <c:v>59.044181139251627</c:v>
                </c:pt>
                <c:pt idx="688">
                  <c:v>59.136636645432787</c:v>
                </c:pt>
                <c:pt idx="689">
                  <c:v>59.2297684859778</c:v>
                </c:pt>
                <c:pt idx="690">
                  <c:v>59.322900326522813</c:v>
                </c:pt>
                <c:pt idx="691">
                  <c:v>59.416032167067826</c:v>
                </c:pt>
                <c:pt idx="692">
                  <c:v>59.509164007612839</c:v>
                </c:pt>
                <c:pt idx="693">
                  <c:v>59.602295848157851</c:v>
                </c:pt>
                <c:pt idx="694">
                  <c:v>59.695427688702864</c:v>
                </c:pt>
                <c:pt idx="695">
                  <c:v>59.788559529247877</c:v>
                </c:pt>
                <c:pt idx="696">
                  <c:v>59.88169136979289</c:v>
                </c:pt>
                <c:pt idx="697">
                  <c:v>59.974823210337902</c:v>
                </c:pt>
                <c:pt idx="698">
                  <c:v>60.067955050882915</c:v>
                </c:pt>
                <c:pt idx="699">
                  <c:v>60.161086891427928</c:v>
                </c:pt>
                <c:pt idx="700">
                  <c:v>60.254218731972941</c:v>
                </c:pt>
                <c:pt idx="701">
                  <c:v>60.347350572517954</c:v>
                </c:pt>
                <c:pt idx="702">
                  <c:v>60.440482413062966</c:v>
                </c:pt>
                <c:pt idx="703">
                  <c:v>60.533614253607979</c:v>
                </c:pt>
                <c:pt idx="704">
                  <c:v>60.626746094152992</c:v>
                </c:pt>
                <c:pt idx="705">
                  <c:v>60.719877934698005</c:v>
                </c:pt>
                <c:pt idx="706">
                  <c:v>60.813009775243017</c:v>
                </c:pt>
                <c:pt idx="707">
                  <c:v>60.90614161578803</c:v>
                </c:pt>
                <c:pt idx="708">
                  <c:v>60.999273456333043</c:v>
                </c:pt>
                <c:pt idx="709">
                  <c:v>61.092405296878056</c:v>
                </c:pt>
                <c:pt idx="710">
                  <c:v>61.185537137423069</c:v>
                </c:pt>
                <c:pt idx="711">
                  <c:v>61.278668977968081</c:v>
                </c:pt>
                <c:pt idx="712">
                  <c:v>61.371800818513094</c:v>
                </c:pt>
                <c:pt idx="713">
                  <c:v>61.464932659058107</c:v>
                </c:pt>
                <c:pt idx="714">
                  <c:v>61.55806449960312</c:v>
                </c:pt>
                <c:pt idx="715">
                  <c:v>61.651196340148132</c:v>
                </c:pt>
                <c:pt idx="716">
                  <c:v>61.744328180693145</c:v>
                </c:pt>
                <c:pt idx="717">
                  <c:v>61.837460021238158</c:v>
                </c:pt>
                <c:pt idx="718">
                  <c:v>61.930591861783171</c:v>
                </c:pt>
                <c:pt idx="719">
                  <c:v>62.023723702328184</c:v>
                </c:pt>
                <c:pt idx="720">
                  <c:v>62.116855542873196</c:v>
                </c:pt>
                <c:pt idx="721">
                  <c:v>62.209987383418209</c:v>
                </c:pt>
                <c:pt idx="722">
                  <c:v>62.303119223963222</c:v>
                </c:pt>
                <c:pt idx="723">
                  <c:v>62.396251064508235</c:v>
                </c:pt>
                <c:pt idx="724">
                  <c:v>62.489382905053247</c:v>
                </c:pt>
                <c:pt idx="725">
                  <c:v>62.58251474559826</c:v>
                </c:pt>
                <c:pt idx="726">
                  <c:v>62.675646586143273</c:v>
                </c:pt>
                <c:pt idx="727">
                  <c:v>62.768778426688286</c:v>
                </c:pt>
                <c:pt idx="728">
                  <c:v>62.861910267233299</c:v>
                </c:pt>
                <c:pt idx="729">
                  <c:v>62.955042107778311</c:v>
                </c:pt>
                <c:pt idx="730">
                  <c:v>63.048173948323324</c:v>
                </c:pt>
                <c:pt idx="731">
                  <c:v>63.141145043509603</c:v>
                </c:pt>
                <c:pt idx="732">
                  <c:v>63.233797138627189</c:v>
                </c:pt>
                <c:pt idx="733">
                  <c:v>63.326134058423172</c:v>
                </c:pt>
                <c:pt idx="734">
                  <c:v>63.418159554374292</c:v>
                </c:pt>
                <c:pt idx="735">
                  <c:v>63.509877306628773</c:v>
                </c:pt>
                <c:pt idx="736">
                  <c:v>63.601290925882545</c:v>
                </c:pt>
                <c:pt idx="737">
                  <c:v>63.69240395519261</c:v>
                </c:pt>
                <c:pt idx="738">
                  <c:v>63.783219871730076</c:v>
                </c:pt>
                <c:pt idx="739">
                  <c:v>63.873742088475247</c:v>
                </c:pt>
                <c:pt idx="740">
                  <c:v>63.963973955857163</c:v>
                </c:pt>
                <c:pt idx="741">
                  <c:v>64.053918763339752</c:v>
                </c:pt>
                <c:pt idx="742">
                  <c:v>64.14357974095671</c:v>
                </c:pt>
                <c:pt idx="743">
                  <c:v>64.232960060797168</c:v>
                </c:pt>
                <c:pt idx="744">
                  <c:v>64.322062838443955</c:v>
                </c:pt>
                <c:pt idx="745">
                  <c:v>64.410891134366381</c:v>
                </c:pt>
                <c:pt idx="746">
                  <c:v>64.499447955269247</c:v>
                </c:pt>
                <c:pt idx="747">
                  <c:v>64.587736255399818</c:v>
                </c:pt>
                <c:pt idx="748">
                  <c:v>64.675758937814166</c:v>
                </c:pt>
                <c:pt idx="749">
                  <c:v>64.763518855604659</c:v>
                </c:pt>
                <c:pt idx="750">
                  <c:v>64.851018813089851</c:v>
                </c:pt>
                <c:pt idx="751">
                  <c:v>64.938261566968293</c:v>
                </c:pt>
                <c:pt idx="752">
                  <c:v>65.025249827437477</c:v>
                </c:pt>
                <c:pt idx="753">
                  <c:v>65.111986259279306</c:v>
                </c:pt>
                <c:pt idx="754">
                  <c:v>65.198473482913244</c:v>
                </c:pt>
                <c:pt idx="755">
                  <c:v>65.284714075418265</c:v>
                </c:pt>
                <c:pt idx="756">
                  <c:v>65.370710571524882</c:v>
                </c:pt>
                <c:pt idx="757">
                  <c:v>65.456465464578145</c:v>
                </c:pt>
                <c:pt idx="758">
                  <c:v>65.541981207472716</c:v>
                </c:pt>
                <c:pt idx="759">
                  <c:v>65.627260213561044</c:v>
                </c:pt>
                <c:pt idx="760">
                  <c:v>65.712304857535457</c:v>
                </c:pt>
                <c:pt idx="761">
                  <c:v>65.797117476285251</c:v>
                </c:pt>
                <c:pt idx="762">
                  <c:v>65.88170036972943</c:v>
                </c:pt>
                <c:pt idx="763">
                  <c:v>65.966055801626183</c:v>
                </c:pt>
                <c:pt idx="764">
                  <c:v>66.050186000359631</c:v>
                </c:pt>
                <c:pt idx="765">
                  <c:v>66.13409315970479</c:v>
                </c:pt>
                <c:pt idx="766">
                  <c:v>66.217779439571459</c:v>
                </c:pt>
                <c:pt idx="767">
                  <c:v>66.301246966727632</c:v>
                </c:pt>
                <c:pt idx="768">
                  <c:v>66.384497835503311</c:v>
                </c:pt>
                <c:pt idx="769">
                  <c:v>66.467534108475135</c:v>
                </c:pt>
                <c:pt idx="770">
                  <c:v>66.550357817132621</c:v>
                </c:pt>
                <c:pt idx="771">
                  <c:v>66.632970962526628</c:v>
                </c:pt>
                <c:pt idx="772">
                  <c:v>66.715375515900448</c:v>
                </c:pt>
                <c:pt idx="773">
                  <c:v>66.797620032414585</c:v>
                </c:pt>
                <c:pt idx="774">
                  <c:v>66.879798751936747</c:v>
                </c:pt>
                <c:pt idx="775">
                  <c:v>66.962005027312642</c:v>
                </c:pt>
                <c:pt idx="776">
                  <c:v>67.044332254949467</c:v>
                </c:pt>
                <c:pt idx="777">
                  <c:v>67.126874805208899</c:v>
                </c:pt>
                <c:pt idx="778">
                  <c:v>67.209728978667528</c:v>
                </c:pt>
                <c:pt idx="779">
                  <c:v>67.292994015703684</c:v>
                </c:pt>
                <c:pt idx="780">
                  <c:v>67.376773189843362</c:v>
                </c:pt>
                <c:pt idx="781">
                  <c:v>67.461124954997402</c:v>
                </c:pt>
                <c:pt idx="782">
                  <c:v>67.54606015494025</c:v>
                </c:pt>
                <c:pt idx="783">
                  <c:v>67.631589986256486</c:v>
                </c:pt>
                <c:pt idx="784">
                  <c:v>67.717726014671229</c:v>
                </c:pt>
                <c:pt idx="785">
                  <c:v>67.804480192366299</c:v>
                </c:pt>
                <c:pt idx="786">
                  <c:v>67.891864876356038</c:v>
                </c:pt>
                <c:pt idx="787">
                  <c:v>67.979892848002976</c:v>
                </c:pt>
                <c:pt idx="788">
                  <c:v>68.068577333761141</c:v>
                </c:pt>
                <c:pt idx="789">
                  <c:v>68.157932027242751</c:v>
                </c:pt>
                <c:pt idx="790">
                  <c:v>68.247971112712989</c:v>
                </c:pt>
                <c:pt idx="791">
                  <c:v>68.338646950140316</c:v>
                </c:pt>
                <c:pt idx="792">
                  <c:v>68.429845435349577</c:v>
                </c:pt>
                <c:pt idx="793">
                  <c:v>68.521446185280553</c:v>
                </c:pt>
                <c:pt idx="794">
                  <c:v>68.613323885144865</c:v>
                </c:pt>
                <c:pt idx="795">
                  <c:v>68.70534980234784</c:v>
                </c:pt>
                <c:pt idx="796">
                  <c:v>68.797393419091492</c:v>
                </c:pt>
                <c:pt idx="797">
                  <c:v>68.889324127604766</c:v>
                </c:pt>
                <c:pt idx="798">
                  <c:v>68.981012927657503</c:v>
                </c:pt>
                <c:pt idx="799">
                  <c:v>69.072397933074726</c:v>
                </c:pt>
                <c:pt idx="800">
                  <c:v>69.163482680600438</c:v>
                </c:pt>
                <c:pt idx="801">
                  <c:v>69.254270641255729</c:v>
                </c:pt>
                <c:pt idx="802">
                  <c:v>69.344703199411029</c:v>
                </c:pt>
                <c:pt idx="803">
                  <c:v>69.434662708502657</c:v>
                </c:pt>
                <c:pt idx="804">
                  <c:v>69.524037356762136</c:v>
                </c:pt>
                <c:pt idx="805">
                  <c:v>69.612722282445276</c:v>
                </c:pt>
                <c:pt idx="806">
                  <c:v>69.700620476154654</c:v>
                </c:pt>
                <c:pt idx="807">
                  <c:v>69.787643457625833</c:v>
                </c:pt>
                <c:pt idx="808">
                  <c:v>69.873711725857092</c:v>
                </c:pt>
                <c:pt idx="809">
                  <c:v>69.958754991663142</c:v>
                </c:pt>
                <c:pt idx="810">
                  <c:v>70.042761081199799</c:v>
                </c:pt>
                <c:pt idx="811">
                  <c:v>70.125768803686697</c:v>
                </c:pt>
                <c:pt idx="812">
                  <c:v>70.207814628963533</c:v>
                </c:pt>
                <c:pt idx="813">
                  <c:v>70.288932880034054</c:v>
                </c:pt>
                <c:pt idx="814">
                  <c:v>70.369155905709917</c:v>
                </c:pt>
                <c:pt idx="815">
                  <c:v>70.448514235811544</c:v>
                </c:pt>
                <c:pt idx="816">
                  <c:v>70.527036721032303</c:v>
                </c:pt>
                <c:pt idx="817">
                  <c:v>70.604750659278281</c:v>
                </c:pt>
                <c:pt idx="818">
                  <c:v>70.681681910048241</c:v>
                </c:pt>
                <c:pt idx="819">
                  <c:v>70.757854998208714</c:v>
                </c:pt>
                <c:pt idx="820">
                  <c:v>70.833328804682893</c:v>
                </c:pt>
                <c:pt idx="821">
                  <c:v>70.908193293883485</c:v>
                </c:pt>
                <c:pt idx="822">
                  <c:v>70.910876527287428</c:v>
                </c:pt>
                <c:pt idx="823">
                  <c:v>70.985441070355904</c:v>
                </c:pt>
                <c:pt idx="824">
                  <c:v>71.06000561342438</c:v>
                </c:pt>
                <c:pt idx="825">
                  <c:v>71.134570156492856</c:v>
                </c:pt>
                <c:pt idx="826">
                  <c:v>71.209134699561332</c:v>
                </c:pt>
                <c:pt idx="827">
                  <c:v>71.283699242629808</c:v>
                </c:pt>
                <c:pt idx="828">
                  <c:v>71.358263785698284</c:v>
                </c:pt>
                <c:pt idx="829">
                  <c:v>71.43282832876676</c:v>
                </c:pt>
                <c:pt idx="830">
                  <c:v>71.507392871835236</c:v>
                </c:pt>
                <c:pt idx="831">
                  <c:v>71.581957414903712</c:v>
                </c:pt>
                <c:pt idx="832">
                  <c:v>71.656521957972188</c:v>
                </c:pt>
                <c:pt idx="833">
                  <c:v>71.731086501040664</c:v>
                </c:pt>
                <c:pt idx="834">
                  <c:v>71.80565104410914</c:v>
                </c:pt>
                <c:pt idx="835">
                  <c:v>71.880215587177616</c:v>
                </c:pt>
                <c:pt idx="836">
                  <c:v>71.954780130246093</c:v>
                </c:pt>
                <c:pt idx="837">
                  <c:v>72.029344673314569</c:v>
                </c:pt>
                <c:pt idx="838">
                  <c:v>72.103909216383045</c:v>
                </c:pt>
                <c:pt idx="839">
                  <c:v>72.178473759451521</c:v>
                </c:pt>
                <c:pt idx="840">
                  <c:v>72.253038302519997</c:v>
                </c:pt>
                <c:pt idx="841">
                  <c:v>72.327602845588473</c:v>
                </c:pt>
                <c:pt idx="842">
                  <c:v>72.402167388656949</c:v>
                </c:pt>
                <c:pt idx="843">
                  <c:v>72.476731931725425</c:v>
                </c:pt>
                <c:pt idx="844">
                  <c:v>72.551296474793901</c:v>
                </c:pt>
                <c:pt idx="845">
                  <c:v>72.625861017862377</c:v>
                </c:pt>
                <c:pt idx="846">
                  <c:v>72.700425560930853</c:v>
                </c:pt>
                <c:pt idx="847">
                  <c:v>72.774990103999329</c:v>
                </c:pt>
                <c:pt idx="848">
                  <c:v>72.849554647067805</c:v>
                </c:pt>
                <c:pt idx="849">
                  <c:v>72.924119190136281</c:v>
                </c:pt>
                <c:pt idx="850">
                  <c:v>72.998683733204757</c:v>
                </c:pt>
                <c:pt idx="851">
                  <c:v>73.073248276273233</c:v>
                </c:pt>
                <c:pt idx="852">
                  <c:v>73.147812819341709</c:v>
                </c:pt>
                <c:pt idx="853">
                  <c:v>73.222377362410185</c:v>
                </c:pt>
                <c:pt idx="854">
                  <c:v>73.296941905478661</c:v>
                </c:pt>
                <c:pt idx="855">
                  <c:v>73.371506448547137</c:v>
                </c:pt>
                <c:pt idx="856">
                  <c:v>73.446070991615613</c:v>
                </c:pt>
                <c:pt idx="857">
                  <c:v>73.520635534684089</c:v>
                </c:pt>
                <c:pt idx="858">
                  <c:v>73.595200077752565</c:v>
                </c:pt>
                <c:pt idx="859">
                  <c:v>73.669764620821041</c:v>
                </c:pt>
                <c:pt idx="860">
                  <c:v>73.744329163889518</c:v>
                </c:pt>
                <c:pt idx="861">
                  <c:v>73.818893706957994</c:v>
                </c:pt>
                <c:pt idx="862">
                  <c:v>73.89345825002647</c:v>
                </c:pt>
                <c:pt idx="863">
                  <c:v>73.968022793094946</c:v>
                </c:pt>
                <c:pt idx="864">
                  <c:v>74.042587336163422</c:v>
                </c:pt>
                <c:pt idx="865">
                  <c:v>74.117151879231898</c:v>
                </c:pt>
                <c:pt idx="866">
                  <c:v>74.191716422300374</c:v>
                </c:pt>
                <c:pt idx="867">
                  <c:v>74.26628096536885</c:v>
                </c:pt>
                <c:pt idx="868">
                  <c:v>74.340845508437326</c:v>
                </c:pt>
                <c:pt idx="869">
                  <c:v>74.415410051505802</c:v>
                </c:pt>
                <c:pt idx="870">
                  <c:v>74.489974594574278</c:v>
                </c:pt>
                <c:pt idx="871">
                  <c:v>74.564539137642754</c:v>
                </c:pt>
                <c:pt idx="872">
                  <c:v>74.63910368071123</c:v>
                </c:pt>
                <c:pt idx="873">
                  <c:v>74.713668223779706</c:v>
                </c:pt>
                <c:pt idx="874">
                  <c:v>74.788232766848182</c:v>
                </c:pt>
                <c:pt idx="875">
                  <c:v>74.862797309916658</c:v>
                </c:pt>
                <c:pt idx="876">
                  <c:v>74.937361852985134</c:v>
                </c:pt>
                <c:pt idx="877">
                  <c:v>75.01192639605361</c:v>
                </c:pt>
                <c:pt idx="878">
                  <c:v>75.086490939122086</c:v>
                </c:pt>
                <c:pt idx="879">
                  <c:v>75.161055482190562</c:v>
                </c:pt>
                <c:pt idx="880">
                  <c:v>75.235620025259038</c:v>
                </c:pt>
                <c:pt idx="881">
                  <c:v>75.310184568327514</c:v>
                </c:pt>
                <c:pt idx="882">
                  <c:v>75.38474911139599</c:v>
                </c:pt>
                <c:pt idx="883">
                  <c:v>75.459313654464466</c:v>
                </c:pt>
                <c:pt idx="884">
                  <c:v>75.533878197532943</c:v>
                </c:pt>
                <c:pt idx="885">
                  <c:v>75.608442740601419</c:v>
                </c:pt>
                <c:pt idx="886">
                  <c:v>75.683007283669895</c:v>
                </c:pt>
                <c:pt idx="887">
                  <c:v>75.757571826738371</c:v>
                </c:pt>
                <c:pt idx="888">
                  <c:v>75.832136369806847</c:v>
                </c:pt>
                <c:pt idx="889">
                  <c:v>75.906700912875323</c:v>
                </c:pt>
                <c:pt idx="890">
                  <c:v>75.981265455943799</c:v>
                </c:pt>
                <c:pt idx="891">
                  <c:v>76.055829999012275</c:v>
                </c:pt>
                <c:pt idx="892">
                  <c:v>76.130394542080751</c:v>
                </c:pt>
                <c:pt idx="893">
                  <c:v>76.204959085149227</c:v>
                </c:pt>
                <c:pt idx="894">
                  <c:v>76.279523628217703</c:v>
                </c:pt>
                <c:pt idx="895">
                  <c:v>76.354088171286179</c:v>
                </c:pt>
                <c:pt idx="896">
                  <c:v>76.428652714354655</c:v>
                </c:pt>
                <c:pt idx="897">
                  <c:v>76.503217257423131</c:v>
                </c:pt>
                <c:pt idx="898">
                  <c:v>76.577781800491607</c:v>
                </c:pt>
                <c:pt idx="899">
                  <c:v>76.652346343560083</c:v>
                </c:pt>
                <c:pt idx="900">
                  <c:v>76.726910886628559</c:v>
                </c:pt>
                <c:pt idx="901">
                  <c:v>76.801475429697035</c:v>
                </c:pt>
                <c:pt idx="902">
                  <c:v>76.876039972765511</c:v>
                </c:pt>
                <c:pt idx="903">
                  <c:v>76.950604515833987</c:v>
                </c:pt>
                <c:pt idx="904">
                  <c:v>77.025169058902463</c:v>
                </c:pt>
                <c:pt idx="905">
                  <c:v>77.099733601970939</c:v>
                </c:pt>
                <c:pt idx="906">
                  <c:v>77.174298145039415</c:v>
                </c:pt>
                <c:pt idx="907">
                  <c:v>77.248862688107891</c:v>
                </c:pt>
                <c:pt idx="908">
                  <c:v>77.323427231176368</c:v>
                </c:pt>
                <c:pt idx="909">
                  <c:v>77.397991774244844</c:v>
                </c:pt>
                <c:pt idx="910">
                  <c:v>77.47255631731332</c:v>
                </c:pt>
                <c:pt idx="911">
                  <c:v>77.547120860381796</c:v>
                </c:pt>
                <c:pt idx="912">
                  <c:v>77.621685403450272</c:v>
                </c:pt>
                <c:pt idx="913">
                  <c:v>77.696249946518748</c:v>
                </c:pt>
                <c:pt idx="914">
                  <c:v>77.770814489587224</c:v>
                </c:pt>
                <c:pt idx="915">
                  <c:v>77.8453790326557</c:v>
                </c:pt>
                <c:pt idx="916">
                  <c:v>77.919943575724176</c:v>
                </c:pt>
                <c:pt idx="917">
                  <c:v>77.994508118792652</c:v>
                </c:pt>
                <c:pt idx="918">
                  <c:v>78.069072661861128</c:v>
                </c:pt>
                <c:pt idx="919">
                  <c:v>78.143637204929604</c:v>
                </c:pt>
                <c:pt idx="920">
                  <c:v>78.21820174799808</c:v>
                </c:pt>
                <c:pt idx="921">
                  <c:v>78.292766291066556</c:v>
                </c:pt>
                <c:pt idx="922">
                  <c:v>78.367330834135032</c:v>
                </c:pt>
                <c:pt idx="923">
                  <c:v>78.441895377203508</c:v>
                </c:pt>
                <c:pt idx="924">
                  <c:v>78.516459920271984</c:v>
                </c:pt>
                <c:pt idx="925">
                  <c:v>78.59102446334046</c:v>
                </c:pt>
                <c:pt idx="926">
                  <c:v>78.665589006408936</c:v>
                </c:pt>
                <c:pt idx="927">
                  <c:v>78.740153549477412</c:v>
                </c:pt>
                <c:pt idx="928">
                  <c:v>78.814718092545888</c:v>
                </c:pt>
                <c:pt idx="929">
                  <c:v>78.889282635614364</c:v>
                </c:pt>
                <c:pt idx="930">
                  <c:v>78.96384717868284</c:v>
                </c:pt>
                <c:pt idx="931">
                  <c:v>79.038411721751316</c:v>
                </c:pt>
                <c:pt idx="932">
                  <c:v>79.112976264819793</c:v>
                </c:pt>
                <c:pt idx="933">
                  <c:v>79.187540807888269</c:v>
                </c:pt>
                <c:pt idx="934">
                  <c:v>79.262105350956745</c:v>
                </c:pt>
                <c:pt idx="935">
                  <c:v>79.336669894025221</c:v>
                </c:pt>
                <c:pt idx="936">
                  <c:v>79.411234437093697</c:v>
                </c:pt>
                <c:pt idx="937">
                  <c:v>79.485798980162173</c:v>
                </c:pt>
                <c:pt idx="938">
                  <c:v>79.560363523230649</c:v>
                </c:pt>
                <c:pt idx="939">
                  <c:v>79.634928066299125</c:v>
                </c:pt>
                <c:pt idx="940">
                  <c:v>79.709492609367601</c:v>
                </c:pt>
                <c:pt idx="941">
                  <c:v>79.784057152436077</c:v>
                </c:pt>
                <c:pt idx="942">
                  <c:v>79.858621695504553</c:v>
                </c:pt>
                <c:pt idx="943">
                  <c:v>79.933186238573029</c:v>
                </c:pt>
                <c:pt idx="944">
                  <c:v>80.007750781641505</c:v>
                </c:pt>
                <c:pt idx="945">
                  <c:v>80.082315324709981</c:v>
                </c:pt>
                <c:pt idx="946">
                  <c:v>80.156879867778457</c:v>
                </c:pt>
                <c:pt idx="947">
                  <c:v>80.231444410846933</c:v>
                </c:pt>
                <c:pt idx="948">
                  <c:v>80.306008953915409</c:v>
                </c:pt>
                <c:pt idx="949">
                  <c:v>80.380573496983885</c:v>
                </c:pt>
                <c:pt idx="950">
                  <c:v>80.455138040052361</c:v>
                </c:pt>
                <c:pt idx="951">
                  <c:v>80.529702583120837</c:v>
                </c:pt>
                <c:pt idx="952">
                  <c:v>80.604267126189313</c:v>
                </c:pt>
                <c:pt idx="953">
                  <c:v>80.678831669257789</c:v>
                </c:pt>
                <c:pt idx="954">
                  <c:v>80.753396212326265</c:v>
                </c:pt>
                <c:pt idx="955">
                  <c:v>80.827960755394741</c:v>
                </c:pt>
                <c:pt idx="956">
                  <c:v>80.902525298463217</c:v>
                </c:pt>
                <c:pt idx="957">
                  <c:v>80.977089841531694</c:v>
                </c:pt>
                <c:pt idx="958">
                  <c:v>81.05165438460017</c:v>
                </c:pt>
                <c:pt idx="959">
                  <c:v>81.126218927668646</c:v>
                </c:pt>
                <c:pt idx="960">
                  <c:v>81.200783470737122</c:v>
                </c:pt>
                <c:pt idx="961">
                  <c:v>81.275348013805598</c:v>
                </c:pt>
                <c:pt idx="962">
                  <c:v>81.349912556874074</c:v>
                </c:pt>
                <c:pt idx="963">
                  <c:v>81.42447709994255</c:v>
                </c:pt>
                <c:pt idx="964">
                  <c:v>81.499041643011026</c:v>
                </c:pt>
                <c:pt idx="965">
                  <c:v>81.573606186079502</c:v>
                </c:pt>
                <c:pt idx="966">
                  <c:v>81.648170729147978</c:v>
                </c:pt>
                <c:pt idx="967">
                  <c:v>81.722735272216454</c:v>
                </c:pt>
                <c:pt idx="968">
                  <c:v>81.79729981528493</c:v>
                </c:pt>
                <c:pt idx="969">
                  <c:v>81.871864358353406</c:v>
                </c:pt>
                <c:pt idx="970">
                  <c:v>81.946428901421882</c:v>
                </c:pt>
                <c:pt idx="971">
                  <c:v>82.020993444490358</c:v>
                </c:pt>
                <c:pt idx="972">
                  <c:v>82.095557987558834</c:v>
                </c:pt>
                <c:pt idx="973">
                  <c:v>82.17012253062731</c:v>
                </c:pt>
                <c:pt idx="974">
                  <c:v>82.244687073695786</c:v>
                </c:pt>
                <c:pt idx="975">
                  <c:v>82.319251616764262</c:v>
                </c:pt>
                <c:pt idx="976">
                  <c:v>82.393816159832738</c:v>
                </c:pt>
                <c:pt idx="977">
                  <c:v>82.468380702901214</c:v>
                </c:pt>
                <c:pt idx="978">
                  <c:v>82.54294524596969</c:v>
                </c:pt>
                <c:pt idx="979">
                  <c:v>82.617509789038166</c:v>
                </c:pt>
                <c:pt idx="980">
                  <c:v>82.692074332106642</c:v>
                </c:pt>
                <c:pt idx="981">
                  <c:v>82.766638875175119</c:v>
                </c:pt>
                <c:pt idx="982">
                  <c:v>82.841203418243595</c:v>
                </c:pt>
                <c:pt idx="983">
                  <c:v>82.915767961312071</c:v>
                </c:pt>
                <c:pt idx="984">
                  <c:v>82.990332504380547</c:v>
                </c:pt>
                <c:pt idx="985">
                  <c:v>83.064897047449023</c:v>
                </c:pt>
                <c:pt idx="986">
                  <c:v>83.139461590517499</c:v>
                </c:pt>
                <c:pt idx="987">
                  <c:v>83.214026133585975</c:v>
                </c:pt>
                <c:pt idx="988">
                  <c:v>83.288590676654451</c:v>
                </c:pt>
                <c:pt idx="989">
                  <c:v>83.363155219722927</c:v>
                </c:pt>
                <c:pt idx="990">
                  <c:v>83.437719762791403</c:v>
                </c:pt>
                <c:pt idx="991">
                  <c:v>83.512284305859879</c:v>
                </c:pt>
                <c:pt idx="992">
                  <c:v>83.586848848928355</c:v>
                </c:pt>
                <c:pt idx="993">
                  <c:v>83.661413391996831</c:v>
                </c:pt>
                <c:pt idx="994">
                  <c:v>83.735977935065307</c:v>
                </c:pt>
                <c:pt idx="995">
                  <c:v>83.810542478133783</c:v>
                </c:pt>
                <c:pt idx="996">
                  <c:v>83.885107021202259</c:v>
                </c:pt>
                <c:pt idx="997">
                  <c:v>83.959671564270735</c:v>
                </c:pt>
                <c:pt idx="998">
                  <c:v>84.034236107339211</c:v>
                </c:pt>
                <c:pt idx="999">
                  <c:v>84.108800650407687</c:v>
                </c:pt>
                <c:pt idx="1000">
                  <c:v>84.183365193476163</c:v>
                </c:pt>
                <c:pt idx="1001">
                  <c:v>84.257929736544639</c:v>
                </c:pt>
                <c:pt idx="1002">
                  <c:v>84.332494279613115</c:v>
                </c:pt>
                <c:pt idx="1003">
                  <c:v>84.407058822681591</c:v>
                </c:pt>
                <c:pt idx="1004">
                  <c:v>84.481623365750067</c:v>
                </c:pt>
                <c:pt idx="1005">
                  <c:v>84.556187908818544</c:v>
                </c:pt>
                <c:pt idx="1006">
                  <c:v>84.63075245188702</c:v>
                </c:pt>
                <c:pt idx="1007">
                  <c:v>84.705316994955496</c:v>
                </c:pt>
                <c:pt idx="1008">
                  <c:v>84.779881538023972</c:v>
                </c:pt>
                <c:pt idx="1009">
                  <c:v>84.854446081092448</c:v>
                </c:pt>
                <c:pt idx="1010">
                  <c:v>84.929010624160924</c:v>
                </c:pt>
                <c:pt idx="1011">
                  <c:v>85.0035751672294</c:v>
                </c:pt>
                <c:pt idx="1012">
                  <c:v>85.078139710297876</c:v>
                </c:pt>
                <c:pt idx="1013">
                  <c:v>85.152704253366352</c:v>
                </c:pt>
                <c:pt idx="1014">
                  <c:v>85.227268796434828</c:v>
                </c:pt>
                <c:pt idx="1015">
                  <c:v>85.301833339503304</c:v>
                </c:pt>
                <c:pt idx="1016">
                  <c:v>85.37639788257178</c:v>
                </c:pt>
                <c:pt idx="1017">
                  <c:v>85.450962425640256</c:v>
                </c:pt>
                <c:pt idx="1018">
                  <c:v>85.525526968708732</c:v>
                </c:pt>
                <c:pt idx="1019">
                  <c:v>85.600091511777208</c:v>
                </c:pt>
                <c:pt idx="1020">
                  <c:v>85.674656054845684</c:v>
                </c:pt>
                <c:pt idx="1021">
                  <c:v>85.74922059791416</c:v>
                </c:pt>
                <c:pt idx="1022">
                  <c:v>85.823785140982636</c:v>
                </c:pt>
                <c:pt idx="1023">
                  <c:v>85.898349684051112</c:v>
                </c:pt>
                <c:pt idx="1024">
                  <c:v>85.972914227119588</c:v>
                </c:pt>
                <c:pt idx="1025">
                  <c:v>86.047478770188064</c:v>
                </c:pt>
                <c:pt idx="1026">
                  <c:v>86.12204331325654</c:v>
                </c:pt>
                <c:pt idx="1027">
                  <c:v>86.196607856325016</c:v>
                </c:pt>
                <c:pt idx="1028">
                  <c:v>86.271172399393492</c:v>
                </c:pt>
                <c:pt idx="1029">
                  <c:v>86.345736942461969</c:v>
                </c:pt>
                <c:pt idx="1030">
                  <c:v>86.420301485530445</c:v>
                </c:pt>
                <c:pt idx="1031">
                  <c:v>86.494866028598921</c:v>
                </c:pt>
                <c:pt idx="1032">
                  <c:v>86.569430571667397</c:v>
                </c:pt>
                <c:pt idx="1033">
                  <c:v>86.643995114735873</c:v>
                </c:pt>
                <c:pt idx="1034">
                  <c:v>86.718559657804349</c:v>
                </c:pt>
                <c:pt idx="1035">
                  <c:v>86.793124200872825</c:v>
                </c:pt>
                <c:pt idx="1036">
                  <c:v>86.867688743941301</c:v>
                </c:pt>
                <c:pt idx="1037">
                  <c:v>86.942253287009777</c:v>
                </c:pt>
                <c:pt idx="1038">
                  <c:v>87.016817830078253</c:v>
                </c:pt>
                <c:pt idx="1039">
                  <c:v>87.091382373146729</c:v>
                </c:pt>
                <c:pt idx="1040">
                  <c:v>87.165946916215205</c:v>
                </c:pt>
                <c:pt idx="1041">
                  <c:v>87.240511459283681</c:v>
                </c:pt>
                <c:pt idx="1042">
                  <c:v>87.315076002352157</c:v>
                </c:pt>
                <c:pt idx="1043">
                  <c:v>87.389640545420633</c:v>
                </c:pt>
                <c:pt idx="1044">
                  <c:v>87.464205088489109</c:v>
                </c:pt>
                <c:pt idx="1045">
                  <c:v>87.538769631557585</c:v>
                </c:pt>
                <c:pt idx="1046">
                  <c:v>87.613334174626061</c:v>
                </c:pt>
                <c:pt idx="1047">
                  <c:v>87.687898717694537</c:v>
                </c:pt>
                <c:pt idx="1048">
                  <c:v>87.762463260763013</c:v>
                </c:pt>
                <c:pt idx="1049">
                  <c:v>87.837027803831489</c:v>
                </c:pt>
                <c:pt idx="1050">
                  <c:v>87.911592346899965</c:v>
                </c:pt>
                <c:pt idx="1051">
                  <c:v>87.986512461459782</c:v>
                </c:pt>
                <c:pt idx="1052">
                  <c:v>88.062157514551075</c:v>
                </c:pt>
                <c:pt idx="1053">
                  <c:v>88.138548966351863</c:v>
                </c:pt>
                <c:pt idx="1054">
                  <c:v>88.21570935721185</c:v>
                </c:pt>
                <c:pt idx="1055">
                  <c:v>88.293662385337271</c:v>
                </c:pt>
                <c:pt idx="1056">
                  <c:v>88.372432991810143</c:v>
                </c:pt>
                <c:pt idx="1057">
                  <c:v>88.452047453806443</c:v>
                </c:pt>
                <c:pt idx="1058">
                  <c:v>88.532533487000833</c:v>
                </c:pt>
                <c:pt idx="1059">
                  <c:v>88.613920358289292</c:v>
                </c:pt>
                <c:pt idx="1060">
                  <c:v>88.696239010129389</c:v>
                </c:pt>
                <c:pt idx="1061">
                  <c:v>88.779522197996101</c:v>
                </c:pt>
                <c:pt idx="1062">
                  <c:v>88.863804642684784</c:v>
                </c:pt>
                <c:pt idx="1063">
                  <c:v>88.949123199469639</c:v>
                </c:pt>
                <c:pt idx="1064">
                  <c:v>89.035517046455411</c:v>
                </c:pt>
                <c:pt idx="1065">
                  <c:v>89.12302789485291</c:v>
                </c:pt>
                <c:pt idx="1066">
                  <c:v>89.211700224380593</c:v>
                </c:pt>
                <c:pt idx="1067">
                  <c:v>89.301581547562108</c:v>
                </c:pt>
                <c:pt idx="1068">
                  <c:v>89.392722707377018</c:v>
                </c:pt>
                <c:pt idx="1069">
                  <c:v>89.485178213558171</c:v>
                </c:pt>
                <c:pt idx="1070">
                  <c:v>89.578310054103184</c:v>
                </c:pt>
                <c:pt idx="1071">
                  <c:v>89.671441894648197</c:v>
                </c:pt>
                <c:pt idx="1072">
                  <c:v>89.76457373519321</c:v>
                </c:pt>
                <c:pt idx="1073">
                  <c:v>89.857705575738223</c:v>
                </c:pt>
                <c:pt idx="1074">
                  <c:v>89.950837416283235</c:v>
                </c:pt>
                <c:pt idx="1075">
                  <c:v>90.043969256828248</c:v>
                </c:pt>
                <c:pt idx="1076">
                  <c:v>90.137101097373261</c:v>
                </c:pt>
                <c:pt idx="1077">
                  <c:v>90.230232937918274</c:v>
                </c:pt>
                <c:pt idx="1078">
                  <c:v>90.323364778463286</c:v>
                </c:pt>
                <c:pt idx="1079">
                  <c:v>90.416496619008299</c:v>
                </c:pt>
                <c:pt idx="1080">
                  <c:v>90.509628459553312</c:v>
                </c:pt>
                <c:pt idx="1081">
                  <c:v>90.602760300098325</c:v>
                </c:pt>
                <c:pt idx="1082">
                  <c:v>90.695892140643338</c:v>
                </c:pt>
                <c:pt idx="1083">
                  <c:v>90.78902398118835</c:v>
                </c:pt>
                <c:pt idx="1084">
                  <c:v>90.882155821733363</c:v>
                </c:pt>
                <c:pt idx="1085">
                  <c:v>90.975287662278376</c:v>
                </c:pt>
                <c:pt idx="1086">
                  <c:v>91.068419502823389</c:v>
                </c:pt>
                <c:pt idx="1087">
                  <c:v>91.161551343368401</c:v>
                </c:pt>
                <c:pt idx="1088">
                  <c:v>91.254683183913414</c:v>
                </c:pt>
                <c:pt idx="1089">
                  <c:v>91.347815024458427</c:v>
                </c:pt>
                <c:pt idx="1090">
                  <c:v>91.44094686500344</c:v>
                </c:pt>
                <c:pt idx="1091">
                  <c:v>91.534078705548453</c:v>
                </c:pt>
                <c:pt idx="1092">
                  <c:v>91.627210546093465</c:v>
                </c:pt>
                <c:pt idx="1093">
                  <c:v>91.720342386638478</c:v>
                </c:pt>
                <c:pt idx="1094">
                  <c:v>91.813474227183491</c:v>
                </c:pt>
                <c:pt idx="1095">
                  <c:v>91.906606067728504</c:v>
                </c:pt>
                <c:pt idx="1096">
                  <c:v>91.999737908273516</c:v>
                </c:pt>
                <c:pt idx="1097">
                  <c:v>92.092869748818529</c:v>
                </c:pt>
                <c:pt idx="1098">
                  <c:v>92.186001589363542</c:v>
                </c:pt>
                <c:pt idx="1099">
                  <c:v>92.279133429908555</c:v>
                </c:pt>
                <c:pt idx="1100">
                  <c:v>92.372265270453568</c:v>
                </c:pt>
                <c:pt idx="1101">
                  <c:v>92.46539711099858</c:v>
                </c:pt>
                <c:pt idx="1102">
                  <c:v>92.558528951543593</c:v>
                </c:pt>
                <c:pt idx="1103">
                  <c:v>92.651660792088606</c:v>
                </c:pt>
                <c:pt idx="1104">
                  <c:v>92.744792632633619</c:v>
                </c:pt>
                <c:pt idx="1105">
                  <c:v>92.837924473178632</c:v>
                </c:pt>
                <c:pt idx="1106">
                  <c:v>92.931056313723644</c:v>
                </c:pt>
                <c:pt idx="1107">
                  <c:v>93.024188154268657</c:v>
                </c:pt>
                <c:pt idx="1108">
                  <c:v>93.11731999481367</c:v>
                </c:pt>
                <c:pt idx="1109">
                  <c:v>93.210451835358683</c:v>
                </c:pt>
                <c:pt idx="1110">
                  <c:v>93.303583675903695</c:v>
                </c:pt>
                <c:pt idx="1111">
                  <c:v>93.396715516448708</c:v>
                </c:pt>
                <c:pt idx="1112">
                  <c:v>93.489847356993721</c:v>
                </c:pt>
                <c:pt idx="1113">
                  <c:v>93.582979197538734</c:v>
                </c:pt>
                <c:pt idx="1114">
                  <c:v>93.676111038083747</c:v>
                </c:pt>
                <c:pt idx="1115">
                  <c:v>93.769242878628759</c:v>
                </c:pt>
                <c:pt idx="1116">
                  <c:v>93.862374719173772</c:v>
                </c:pt>
                <c:pt idx="1117">
                  <c:v>93.955506559718785</c:v>
                </c:pt>
                <c:pt idx="1118">
                  <c:v>94.048638400263798</c:v>
                </c:pt>
                <c:pt idx="1119">
                  <c:v>94.14177024080881</c:v>
                </c:pt>
                <c:pt idx="1120">
                  <c:v>94.234902081353823</c:v>
                </c:pt>
                <c:pt idx="1121">
                  <c:v>94.328033921898836</c:v>
                </c:pt>
                <c:pt idx="1122">
                  <c:v>94.421165762443849</c:v>
                </c:pt>
                <c:pt idx="1123">
                  <c:v>94.514297602988862</c:v>
                </c:pt>
                <c:pt idx="1124">
                  <c:v>94.607429443533874</c:v>
                </c:pt>
                <c:pt idx="1125">
                  <c:v>94.700561284078887</c:v>
                </c:pt>
                <c:pt idx="1126">
                  <c:v>94.7936931246239</c:v>
                </c:pt>
                <c:pt idx="1127">
                  <c:v>94.886824965168913</c:v>
                </c:pt>
                <c:pt idx="1128">
                  <c:v>94.979956805713925</c:v>
                </c:pt>
                <c:pt idx="1129">
                  <c:v>95.073088646258938</c:v>
                </c:pt>
                <c:pt idx="1130">
                  <c:v>95.166220486803951</c:v>
                </c:pt>
                <c:pt idx="1131">
                  <c:v>95.259352327348964</c:v>
                </c:pt>
                <c:pt idx="1132">
                  <c:v>95.352484167893977</c:v>
                </c:pt>
                <c:pt idx="1133">
                  <c:v>95.445616008438989</c:v>
                </c:pt>
                <c:pt idx="1134">
                  <c:v>95.538747848984002</c:v>
                </c:pt>
                <c:pt idx="1135">
                  <c:v>95.631879689529015</c:v>
                </c:pt>
                <c:pt idx="1136">
                  <c:v>95.725011530074028</c:v>
                </c:pt>
                <c:pt idx="1137">
                  <c:v>95.81814337061904</c:v>
                </c:pt>
                <c:pt idx="1138">
                  <c:v>95.911275211164053</c:v>
                </c:pt>
                <c:pt idx="1139">
                  <c:v>96.004407051709066</c:v>
                </c:pt>
                <c:pt idx="1140">
                  <c:v>96.097538892254079</c:v>
                </c:pt>
                <c:pt idx="1141">
                  <c:v>96.190670732799092</c:v>
                </c:pt>
                <c:pt idx="1142">
                  <c:v>96.283802573344104</c:v>
                </c:pt>
                <c:pt idx="1143">
                  <c:v>96.376934413889117</c:v>
                </c:pt>
                <c:pt idx="1144">
                  <c:v>96.47006625443413</c:v>
                </c:pt>
                <c:pt idx="1145">
                  <c:v>96.563198094979143</c:v>
                </c:pt>
                <c:pt idx="1146">
                  <c:v>96.656329935524155</c:v>
                </c:pt>
                <c:pt idx="1147">
                  <c:v>96.749461776069168</c:v>
                </c:pt>
                <c:pt idx="1148">
                  <c:v>96.842593616614181</c:v>
                </c:pt>
                <c:pt idx="1149">
                  <c:v>96.935725457159194</c:v>
                </c:pt>
                <c:pt idx="1150">
                  <c:v>97.028857297704207</c:v>
                </c:pt>
                <c:pt idx="1151">
                  <c:v>97.121989138249219</c:v>
                </c:pt>
                <c:pt idx="1152">
                  <c:v>97.215120978794232</c:v>
                </c:pt>
                <c:pt idx="1153">
                  <c:v>97.308252819339245</c:v>
                </c:pt>
                <c:pt idx="1154">
                  <c:v>97.401384659884258</c:v>
                </c:pt>
                <c:pt idx="1155">
                  <c:v>97.49451650042927</c:v>
                </c:pt>
                <c:pt idx="1156">
                  <c:v>97.587648340974283</c:v>
                </c:pt>
                <c:pt idx="1157">
                  <c:v>97.680780181519296</c:v>
                </c:pt>
                <c:pt idx="1158">
                  <c:v>97.773912022064309</c:v>
                </c:pt>
                <c:pt idx="1159">
                  <c:v>97.867043862609322</c:v>
                </c:pt>
                <c:pt idx="1160">
                  <c:v>97.960175703154334</c:v>
                </c:pt>
                <c:pt idx="1161">
                  <c:v>98.053307543699347</c:v>
                </c:pt>
                <c:pt idx="1162">
                  <c:v>98.14643938424436</c:v>
                </c:pt>
                <c:pt idx="1163">
                  <c:v>98.239571224789373</c:v>
                </c:pt>
                <c:pt idx="1164">
                  <c:v>98.332703065334385</c:v>
                </c:pt>
                <c:pt idx="1165">
                  <c:v>98.425834905879398</c:v>
                </c:pt>
                <c:pt idx="1166">
                  <c:v>98.518966746424411</c:v>
                </c:pt>
                <c:pt idx="1167">
                  <c:v>98.612098586969424</c:v>
                </c:pt>
                <c:pt idx="1168">
                  <c:v>98.705230427514437</c:v>
                </c:pt>
                <c:pt idx="1169">
                  <c:v>98.798362268059449</c:v>
                </c:pt>
                <c:pt idx="1170">
                  <c:v>98.891494108604462</c:v>
                </c:pt>
                <c:pt idx="1171">
                  <c:v>98.984625949149475</c:v>
                </c:pt>
                <c:pt idx="1172">
                  <c:v>99.077757789694488</c:v>
                </c:pt>
                <c:pt idx="1173">
                  <c:v>99.1708896302395</c:v>
                </c:pt>
                <c:pt idx="1174">
                  <c:v>99.264021470784513</c:v>
                </c:pt>
                <c:pt idx="1175">
                  <c:v>99.357153311329526</c:v>
                </c:pt>
                <c:pt idx="1176">
                  <c:v>99.450285151874539</c:v>
                </c:pt>
                <c:pt idx="1177">
                  <c:v>99.543416992419552</c:v>
                </c:pt>
                <c:pt idx="1178">
                  <c:v>99.636548832964564</c:v>
                </c:pt>
                <c:pt idx="1179">
                  <c:v>99.729680673509577</c:v>
                </c:pt>
                <c:pt idx="1180">
                  <c:v>99.82281251405459</c:v>
                </c:pt>
                <c:pt idx="1181">
                  <c:v>99.915944354599603</c:v>
                </c:pt>
                <c:pt idx="1182">
                  <c:v>100.00907619514462</c:v>
                </c:pt>
                <c:pt idx="1183">
                  <c:v>100.10220803568963</c:v>
                </c:pt>
                <c:pt idx="1184">
                  <c:v>100.19533987623464</c:v>
                </c:pt>
                <c:pt idx="1185">
                  <c:v>100.28847171677965</c:v>
                </c:pt>
                <c:pt idx="1186">
                  <c:v>100.38160355732467</c:v>
                </c:pt>
                <c:pt idx="1187">
                  <c:v>100.47473539786968</c:v>
                </c:pt>
                <c:pt idx="1188">
                  <c:v>100.56786723841469</c:v>
                </c:pt>
                <c:pt idx="1189">
                  <c:v>100.6609990789597</c:v>
                </c:pt>
                <c:pt idx="1190">
                  <c:v>100.75413091950472</c:v>
                </c:pt>
                <c:pt idx="1191">
                  <c:v>100.84726276004973</c:v>
                </c:pt>
                <c:pt idx="1192">
                  <c:v>100.94039460059474</c:v>
                </c:pt>
                <c:pt idx="1193">
                  <c:v>101.03352644113976</c:v>
                </c:pt>
                <c:pt idx="1194">
                  <c:v>101.12665828168477</c:v>
                </c:pt>
                <c:pt idx="1195">
                  <c:v>101.21979012222978</c:v>
                </c:pt>
                <c:pt idx="1196">
                  <c:v>101.31292196277479</c:v>
                </c:pt>
                <c:pt idx="1197">
                  <c:v>101.40605380331981</c:v>
                </c:pt>
                <c:pt idx="1198">
                  <c:v>101.49918564386482</c:v>
                </c:pt>
                <c:pt idx="1199">
                  <c:v>101.59231748440983</c:v>
                </c:pt>
                <c:pt idx="1200">
                  <c:v>101.68544932495485</c:v>
                </c:pt>
                <c:pt idx="1201">
                  <c:v>101.77858116549986</c:v>
                </c:pt>
                <c:pt idx="1202">
                  <c:v>101.87171300604487</c:v>
                </c:pt>
                <c:pt idx="1203">
                  <c:v>101.96484484658988</c:v>
                </c:pt>
                <c:pt idx="1204">
                  <c:v>102.0579766871349</c:v>
                </c:pt>
                <c:pt idx="1205">
                  <c:v>102.15110852767991</c:v>
                </c:pt>
                <c:pt idx="1206">
                  <c:v>102.24424036822492</c:v>
                </c:pt>
                <c:pt idx="1207">
                  <c:v>102.33737220876993</c:v>
                </c:pt>
                <c:pt idx="1208">
                  <c:v>102.43050404931495</c:v>
                </c:pt>
                <c:pt idx="1209">
                  <c:v>102.52363588985996</c:v>
                </c:pt>
                <c:pt idx="1210">
                  <c:v>102.61676773040497</c:v>
                </c:pt>
                <c:pt idx="1211">
                  <c:v>102.70989957094999</c:v>
                </c:pt>
                <c:pt idx="1212">
                  <c:v>102.803031411495</c:v>
                </c:pt>
                <c:pt idx="1213">
                  <c:v>102.89616325204001</c:v>
                </c:pt>
                <c:pt idx="1214">
                  <c:v>102.98929509258502</c:v>
                </c:pt>
                <c:pt idx="1215">
                  <c:v>103.08242693313004</c:v>
                </c:pt>
                <c:pt idx="1216">
                  <c:v>103.17555877367505</c:v>
                </c:pt>
                <c:pt idx="1217">
                  <c:v>103.26869061422006</c:v>
                </c:pt>
                <c:pt idx="1218">
                  <c:v>103.36182245476508</c:v>
                </c:pt>
                <c:pt idx="1219">
                  <c:v>103.45495429531009</c:v>
                </c:pt>
                <c:pt idx="1220">
                  <c:v>103.5480861358551</c:v>
                </c:pt>
                <c:pt idx="1221">
                  <c:v>103.64121797640011</c:v>
                </c:pt>
                <c:pt idx="1222">
                  <c:v>103.73434981694513</c:v>
                </c:pt>
                <c:pt idx="1223">
                  <c:v>103.82748165749014</c:v>
                </c:pt>
                <c:pt idx="1224">
                  <c:v>103.92061349803515</c:v>
                </c:pt>
                <c:pt idx="1225">
                  <c:v>104.01374533858016</c:v>
                </c:pt>
                <c:pt idx="1226">
                  <c:v>104.10687717912518</c:v>
                </c:pt>
                <c:pt idx="1227">
                  <c:v>104.20000901967019</c:v>
                </c:pt>
                <c:pt idx="1228">
                  <c:v>104.2931408602152</c:v>
                </c:pt>
                <c:pt idx="1229">
                  <c:v>104.38627270076022</c:v>
                </c:pt>
                <c:pt idx="1230">
                  <c:v>104.47940454130523</c:v>
                </c:pt>
                <c:pt idx="1231">
                  <c:v>104.57253638185024</c:v>
                </c:pt>
                <c:pt idx="1232">
                  <c:v>104.66566822239525</c:v>
                </c:pt>
                <c:pt idx="1233">
                  <c:v>104.75880006294027</c:v>
                </c:pt>
                <c:pt idx="1234">
                  <c:v>104.85193190348528</c:v>
                </c:pt>
                <c:pt idx="1235">
                  <c:v>104.94506374403029</c:v>
                </c:pt>
                <c:pt idx="1236">
                  <c:v>105.03819558457531</c:v>
                </c:pt>
                <c:pt idx="1237">
                  <c:v>105.13132742512032</c:v>
                </c:pt>
                <c:pt idx="1238">
                  <c:v>105.22445926566533</c:v>
                </c:pt>
                <c:pt idx="1239">
                  <c:v>105.31759110621034</c:v>
                </c:pt>
                <c:pt idx="1240">
                  <c:v>105.41056220139662</c:v>
                </c:pt>
                <c:pt idx="1241">
                  <c:v>105.5032142965142</c:v>
                </c:pt>
                <c:pt idx="1242">
                  <c:v>105.59555121631018</c:v>
                </c:pt>
                <c:pt idx="1243">
                  <c:v>105.6875767122613</c:v>
                </c:pt>
                <c:pt idx="1244">
                  <c:v>105.77929446451579</c:v>
                </c:pt>
                <c:pt idx="1245">
                  <c:v>105.87070808376956</c:v>
                </c:pt>
                <c:pt idx="1246">
                  <c:v>105.96182111307962</c:v>
                </c:pt>
                <c:pt idx="1247">
                  <c:v>106.05263702961709</c:v>
                </c:pt>
                <c:pt idx="1248">
                  <c:v>106.14315924636226</c:v>
                </c:pt>
                <c:pt idx="1249">
                  <c:v>106.23339111374418</c:v>
                </c:pt>
                <c:pt idx="1250">
                  <c:v>106.32333592122676</c:v>
                </c:pt>
                <c:pt idx="1251">
                  <c:v>106.41299689884372</c:v>
                </c:pt>
                <c:pt idx="1252">
                  <c:v>106.50237721868417</c:v>
                </c:pt>
                <c:pt idx="1253">
                  <c:v>106.59147999633096</c:v>
                </c:pt>
                <c:pt idx="1254">
                  <c:v>106.68030829225339</c:v>
                </c:pt>
                <c:pt idx="1255">
                  <c:v>106.76886511315625</c:v>
                </c:pt>
                <c:pt idx="1256">
                  <c:v>106.85715341328682</c:v>
                </c:pt>
                <c:pt idx="1257">
                  <c:v>106.94517609570117</c:v>
                </c:pt>
                <c:pt idx="1258">
                  <c:v>107.03293601349166</c:v>
                </c:pt>
                <c:pt idx="1259">
                  <c:v>107.12043597097686</c:v>
                </c:pt>
                <c:pt idx="1260">
                  <c:v>107.2076787248553</c:v>
                </c:pt>
                <c:pt idx="1261">
                  <c:v>107.29466698532448</c:v>
                </c:pt>
                <c:pt idx="1262">
                  <c:v>107.38140341716631</c:v>
                </c:pt>
                <c:pt idx="1263">
                  <c:v>107.46789064080025</c:v>
                </c:pt>
                <c:pt idx="1264">
                  <c:v>107.55413123330527</c:v>
                </c:pt>
                <c:pt idx="1265">
                  <c:v>107.64012772941189</c:v>
                </c:pt>
                <c:pt idx="1266">
                  <c:v>107.72588262246515</c:v>
                </c:pt>
                <c:pt idx="1267">
                  <c:v>107.81139836535972</c:v>
                </c:pt>
                <c:pt idx="1268">
                  <c:v>107.89667737144805</c:v>
                </c:pt>
                <c:pt idx="1269">
                  <c:v>107.98172201542246</c:v>
                </c:pt>
                <c:pt idx="1270">
                  <c:v>108.06653463417226</c:v>
                </c:pt>
                <c:pt idx="1271">
                  <c:v>108.15111752761644</c:v>
                </c:pt>
                <c:pt idx="1272">
                  <c:v>108.23547295951319</c:v>
                </c:pt>
                <c:pt idx="1273">
                  <c:v>108.31960315824664</c:v>
                </c:pt>
                <c:pt idx="1274">
                  <c:v>108.4035103175918</c:v>
                </c:pt>
                <c:pt idx="1275">
                  <c:v>108.48719659745846</c:v>
                </c:pt>
                <c:pt idx="1276">
                  <c:v>108.57066412461464</c:v>
                </c:pt>
                <c:pt idx="1277">
                  <c:v>108.65391499339032</c:v>
                </c:pt>
                <c:pt idx="1278">
                  <c:v>108.73695126636214</c:v>
                </c:pt>
                <c:pt idx="1279">
                  <c:v>108.81977497501963</c:v>
                </c:pt>
                <c:pt idx="1280">
                  <c:v>108.90238812041363</c:v>
                </c:pt>
                <c:pt idx="1281">
                  <c:v>108.98479267378745</c:v>
                </c:pt>
                <c:pt idx="1282">
                  <c:v>109.06699057719131</c:v>
                </c:pt>
                <c:pt idx="1283">
                  <c:v>109.14898374408061</c:v>
                </c:pt>
                <c:pt idx="1284">
                  <c:v>109.23077405989868</c:v>
                </c:pt>
                <c:pt idx="1285">
                  <c:v>109.31236338264415</c:v>
                </c:pt>
                <c:pt idx="1286">
                  <c:v>109.39375354342387</c:v>
                </c:pt>
                <c:pt idx="1287">
                  <c:v>109.4749463469915</c:v>
                </c:pt>
                <c:pt idx="1288">
                  <c:v>109.55594357227237</c:v>
                </c:pt>
                <c:pt idx="1289">
                  <c:v>109.63674697287499</c:v>
                </c:pt>
                <c:pt idx="1290">
                  <c:v>109.71735827758965</c:v>
                </c:pt>
                <c:pt idx="1291">
                  <c:v>109.79777919087446</c:v>
                </c:pt>
                <c:pt idx="1292">
                  <c:v>109.87801139332929</c:v>
                </c:pt>
                <c:pt idx="1293">
                  <c:v>109.95805654215785</c:v>
                </c:pt>
                <c:pt idx="1294">
                  <c:v>110.03795902034349</c:v>
                </c:pt>
                <c:pt idx="1295">
                  <c:v>110.11780517642688</c:v>
                </c:pt>
                <c:pt idx="1296">
                  <c:v>110.19768061951784</c:v>
                </c:pt>
                <c:pt idx="1297">
                  <c:v>110.27767102297176</c:v>
                </c:pt>
                <c:pt idx="1298">
                  <c:v>110.35786292854115</c:v>
                </c:pt>
                <c:pt idx="1299">
                  <c:v>110.43834457222371</c:v>
                </c:pt>
                <c:pt idx="1300">
                  <c:v>110.5192067541353</c:v>
                </c:pt>
                <c:pt idx="1301">
                  <c:v>110.60054377704516</c:v>
                </c:pt>
                <c:pt idx="1302">
                  <c:v>110.68240872664047</c:v>
                </c:pt>
                <c:pt idx="1303">
                  <c:v>110.76481104282807</c:v>
                </c:pt>
                <c:pt idx="1304">
                  <c:v>110.84776045555517</c:v>
                </c:pt>
                <c:pt idx="1305">
                  <c:v>110.93126699748008</c:v>
                </c:pt>
                <c:pt idx="1306">
                  <c:v>111.01534101736425</c:v>
                </c:pt>
                <c:pt idx="1307">
                  <c:v>111.09999319423667</c:v>
                </c:pt>
                <c:pt idx="1308">
                  <c:v>111.18523455238568</c:v>
                </c:pt>
                <c:pt idx="1309">
                  <c:v>111.27107647723803</c:v>
                </c:pt>
                <c:pt idx="1310">
                  <c:v>111.35753073219037</c:v>
                </c:pt>
                <c:pt idx="1311">
                  <c:v>111.44460947646395</c:v>
                </c:pt>
                <c:pt idx="1312">
                  <c:v>111.53226897592896</c:v>
                </c:pt>
                <c:pt idx="1313">
                  <c:v>111.62040565004635</c:v>
                </c:pt>
                <c:pt idx="1314">
                  <c:v>111.70891054976785</c:v>
                </c:pt>
                <c:pt idx="1315">
                  <c:v>111.79767050616667</c:v>
                </c:pt>
                <c:pt idx="1316">
                  <c:v>111.88656941276446</c:v>
                </c:pt>
                <c:pt idx="1317">
                  <c:v>111.97548960327693</c:v>
                </c:pt>
                <c:pt idx="1318">
                  <c:v>112.06431328050095</c:v>
                </c:pt>
                <c:pt idx="1319">
                  <c:v>112.15292394878855</c:v>
                </c:pt>
                <c:pt idx="1320">
                  <c:v>112.24126551186625</c:v>
                </c:pt>
                <c:pt idx="1321">
                  <c:v>112.32934088288957</c:v>
                </c:pt>
                <c:pt idx="1322">
                  <c:v>112.41715292480883</c:v>
                </c:pt>
                <c:pt idx="1323">
                  <c:v>112.50464827326</c:v>
                </c:pt>
                <c:pt idx="1324">
                  <c:v>112.59171990191157</c:v>
                </c:pt>
                <c:pt idx="1325">
                  <c:v>112.67826571260626</c:v>
                </c:pt>
                <c:pt idx="1326">
                  <c:v>112.7641895100781</c:v>
                </c:pt>
                <c:pt idx="1327">
                  <c:v>112.84940180538321</c:v>
                </c:pt>
                <c:pt idx="1328">
                  <c:v>112.9338204360299</c:v>
                </c:pt>
                <c:pt idx="1329">
                  <c:v>113.01737099977336</c:v>
                </c:pt>
                <c:pt idx="1330">
                  <c:v>113.09998710718359</c:v>
                </c:pt>
                <c:pt idx="1331">
                  <c:v>113.18165538724386</c:v>
                </c:pt>
                <c:pt idx="1332">
                  <c:v>113.26240934822403</c:v>
                </c:pt>
                <c:pt idx="1333">
                  <c:v>113.34228058867302</c:v>
                </c:pt>
                <c:pt idx="1334">
                  <c:v>113.42129894620805</c:v>
                </c:pt>
                <c:pt idx="1335">
                  <c:v>113.49949263172944</c:v>
                </c:pt>
                <c:pt idx="1336">
                  <c:v>113.5768883507686</c:v>
                </c:pt>
                <c:pt idx="1337">
                  <c:v>113.65351141344514</c:v>
                </c:pt>
                <c:pt idx="1338">
                  <c:v>113.72938583431298</c:v>
                </c:pt>
                <c:pt idx="1339">
                  <c:v>113.80453442320889</c:v>
                </c:pt>
                <c:pt idx="1340">
                  <c:v>113.82861096387111</c:v>
                </c:pt>
                <c:pt idx="1341">
                  <c:v>113.90317550693959</c:v>
                </c:pt>
                <c:pt idx="1342">
                  <c:v>113.97774005000807</c:v>
                </c:pt>
                <c:pt idx="1343">
                  <c:v>114.05230459307654</c:v>
                </c:pt>
                <c:pt idx="1344">
                  <c:v>114.12686913614502</c:v>
                </c:pt>
                <c:pt idx="1345">
                  <c:v>114.20143367921349</c:v>
                </c:pt>
                <c:pt idx="1346">
                  <c:v>114.27599822228197</c:v>
                </c:pt>
                <c:pt idx="1347">
                  <c:v>114.35056276535045</c:v>
                </c:pt>
                <c:pt idx="1348">
                  <c:v>114.42512730841892</c:v>
                </c:pt>
                <c:pt idx="1349">
                  <c:v>114.4996918514874</c:v>
                </c:pt>
                <c:pt idx="1350">
                  <c:v>114.57425639455587</c:v>
                </c:pt>
                <c:pt idx="1351">
                  <c:v>114.64882093762435</c:v>
                </c:pt>
                <c:pt idx="1352">
                  <c:v>114.72338548069283</c:v>
                </c:pt>
                <c:pt idx="1353">
                  <c:v>114.7979500237613</c:v>
                </c:pt>
                <c:pt idx="1354">
                  <c:v>114.87251456682978</c:v>
                </c:pt>
                <c:pt idx="1355">
                  <c:v>114.94707910989825</c:v>
                </c:pt>
                <c:pt idx="1356">
                  <c:v>115.02164365296673</c:v>
                </c:pt>
                <c:pt idx="1357">
                  <c:v>115.09620819603521</c:v>
                </c:pt>
                <c:pt idx="1358">
                  <c:v>115.17077273910368</c:v>
                </c:pt>
                <c:pt idx="1359">
                  <c:v>115.24533728217216</c:v>
                </c:pt>
                <c:pt idx="1360">
                  <c:v>115.31990182524063</c:v>
                </c:pt>
                <c:pt idx="1361">
                  <c:v>115.39446636830911</c:v>
                </c:pt>
                <c:pt idx="1362">
                  <c:v>115.46903091137759</c:v>
                </c:pt>
                <c:pt idx="1363">
                  <c:v>115.54359545444606</c:v>
                </c:pt>
                <c:pt idx="1364">
                  <c:v>115.61815999751454</c:v>
                </c:pt>
                <c:pt idx="1365">
                  <c:v>115.69272454058301</c:v>
                </c:pt>
                <c:pt idx="1366">
                  <c:v>115.76728908365149</c:v>
                </c:pt>
                <c:pt idx="1367">
                  <c:v>115.84185362671997</c:v>
                </c:pt>
                <c:pt idx="1368">
                  <c:v>115.91641816978844</c:v>
                </c:pt>
                <c:pt idx="1369">
                  <c:v>115.99098271285692</c:v>
                </c:pt>
                <c:pt idx="1370">
                  <c:v>116.0655472559254</c:v>
                </c:pt>
                <c:pt idx="1371">
                  <c:v>116.14011179899387</c:v>
                </c:pt>
                <c:pt idx="1372">
                  <c:v>116.21467634206235</c:v>
                </c:pt>
                <c:pt idx="1373">
                  <c:v>116.28924088513082</c:v>
                </c:pt>
                <c:pt idx="1374">
                  <c:v>116.3638054281993</c:v>
                </c:pt>
                <c:pt idx="1375">
                  <c:v>116.43836997126778</c:v>
                </c:pt>
                <c:pt idx="1376">
                  <c:v>116.51293451433625</c:v>
                </c:pt>
                <c:pt idx="1377">
                  <c:v>116.58749905740473</c:v>
                </c:pt>
                <c:pt idx="1378">
                  <c:v>116.6620636004732</c:v>
                </c:pt>
                <c:pt idx="1379">
                  <c:v>116.73662814354168</c:v>
                </c:pt>
                <c:pt idx="1380">
                  <c:v>116.81119268661016</c:v>
                </c:pt>
                <c:pt idx="1381">
                  <c:v>116.88575722967863</c:v>
                </c:pt>
                <c:pt idx="1382">
                  <c:v>116.96032177274711</c:v>
                </c:pt>
                <c:pt idx="1383">
                  <c:v>117.03488631581558</c:v>
                </c:pt>
                <c:pt idx="1384">
                  <c:v>117.10945085888406</c:v>
                </c:pt>
                <c:pt idx="1385">
                  <c:v>117.18401540195254</c:v>
                </c:pt>
                <c:pt idx="1386">
                  <c:v>117.25857994502101</c:v>
                </c:pt>
                <c:pt idx="1387">
                  <c:v>117.33314448808949</c:v>
                </c:pt>
                <c:pt idx="1388">
                  <c:v>117.40770903115796</c:v>
                </c:pt>
                <c:pt idx="1389">
                  <c:v>117.48262914571778</c:v>
                </c:pt>
                <c:pt idx="1390">
                  <c:v>117.55827419880907</c:v>
                </c:pt>
                <c:pt idx="1391">
                  <c:v>117.63466565060986</c:v>
                </c:pt>
                <c:pt idx="1392">
                  <c:v>117.71182604146985</c:v>
                </c:pt>
                <c:pt idx="1393">
                  <c:v>117.78977906959527</c:v>
                </c:pt>
                <c:pt idx="1394">
                  <c:v>117.86854967606814</c:v>
                </c:pt>
                <c:pt idx="1395">
                  <c:v>117.94816413806444</c:v>
                </c:pt>
                <c:pt idx="1396">
                  <c:v>118.02865017125883</c:v>
                </c:pt>
                <c:pt idx="1397">
                  <c:v>118.11003704254729</c:v>
                </c:pt>
                <c:pt idx="1398">
                  <c:v>118.19235569438739</c:v>
                </c:pt>
                <c:pt idx="1399">
                  <c:v>118.2756388822541</c:v>
                </c:pt>
                <c:pt idx="1400">
                  <c:v>118.35992132694278</c:v>
                </c:pt>
                <c:pt idx="1401">
                  <c:v>118.44523988372764</c:v>
                </c:pt>
                <c:pt idx="1402">
                  <c:v>118.53163373071341</c:v>
                </c:pt>
                <c:pt idx="1403">
                  <c:v>118.61914457911091</c:v>
                </c:pt>
                <c:pt idx="1404">
                  <c:v>118.70781690863859</c:v>
                </c:pt>
                <c:pt idx="1405">
                  <c:v>118.79769823182011</c:v>
                </c:pt>
                <c:pt idx="1406">
                  <c:v>118.88883939163502</c:v>
                </c:pt>
                <c:pt idx="1407">
                  <c:v>118.98129489781617</c:v>
                </c:pt>
                <c:pt idx="1408">
                  <c:v>119.07442673836118</c:v>
                </c:pt>
                <c:pt idx="1409">
                  <c:v>119.1675585789062</c:v>
                </c:pt>
                <c:pt idx="1410">
                  <c:v>119.26069041945121</c:v>
                </c:pt>
                <c:pt idx="1411">
                  <c:v>119.35382225999622</c:v>
                </c:pt>
                <c:pt idx="1412">
                  <c:v>119.44695410054123</c:v>
                </c:pt>
                <c:pt idx="1413">
                  <c:v>119.54008594108625</c:v>
                </c:pt>
                <c:pt idx="1414">
                  <c:v>119.63321778163126</c:v>
                </c:pt>
                <c:pt idx="1415">
                  <c:v>119.72634962217627</c:v>
                </c:pt>
                <c:pt idx="1416">
                  <c:v>119.81948146272128</c:v>
                </c:pt>
                <c:pt idx="1417">
                  <c:v>119.9126133032663</c:v>
                </c:pt>
                <c:pt idx="1418">
                  <c:v>120.00574514381131</c:v>
                </c:pt>
                <c:pt idx="1419">
                  <c:v>120.09887698435632</c:v>
                </c:pt>
                <c:pt idx="1420">
                  <c:v>120.19200882490134</c:v>
                </c:pt>
                <c:pt idx="1421">
                  <c:v>120.28514066544635</c:v>
                </c:pt>
                <c:pt idx="1422">
                  <c:v>120.37827250599136</c:v>
                </c:pt>
                <c:pt idx="1423">
                  <c:v>120.47140434653637</c:v>
                </c:pt>
                <c:pt idx="1424">
                  <c:v>120.56453618708139</c:v>
                </c:pt>
                <c:pt idx="1425">
                  <c:v>120.6576680276264</c:v>
                </c:pt>
                <c:pt idx="1426">
                  <c:v>120.75079986817141</c:v>
                </c:pt>
                <c:pt idx="1427">
                  <c:v>120.84393170871643</c:v>
                </c:pt>
                <c:pt idx="1428">
                  <c:v>120.93706354926144</c:v>
                </c:pt>
                <c:pt idx="1429">
                  <c:v>121.03019538980645</c:v>
                </c:pt>
                <c:pt idx="1430">
                  <c:v>121.12332723035146</c:v>
                </c:pt>
                <c:pt idx="1431">
                  <c:v>121.21645907089648</c:v>
                </c:pt>
                <c:pt idx="1432">
                  <c:v>121.30959091144149</c:v>
                </c:pt>
                <c:pt idx="1433">
                  <c:v>121.4027227519865</c:v>
                </c:pt>
                <c:pt idx="1434">
                  <c:v>121.49585459253151</c:v>
                </c:pt>
                <c:pt idx="1435">
                  <c:v>121.58898643307653</c:v>
                </c:pt>
                <c:pt idx="1436">
                  <c:v>121.68211827362154</c:v>
                </c:pt>
                <c:pt idx="1437">
                  <c:v>121.77525011416655</c:v>
                </c:pt>
                <c:pt idx="1438">
                  <c:v>121.86838195471157</c:v>
                </c:pt>
                <c:pt idx="1439">
                  <c:v>121.96151379525658</c:v>
                </c:pt>
                <c:pt idx="1440">
                  <c:v>122.05464563580159</c:v>
                </c:pt>
                <c:pt idx="1441">
                  <c:v>122.1477774763466</c:v>
                </c:pt>
                <c:pt idx="1442">
                  <c:v>122.24090931689162</c:v>
                </c:pt>
                <c:pt idx="1443">
                  <c:v>122.33404115743663</c:v>
                </c:pt>
                <c:pt idx="1444">
                  <c:v>122.42717299798164</c:v>
                </c:pt>
                <c:pt idx="1445">
                  <c:v>122.52030483852666</c:v>
                </c:pt>
                <c:pt idx="1446">
                  <c:v>122.61343667907167</c:v>
                </c:pt>
                <c:pt idx="1447">
                  <c:v>122.70656851961668</c:v>
                </c:pt>
                <c:pt idx="1448">
                  <c:v>122.79970036016169</c:v>
                </c:pt>
                <c:pt idx="1449">
                  <c:v>122.89283220070671</c:v>
                </c:pt>
                <c:pt idx="1450">
                  <c:v>122.98596404125172</c:v>
                </c:pt>
                <c:pt idx="1451">
                  <c:v>123.07909588179673</c:v>
                </c:pt>
                <c:pt idx="1452">
                  <c:v>123.17222772234174</c:v>
                </c:pt>
                <c:pt idx="1453">
                  <c:v>123.26535956288676</c:v>
                </c:pt>
                <c:pt idx="1454">
                  <c:v>123.35849140343177</c:v>
                </c:pt>
                <c:pt idx="1455">
                  <c:v>123.45162324397678</c:v>
                </c:pt>
                <c:pt idx="1456">
                  <c:v>123.5447550845218</c:v>
                </c:pt>
                <c:pt idx="1457">
                  <c:v>123.63788692506681</c:v>
                </c:pt>
                <c:pt idx="1458">
                  <c:v>123.73101876561182</c:v>
                </c:pt>
                <c:pt idx="1459">
                  <c:v>123.82415060615683</c:v>
                </c:pt>
                <c:pt idx="1460">
                  <c:v>123.91728244670185</c:v>
                </c:pt>
                <c:pt idx="1461">
                  <c:v>124.01041428724686</c:v>
                </c:pt>
                <c:pt idx="1462">
                  <c:v>124.10354612779187</c:v>
                </c:pt>
                <c:pt idx="1463">
                  <c:v>124.19667796833689</c:v>
                </c:pt>
                <c:pt idx="1464">
                  <c:v>124.2898098088819</c:v>
                </c:pt>
                <c:pt idx="1465">
                  <c:v>124.38294164942691</c:v>
                </c:pt>
                <c:pt idx="1466">
                  <c:v>124.47607348997192</c:v>
                </c:pt>
                <c:pt idx="1467">
                  <c:v>124.56920533051694</c:v>
                </c:pt>
                <c:pt idx="1468">
                  <c:v>124.66233717106195</c:v>
                </c:pt>
                <c:pt idx="1469">
                  <c:v>124.75546901160696</c:v>
                </c:pt>
                <c:pt idx="1470">
                  <c:v>124.84860085215198</c:v>
                </c:pt>
                <c:pt idx="1471">
                  <c:v>124.94173269269699</c:v>
                </c:pt>
                <c:pt idx="1472">
                  <c:v>125.034864533242</c:v>
                </c:pt>
                <c:pt idx="1473">
                  <c:v>125.12799637378701</c:v>
                </c:pt>
                <c:pt idx="1474">
                  <c:v>125.22112821433203</c:v>
                </c:pt>
                <c:pt idx="1475">
                  <c:v>125.31426005487704</c:v>
                </c:pt>
                <c:pt idx="1476">
                  <c:v>125.40739189542205</c:v>
                </c:pt>
                <c:pt idx="1477">
                  <c:v>125.50052373596706</c:v>
                </c:pt>
                <c:pt idx="1478">
                  <c:v>125.59365557651208</c:v>
                </c:pt>
                <c:pt idx="1479">
                  <c:v>125.68678741705709</c:v>
                </c:pt>
                <c:pt idx="1480">
                  <c:v>125.7799192576021</c:v>
                </c:pt>
                <c:pt idx="1481">
                  <c:v>125.87305109814712</c:v>
                </c:pt>
                <c:pt idx="1482">
                  <c:v>125.96618293869213</c:v>
                </c:pt>
                <c:pt idx="1483">
                  <c:v>126.05931477923714</c:v>
                </c:pt>
                <c:pt idx="1484">
                  <c:v>126.15244661978215</c:v>
                </c:pt>
                <c:pt idx="1485">
                  <c:v>126.24557846032717</c:v>
                </c:pt>
                <c:pt idx="1486">
                  <c:v>126.33871030087218</c:v>
                </c:pt>
                <c:pt idx="1487">
                  <c:v>126.43184214141719</c:v>
                </c:pt>
                <c:pt idx="1488">
                  <c:v>126.52497398196221</c:v>
                </c:pt>
                <c:pt idx="1489">
                  <c:v>126.61810582250722</c:v>
                </c:pt>
                <c:pt idx="1490">
                  <c:v>126.71123766305223</c:v>
                </c:pt>
                <c:pt idx="1491">
                  <c:v>126.80436950359724</c:v>
                </c:pt>
                <c:pt idx="1492">
                  <c:v>126.89750134414226</c:v>
                </c:pt>
                <c:pt idx="1493">
                  <c:v>126.99063318468727</c:v>
                </c:pt>
                <c:pt idx="1494">
                  <c:v>127.08376502523228</c:v>
                </c:pt>
                <c:pt idx="1495">
                  <c:v>127.17689686577729</c:v>
                </c:pt>
                <c:pt idx="1496">
                  <c:v>127.27002870632231</c:v>
                </c:pt>
                <c:pt idx="1497">
                  <c:v>127.36316054686732</c:v>
                </c:pt>
                <c:pt idx="1498">
                  <c:v>127.45629238741233</c:v>
                </c:pt>
                <c:pt idx="1499">
                  <c:v>127.54942422795735</c:v>
                </c:pt>
                <c:pt idx="1500">
                  <c:v>127.64255606850236</c:v>
                </c:pt>
                <c:pt idx="1501">
                  <c:v>127.73568790904737</c:v>
                </c:pt>
                <c:pt idx="1502">
                  <c:v>127.82881974959238</c:v>
                </c:pt>
                <c:pt idx="1503">
                  <c:v>127.9219515901374</c:v>
                </c:pt>
                <c:pt idx="1504">
                  <c:v>128.01508343068241</c:v>
                </c:pt>
                <c:pt idx="1505">
                  <c:v>128.10821527122741</c:v>
                </c:pt>
                <c:pt idx="1506">
                  <c:v>128.20134711177241</c:v>
                </c:pt>
                <c:pt idx="1507">
                  <c:v>128.29447895231741</c:v>
                </c:pt>
                <c:pt idx="1508">
                  <c:v>128.3876107928624</c:v>
                </c:pt>
                <c:pt idx="1509">
                  <c:v>128.4807426334074</c:v>
                </c:pt>
                <c:pt idx="1510">
                  <c:v>128.5738744739524</c:v>
                </c:pt>
                <c:pt idx="1511">
                  <c:v>128.6670063144974</c:v>
                </c:pt>
                <c:pt idx="1512">
                  <c:v>128.7601381550424</c:v>
                </c:pt>
                <c:pt idx="1513">
                  <c:v>128.8532699955874</c:v>
                </c:pt>
                <c:pt idx="1514">
                  <c:v>128.9464018361324</c:v>
                </c:pt>
                <c:pt idx="1515">
                  <c:v>129.03953367667739</c:v>
                </c:pt>
                <c:pt idx="1516">
                  <c:v>129.13250477186367</c:v>
                </c:pt>
                <c:pt idx="1517">
                  <c:v>129.22515686698125</c:v>
                </c:pt>
                <c:pt idx="1518">
                  <c:v>129.31749378677725</c:v>
                </c:pt>
                <c:pt idx="1519">
                  <c:v>129.40951928272838</c:v>
                </c:pt>
                <c:pt idx="1520">
                  <c:v>129.50123703498286</c:v>
                </c:pt>
                <c:pt idx="1521">
                  <c:v>129.59265065423665</c:v>
                </c:pt>
                <c:pt idx="1522">
                  <c:v>129.68376368354672</c:v>
                </c:pt>
                <c:pt idx="1523">
                  <c:v>129.77457960008419</c:v>
                </c:pt>
                <c:pt idx="1524">
                  <c:v>129.86510181682937</c:v>
                </c:pt>
                <c:pt idx="1525">
                  <c:v>129.95533368421127</c:v>
                </c:pt>
                <c:pt idx="1526">
                  <c:v>130.04542143545564</c:v>
                </c:pt>
                <c:pt idx="1527">
                  <c:v>130.13550918670001</c:v>
                </c:pt>
                <c:pt idx="1528">
                  <c:v>130.22559693794437</c:v>
                </c:pt>
                <c:pt idx="1529">
                  <c:v>130.31568468918874</c:v>
                </c:pt>
                <c:pt idx="1530">
                  <c:v>130.40577244043311</c:v>
                </c:pt>
                <c:pt idx="1531">
                  <c:v>130.49586019167748</c:v>
                </c:pt>
                <c:pt idx="1532">
                  <c:v>130.58594794292185</c:v>
                </c:pt>
                <c:pt idx="1533">
                  <c:v>130.67603569416622</c:v>
                </c:pt>
                <c:pt idx="1534">
                  <c:v>130.76612344541059</c:v>
                </c:pt>
                <c:pt idx="1535">
                  <c:v>130.85684106053208</c:v>
                </c:pt>
                <c:pt idx="1536">
                  <c:v>130.94885452079441</c:v>
                </c:pt>
                <c:pt idx="1537">
                  <c:v>131.04222099653177</c:v>
                </c:pt>
                <c:pt idx="1538">
                  <c:v>131.13700198971566</c:v>
                </c:pt>
                <c:pt idx="1539">
                  <c:v>131.23326380784778</c:v>
                </c:pt>
                <c:pt idx="1540">
                  <c:v>131.33107810667082</c:v>
                </c:pt>
                <c:pt idx="1541">
                  <c:v>131.43052251432036</c:v>
                </c:pt>
                <c:pt idx="1542">
                  <c:v>131.5316813523732</c:v>
                </c:pt>
                <c:pt idx="1543">
                  <c:v>131.63464647283695</c:v>
                </c:pt>
                <c:pt idx="1544">
                  <c:v>131.7395182347156</c:v>
                </c:pt>
                <c:pt idx="1545">
                  <c:v>131.84537911972032</c:v>
                </c:pt>
                <c:pt idx="1546">
                  <c:v>131.95124000472504</c:v>
                </c:pt>
                <c:pt idx="1547">
                  <c:v>132.05710088972975</c:v>
                </c:pt>
                <c:pt idx="1548">
                  <c:v>132.16296177473447</c:v>
                </c:pt>
                <c:pt idx="1549">
                  <c:v>132.26882265973919</c:v>
                </c:pt>
                <c:pt idx="1550">
                  <c:v>132.3746835447439</c:v>
                </c:pt>
                <c:pt idx="1551">
                  <c:v>132.48054442974862</c:v>
                </c:pt>
                <c:pt idx="1552">
                  <c:v>132.58640531475334</c:v>
                </c:pt>
                <c:pt idx="1553">
                  <c:v>132.69226619975805</c:v>
                </c:pt>
                <c:pt idx="1554">
                  <c:v>132.79812708476277</c:v>
                </c:pt>
                <c:pt idx="1555">
                  <c:v>132.90398796976748</c:v>
                </c:pt>
                <c:pt idx="1556">
                  <c:v>133.0098488547722</c:v>
                </c:pt>
                <c:pt idx="1557">
                  <c:v>133.11570973977692</c:v>
                </c:pt>
                <c:pt idx="1558">
                  <c:v>133.22157062478163</c:v>
                </c:pt>
                <c:pt idx="1559">
                  <c:v>133.32743150978635</c:v>
                </c:pt>
                <c:pt idx="1560">
                  <c:v>133.43329239479107</c:v>
                </c:pt>
                <c:pt idx="1561">
                  <c:v>133.53915327979578</c:v>
                </c:pt>
                <c:pt idx="1562">
                  <c:v>133.6450141648005</c:v>
                </c:pt>
                <c:pt idx="1563">
                  <c:v>133.75087504980522</c:v>
                </c:pt>
                <c:pt idx="1564">
                  <c:v>133.85673593480993</c:v>
                </c:pt>
                <c:pt idx="1565">
                  <c:v>133.96259681981465</c:v>
                </c:pt>
                <c:pt idx="1566">
                  <c:v>134.06845770481937</c:v>
                </c:pt>
                <c:pt idx="1567">
                  <c:v>134.17431858982408</c:v>
                </c:pt>
                <c:pt idx="1568">
                  <c:v>134.2801794748288</c:v>
                </c:pt>
                <c:pt idx="1569">
                  <c:v>134.38604035983352</c:v>
                </c:pt>
                <c:pt idx="1570">
                  <c:v>134.49190124483823</c:v>
                </c:pt>
                <c:pt idx="1571">
                  <c:v>134.59776212984295</c:v>
                </c:pt>
                <c:pt idx="1572">
                  <c:v>134.70362301484766</c:v>
                </c:pt>
                <c:pt idx="1573">
                  <c:v>134.80948389985238</c:v>
                </c:pt>
                <c:pt idx="1574">
                  <c:v>134.9153447848571</c:v>
                </c:pt>
                <c:pt idx="1575">
                  <c:v>135.02120566986181</c:v>
                </c:pt>
                <c:pt idx="1576">
                  <c:v>135.12706655486653</c:v>
                </c:pt>
                <c:pt idx="1577">
                  <c:v>135.23292743987125</c:v>
                </c:pt>
                <c:pt idx="1578">
                  <c:v>135.33878832487596</c:v>
                </c:pt>
                <c:pt idx="1579">
                  <c:v>135.44464920988068</c:v>
                </c:pt>
                <c:pt idx="1580">
                  <c:v>135.5505100948854</c:v>
                </c:pt>
                <c:pt idx="1581">
                  <c:v>135.65637097989011</c:v>
                </c:pt>
                <c:pt idx="1582">
                  <c:v>135.76223186489483</c:v>
                </c:pt>
                <c:pt idx="1583">
                  <c:v>135.86809274989955</c:v>
                </c:pt>
                <c:pt idx="1584">
                  <c:v>135.97395363490426</c:v>
                </c:pt>
                <c:pt idx="1585">
                  <c:v>136.07981451990898</c:v>
                </c:pt>
                <c:pt idx="1586">
                  <c:v>136.1856754049137</c:v>
                </c:pt>
                <c:pt idx="1587">
                  <c:v>136.29153628991841</c:v>
                </c:pt>
                <c:pt idx="1588">
                  <c:v>136.39739717492313</c:v>
                </c:pt>
                <c:pt idx="1589">
                  <c:v>136.50325805992784</c:v>
                </c:pt>
                <c:pt idx="1590">
                  <c:v>136.60890221573507</c:v>
                </c:pt>
                <c:pt idx="1591">
                  <c:v>136.71411682006726</c:v>
                </c:pt>
                <c:pt idx="1592">
                  <c:v>136.81890782700083</c:v>
                </c:pt>
                <c:pt idx="1593">
                  <c:v>136.92328105820749</c:v>
                </c:pt>
                <c:pt idx="1594">
                  <c:v>137.0272422070253</c:v>
                </c:pt>
                <c:pt idx="1595">
                  <c:v>137.13079684237013</c:v>
                </c:pt>
                <c:pt idx="1596">
                  <c:v>137.23395041249552</c:v>
                </c:pt>
                <c:pt idx="1597">
                  <c:v>137.33670824860781</c:v>
                </c:pt>
                <c:pt idx="1598">
                  <c:v>137.43907556834347</c:v>
                </c:pt>
                <c:pt idx="1599">
                  <c:v>137.54104192062834</c:v>
                </c:pt>
                <c:pt idx="1600">
                  <c:v>137.64259725576318</c:v>
                </c:pt>
                <c:pt idx="1601">
                  <c:v>137.7437472284268</c:v>
                </c:pt>
                <c:pt idx="1602">
                  <c:v>137.84449736851209</c:v>
                </c:pt>
                <c:pt idx="1603">
                  <c:v>137.94485308493344</c:v>
                </c:pt>
                <c:pt idx="1604">
                  <c:v>138.04481966928634</c:v>
                </c:pt>
                <c:pt idx="1605">
                  <c:v>138.14440229936605</c:v>
                </c:pt>
                <c:pt idx="1606">
                  <c:v>138.24360604255196</c:v>
                </c:pt>
                <c:pt idx="1607">
                  <c:v>138.34243585906364</c:v>
                </c:pt>
                <c:pt idx="1608">
                  <c:v>138.44089660509485</c:v>
                </c:pt>
                <c:pt idx="1609">
                  <c:v>138.53899303583052</c:v>
                </c:pt>
                <c:pt idx="1610">
                  <c:v>138.63672980835261</c:v>
                </c:pt>
                <c:pt idx="1611">
                  <c:v>138.7341114844393</c:v>
                </c:pt>
                <c:pt idx="1612">
                  <c:v>138.83113047089435</c:v>
                </c:pt>
                <c:pt idx="1613">
                  <c:v>138.92777946054241</c:v>
                </c:pt>
                <c:pt idx="1614">
                  <c:v>139.02406330692764</c:v>
                </c:pt>
                <c:pt idx="1615">
                  <c:v>139.11998676159587</c:v>
                </c:pt>
                <c:pt idx="1616">
                  <c:v>139.21555447705904</c:v>
                </c:pt>
                <c:pt idx="1617">
                  <c:v>139.31077100964995</c:v>
                </c:pt>
                <c:pt idx="1618">
                  <c:v>139.40564082227206</c:v>
                </c:pt>
                <c:pt idx="1619">
                  <c:v>139.50016828704929</c:v>
                </c:pt>
                <c:pt idx="1620">
                  <c:v>139.59435768788012</c:v>
                </c:pt>
                <c:pt idx="1621">
                  <c:v>139.68821322289998</c:v>
                </c:pt>
                <c:pt idx="1622">
                  <c:v>139.78173900685624</c:v>
                </c:pt>
                <c:pt idx="1623">
                  <c:v>139.87493907339947</c:v>
                </c:pt>
                <c:pt idx="1624">
                  <c:v>139.9678173772943</c:v>
                </c:pt>
                <c:pt idx="1625">
                  <c:v>140.06037779655355</c:v>
                </c:pt>
                <c:pt idx="1626">
                  <c:v>140.15262413449904</c:v>
                </c:pt>
                <c:pt idx="1627">
                  <c:v>140.24456012175145</c:v>
                </c:pt>
                <c:pt idx="1628">
                  <c:v>140.33618941815303</c:v>
                </c:pt>
                <c:pt idx="1629">
                  <c:v>140.42751561462532</c:v>
                </c:pt>
                <c:pt idx="1630">
                  <c:v>140.51854223496474</c:v>
                </c:pt>
                <c:pt idx="1631">
                  <c:v>140.60927273757866</c:v>
                </c:pt>
                <c:pt idx="1632">
                  <c:v>140.69971051716411</c:v>
                </c:pt>
                <c:pt idx="1633">
                  <c:v>140.78985890633166</c:v>
                </c:pt>
                <c:pt idx="1634">
                  <c:v>140.87972117717649</c:v>
                </c:pt>
                <c:pt idx="1635">
                  <c:v>140.96930054279886</c:v>
                </c:pt>
                <c:pt idx="1636">
                  <c:v>141.05860015877579</c:v>
                </c:pt>
                <c:pt idx="1637">
                  <c:v>141.14762312458603</c:v>
                </c:pt>
                <c:pt idx="1638">
                  <c:v>141.23637248498994</c:v>
                </c:pt>
                <c:pt idx="1639">
                  <c:v>141.32485123136618</c:v>
                </c:pt>
                <c:pt idx="1640">
                  <c:v>141.41306230300674</c:v>
                </c:pt>
                <c:pt idx="1641">
                  <c:v>141.50100858837189</c:v>
                </c:pt>
                <c:pt idx="1642">
                  <c:v>141.58869292630666</c:v>
                </c:pt>
                <c:pt idx="1643">
                  <c:v>141.67617418659708</c:v>
                </c:pt>
                <c:pt idx="1644">
                  <c:v>141.76356599066506</c:v>
                </c:pt>
                <c:pt idx="1645">
                  <c:v>141.85098066514453</c:v>
                </c:pt>
                <c:pt idx="1646">
                  <c:v>141.93853051453058</c:v>
                </c:pt>
                <c:pt idx="1647">
                  <c:v>142.02632909120464</c:v>
                </c:pt>
                <c:pt idx="1648">
                  <c:v>142.11449250321655</c:v>
                </c:pt>
                <c:pt idx="1649">
                  <c:v>142.20314080253254</c:v>
                </c:pt>
                <c:pt idx="1650">
                  <c:v>142.29239950157154</c:v>
                </c:pt>
                <c:pt idx="1651">
                  <c:v>142.38234054820151</c:v>
                </c:pt>
                <c:pt idx="1652">
                  <c:v>142.4729785675847</c:v>
                </c:pt>
                <c:pt idx="1653">
                  <c:v>142.56432872338198</c:v>
                </c:pt>
                <c:pt idx="1654">
                  <c:v>142.65640674599985</c:v>
                </c:pt>
                <c:pt idx="1655">
                  <c:v>142.74922896277332</c:v>
                </c:pt>
                <c:pt idx="1656">
                  <c:v>142.84281233024899</c:v>
                </c:pt>
                <c:pt idx="1657">
                  <c:v>142.93717446875013</c:v>
                </c:pt>
                <c:pt idx="1658">
                  <c:v>143.03233369942404</c:v>
                </c:pt>
                <c:pt idx="1659">
                  <c:v>143.12830908399332</c:v>
                </c:pt>
                <c:pt idx="1660">
                  <c:v>143.22512046745595</c:v>
                </c:pt>
                <c:pt idx="1661">
                  <c:v>143.32271075668808</c:v>
                </c:pt>
                <c:pt idx="1662">
                  <c:v>143.42095191671146</c:v>
                </c:pt>
                <c:pt idx="1663">
                  <c:v>143.51970754668389</c:v>
                </c:pt>
                <c:pt idx="1664">
                  <c:v>143.61882168527009</c:v>
                </c:pt>
                <c:pt idx="1665">
                  <c:v>143.71813322763123</c:v>
                </c:pt>
                <c:pt idx="1666">
                  <c:v>143.81747827699692</c:v>
                </c:pt>
                <c:pt idx="1667">
                  <c:v>143.91669260989133</c:v>
                </c:pt>
                <c:pt idx="1668">
                  <c:v>144.01561415352177</c:v>
                </c:pt>
                <c:pt idx="1669">
                  <c:v>144.11416543899651</c:v>
                </c:pt>
                <c:pt idx="1670">
                  <c:v>144.21235124612758</c:v>
                </c:pt>
                <c:pt idx="1671">
                  <c:v>144.3101762559177</c:v>
                </c:pt>
                <c:pt idx="1672">
                  <c:v>144.40756759011765</c:v>
                </c:pt>
                <c:pt idx="1673">
                  <c:v>144.50436715303147</c:v>
                </c:pt>
                <c:pt idx="1674">
                  <c:v>144.60042580749567</c:v>
                </c:pt>
                <c:pt idx="1675">
                  <c:v>144.69561669484219</c:v>
                </c:pt>
                <c:pt idx="1676">
                  <c:v>144.78982410599576</c:v>
                </c:pt>
                <c:pt idx="1677">
                  <c:v>144.88294427521774</c:v>
                </c:pt>
                <c:pt idx="1678">
                  <c:v>144.97488582558026</c:v>
                </c:pt>
                <c:pt idx="1679">
                  <c:v>145.06556989101557</c:v>
                </c:pt>
                <c:pt idx="1680">
                  <c:v>145.15498883232587</c:v>
                </c:pt>
                <c:pt idx="1681">
                  <c:v>145.24319629910863</c:v>
                </c:pt>
                <c:pt idx="1682">
                  <c:v>145.33024228314594</c:v>
                </c:pt>
                <c:pt idx="1683">
                  <c:v>145.41617345793603</c:v>
                </c:pt>
                <c:pt idx="1684">
                  <c:v>145.50103347876151</c:v>
                </c:pt>
                <c:pt idx="1685">
                  <c:v>145.58486324875884</c:v>
                </c:pt>
                <c:pt idx="1686">
                  <c:v>145.66770115558109</c:v>
                </c:pt>
                <c:pt idx="1687">
                  <c:v>145.74958328253098</c:v>
                </c:pt>
                <c:pt idx="1688">
                  <c:v>145.8305435974506</c:v>
                </c:pt>
                <c:pt idx="1689">
                  <c:v>145.91061412216649</c:v>
                </c:pt>
                <c:pt idx="1690">
                  <c:v>145.98986627531252</c:v>
                </c:pt>
                <c:pt idx="1691">
                  <c:v>146.06840669395459</c:v>
                </c:pt>
                <c:pt idx="1692">
                  <c:v>146.1463343671588</c:v>
                </c:pt>
                <c:pt idx="1693">
                  <c:v>146.22374196086614</c:v>
                </c:pt>
                <c:pt idx="1694">
                  <c:v>146.30071695082549</c:v>
                </c:pt>
                <c:pt idx="1695">
                  <c:v>146.37734260626073</c:v>
                </c:pt>
                <c:pt idx="1696">
                  <c:v>146.45369885806539</c:v>
                </c:pt>
                <c:pt idx="1697">
                  <c:v>146.52986307884149</c:v>
                </c:pt>
                <c:pt idx="1698">
                  <c:v>146.60587393459502</c:v>
                </c:pt>
                <c:pt idx="1699">
                  <c:v>146.68173262068584</c:v>
                </c:pt>
                <c:pt idx="1700">
                  <c:v>146.75744031788903</c:v>
                </c:pt>
                <c:pt idx="1701">
                  <c:v>146.83299819264118</c:v>
                </c:pt>
                <c:pt idx="1702">
                  <c:v>146.90840739728114</c:v>
                </c:pt>
                <c:pt idx="1703">
                  <c:v>146.98366907028574</c:v>
                </c:pt>
                <c:pt idx="1704">
                  <c:v>147.05878433650051</c:v>
                </c:pt>
                <c:pt idx="1705">
                  <c:v>147.13375430736531</c:v>
                </c:pt>
                <c:pt idx="1706">
                  <c:v>147.20858008113547</c:v>
                </c:pt>
                <c:pt idx="1707">
                  <c:v>147.28325871995165</c:v>
                </c:pt>
              </c:numCache>
            </c:numRef>
          </c:cat>
          <c:val>
            <c:numRef>
              <c:f>Track!$G$2:$G$1709</c:f>
              <c:numCache>
                <c:formatCode>0.00</c:formatCode>
                <c:ptCount val="1708"/>
                <c:pt idx="0">
                  <c:v>1511.7878787878785</c:v>
                </c:pt>
                <c:pt idx="1">
                  <c:v>1509.1193304632804</c:v>
                </c:pt>
                <c:pt idx="2">
                  <c:v>1884.4024622518818</c:v>
                </c:pt>
                <c:pt idx="3">
                  <c:v>1982.4765958680189</c:v>
                </c:pt>
                <c:pt idx="4">
                  <c:v>2085.8332933908196</c:v>
                </c:pt>
                <c:pt idx="5">
                  <c:v>2276.6784540880699</c:v>
                </c:pt>
                <c:pt idx="6">
                  <c:v>694.60117084746867</c:v>
                </c:pt>
                <c:pt idx="7">
                  <c:v>715.35542615598206</c:v>
                </c:pt>
                <c:pt idx="8">
                  <c:v>734.55552307768357</c:v>
                </c:pt>
                <c:pt idx="9">
                  <c:v>752.35594489174389</c:v>
                </c:pt>
                <c:pt idx="10">
                  <c:v>751.00996193426192</c:v>
                </c:pt>
                <c:pt idx="11">
                  <c:v>778.27656618427091</c:v>
                </c:pt>
                <c:pt idx="12">
                  <c:v>803.70625361997418</c:v>
                </c:pt>
                <c:pt idx="13">
                  <c:v>827.46486836634983</c:v>
                </c:pt>
                <c:pt idx="14">
                  <c:v>849.6988333978851</c:v>
                </c:pt>
                <c:pt idx="15">
                  <c:v>870.53791734796346</c:v>
                </c:pt>
                <c:pt idx="16">
                  <c:v>868.98050398724274</c:v>
                </c:pt>
                <c:pt idx="17">
                  <c:v>860.82680280256716</c:v>
                </c:pt>
                <c:pt idx="18">
                  <c:v>853.04439549295864</c:v>
                </c:pt>
                <c:pt idx="19">
                  <c:v>845.60445674891389</c:v>
                </c:pt>
                <c:pt idx="20">
                  <c:v>838.48110114351937</c:v>
                </c:pt>
                <c:pt idx="21">
                  <c:v>836.98103820127437</c:v>
                </c:pt>
                <c:pt idx="22">
                  <c:v>830.15363754034354</c:v>
                </c:pt>
                <c:pt idx="23">
                  <c:v>831.71048482674439</c:v>
                </c:pt>
                <c:pt idx="24">
                  <c:v>830.22253468062456</c:v>
                </c:pt>
                <c:pt idx="25">
                  <c:v>831.6344009848001</c:v>
                </c:pt>
                <c:pt idx="26">
                  <c:v>832.90899005528649</c:v>
                </c:pt>
                <c:pt idx="27">
                  <c:v>831.4188957543646</c:v>
                </c:pt>
                <c:pt idx="28">
                  <c:v>832.56830659160551</c:v>
                </c:pt>
                <c:pt idx="29">
                  <c:v>833.59846824627527</c:v>
                </c:pt>
                <c:pt idx="30">
                  <c:v>832.10714045221641</c:v>
                </c:pt>
                <c:pt idx="31">
                  <c:v>840.25886715303204</c:v>
                </c:pt>
                <c:pt idx="32">
                  <c:v>847.98578100625116</c:v>
                </c:pt>
                <c:pt idx="33">
                  <c:v>846.46871396215988</c:v>
                </c:pt>
                <c:pt idx="34">
                  <c:v>853.79992836353949</c:v>
                </c:pt>
                <c:pt idx="35">
                  <c:v>852.27245966939381</c:v>
                </c:pt>
                <c:pt idx="36">
                  <c:v>859.23224746315975</c:v>
                </c:pt>
                <c:pt idx="37">
                  <c:v>865.84020307607784</c:v>
                </c:pt>
                <c:pt idx="38">
                  <c:v>864.29119403965603</c:v>
                </c:pt>
                <c:pt idx="39">
                  <c:v>883.35270000866387</c:v>
                </c:pt>
                <c:pt idx="40">
                  <c:v>220.26254282731691</c:v>
                </c:pt>
                <c:pt idx="41">
                  <c:v>219.86744980738825</c:v>
                </c:pt>
                <c:pt idx="42">
                  <c:v>219.47306548033305</c:v>
                </c:pt>
                <c:pt idx="43">
                  <c:v>219.07938857494287</c:v>
                </c:pt>
                <c:pt idx="44">
                  <c:v>218.68641782228946</c:v>
                </c:pt>
                <c:pt idx="45">
                  <c:v>218.29415195572068</c:v>
                </c:pt>
                <c:pt idx="46">
                  <c:v>217.90258971085643</c:v>
                </c:pt>
                <c:pt idx="47">
                  <c:v>217.51172982558472</c:v>
                </c:pt>
                <c:pt idx="48">
                  <c:v>217.12157104005723</c:v>
                </c:pt>
                <c:pt idx="49">
                  <c:v>216.73211209668557</c:v>
                </c:pt>
                <c:pt idx="50">
                  <c:v>216.34335174013719</c:v>
                </c:pt>
                <c:pt idx="51">
                  <c:v>215.9552887173312</c:v>
                </c:pt>
                <c:pt idx="52">
                  <c:v>215.56792177743444</c:v>
                </c:pt>
                <c:pt idx="53">
                  <c:v>215.18124967185736</c:v>
                </c:pt>
                <c:pt idx="54">
                  <c:v>214.79527115425014</c:v>
                </c:pt>
                <c:pt idx="55">
                  <c:v>214.40998498049856</c:v>
                </c:pt>
                <c:pt idx="56">
                  <c:v>214.02538990871994</c:v>
                </c:pt>
                <c:pt idx="57">
                  <c:v>213.64148469925934</c:v>
                </c:pt>
                <c:pt idx="58">
                  <c:v>213.25826811468528</c:v>
                </c:pt>
                <c:pt idx="59">
                  <c:v>212.87573891978604</c:v>
                </c:pt>
                <c:pt idx="60">
                  <c:v>212.49389588156546</c:v>
                </c:pt>
                <c:pt idx="61">
                  <c:v>212.11273776923909</c:v>
                </c:pt>
                <c:pt idx="62">
                  <c:v>211.73226335423021</c:v>
                </c:pt>
                <c:pt idx="63">
                  <c:v>211.35247141016583</c:v>
                </c:pt>
                <c:pt idx="64">
                  <c:v>210.97336071287262</c:v>
                </c:pt>
                <c:pt idx="65">
                  <c:v>210.5949300403733</c:v>
                </c:pt>
                <c:pt idx="66">
                  <c:v>210.21717817288237</c:v>
                </c:pt>
                <c:pt idx="67">
                  <c:v>209.84010389280229</c:v>
                </c:pt>
                <c:pt idx="68">
                  <c:v>209.4637059847197</c:v>
                </c:pt>
                <c:pt idx="69">
                  <c:v>209.08798323540123</c:v>
                </c:pt>
                <c:pt idx="70">
                  <c:v>208.71293443378977</c:v>
                </c:pt>
                <c:pt idx="71">
                  <c:v>208.3385583710006</c:v>
                </c:pt>
                <c:pt idx="72">
                  <c:v>207.96485384031735</c:v>
                </c:pt>
                <c:pt idx="73">
                  <c:v>207.59181963718811</c:v>
                </c:pt>
                <c:pt idx="74">
                  <c:v>207.21945455922182</c:v>
                </c:pt>
                <c:pt idx="75">
                  <c:v>206.84775740618403</c:v>
                </c:pt>
                <c:pt idx="76">
                  <c:v>206.47672697999326</c:v>
                </c:pt>
                <c:pt idx="77">
                  <c:v>206.10636208471698</c:v>
                </c:pt>
                <c:pt idx="78">
                  <c:v>205.73666152656807</c:v>
                </c:pt>
                <c:pt idx="79">
                  <c:v>205.36762411390049</c:v>
                </c:pt>
                <c:pt idx="80">
                  <c:v>204.99924865720578</c:v>
                </c:pt>
                <c:pt idx="81">
                  <c:v>204.63153396910928</c:v>
                </c:pt>
                <c:pt idx="82">
                  <c:v>204.26447886436605</c:v>
                </c:pt>
                <c:pt idx="83">
                  <c:v>203.89808215985713</c:v>
                </c:pt>
                <c:pt idx="84">
                  <c:v>203.53234267458583</c:v>
                </c:pt>
                <c:pt idx="85">
                  <c:v>203.1672592296739</c:v>
                </c:pt>
                <c:pt idx="86">
                  <c:v>202.80283064835757</c:v>
                </c:pt>
                <c:pt idx="87">
                  <c:v>202.43905575598396</c:v>
                </c:pt>
                <c:pt idx="88">
                  <c:v>202.07593338000714</c:v>
                </c:pt>
                <c:pt idx="89">
                  <c:v>201.71346234998455</c:v>
                </c:pt>
                <c:pt idx="90">
                  <c:v>201.35164149757293</c:v>
                </c:pt>
                <c:pt idx="91">
                  <c:v>200.99046965652488</c:v>
                </c:pt>
                <c:pt idx="92">
                  <c:v>200.62994566268475</c:v>
                </c:pt>
                <c:pt idx="93">
                  <c:v>200.27006835398527</c:v>
                </c:pt>
                <c:pt idx="94">
                  <c:v>199.91083657044351</c:v>
                </c:pt>
                <c:pt idx="95">
                  <c:v>199.55224915415727</c:v>
                </c:pt>
                <c:pt idx="96">
                  <c:v>199.19430494930128</c:v>
                </c:pt>
                <c:pt idx="97">
                  <c:v>198.83700280212361</c:v>
                </c:pt>
                <c:pt idx="98">
                  <c:v>198.48034156094172</c:v>
                </c:pt>
                <c:pt idx="99">
                  <c:v>198.1243200761391</c:v>
                </c:pt>
                <c:pt idx="100">
                  <c:v>208.9366010178249</c:v>
                </c:pt>
                <c:pt idx="101">
                  <c:v>208.56182375606193</c:v>
                </c:pt>
                <c:pt idx="102">
                  <c:v>0</c:v>
                </c:pt>
                <c:pt idx="103">
                  <c:v>0</c:v>
                </c:pt>
                <c:pt idx="104">
                  <c:v>0</c:v>
                </c:pt>
                <c:pt idx="105">
                  <c:v>0</c:v>
                </c:pt>
                <c:pt idx="106">
                  <c:v>0</c:v>
                </c:pt>
                <c:pt idx="107">
                  <c:v>0</c:v>
                </c:pt>
                <c:pt idx="108">
                  <c:v>0</c:v>
                </c:pt>
                <c:pt idx="109">
                  <c:v>0</c:v>
                </c:pt>
                <c:pt idx="110">
                  <c:v>0</c:v>
                </c:pt>
                <c:pt idx="111">
                  <c:v>0</c:v>
                </c:pt>
                <c:pt idx="112">
                  <c:v>0</c:v>
                </c:pt>
                <c:pt idx="113">
                  <c:v>0</c:v>
                </c:pt>
                <c:pt idx="114">
                  <c:v>0</c:v>
                </c:pt>
                <c:pt idx="115">
                  <c:v>0</c:v>
                </c:pt>
                <c:pt idx="116">
                  <c:v>0</c:v>
                </c:pt>
                <c:pt idx="117">
                  <c:v>0</c:v>
                </c:pt>
                <c:pt idx="118">
                  <c:v>0</c:v>
                </c:pt>
                <c:pt idx="119">
                  <c:v>0</c:v>
                </c:pt>
                <c:pt idx="120">
                  <c:v>0</c:v>
                </c:pt>
                <c:pt idx="121">
                  <c:v>0</c:v>
                </c:pt>
                <c:pt idx="122">
                  <c:v>0</c:v>
                </c:pt>
                <c:pt idx="123">
                  <c:v>0</c:v>
                </c:pt>
                <c:pt idx="124">
                  <c:v>0</c:v>
                </c:pt>
                <c:pt idx="125">
                  <c:v>0</c:v>
                </c:pt>
                <c:pt idx="126">
                  <c:v>0</c:v>
                </c:pt>
                <c:pt idx="127">
                  <c:v>0</c:v>
                </c:pt>
                <c:pt idx="128">
                  <c:v>0</c:v>
                </c:pt>
                <c:pt idx="129">
                  <c:v>0</c:v>
                </c:pt>
                <c:pt idx="130">
                  <c:v>0</c:v>
                </c:pt>
                <c:pt idx="131">
                  <c:v>0</c:v>
                </c:pt>
                <c:pt idx="132">
                  <c:v>0</c:v>
                </c:pt>
                <c:pt idx="133">
                  <c:v>0</c:v>
                </c:pt>
                <c:pt idx="134">
                  <c:v>0</c:v>
                </c:pt>
                <c:pt idx="135">
                  <c:v>0</c:v>
                </c:pt>
                <c:pt idx="136">
                  <c:v>0</c:v>
                </c:pt>
                <c:pt idx="137">
                  <c:v>0</c:v>
                </c:pt>
                <c:pt idx="138">
                  <c:v>0</c:v>
                </c:pt>
                <c:pt idx="139">
                  <c:v>0</c:v>
                </c:pt>
                <c:pt idx="140">
                  <c:v>0</c:v>
                </c:pt>
                <c:pt idx="141">
                  <c:v>0</c:v>
                </c:pt>
                <c:pt idx="142">
                  <c:v>0</c:v>
                </c:pt>
                <c:pt idx="143">
                  <c:v>0</c:v>
                </c:pt>
                <c:pt idx="144">
                  <c:v>0</c:v>
                </c:pt>
                <c:pt idx="145">
                  <c:v>0</c:v>
                </c:pt>
                <c:pt idx="146">
                  <c:v>0</c:v>
                </c:pt>
                <c:pt idx="147">
                  <c:v>0</c:v>
                </c:pt>
                <c:pt idx="148">
                  <c:v>0</c:v>
                </c:pt>
                <c:pt idx="149">
                  <c:v>0</c:v>
                </c:pt>
                <c:pt idx="150">
                  <c:v>0</c:v>
                </c:pt>
                <c:pt idx="151">
                  <c:v>0</c:v>
                </c:pt>
                <c:pt idx="152">
                  <c:v>0</c:v>
                </c:pt>
                <c:pt idx="153">
                  <c:v>0</c:v>
                </c:pt>
                <c:pt idx="154">
                  <c:v>0</c:v>
                </c:pt>
                <c:pt idx="155">
                  <c:v>0</c:v>
                </c:pt>
                <c:pt idx="156">
                  <c:v>0</c:v>
                </c:pt>
                <c:pt idx="157">
                  <c:v>0</c:v>
                </c:pt>
                <c:pt idx="158">
                  <c:v>0</c:v>
                </c:pt>
                <c:pt idx="159">
                  <c:v>0</c:v>
                </c:pt>
                <c:pt idx="160">
                  <c:v>0</c:v>
                </c:pt>
                <c:pt idx="161">
                  <c:v>0</c:v>
                </c:pt>
                <c:pt idx="162">
                  <c:v>0</c:v>
                </c:pt>
                <c:pt idx="163">
                  <c:v>0</c:v>
                </c:pt>
                <c:pt idx="164">
                  <c:v>0</c:v>
                </c:pt>
                <c:pt idx="165">
                  <c:v>0</c:v>
                </c:pt>
                <c:pt idx="166">
                  <c:v>0</c:v>
                </c:pt>
                <c:pt idx="167">
                  <c:v>0</c:v>
                </c:pt>
                <c:pt idx="168">
                  <c:v>0</c:v>
                </c:pt>
                <c:pt idx="169">
                  <c:v>0</c:v>
                </c:pt>
                <c:pt idx="170">
                  <c:v>0</c:v>
                </c:pt>
                <c:pt idx="171">
                  <c:v>0</c:v>
                </c:pt>
                <c:pt idx="172">
                  <c:v>0</c:v>
                </c:pt>
                <c:pt idx="173">
                  <c:v>0</c:v>
                </c:pt>
                <c:pt idx="174">
                  <c:v>0</c:v>
                </c:pt>
                <c:pt idx="175">
                  <c:v>0</c:v>
                </c:pt>
                <c:pt idx="176">
                  <c:v>0</c:v>
                </c:pt>
                <c:pt idx="177">
                  <c:v>0</c:v>
                </c:pt>
                <c:pt idx="178">
                  <c:v>0</c:v>
                </c:pt>
                <c:pt idx="179">
                  <c:v>0</c:v>
                </c:pt>
                <c:pt idx="180">
                  <c:v>0</c:v>
                </c:pt>
                <c:pt idx="181">
                  <c:v>0</c:v>
                </c:pt>
                <c:pt idx="182">
                  <c:v>0</c:v>
                </c:pt>
                <c:pt idx="183">
                  <c:v>0</c:v>
                </c:pt>
                <c:pt idx="184">
                  <c:v>0</c:v>
                </c:pt>
                <c:pt idx="185">
                  <c:v>0</c:v>
                </c:pt>
                <c:pt idx="186">
                  <c:v>0</c:v>
                </c:pt>
                <c:pt idx="187">
                  <c:v>0</c:v>
                </c:pt>
                <c:pt idx="188">
                  <c:v>0</c:v>
                </c:pt>
                <c:pt idx="189">
                  <c:v>0</c:v>
                </c:pt>
                <c:pt idx="190">
                  <c:v>0</c:v>
                </c:pt>
                <c:pt idx="191">
                  <c:v>0</c:v>
                </c:pt>
                <c:pt idx="192">
                  <c:v>0</c:v>
                </c:pt>
                <c:pt idx="193">
                  <c:v>0</c:v>
                </c:pt>
                <c:pt idx="194">
                  <c:v>0</c:v>
                </c:pt>
                <c:pt idx="195">
                  <c:v>0</c:v>
                </c:pt>
                <c:pt idx="196">
                  <c:v>0</c:v>
                </c:pt>
                <c:pt idx="197">
                  <c:v>0</c:v>
                </c:pt>
                <c:pt idx="198">
                  <c:v>0</c:v>
                </c:pt>
                <c:pt idx="199">
                  <c:v>0</c:v>
                </c:pt>
                <c:pt idx="200">
                  <c:v>0</c:v>
                </c:pt>
                <c:pt idx="201">
                  <c:v>0</c:v>
                </c:pt>
                <c:pt idx="202">
                  <c:v>0</c:v>
                </c:pt>
                <c:pt idx="203">
                  <c:v>0</c:v>
                </c:pt>
                <c:pt idx="204">
                  <c:v>0</c:v>
                </c:pt>
                <c:pt idx="205">
                  <c:v>0</c:v>
                </c:pt>
                <c:pt idx="206">
                  <c:v>0</c:v>
                </c:pt>
                <c:pt idx="207">
                  <c:v>0</c:v>
                </c:pt>
                <c:pt idx="208">
                  <c:v>0</c:v>
                </c:pt>
                <c:pt idx="209">
                  <c:v>0</c:v>
                </c:pt>
                <c:pt idx="210">
                  <c:v>0</c:v>
                </c:pt>
                <c:pt idx="211">
                  <c:v>0</c:v>
                </c:pt>
                <c:pt idx="212">
                  <c:v>0</c:v>
                </c:pt>
                <c:pt idx="213">
                  <c:v>0</c:v>
                </c:pt>
                <c:pt idx="214">
                  <c:v>0</c:v>
                </c:pt>
                <c:pt idx="215">
                  <c:v>0</c:v>
                </c:pt>
                <c:pt idx="216">
                  <c:v>0</c:v>
                </c:pt>
                <c:pt idx="217">
                  <c:v>0</c:v>
                </c:pt>
                <c:pt idx="218">
                  <c:v>0</c:v>
                </c:pt>
                <c:pt idx="219">
                  <c:v>0</c:v>
                </c:pt>
                <c:pt idx="220">
                  <c:v>0</c:v>
                </c:pt>
                <c:pt idx="221">
                  <c:v>0</c:v>
                </c:pt>
                <c:pt idx="222">
                  <c:v>0</c:v>
                </c:pt>
                <c:pt idx="223">
                  <c:v>0</c:v>
                </c:pt>
                <c:pt idx="224">
                  <c:v>0</c:v>
                </c:pt>
                <c:pt idx="225">
                  <c:v>0</c:v>
                </c:pt>
                <c:pt idx="226">
                  <c:v>0</c:v>
                </c:pt>
                <c:pt idx="227">
                  <c:v>0</c:v>
                </c:pt>
                <c:pt idx="228">
                  <c:v>0</c:v>
                </c:pt>
                <c:pt idx="229">
                  <c:v>0</c:v>
                </c:pt>
                <c:pt idx="230">
                  <c:v>0</c:v>
                </c:pt>
                <c:pt idx="231">
                  <c:v>0</c:v>
                </c:pt>
                <c:pt idx="232">
                  <c:v>0</c:v>
                </c:pt>
                <c:pt idx="233">
                  <c:v>0</c:v>
                </c:pt>
                <c:pt idx="234">
                  <c:v>0</c:v>
                </c:pt>
                <c:pt idx="235">
                  <c:v>0</c:v>
                </c:pt>
                <c:pt idx="236">
                  <c:v>0</c:v>
                </c:pt>
                <c:pt idx="237">
                  <c:v>0</c:v>
                </c:pt>
                <c:pt idx="238">
                  <c:v>0</c:v>
                </c:pt>
                <c:pt idx="239">
                  <c:v>0</c:v>
                </c:pt>
                <c:pt idx="240">
                  <c:v>0</c:v>
                </c:pt>
                <c:pt idx="241">
                  <c:v>0</c:v>
                </c:pt>
                <c:pt idx="242">
                  <c:v>0</c:v>
                </c:pt>
                <c:pt idx="243">
                  <c:v>0</c:v>
                </c:pt>
                <c:pt idx="244">
                  <c:v>0</c:v>
                </c:pt>
                <c:pt idx="245">
                  <c:v>0</c:v>
                </c:pt>
                <c:pt idx="246">
                  <c:v>0</c:v>
                </c:pt>
                <c:pt idx="247">
                  <c:v>0</c:v>
                </c:pt>
                <c:pt idx="248">
                  <c:v>0</c:v>
                </c:pt>
                <c:pt idx="249">
                  <c:v>0</c:v>
                </c:pt>
                <c:pt idx="250">
                  <c:v>0</c:v>
                </c:pt>
                <c:pt idx="251">
                  <c:v>0</c:v>
                </c:pt>
                <c:pt idx="252">
                  <c:v>0</c:v>
                </c:pt>
                <c:pt idx="253">
                  <c:v>0</c:v>
                </c:pt>
                <c:pt idx="254">
                  <c:v>0</c:v>
                </c:pt>
                <c:pt idx="255">
                  <c:v>0</c:v>
                </c:pt>
                <c:pt idx="256">
                  <c:v>0</c:v>
                </c:pt>
                <c:pt idx="257">
                  <c:v>0</c:v>
                </c:pt>
                <c:pt idx="258">
                  <c:v>0</c:v>
                </c:pt>
                <c:pt idx="259">
                  <c:v>0</c:v>
                </c:pt>
                <c:pt idx="260">
                  <c:v>0</c:v>
                </c:pt>
                <c:pt idx="261">
                  <c:v>0</c:v>
                </c:pt>
                <c:pt idx="262">
                  <c:v>0</c:v>
                </c:pt>
                <c:pt idx="263">
                  <c:v>0</c:v>
                </c:pt>
                <c:pt idx="264">
                  <c:v>0</c:v>
                </c:pt>
                <c:pt idx="265">
                  <c:v>0</c:v>
                </c:pt>
                <c:pt idx="266">
                  <c:v>0</c:v>
                </c:pt>
                <c:pt idx="267">
                  <c:v>0</c:v>
                </c:pt>
                <c:pt idx="268">
                  <c:v>0</c:v>
                </c:pt>
                <c:pt idx="269">
                  <c:v>0</c:v>
                </c:pt>
                <c:pt idx="270">
                  <c:v>0</c:v>
                </c:pt>
                <c:pt idx="271">
                  <c:v>0</c:v>
                </c:pt>
                <c:pt idx="272">
                  <c:v>0</c:v>
                </c:pt>
                <c:pt idx="273">
                  <c:v>0</c:v>
                </c:pt>
                <c:pt idx="274">
                  <c:v>0</c:v>
                </c:pt>
                <c:pt idx="275">
                  <c:v>0</c:v>
                </c:pt>
                <c:pt idx="276">
                  <c:v>0</c:v>
                </c:pt>
                <c:pt idx="277">
                  <c:v>0</c:v>
                </c:pt>
                <c:pt idx="278">
                  <c:v>0</c:v>
                </c:pt>
                <c:pt idx="279">
                  <c:v>0</c:v>
                </c:pt>
                <c:pt idx="280">
                  <c:v>0</c:v>
                </c:pt>
                <c:pt idx="281">
                  <c:v>198.95957271175766</c:v>
                </c:pt>
                <c:pt idx="282">
                  <c:v>200.71972873374872</c:v>
                </c:pt>
                <c:pt idx="283">
                  <c:v>202.47988475573976</c:v>
                </c:pt>
                <c:pt idx="284">
                  <c:v>204.24004077773083</c:v>
                </c:pt>
                <c:pt idx="285">
                  <c:v>206.00019679972186</c:v>
                </c:pt>
                <c:pt idx="286">
                  <c:v>207.7603528217129</c:v>
                </c:pt>
                <c:pt idx="287">
                  <c:v>209.52050884370396</c:v>
                </c:pt>
                <c:pt idx="288">
                  <c:v>211.28066486569503</c:v>
                </c:pt>
                <c:pt idx="289">
                  <c:v>213.0408208876861</c:v>
                </c:pt>
                <c:pt idx="290">
                  <c:v>214.80097690967713</c:v>
                </c:pt>
                <c:pt idx="291">
                  <c:v>216.56113293166817</c:v>
                </c:pt>
                <c:pt idx="292">
                  <c:v>218.32128895365929</c:v>
                </c:pt>
                <c:pt idx="293">
                  <c:v>220.08144497565036</c:v>
                </c:pt>
                <c:pt idx="294">
                  <c:v>221.84160099764139</c:v>
                </c:pt>
                <c:pt idx="295">
                  <c:v>223.60175701963243</c:v>
                </c:pt>
                <c:pt idx="296">
                  <c:v>225.3619130416235</c:v>
                </c:pt>
                <c:pt idx="297">
                  <c:v>227.12206906361453</c:v>
                </c:pt>
                <c:pt idx="298">
                  <c:v>228.88222508560557</c:v>
                </c:pt>
                <c:pt idx="299">
                  <c:v>230.64238110759658</c:v>
                </c:pt>
                <c:pt idx="300">
                  <c:v>230.64238110759658</c:v>
                </c:pt>
                <c:pt idx="301">
                  <c:v>230.64238110759658</c:v>
                </c:pt>
                <c:pt idx="302">
                  <c:v>230.64238110759658</c:v>
                </c:pt>
                <c:pt idx="303">
                  <c:v>230.64238110759658</c:v>
                </c:pt>
                <c:pt idx="304">
                  <c:v>230.64238110759658</c:v>
                </c:pt>
                <c:pt idx="305">
                  <c:v>230.64238110759658</c:v>
                </c:pt>
                <c:pt idx="306">
                  <c:v>230.64238110759658</c:v>
                </c:pt>
                <c:pt idx="307">
                  <c:v>230.64238110759658</c:v>
                </c:pt>
                <c:pt idx="308">
                  <c:v>230.64238110759658</c:v>
                </c:pt>
                <c:pt idx="309">
                  <c:v>230.64238110759658</c:v>
                </c:pt>
                <c:pt idx="310">
                  <c:v>230.64238110759658</c:v>
                </c:pt>
                <c:pt idx="311">
                  <c:v>230.64238110759658</c:v>
                </c:pt>
                <c:pt idx="312">
                  <c:v>230.64238110759658</c:v>
                </c:pt>
                <c:pt idx="313">
                  <c:v>230.64238110759658</c:v>
                </c:pt>
                <c:pt idx="314">
                  <c:v>230.64238110759658</c:v>
                </c:pt>
                <c:pt idx="315">
                  <c:v>230.64238110759658</c:v>
                </c:pt>
                <c:pt idx="316">
                  <c:v>230.64238110759658</c:v>
                </c:pt>
                <c:pt idx="317">
                  <c:v>230.64238110759658</c:v>
                </c:pt>
                <c:pt idx="318">
                  <c:v>230.64238110759658</c:v>
                </c:pt>
                <c:pt idx="319">
                  <c:v>230.64238110759658</c:v>
                </c:pt>
                <c:pt idx="320">
                  <c:v>230.64238110759658</c:v>
                </c:pt>
                <c:pt idx="321">
                  <c:v>230.64238110759658</c:v>
                </c:pt>
                <c:pt idx="322">
                  <c:v>230.64238110759658</c:v>
                </c:pt>
                <c:pt idx="323">
                  <c:v>230.64238110759658</c:v>
                </c:pt>
                <c:pt idx="324">
                  <c:v>230.64238110759658</c:v>
                </c:pt>
                <c:pt idx="325">
                  <c:v>230.64238110759658</c:v>
                </c:pt>
                <c:pt idx="326">
                  <c:v>230.64238110759658</c:v>
                </c:pt>
                <c:pt idx="327">
                  <c:v>230.64238110759658</c:v>
                </c:pt>
                <c:pt idx="328">
                  <c:v>230.64238110759658</c:v>
                </c:pt>
                <c:pt idx="329">
                  <c:v>230.64238110759658</c:v>
                </c:pt>
                <c:pt idx="330">
                  <c:v>230.64238110759658</c:v>
                </c:pt>
                <c:pt idx="331">
                  <c:v>230.64238110759658</c:v>
                </c:pt>
                <c:pt idx="332">
                  <c:v>230.64238110759658</c:v>
                </c:pt>
                <c:pt idx="333">
                  <c:v>230.64238110759658</c:v>
                </c:pt>
                <c:pt idx="334">
                  <c:v>230.64238110759658</c:v>
                </c:pt>
                <c:pt idx="335">
                  <c:v>230.64238110759658</c:v>
                </c:pt>
                <c:pt idx="336">
                  <c:v>230.64238110759658</c:v>
                </c:pt>
                <c:pt idx="337">
                  <c:v>230.64238110759658</c:v>
                </c:pt>
                <c:pt idx="338">
                  <c:v>230.64238110759658</c:v>
                </c:pt>
                <c:pt idx="339">
                  <c:v>230.64238110759658</c:v>
                </c:pt>
                <c:pt idx="340">
                  <c:v>230.64238110759658</c:v>
                </c:pt>
                <c:pt idx="341">
                  <c:v>230.64238110759658</c:v>
                </c:pt>
                <c:pt idx="342">
                  <c:v>230.64238110759658</c:v>
                </c:pt>
                <c:pt idx="343">
                  <c:v>230.64238110759658</c:v>
                </c:pt>
                <c:pt idx="344">
                  <c:v>230.64238110759658</c:v>
                </c:pt>
                <c:pt idx="345">
                  <c:v>230.64238110759658</c:v>
                </c:pt>
                <c:pt idx="346">
                  <c:v>230.64238110759658</c:v>
                </c:pt>
                <c:pt idx="347">
                  <c:v>230.64238110759658</c:v>
                </c:pt>
                <c:pt idx="348">
                  <c:v>230.64238110759658</c:v>
                </c:pt>
                <c:pt idx="349">
                  <c:v>230.64238110759658</c:v>
                </c:pt>
                <c:pt idx="350">
                  <c:v>230.64238110759658</c:v>
                </c:pt>
                <c:pt idx="351">
                  <c:v>230.64238110759658</c:v>
                </c:pt>
                <c:pt idx="352">
                  <c:v>230.64238110759658</c:v>
                </c:pt>
                <c:pt idx="353">
                  <c:v>230.64238110759658</c:v>
                </c:pt>
                <c:pt idx="354">
                  <c:v>230.64238110759658</c:v>
                </c:pt>
                <c:pt idx="355">
                  <c:v>230.64238110759658</c:v>
                </c:pt>
                <c:pt idx="356">
                  <c:v>230.64238110759658</c:v>
                </c:pt>
                <c:pt idx="357">
                  <c:v>230.64238110759658</c:v>
                </c:pt>
                <c:pt idx="358">
                  <c:v>230.64238110759658</c:v>
                </c:pt>
                <c:pt idx="359">
                  <c:v>230.64238110759658</c:v>
                </c:pt>
                <c:pt idx="360">
                  <c:v>230.64238110759658</c:v>
                </c:pt>
                <c:pt idx="361">
                  <c:v>230.64238110759658</c:v>
                </c:pt>
                <c:pt idx="362">
                  <c:v>230.64238110759658</c:v>
                </c:pt>
                <c:pt idx="363">
                  <c:v>230.64238110759658</c:v>
                </c:pt>
                <c:pt idx="364">
                  <c:v>230.64238110759658</c:v>
                </c:pt>
                <c:pt idx="365">
                  <c:v>230.64238110759658</c:v>
                </c:pt>
                <c:pt idx="366">
                  <c:v>230.64238110759658</c:v>
                </c:pt>
                <c:pt idx="367">
                  <c:v>230.64238110759658</c:v>
                </c:pt>
                <c:pt idx="368">
                  <c:v>230.64238110759658</c:v>
                </c:pt>
                <c:pt idx="369">
                  <c:v>230.64238110759658</c:v>
                </c:pt>
                <c:pt idx="370">
                  <c:v>230.64238110759658</c:v>
                </c:pt>
                <c:pt idx="371">
                  <c:v>230.64238110759658</c:v>
                </c:pt>
                <c:pt idx="372">
                  <c:v>230.64238110759658</c:v>
                </c:pt>
                <c:pt idx="373">
                  <c:v>230.64238110759658</c:v>
                </c:pt>
                <c:pt idx="374">
                  <c:v>230.64238110759658</c:v>
                </c:pt>
                <c:pt idx="375">
                  <c:v>230.64238110759658</c:v>
                </c:pt>
                <c:pt idx="376">
                  <c:v>230.64238110759658</c:v>
                </c:pt>
                <c:pt idx="377">
                  <c:v>230.64238110759658</c:v>
                </c:pt>
                <c:pt idx="378">
                  <c:v>230.64238110759658</c:v>
                </c:pt>
                <c:pt idx="379">
                  <c:v>230.64238110759658</c:v>
                </c:pt>
                <c:pt idx="380">
                  <c:v>230.64238110759658</c:v>
                </c:pt>
                <c:pt idx="381">
                  <c:v>230.64238110759658</c:v>
                </c:pt>
                <c:pt idx="382">
                  <c:v>230.64238110759658</c:v>
                </c:pt>
                <c:pt idx="383">
                  <c:v>230.64238110759658</c:v>
                </c:pt>
                <c:pt idx="384">
                  <c:v>230.64238110759658</c:v>
                </c:pt>
                <c:pt idx="385">
                  <c:v>230.64238110759658</c:v>
                </c:pt>
                <c:pt idx="386">
                  <c:v>230.64238110759658</c:v>
                </c:pt>
                <c:pt idx="387">
                  <c:v>230.64238110759658</c:v>
                </c:pt>
                <c:pt idx="388">
                  <c:v>230.64238110759658</c:v>
                </c:pt>
                <c:pt idx="389">
                  <c:v>230.64238110759658</c:v>
                </c:pt>
                <c:pt idx="390">
                  <c:v>230.64238110759658</c:v>
                </c:pt>
                <c:pt idx="391">
                  <c:v>230.64238110759658</c:v>
                </c:pt>
                <c:pt idx="392">
                  <c:v>230.64238110759658</c:v>
                </c:pt>
                <c:pt idx="393">
                  <c:v>230.64238110759658</c:v>
                </c:pt>
                <c:pt idx="394">
                  <c:v>230.64238110759658</c:v>
                </c:pt>
                <c:pt idx="395">
                  <c:v>230.64238110759658</c:v>
                </c:pt>
                <c:pt idx="396">
                  <c:v>230.64238110759658</c:v>
                </c:pt>
                <c:pt idx="397">
                  <c:v>230.64238110759658</c:v>
                </c:pt>
                <c:pt idx="398">
                  <c:v>230.64238110759658</c:v>
                </c:pt>
                <c:pt idx="399">
                  <c:v>230.64238110759658</c:v>
                </c:pt>
                <c:pt idx="400">
                  <c:v>230.64238110759658</c:v>
                </c:pt>
                <c:pt idx="401">
                  <c:v>230.64238110759658</c:v>
                </c:pt>
                <c:pt idx="402">
                  <c:v>230.64238110759658</c:v>
                </c:pt>
                <c:pt idx="403">
                  <c:v>230.64238110759658</c:v>
                </c:pt>
                <c:pt idx="404">
                  <c:v>230.64238110759658</c:v>
                </c:pt>
                <c:pt idx="405">
                  <c:v>230.64238110759658</c:v>
                </c:pt>
                <c:pt idx="406">
                  <c:v>230.64238110759658</c:v>
                </c:pt>
                <c:pt idx="407">
                  <c:v>230.64238110759658</c:v>
                </c:pt>
                <c:pt idx="408">
                  <c:v>230.64238110759658</c:v>
                </c:pt>
                <c:pt idx="409">
                  <c:v>230.64238110759658</c:v>
                </c:pt>
                <c:pt idx="410">
                  <c:v>230.64238110759658</c:v>
                </c:pt>
                <c:pt idx="411">
                  <c:v>230.64238110759658</c:v>
                </c:pt>
                <c:pt idx="412">
                  <c:v>230.64238110759658</c:v>
                </c:pt>
                <c:pt idx="413">
                  <c:v>230.64238110759658</c:v>
                </c:pt>
                <c:pt idx="414">
                  <c:v>230.64238110759658</c:v>
                </c:pt>
                <c:pt idx="415">
                  <c:v>230.64238110759658</c:v>
                </c:pt>
                <c:pt idx="416">
                  <c:v>230.64238110759658</c:v>
                </c:pt>
                <c:pt idx="417">
                  <c:v>230.64238110759658</c:v>
                </c:pt>
                <c:pt idx="418">
                  <c:v>230.64238110759658</c:v>
                </c:pt>
                <c:pt idx="419">
                  <c:v>230.64238110759658</c:v>
                </c:pt>
                <c:pt idx="420">
                  <c:v>230.64238110759658</c:v>
                </c:pt>
                <c:pt idx="421">
                  <c:v>230.64238110759658</c:v>
                </c:pt>
                <c:pt idx="422">
                  <c:v>230.64238110759658</c:v>
                </c:pt>
                <c:pt idx="423">
                  <c:v>230.64238110759658</c:v>
                </c:pt>
                <c:pt idx="424">
                  <c:v>230.64238110759658</c:v>
                </c:pt>
                <c:pt idx="425">
                  <c:v>230.64238110759658</c:v>
                </c:pt>
                <c:pt idx="426">
                  <c:v>230.64238110759658</c:v>
                </c:pt>
                <c:pt idx="427">
                  <c:v>230.64238110759658</c:v>
                </c:pt>
                <c:pt idx="428">
                  <c:v>230.64238110759658</c:v>
                </c:pt>
                <c:pt idx="429">
                  <c:v>230.64238110759658</c:v>
                </c:pt>
                <c:pt idx="430">
                  <c:v>230.64238110759658</c:v>
                </c:pt>
                <c:pt idx="431">
                  <c:v>230.64238110759658</c:v>
                </c:pt>
                <c:pt idx="432">
                  <c:v>230.64238110759658</c:v>
                </c:pt>
                <c:pt idx="433">
                  <c:v>230.64238110759658</c:v>
                </c:pt>
                <c:pt idx="434">
                  <c:v>230.64238110759658</c:v>
                </c:pt>
                <c:pt idx="435">
                  <c:v>230.64238110759658</c:v>
                </c:pt>
                <c:pt idx="436">
                  <c:v>230.64238110759658</c:v>
                </c:pt>
                <c:pt idx="437">
                  <c:v>230.64238110759658</c:v>
                </c:pt>
                <c:pt idx="438">
                  <c:v>230.64238110759658</c:v>
                </c:pt>
                <c:pt idx="439">
                  <c:v>230.64238110759658</c:v>
                </c:pt>
                <c:pt idx="440">
                  <c:v>230.64238110759658</c:v>
                </c:pt>
                <c:pt idx="441">
                  <c:v>230.64238110759658</c:v>
                </c:pt>
                <c:pt idx="442">
                  <c:v>230.64238110759658</c:v>
                </c:pt>
                <c:pt idx="443">
                  <c:v>230.64238110759658</c:v>
                </c:pt>
                <c:pt idx="444">
                  <c:v>230.64238110759658</c:v>
                </c:pt>
                <c:pt idx="445">
                  <c:v>230.64238110759658</c:v>
                </c:pt>
                <c:pt idx="446">
                  <c:v>230.64238110759658</c:v>
                </c:pt>
                <c:pt idx="447">
                  <c:v>230.64238110759658</c:v>
                </c:pt>
                <c:pt idx="448">
                  <c:v>230.64238110759658</c:v>
                </c:pt>
                <c:pt idx="449">
                  <c:v>230.64238110759658</c:v>
                </c:pt>
                <c:pt idx="450">
                  <c:v>230.64238110759658</c:v>
                </c:pt>
                <c:pt idx="451">
                  <c:v>230.64238110759658</c:v>
                </c:pt>
                <c:pt idx="452">
                  <c:v>230.64238110759658</c:v>
                </c:pt>
                <c:pt idx="453">
                  <c:v>230.64238110759658</c:v>
                </c:pt>
                <c:pt idx="454">
                  <c:v>230.64238110759658</c:v>
                </c:pt>
                <c:pt idx="455">
                  <c:v>230.64238110759658</c:v>
                </c:pt>
                <c:pt idx="456">
                  <c:v>230.64238110759658</c:v>
                </c:pt>
                <c:pt idx="457">
                  <c:v>230.64238110759658</c:v>
                </c:pt>
                <c:pt idx="458">
                  <c:v>230.64238110759658</c:v>
                </c:pt>
                <c:pt idx="459">
                  <c:v>230.64238110759658</c:v>
                </c:pt>
                <c:pt idx="460">
                  <c:v>230.64238110759658</c:v>
                </c:pt>
                <c:pt idx="461">
                  <c:v>230.64238110759658</c:v>
                </c:pt>
                <c:pt idx="462">
                  <c:v>230.64238110759658</c:v>
                </c:pt>
                <c:pt idx="463">
                  <c:v>230.64238110759658</c:v>
                </c:pt>
                <c:pt idx="464">
                  <c:v>230.64238110759658</c:v>
                </c:pt>
                <c:pt idx="465">
                  <c:v>230.64238110759658</c:v>
                </c:pt>
                <c:pt idx="466">
                  <c:v>230.64238110759658</c:v>
                </c:pt>
                <c:pt idx="467">
                  <c:v>230.64238110759658</c:v>
                </c:pt>
                <c:pt idx="468">
                  <c:v>230.64238110759658</c:v>
                </c:pt>
                <c:pt idx="469">
                  <c:v>230.64238110759658</c:v>
                </c:pt>
                <c:pt idx="470">
                  <c:v>230.2286693901813</c:v>
                </c:pt>
                <c:pt idx="471">
                  <c:v>229.81569976268167</c:v>
                </c:pt>
                <c:pt idx="472">
                  <c:v>229.40347089398361</c:v>
                </c:pt>
                <c:pt idx="473">
                  <c:v>228.99198145536087</c:v>
                </c:pt>
                <c:pt idx="474">
                  <c:v>228.58123012047059</c:v>
                </c:pt>
                <c:pt idx="475">
                  <c:v>228.17121556534889</c:v>
                </c:pt>
                <c:pt idx="476">
                  <c:v>227.7619364684069</c:v>
                </c:pt>
                <c:pt idx="477">
                  <c:v>227.35339151042621</c:v>
                </c:pt>
                <c:pt idx="478">
                  <c:v>226.94557937455477</c:v>
                </c:pt>
                <c:pt idx="479">
                  <c:v>226.53849874630262</c:v>
                </c:pt>
                <c:pt idx="480">
                  <c:v>226.13214831353764</c:v>
                </c:pt>
                <c:pt idx="481">
                  <c:v>225.72652676648141</c:v>
                </c:pt>
                <c:pt idx="482">
                  <c:v>225.32163279770478</c:v>
                </c:pt>
                <c:pt idx="483">
                  <c:v>224.91746510212388</c:v>
                </c:pt>
                <c:pt idx="484">
                  <c:v>224.51402237699574</c:v>
                </c:pt>
                <c:pt idx="485">
                  <c:v>224.11130332191428</c:v>
                </c:pt>
                <c:pt idx="486">
                  <c:v>223.70930663880586</c:v>
                </c:pt>
                <c:pt idx="487">
                  <c:v>223.30803103192528</c:v>
                </c:pt>
                <c:pt idx="488">
                  <c:v>222.90747520785175</c:v>
                </c:pt>
                <c:pt idx="489">
                  <c:v>222.50763787548425</c:v>
                </c:pt>
                <c:pt idx="490">
                  <c:v>222.10851774603788</c:v>
                </c:pt>
                <c:pt idx="491">
                  <c:v>221.71011353303939</c:v>
                </c:pt>
                <c:pt idx="492">
                  <c:v>221.31242395232312</c:v>
                </c:pt>
                <c:pt idx="493">
                  <c:v>220.91544772202681</c:v>
                </c:pt>
                <c:pt idx="494">
                  <c:v>220.51918356258767</c:v>
                </c:pt>
                <c:pt idx="495">
                  <c:v>220.12363019673802</c:v>
                </c:pt>
                <c:pt idx="496">
                  <c:v>219.72878634950123</c:v>
                </c:pt>
                <c:pt idx="497">
                  <c:v>219.3346507481877</c:v>
                </c:pt>
                <c:pt idx="498">
                  <c:v>218.94122212239068</c:v>
                </c:pt>
                <c:pt idx="499">
                  <c:v>218.54849920398223</c:v>
                </c:pt>
                <c:pt idx="500">
                  <c:v>218.156480727109</c:v>
                </c:pt>
                <c:pt idx="501">
                  <c:v>217.76516542818834</c:v>
                </c:pt>
                <c:pt idx="502">
                  <c:v>217.37455204590418</c:v>
                </c:pt>
                <c:pt idx="503">
                  <c:v>216.98463932120276</c:v>
                </c:pt>
                <c:pt idx="504">
                  <c:v>216.59542599728883</c:v>
                </c:pt>
                <c:pt idx="505">
                  <c:v>216.20691081962156</c:v>
                </c:pt>
                <c:pt idx="506">
                  <c:v>215.81909253591022</c:v>
                </c:pt>
                <c:pt idx="507">
                  <c:v>215.43196989611067</c:v>
                </c:pt>
                <c:pt idx="508">
                  <c:v>215.0455416524207</c:v>
                </c:pt>
                <c:pt idx="509">
                  <c:v>214.6598065592766</c:v>
                </c:pt>
                <c:pt idx="510">
                  <c:v>214.27476337334866</c:v>
                </c:pt>
                <c:pt idx="511">
                  <c:v>213.89041085353756</c:v>
                </c:pt>
                <c:pt idx="512">
                  <c:v>213.50674776097006</c:v>
                </c:pt>
                <c:pt idx="513">
                  <c:v>213.12377285899515</c:v>
                </c:pt>
                <c:pt idx="514">
                  <c:v>212.7414849131801</c:v>
                </c:pt>
                <c:pt idx="515">
                  <c:v>212.35988269130635</c:v>
                </c:pt>
                <c:pt idx="516">
                  <c:v>211.97896496336574</c:v>
                </c:pt>
                <c:pt idx="517">
                  <c:v>211.59873050155625</c:v>
                </c:pt>
                <c:pt idx="518">
                  <c:v>211.21917808027831</c:v>
                </c:pt>
                <c:pt idx="519">
                  <c:v>210.84030647613082</c:v>
                </c:pt>
                <c:pt idx="520">
                  <c:v>113.50681873475743</c:v>
                </c:pt>
                <c:pt idx="521">
                  <c:v>16.377150560948536</c:v>
                </c:pt>
                <c:pt idx="522">
                  <c:v>-80.51984363473639</c:v>
                </c:pt>
                <c:pt idx="523">
                  <c:v>-177.15537900306271</c:v>
                </c:pt>
                <c:pt idx="524">
                  <c:v>-273.50074902661999</c:v>
                </c:pt>
                <c:pt idx="525">
                  <c:v>-369.52733426645784</c:v>
                </c:pt>
                <c:pt idx="526">
                  <c:v>-465.2066110821911</c:v>
                </c:pt>
                <c:pt idx="527">
                  <c:v>-560.51016032292011</c:v>
                </c:pt>
                <c:pt idx="528">
                  <c:v>-559.50475264397437</c:v>
                </c:pt>
                <c:pt idx="529">
                  <c:v>-558.50114840174115</c:v>
                </c:pt>
                <c:pt idx="530">
                  <c:v>-557.4993443613298</c:v>
                </c:pt>
                <c:pt idx="531">
                  <c:v>-556.49933729365216</c:v>
                </c:pt>
                <c:pt idx="532">
                  <c:v>-555.50112397541204</c:v>
                </c:pt>
                <c:pt idx="533">
                  <c:v>-554.50470118909516</c:v>
                </c:pt>
                <c:pt idx="534">
                  <c:v>-553.51006572295864</c:v>
                </c:pt>
                <c:pt idx="535">
                  <c:v>-552.5172143710206</c:v>
                </c:pt>
                <c:pt idx="536">
                  <c:v>-551.52614393304975</c:v>
                </c:pt>
                <c:pt idx="537">
                  <c:v>-550.53685121455533</c:v>
                </c:pt>
                <c:pt idx="538">
                  <c:v>-453.41132558673689</c:v>
                </c:pt>
                <c:pt idx="539">
                  <c:v>-356.25591344556904</c:v>
                </c:pt>
                <c:pt idx="540">
                  <c:v>-259.09971053037634</c:v>
                </c:pt>
                <c:pt idx="541">
                  <c:v>-161.97181371596943</c:v>
                </c:pt>
                <c:pt idx="542">
                  <c:v>-64.901312147850746</c:v>
                </c:pt>
                <c:pt idx="543">
                  <c:v>32.082721620222586</c:v>
                </c:pt>
                <c:pt idx="544">
                  <c:v>128.95124048361981</c:v>
                </c:pt>
                <c:pt idx="545">
                  <c:v>225.67523163646149</c:v>
                </c:pt>
                <c:pt idx="546">
                  <c:v>225.27042967764521</c:v>
                </c:pt>
                <c:pt idx="547">
                  <c:v>224.86635382698296</c:v>
                </c:pt>
                <c:pt idx="548">
                  <c:v>224.46300278202793</c:v>
                </c:pt>
                <c:pt idx="549">
                  <c:v>321.01567097581903</c:v>
                </c:pt>
                <c:pt idx="550">
                  <c:v>417.36592018677101</c:v>
                </c:pt>
                <c:pt idx="551">
                  <c:v>513.48489349204419</c:v>
                </c:pt>
                <c:pt idx="552">
                  <c:v>609.34380353462996</c:v>
                </c:pt>
                <c:pt idx="553">
                  <c:v>704.9139412938423</c:v>
                </c:pt>
                <c:pt idx="554">
                  <c:v>800.16668483194542</c:v>
                </c:pt>
                <c:pt idx="555">
                  <c:v>895.07350801425059</c:v>
                </c:pt>
                <c:pt idx="556">
                  <c:v>989.60598920002928</c:v>
                </c:pt>
                <c:pt idx="557">
                  <c:v>987.83089655924789</c:v>
                </c:pt>
                <c:pt idx="558">
                  <c:v>986.05898796738882</c:v>
                </c:pt>
                <c:pt idx="559">
                  <c:v>984.29025771310637</c:v>
                </c:pt>
                <c:pt idx="560">
                  <c:v>982.52470009529952</c:v>
                </c:pt>
                <c:pt idx="561">
                  <c:v>980.76230942309382</c:v>
                </c:pt>
                <c:pt idx="562">
                  <c:v>979.00308001582232</c:v>
                </c:pt>
                <c:pt idx="563">
                  <c:v>977.24700620300803</c:v>
                </c:pt>
                <c:pt idx="564">
                  <c:v>975.49408232434519</c:v>
                </c:pt>
                <c:pt idx="565">
                  <c:v>973.74430272968095</c:v>
                </c:pt>
                <c:pt idx="566">
                  <c:v>971.99766177899767</c:v>
                </c:pt>
                <c:pt idx="567">
                  <c:v>0</c:v>
                </c:pt>
                <c:pt idx="568">
                  <c:v>0</c:v>
                </c:pt>
                <c:pt idx="569">
                  <c:v>0</c:v>
                </c:pt>
                <c:pt idx="570">
                  <c:v>0</c:v>
                </c:pt>
                <c:pt idx="571">
                  <c:v>0</c:v>
                </c:pt>
                <c:pt idx="572">
                  <c:v>0</c:v>
                </c:pt>
                <c:pt idx="573">
                  <c:v>0</c:v>
                </c:pt>
                <c:pt idx="574">
                  <c:v>0</c:v>
                </c:pt>
                <c:pt idx="575">
                  <c:v>0</c:v>
                </c:pt>
                <c:pt idx="576">
                  <c:v>0</c:v>
                </c:pt>
                <c:pt idx="577">
                  <c:v>0</c:v>
                </c:pt>
                <c:pt idx="578">
                  <c:v>0</c:v>
                </c:pt>
                <c:pt idx="579">
                  <c:v>0</c:v>
                </c:pt>
                <c:pt idx="580">
                  <c:v>0</c:v>
                </c:pt>
                <c:pt idx="581">
                  <c:v>0</c:v>
                </c:pt>
                <c:pt idx="582">
                  <c:v>0</c:v>
                </c:pt>
                <c:pt idx="583">
                  <c:v>0</c:v>
                </c:pt>
                <c:pt idx="584">
                  <c:v>0</c:v>
                </c:pt>
                <c:pt idx="585">
                  <c:v>0</c:v>
                </c:pt>
                <c:pt idx="586">
                  <c:v>0</c:v>
                </c:pt>
                <c:pt idx="587">
                  <c:v>0</c:v>
                </c:pt>
                <c:pt idx="588">
                  <c:v>0</c:v>
                </c:pt>
                <c:pt idx="589">
                  <c:v>0</c:v>
                </c:pt>
                <c:pt idx="590">
                  <c:v>0</c:v>
                </c:pt>
                <c:pt idx="591">
                  <c:v>0</c:v>
                </c:pt>
                <c:pt idx="592">
                  <c:v>0</c:v>
                </c:pt>
                <c:pt idx="593">
                  <c:v>0</c:v>
                </c:pt>
                <c:pt idx="594">
                  <c:v>0</c:v>
                </c:pt>
                <c:pt idx="595">
                  <c:v>0</c:v>
                </c:pt>
                <c:pt idx="596">
                  <c:v>0</c:v>
                </c:pt>
                <c:pt idx="597">
                  <c:v>0</c:v>
                </c:pt>
                <c:pt idx="598">
                  <c:v>0</c:v>
                </c:pt>
                <c:pt idx="599">
                  <c:v>0</c:v>
                </c:pt>
                <c:pt idx="600">
                  <c:v>0</c:v>
                </c:pt>
                <c:pt idx="601">
                  <c:v>0</c:v>
                </c:pt>
                <c:pt idx="602">
                  <c:v>0</c:v>
                </c:pt>
                <c:pt idx="603">
                  <c:v>0</c:v>
                </c:pt>
                <c:pt idx="604">
                  <c:v>0</c:v>
                </c:pt>
                <c:pt idx="605">
                  <c:v>0</c:v>
                </c:pt>
                <c:pt idx="606">
                  <c:v>0</c:v>
                </c:pt>
                <c:pt idx="607">
                  <c:v>0</c:v>
                </c:pt>
                <c:pt idx="608">
                  <c:v>0</c:v>
                </c:pt>
                <c:pt idx="609">
                  <c:v>0</c:v>
                </c:pt>
                <c:pt idx="610">
                  <c:v>0</c:v>
                </c:pt>
                <c:pt idx="611">
                  <c:v>0</c:v>
                </c:pt>
                <c:pt idx="612">
                  <c:v>0</c:v>
                </c:pt>
                <c:pt idx="613">
                  <c:v>0</c:v>
                </c:pt>
                <c:pt idx="614">
                  <c:v>0</c:v>
                </c:pt>
                <c:pt idx="615">
                  <c:v>0</c:v>
                </c:pt>
                <c:pt idx="616">
                  <c:v>0</c:v>
                </c:pt>
                <c:pt idx="617">
                  <c:v>0</c:v>
                </c:pt>
                <c:pt idx="618">
                  <c:v>0</c:v>
                </c:pt>
                <c:pt idx="619">
                  <c:v>0</c:v>
                </c:pt>
                <c:pt idx="620">
                  <c:v>0</c:v>
                </c:pt>
                <c:pt idx="621">
                  <c:v>0</c:v>
                </c:pt>
                <c:pt idx="622">
                  <c:v>0</c:v>
                </c:pt>
                <c:pt idx="623">
                  <c:v>0</c:v>
                </c:pt>
                <c:pt idx="624">
                  <c:v>0</c:v>
                </c:pt>
                <c:pt idx="625">
                  <c:v>0</c:v>
                </c:pt>
                <c:pt idx="626">
                  <c:v>0</c:v>
                </c:pt>
                <c:pt idx="627">
                  <c:v>0</c:v>
                </c:pt>
                <c:pt idx="628">
                  <c:v>0</c:v>
                </c:pt>
                <c:pt idx="629">
                  <c:v>0</c:v>
                </c:pt>
                <c:pt idx="630">
                  <c:v>0</c:v>
                </c:pt>
                <c:pt idx="631">
                  <c:v>0</c:v>
                </c:pt>
                <c:pt idx="632">
                  <c:v>0</c:v>
                </c:pt>
                <c:pt idx="633">
                  <c:v>0</c:v>
                </c:pt>
                <c:pt idx="634">
                  <c:v>0</c:v>
                </c:pt>
                <c:pt idx="635">
                  <c:v>0</c:v>
                </c:pt>
                <c:pt idx="636">
                  <c:v>0</c:v>
                </c:pt>
                <c:pt idx="637">
                  <c:v>0</c:v>
                </c:pt>
                <c:pt idx="638">
                  <c:v>0</c:v>
                </c:pt>
                <c:pt idx="639">
                  <c:v>0</c:v>
                </c:pt>
                <c:pt idx="640">
                  <c:v>0</c:v>
                </c:pt>
                <c:pt idx="641">
                  <c:v>0</c:v>
                </c:pt>
                <c:pt idx="642">
                  <c:v>0</c:v>
                </c:pt>
                <c:pt idx="643">
                  <c:v>0</c:v>
                </c:pt>
                <c:pt idx="644">
                  <c:v>0</c:v>
                </c:pt>
                <c:pt idx="645">
                  <c:v>0</c:v>
                </c:pt>
                <c:pt idx="646">
                  <c:v>0</c:v>
                </c:pt>
                <c:pt idx="647">
                  <c:v>0</c:v>
                </c:pt>
                <c:pt idx="648">
                  <c:v>0</c:v>
                </c:pt>
                <c:pt idx="649">
                  <c:v>0</c:v>
                </c:pt>
                <c:pt idx="650">
                  <c:v>0</c:v>
                </c:pt>
                <c:pt idx="651">
                  <c:v>0</c:v>
                </c:pt>
                <c:pt idx="652">
                  <c:v>0</c:v>
                </c:pt>
                <c:pt idx="653">
                  <c:v>0</c:v>
                </c:pt>
                <c:pt idx="654">
                  <c:v>0</c:v>
                </c:pt>
                <c:pt idx="655">
                  <c:v>0</c:v>
                </c:pt>
                <c:pt idx="656">
                  <c:v>0</c:v>
                </c:pt>
                <c:pt idx="657">
                  <c:v>0</c:v>
                </c:pt>
                <c:pt idx="658">
                  <c:v>0</c:v>
                </c:pt>
                <c:pt idx="659">
                  <c:v>0</c:v>
                </c:pt>
                <c:pt idx="660">
                  <c:v>0</c:v>
                </c:pt>
                <c:pt idx="661">
                  <c:v>0</c:v>
                </c:pt>
                <c:pt idx="662">
                  <c:v>0</c:v>
                </c:pt>
                <c:pt idx="663">
                  <c:v>0</c:v>
                </c:pt>
                <c:pt idx="664">
                  <c:v>0</c:v>
                </c:pt>
                <c:pt idx="665">
                  <c:v>0</c:v>
                </c:pt>
                <c:pt idx="666">
                  <c:v>0</c:v>
                </c:pt>
                <c:pt idx="667">
                  <c:v>0</c:v>
                </c:pt>
                <c:pt idx="668">
                  <c:v>0</c:v>
                </c:pt>
                <c:pt idx="669">
                  <c:v>0</c:v>
                </c:pt>
                <c:pt idx="670">
                  <c:v>0</c:v>
                </c:pt>
                <c:pt idx="671">
                  <c:v>198.95957271175766</c:v>
                </c:pt>
                <c:pt idx="672">
                  <c:v>200.71972873374872</c:v>
                </c:pt>
                <c:pt idx="673">
                  <c:v>202.47988475573976</c:v>
                </c:pt>
                <c:pt idx="674">
                  <c:v>204.24004077773083</c:v>
                </c:pt>
                <c:pt idx="675">
                  <c:v>206.00019679972186</c:v>
                </c:pt>
                <c:pt idx="676">
                  <c:v>207.7603528217129</c:v>
                </c:pt>
                <c:pt idx="677">
                  <c:v>209.52050884370396</c:v>
                </c:pt>
                <c:pt idx="678">
                  <c:v>211.28066486569503</c:v>
                </c:pt>
                <c:pt idx="679">
                  <c:v>213.0408208876861</c:v>
                </c:pt>
                <c:pt idx="680">
                  <c:v>214.80097690967713</c:v>
                </c:pt>
                <c:pt idx="681">
                  <c:v>216.56113293166817</c:v>
                </c:pt>
                <c:pt idx="682">
                  <c:v>218.32128895365929</c:v>
                </c:pt>
                <c:pt idx="683">
                  <c:v>220.08144497565036</c:v>
                </c:pt>
                <c:pt idx="684">
                  <c:v>221.84160099764139</c:v>
                </c:pt>
                <c:pt idx="685">
                  <c:v>223.60175701963243</c:v>
                </c:pt>
                <c:pt idx="686">
                  <c:v>225.3619130416235</c:v>
                </c:pt>
                <c:pt idx="687">
                  <c:v>227.12206906361453</c:v>
                </c:pt>
                <c:pt idx="688">
                  <c:v>228.88222508560557</c:v>
                </c:pt>
                <c:pt idx="689">
                  <c:v>230.64238110759658</c:v>
                </c:pt>
                <c:pt idx="690">
                  <c:v>230.64238110759658</c:v>
                </c:pt>
                <c:pt idx="691">
                  <c:v>230.64238110759658</c:v>
                </c:pt>
                <c:pt idx="692">
                  <c:v>230.64238110759658</c:v>
                </c:pt>
                <c:pt idx="693">
                  <c:v>230.64238110759658</c:v>
                </c:pt>
                <c:pt idx="694">
                  <c:v>230.64238110759658</c:v>
                </c:pt>
                <c:pt idx="695">
                  <c:v>230.64238110759658</c:v>
                </c:pt>
                <c:pt idx="696">
                  <c:v>230.64238110759658</c:v>
                </c:pt>
                <c:pt idx="697">
                  <c:v>230.64238110759658</c:v>
                </c:pt>
                <c:pt idx="698">
                  <c:v>230.64238110759658</c:v>
                </c:pt>
                <c:pt idx="699">
                  <c:v>230.64238110759658</c:v>
                </c:pt>
                <c:pt idx="700">
                  <c:v>230.64238110759658</c:v>
                </c:pt>
                <c:pt idx="701">
                  <c:v>230.64238110759658</c:v>
                </c:pt>
                <c:pt idx="702">
                  <c:v>230.64238110759658</c:v>
                </c:pt>
                <c:pt idx="703">
                  <c:v>230.64238110759658</c:v>
                </c:pt>
                <c:pt idx="704">
                  <c:v>230.64238110759658</c:v>
                </c:pt>
                <c:pt idx="705">
                  <c:v>230.64238110759658</c:v>
                </c:pt>
                <c:pt idx="706">
                  <c:v>230.64238110759658</c:v>
                </c:pt>
                <c:pt idx="707">
                  <c:v>230.64238110759658</c:v>
                </c:pt>
                <c:pt idx="708">
                  <c:v>230.64238110759658</c:v>
                </c:pt>
                <c:pt idx="709">
                  <c:v>230.64238110759658</c:v>
                </c:pt>
                <c:pt idx="710">
                  <c:v>230.64238110759658</c:v>
                </c:pt>
                <c:pt idx="711">
                  <c:v>230.64238110759658</c:v>
                </c:pt>
                <c:pt idx="712">
                  <c:v>230.64238110759658</c:v>
                </c:pt>
                <c:pt idx="713">
                  <c:v>230.64238110759658</c:v>
                </c:pt>
                <c:pt idx="714">
                  <c:v>230.64238110759658</c:v>
                </c:pt>
                <c:pt idx="715">
                  <c:v>230.64238110759658</c:v>
                </c:pt>
                <c:pt idx="716">
                  <c:v>230.64238110759658</c:v>
                </c:pt>
                <c:pt idx="717">
                  <c:v>230.64238110759658</c:v>
                </c:pt>
                <c:pt idx="718">
                  <c:v>230.64238110759658</c:v>
                </c:pt>
                <c:pt idx="719">
                  <c:v>230.64238110759658</c:v>
                </c:pt>
                <c:pt idx="720">
                  <c:v>230.64238110759658</c:v>
                </c:pt>
                <c:pt idx="721">
                  <c:v>230.64238110759658</c:v>
                </c:pt>
                <c:pt idx="722">
                  <c:v>230.64238110759658</c:v>
                </c:pt>
                <c:pt idx="723">
                  <c:v>230.64238110759658</c:v>
                </c:pt>
                <c:pt idx="724">
                  <c:v>230.64238110759658</c:v>
                </c:pt>
                <c:pt idx="725">
                  <c:v>230.64238110759658</c:v>
                </c:pt>
                <c:pt idx="726">
                  <c:v>230.64238110759658</c:v>
                </c:pt>
                <c:pt idx="727">
                  <c:v>230.64238110759658</c:v>
                </c:pt>
                <c:pt idx="728">
                  <c:v>230.64238110759658</c:v>
                </c:pt>
                <c:pt idx="729">
                  <c:v>230.64238110759658</c:v>
                </c:pt>
                <c:pt idx="730">
                  <c:v>230.64238110759658</c:v>
                </c:pt>
                <c:pt idx="731">
                  <c:v>230.64238110759658</c:v>
                </c:pt>
                <c:pt idx="732">
                  <c:v>230.2286693901813</c:v>
                </c:pt>
                <c:pt idx="733">
                  <c:v>229.81569976268167</c:v>
                </c:pt>
                <c:pt idx="734">
                  <c:v>229.40347089398361</c:v>
                </c:pt>
                <c:pt idx="735">
                  <c:v>228.99198145536087</c:v>
                </c:pt>
                <c:pt idx="736">
                  <c:v>228.58123012047059</c:v>
                </c:pt>
                <c:pt idx="737">
                  <c:v>228.17121556534889</c:v>
                </c:pt>
                <c:pt idx="738">
                  <c:v>227.7619364684069</c:v>
                </c:pt>
                <c:pt idx="739">
                  <c:v>227.35339151042621</c:v>
                </c:pt>
                <c:pt idx="740">
                  <c:v>226.94557937455477</c:v>
                </c:pt>
                <c:pt idx="741">
                  <c:v>226.53849874630262</c:v>
                </c:pt>
                <c:pt idx="742">
                  <c:v>226.13214831353764</c:v>
                </c:pt>
                <c:pt idx="743">
                  <c:v>225.72652676648141</c:v>
                </c:pt>
                <c:pt idx="744">
                  <c:v>225.32163279770478</c:v>
                </c:pt>
                <c:pt idx="745">
                  <c:v>224.91746510212388</c:v>
                </c:pt>
                <c:pt idx="746">
                  <c:v>224.51402237699574</c:v>
                </c:pt>
                <c:pt idx="747">
                  <c:v>224.11130332191428</c:v>
                </c:pt>
                <c:pt idx="748">
                  <c:v>223.70930663880586</c:v>
                </c:pt>
                <c:pt idx="749">
                  <c:v>223.30803103192528</c:v>
                </c:pt>
                <c:pt idx="750">
                  <c:v>222.90747520785175</c:v>
                </c:pt>
                <c:pt idx="751">
                  <c:v>222.50763787548425</c:v>
                </c:pt>
                <c:pt idx="752">
                  <c:v>222.10851774603788</c:v>
                </c:pt>
                <c:pt idx="753">
                  <c:v>221.71011353303939</c:v>
                </c:pt>
                <c:pt idx="754">
                  <c:v>221.31242395232312</c:v>
                </c:pt>
                <c:pt idx="755">
                  <c:v>220.91544772202681</c:v>
                </c:pt>
                <c:pt idx="756">
                  <c:v>220.51918356258767</c:v>
                </c:pt>
                <c:pt idx="757">
                  <c:v>220.12363019673802</c:v>
                </c:pt>
                <c:pt idx="758">
                  <c:v>219.72878634950123</c:v>
                </c:pt>
                <c:pt idx="759">
                  <c:v>219.3346507481877</c:v>
                </c:pt>
                <c:pt idx="760">
                  <c:v>218.94122212239068</c:v>
                </c:pt>
                <c:pt idx="761">
                  <c:v>218.54849920398223</c:v>
                </c:pt>
                <c:pt idx="762">
                  <c:v>218.156480727109</c:v>
                </c:pt>
                <c:pt idx="763">
                  <c:v>217.76516542818834</c:v>
                </c:pt>
                <c:pt idx="764">
                  <c:v>217.37455204590418</c:v>
                </c:pt>
                <c:pt idx="765">
                  <c:v>216.98463932120276</c:v>
                </c:pt>
                <c:pt idx="766">
                  <c:v>216.59542599728883</c:v>
                </c:pt>
                <c:pt idx="767">
                  <c:v>216.20691081962156</c:v>
                </c:pt>
                <c:pt idx="768">
                  <c:v>215.81909253591022</c:v>
                </c:pt>
                <c:pt idx="769">
                  <c:v>215.43196989611067</c:v>
                </c:pt>
                <c:pt idx="770">
                  <c:v>215.0455416524207</c:v>
                </c:pt>
                <c:pt idx="771">
                  <c:v>214.6598065592766</c:v>
                </c:pt>
                <c:pt idx="772">
                  <c:v>214.27476337334866</c:v>
                </c:pt>
                <c:pt idx="773">
                  <c:v>116.93511512038795</c:v>
                </c:pt>
                <c:pt idx="774">
                  <c:v>19.799297485327827</c:v>
                </c:pt>
                <c:pt idx="775">
                  <c:v>-77.103835141093597</c:v>
                </c:pt>
                <c:pt idx="776">
                  <c:v>-173.74549792942753</c:v>
                </c:pt>
                <c:pt idx="777">
                  <c:v>-270.096984382014</c:v>
                </c:pt>
                <c:pt idx="778">
                  <c:v>-366.12967507961736</c:v>
                </c:pt>
                <c:pt idx="779">
                  <c:v>-461.81504640153213</c:v>
                </c:pt>
                <c:pt idx="780">
                  <c:v>-557.12467921650284</c:v>
                </c:pt>
                <c:pt idx="781">
                  <c:v>-556.12534419946815</c:v>
                </c:pt>
                <c:pt idx="782">
                  <c:v>-555.12780172638895</c:v>
                </c:pt>
                <c:pt idx="783">
                  <c:v>-554.13204858191352</c:v>
                </c:pt>
                <c:pt idx="784">
                  <c:v>-553.13808155645734</c:v>
                </c:pt>
                <c:pt idx="785">
                  <c:v>-552.14589744619286</c:v>
                </c:pt>
                <c:pt idx="786">
                  <c:v>-551.15549305303978</c:v>
                </c:pt>
                <c:pt idx="787">
                  <c:v>-550.16686518465394</c:v>
                </c:pt>
                <c:pt idx="788">
                  <c:v>-549.18001065441763</c:v>
                </c:pt>
                <c:pt idx="789">
                  <c:v>-548.19492628142893</c:v>
                </c:pt>
                <c:pt idx="790">
                  <c:v>-547.21160889049202</c:v>
                </c:pt>
                <c:pt idx="791">
                  <c:v>-450.09204787206625</c:v>
                </c:pt>
                <c:pt idx="792">
                  <c:v>-352.94258964135196</c:v>
                </c:pt>
                <c:pt idx="793">
                  <c:v>-255.79232995686476</c:v>
                </c:pt>
                <c:pt idx="794">
                  <c:v>-158.67036571257202</c:v>
                </c:pt>
                <c:pt idx="795">
                  <c:v>-61.6057860730984</c:v>
                </c:pt>
                <c:pt idx="796">
                  <c:v>35.372336388711005</c:v>
                </c:pt>
                <c:pt idx="797">
                  <c:v>132.23495454917162</c:v>
                </c:pt>
                <c:pt idx="798">
                  <c:v>228.95305558338447</c:v>
                </c:pt>
                <c:pt idx="799">
                  <c:v>228.54237407126166</c:v>
                </c:pt>
                <c:pt idx="800">
                  <c:v>228.13242921366378</c:v>
                </c:pt>
                <c:pt idx="801">
                  <c:v>227.72321968922657</c:v>
                </c:pt>
                <c:pt idx="802">
                  <c:v>324.27003991210552</c:v>
                </c:pt>
                <c:pt idx="803">
                  <c:v>420.6144516418658</c:v>
                </c:pt>
                <c:pt idx="804">
                  <c:v>516.72759793685191</c:v>
                </c:pt>
                <c:pt idx="805">
                  <c:v>612.58069142127306</c:v>
                </c:pt>
                <c:pt idx="806">
                  <c:v>708.14502305569499</c:v>
                </c:pt>
                <c:pt idx="807">
                  <c:v>803.39197088366711</c:v>
                </c:pt>
                <c:pt idx="808">
                  <c:v>898.2930087518198</c:v>
                </c:pt>
                <c:pt idx="809">
                  <c:v>992.81971500077645</c:v>
                </c:pt>
                <c:pt idx="810">
                  <c:v>991.03885778188965</c:v>
                </c:pt>
                <c:pt idx="811">
                  <c:v>989.26119495206069</c:v>
                </c:pt>
                <c:pt idx="812">
                  <c:v>987.48672078139657</c:v>
                </c:pt>
                <c:pt idx="813">
                  <c:v>985.71542955028212</c:v>
                </c:pt>
                <c:pt idx="814">
                  <c:v>983.94731554936163</c:v>
                </c:pt>
                <c:pt idx="815">
                  <c:v>982.18237307952052</c:v>
                </c:pt>
                <c:pt idx="816">
                  <c:v>980.42059645186691</c:v>
                </c:pt>
                <c:pt idx="817">
                  <c:v>978.66197998771338</c:v>
                </c:pt>
                <c:pt idx="818">
                  <c:v>976.90651801855836</c:v>
                </c:pt>
                <c:pt idx="819">
                  <c:v>975.15420488606821</c:v>
                </c:pt>
                <c:pt idx="820">
                  <c:v>877.26702750201935</c:v>
                </c:pt>
                <c:pt idx="821">
                  <c:v>779.35132980737455</c:v>
                </c:pt>
                <c:pt idx="822">
                  <c:v>692.60386890851419</c:v>
                </c:pt>
                <c:pt idx="823">
                  <c:v>0</c:v>
                </c:pt>
                <c:pt idx="824">
                  <c:v>0</c:v>
                </c:pt>
                <c:pt idx="825">
                  <c:v>0</c:v>
                </c:pt>
                <c:pt idx="826">
                  <c:v>0</c:v>
                </c:pt>
                <c:pt idx="827">
                  <c:v>0</c:v>
                </c:pt>
                <c:pt idx="828">
                  <c:v>0</c:v>
                </c:pt>
                <c:pt idx="829">
                  <c:v>0</c:v>
                </c:pt>
                <c:pt idx="830">
                  <c:v>0</c:v>
                </c:pt>
                <c:pt idx="831">
                  <c:v>0</c:v>
                </c:pt>
                <c:pt idx="832">
                  <c:v>0</c:v>
                </c:pt>
                <c:pt idx="833">
                  <c:v>0</c:v>
                </c:pt>
                <c:pt idx="834">
                  <c:v>0</c:v>
                </c:pt>
                <c:pt idx="835">
                  <c:v>0</c:v>
                </c:pt>
                <c:pt idx="836">
                  <c:v>0</c:v>
                </c:pt>
                <c:pt idx="837">
                  <c:v>0</c:v>
                </c:pt>
                <c:pt idx="838">
                  <c:v>0</c:v>
                </c:pt>
                <c:pt idx="839">
                  <c:v>0</c:v>
                </c:pt>
                <c:pt idx="840">
                  <c:v>0</c:v>
                </c:pt>
                <c:pt idx="841">
                  <c:v>0</c:v>
                </c:pt>
                <c:pt idx="842">
                  <c:v>0</c:v>
                </c:pt>
                <c:pt idx="843">
                  <c:v>0</c:v>
                </c:pt>
                <c:pt idx="844">
                  <c:v>0</c:v>
                </c:pt>
                <c:pt idx="845">
                  <c:v>0</c:v>
                </c:pt>
                <c:pt idx="846">
                  <c:v>0</c:v>
                </c:pt>
                <c:pt idx="847">
                  <c:v>0</c:v>
                </c:pt>
                <c:pt idx="848">
                  <c:v>0</c:v>
                </c:pt>
                <c:pt idx="849">
                  <c:v>0</c:v>
                </c:pt>
                <c:pt idx="850">
                  <c:v>0</c:v>
                </c:pt>
                <c:pt idx="851">
                  <c:v>0</c:v>
                </c:pt>
                <c:pt idx="852">
                  <c:v>0</c:v>
                </c:pt>
                <c:pt idx="853">
                  <c:v>0</c:v>
                </c:pt>
                <c:pt idx="854">
                  <c:v>0</c:v>
                </c:pt>
                <c:pt idx="855">
                  <c:v>0</c:v>
                </c:pt>
                <c:pt idx="856">
                  <c:v>0</c:v>
                </c:pt>
                <c:pt idx="857">
                  <c:v>0</c:v>
                </c:pt>
                <c:pt idx="858">
                  <c:v>0</c:v>
                </c:pt>
                <c:pt idx="859">
                  <c:v>0</c:v>
                </c:pt>
                <c:pt idx="860">
                  <c:v>0</c:v>
                </c:pt>
                <c:pt idx="861">
                  <c:v>0</c:v>
                </c:pt>
                <c:pt idx="862">
                  <c:v>0</c:v>
                </c:pt>
                <c:pt idx="863">
                  <c:v>0</c:v>
                </c:pt>
                <c:pt idx="864">
                  <c:v>0</c:v>
                </c:pt>
                <c:pt idx="865">
                  <c:v>0</c:v>
                </c:pt>
                <c:pt idx="866">
                  <c:v>0</c:v>
                </c:pt>
                <c:pt idx="867">
                  <c:v>0</c:v>
                </c:pt>
                <c:pt idx="868">
                  <c:v>0</c:v>
                </c:pt>
                <c:pt idx="869">
                  <c:v>0</c:v>
                </c:pt>
                <c:pt idx="870">
                  <c:v>0</c:v>
                </c:pt>
                <c:pt idx="871">
                  <c:v>0</c:v>
                </c:pt>
                <c:pt idx="872">
                  <c:v>0</c:v>
                </c:pt>
                <c:pt idx="873">
                  <c:v>0</c:v>
                </c:pt>
                <c:pt idx="874">
                  <c:v>0</c:v>
                </c:pt>
                <c:pt idx="875">
                  <c:v>0</c:v>
                </c:pt>
                <c:pt idx="876">
                  <c:v>0</c:v>
                </c:pt>
                <c:pt idx="877">
                  <c:v>0</c:v>
                </c:pt>
                <c:pt idx="878">
                  <c:v>0</c:v>
                </c:pt>
                <c:pt idx="879">
                  <c:v>0</c:v>
                </c:pt>
                <c:pt idx="880">
                  <c:v>0</c:v>
                </c:pt>
                <c:pt idx="881">
                  <c:v>0</c:v>
                </c:pt>
                <c:pt idx="882">
                  <c:v>0</c:v>
                </c:pt>
                <c:pt idx="883">
                  <c:v>0</c:v>
                </c:pt>
                <c:pt idx="884">
                  <c:v>0</c:v>
                </c:pt>
                <c:pt idx="885">
                  <c:v>0</c:v>
                </c:pt>
                <c:pt idx="886">
                  <c:v>0</c:v>
                </c:pt>
                <c:pt idx="887">
                  <c:v>0</c:v>
                </c:pt>
                <c:pt idx="888">
                  <c:v>0</c:v>
                </c:pt>
                <c:pt idx="889">
                  <c:v>0</c:v>
                </c:pt>
                <c:pt idx="890">
                  <c:v>0</c:v>
                </c:pt>
                <c:pt idx="891">
                  <c:v>0</c:v>
                </c:pt>
                <c:pt idx="892">
                  <c:v>0</c:v>
                </c:pt>
                <c:pt idx="893">
                  <c:v>0</c:v>
                </c:pt>
                <c:pt idx="894">
                  <c:v>0</c:v>
                </c:pt>
                <c:pt idx="895">
                  <c:v>0</c:v>
                </c:pt>
                <c:pt idx="896">
                  <c:v>0</c:v>
                </c:pt>
                <c:pt idx="897">
                  <c:v>0</c:v>
                </c:pt>
                <c:pt idx="898">
                  <c:v>0</c:v>
                </c:pt>
                <c:pt idx="899">
                  <c:v>0</c:v>
                </c:pt>
                <c:pt idx="900">
                  <c:v>0</c:v>
                </c:pt>
                <c:pt idx="901">
                  <c:v>0</c:v>
                </c:pt>
                <c:pt idx="902">
                  <c:v>0</c:v>
                </c:pt>
                <c:pt idx="903">
                  <c:v>0</c:v>
                </c:pt>
                <c:pt idx="904">
                  <c:v>0</c:v>
                </c:pt>
                <c:pt idx="905">
                  <c:v>0</c:v>
                </c:pt>
                <c:pt idx="906">
                  <c:v>0</c:v>
                </c:pt>
                <c:pt idx="907">
                  <c:v>0</c:v>
                </c:pt>
                <c:pt idx="908">
                  <c:v>0</c:v>
                </c:pt>
                <c:pt idx="909">
                  <c:v>0</c:v>
                </c:pt>
                <c:pt idx="910">
                  <c:v>0</c:v>
                </c:pt>
                <c:pt idx="911">
                  <c:v>0</c:v>
                </c:pt>
                <c:pt idx="912">
                  <c:v>0</c:v>
                </c:pt>
                <c:pt idx="913">
                  <c:v>0</c:v>
                </c:pt>
                <c:pt idx="914">
                  <c:v>0</c:v>
                </c:pt>
                <c:pt idx="915">
                  <c:v>0</c:v>
                </c:pt>
                <c:pt idx="916">
                  <c:v>0</c:v>
                </c:pt>
                <c:pt idx="917">
                  <c:v>0</c:v>
                </c:pt>
                <c:pt idx="918">
                  <c:v>0</c:v>
                </c:pt>
                <c:pt idx="919">
                  <c:v>0</c:v>
                </c:pt>
                <c:pt idx="920">
                  <c:v>0</c:v>
                </c:pt>
                <c:pt idx="921">
                  <c:v>0</c:v>
                </c:pt>
                <c:pt idx="922">
                  <c:v>0</c:v>
                </c:pt>
                <c:pt idx="923">
                  <c:v>0</c:v>
                </c:pt>
                <c:pt idx="924">
                  <c:v>0</c:v>
                </c:pt>
                <c:pt idx="925">
                  <c:v>0</c:v>
                </c:pt>
                <c:pt idx="926">
                  <c:v>0</c:v>
                </c:pt>
                <c:pt idx="927">
                  <c:v>0</c:v>
                </c:pt>
                <c:pt idx="928">
                  <c:v>0</c:v>
                </c:pt>
                <c:pt idx="929">
                  <c:v>0</c:v>
                </c:pt>
                <c:pt idx="930">
                  <c:v>0</c:v>
                </c:pt>
                <c:pt idx="931">
                  <c:v>0</c:v>
                </c:pt>
                <c:pt idx="932">
                  <c:v>0</c:v>
                </c:pt>
                <c:pt idx="933">
                  <c:v>0</c:v>
                </c:pt>
                <c:pt idx="934">
                  <c:v>0</c:v>
                </c:pt>
                <c:pt idx="935">
                  <c:v>0</c:v>
                </c:pt>
                <c:pt idx="936">
                  <c:v>0</c:v>
                </c:pt>
                <c:pt idx="937">
                  <c:v>0</c:v>
                </c:pt>
                <c:pt idx="938">
                  <c:v>0</c:v>
                </c:pt>
                <c:pt idx="939">
                  <c:v>0</c:v>
                </c:pt>
                <c:pt idx="940">
                  <c:v>0</c:v>
                </c:pt>
                <c:pt idx="941">
                  <c:v>0</c:v>
                </c:pt>
                <c:pt idx="942">
                  <c:v>0</c:v>
                </c:pt>
                <c:pt idx="943">
                  <c:v>0</c:v>
                </c:pt>
                <c:pt idx="944">
                  <c:v>0</c:v>
                </c:pt>
                <c:pt idx="945">
                  <c:v>0</c:v>
                </c:pt>
                <c:pt idx="946">
                  <c:v>0</c:v>
                </c:pt>
                <c:pt idx="947">
                  <c:v>0</c:v>
                </c:pt>
                <c:pt idx="948">
                  <c:v>0</c:v>
                </c:pt>
                <c:pt idx="949">
                  <c:v>0</c:v>
                </c:pt>
                <c:pt idx="950">
                  <c:v>0</c:v>
                </c:pt>
                <c:pt idx="951">
                  <c:v>0</c:v>
                </c:pt>
                <c:pt idx="952">
                  <c:v>0</c:v>
                </c:pt>
                <c:pt idx="953">
                  <c:v>0</c:v>
                </c:pt>
                <c:pt idx="954">
                  <c:v>0</c:v>
                </c:pt>
                <c:pt idx="955">
                  <c:v>0</c:v>
                </c:pt>
                <c:pt idx="956">
                  <c:v>0</c:v>
                </c:pt>
                <c:pt idx="957">
                  <c:v>0</c:v>
                </c:pt>
                <c:pt idx="958">
                  <c:v>0</c:v>
                </c:pt>
                <c:pt idx="959">
                  <c:v>0</c:v>
                </c:pt>
                <c:pt idx="960">
                  <c:v>0</c:v>
                </c:pt>
                <c:pt idx="961">
                  <c:v>0</c:v>
                </c:pt>
                <c:pt idx="962">
                  <c:v>0</c:v>
                </c:pt>
                <c:pt idx="963">
                  <c:v>0</c:v>
                </c:pt>
                <c:pt idx="964">
                  <c:v>0</c:v>
                </c:pt>
                <c:pt idx="965">
                  <c:v>0</c:v>
                </c:pt>
                <c:pt idx="966">
                  <c:v>0</c:v>
                </c:pt>
                <c:pt idx="967">
                  <c:v>0</c:v>
                </c:pt>
                <c:pt idx="968">
                  <c:v>0</c:v>
                </c:pt>
                <c:pt idx="969">
                  <c:v>0</c:v>
                </c:pt>
                <c:pt idx="970">
                  <c:v>0</c:v>
                </c:pt>
                <c:pt idx="971">
                  <c:v>0</c:v>
                </c:pt>
                <c:pt idx="972">
                  <c:v>0</c:v>
                </c:pt>
                <c:pt idx="973">
                  <c:v>0</c:v>
                </c:pt>
                <c:pt idx="974">
                  <c:v>0</c:v>
                </c:pt>
                <c:pt idx="975">
                  <c:v>0</c:v>
                </c:pt>
                <c:pt idx="976">
                  <c:v>0</c:v>
                </c:pt>
                <c:pt idx="977">
                  <c:v>0</c:v>
                </c:pt>
                <c:pt idx="978">
                  <c:v>0</c:v>
                </c:pt>
                <c:pt idx="979">
                  <c:v>0</c:v>
                </c:pt>
                <c:pt idx="980">
                  <c:v>0</c:v>
                </c:pt>
                <c:pt idx="981">
                  <c:v>0</c:v>
                </c:pt>
                <c:pt idx="982">
                  <c:v>0</c:v>
                </c:pt>
                <c:pt idx="983">
                  <c:v>0</c:v>
                </c:pt>
                <c:pt idx="984">
                  <c:v>0</c:v>
                </c:pt>
                <c:pt idx="985">
                  <c:v>0</c:v>
                </c:pt>
                <c:pt idx="986">
                  <c:v>0</c:v>
                </c:pt>
                <c:pt idx="987">
                  <c:v>0</c:v>
                </c:pt>
                <c:pt idx="988">
                  <c:v>0</c:v>
                </c:pt>
                <c:pt idx="989">
                  <c:v>0</c:v>
                </c:pt>
                <c:pt idx="990">
                  <c:v>0</c:v>
                </c:pt>
                <c:pt idx="991">
                  <c:v>0</c:v>
                </c:pt>
                <c:pt idx="992">
                  <c:v>0</c:v>
                </c:pt>
                <c:pt idx="993">
                  <c:v>0</c:v>
                </c:pt>
                <c:pt idx="994">
                  <c:v>0</c:v>
                </c:pt>
                <c:pt idx="995">
                  <c:v>0</c:v>
                </c:pt>
                <c:pt idx="996">
                  <c:v>0</c:v>
                </c:pt>
                <c:pt idx="997">
                  <c:v>0</c:v>
                </c:pt>
                <c:pt idx="998">
                  <c:v>0</c:v>
                </c:pt>
                <c:pt idx="999">
                  <c:v>0</c:v>
                </c:pt>
                <c:pt idx="1000">
                  <c:v>0</c:v>
                </c:pt>
                <c:pt idx="1001">
                  <c:v>0</c:v>
                </c:pt>
                <c:pt idx="1002">
                  <c:v>0</c:v>
                </c:pt>
                <c:pt idx="1003">
                  <c:v>0</c:v>
                </c:pt>
                <c:pt idx="1004">
                  <c:v>0</c:v>
                </c:pt>
                <c:pt idx="1005">
                  <c:v>0</c:v>
                </c:pt>
                <c:pt idx="1006">
                  <c:v>0</c:v>
                </c:pt>
                <c:pt idx="1007">
                  <c:v>0</c:v>
                </c:pt>
                <c:pt idx="1008">
                  <c:v>0</c:v>
                </c:pt>
                <c:pt idx="1009">
                  <c:v>0</c:v>
                </c:pt>
                <c:pt idx="1010">
                  <c:v>0</c:v>
                </c:pt>
                <c:pt idx="1011">
                  <c:v>0</c:v>
                </c:pt>
                <c:pt idx="1012">
                  <c:v>0</c:v>
                </c:pt>
                <c:pt idx="1013">
                  <c:v>0</c:v>
                </c:pt>
                <c:pt idx="1014">
                  <c:v>0</c:v>
                </c:pt>
                <c:pt idx="1015">
                  <c:v>0</c:v>
                </c:pt>
                <c:pt idx="1016">
                  <c:v>0</c:v>
                </c:pt>
                <c:pt idx="1017">
                  <c:v>0</c:v>
                </c:pt>
                <c:pt idx="1018">
                  <c:v>0</c:v>
                </c:pt>
                <c:pt idx="1019">
                  <c:v>0</c:v>
                </c:pt>
                <c:pt idx="1020">
                  <c:v>0</c:v>
                </c:pt>
                <c:pt idx="1021">
                  <c:v>0</c:v>
                </c:pt>
                <c:pt idx="1022">
                  <c:v>0</c:v>
                </c:pt>
                <c:pt idx="1023">
                  <c:v>0</c:v>
                </c:pt>
                <c:pt idx="1024">
                  <c:v>0</c:v>
                </c:pt>
                <c:pt idx="1025">
                  <c:v>0</c:v>
                </c:pt>
                <c:pt idx="1026">
                  <c:v>0</c:v>
                </c:pt>
                <c:pt idx="1027">
                  <c:v>0</c:v>
                </c:pt>
                <c:pt idx="1028">
                  <c:v>0</c:v>
                </c:pt>
                <c:pt idx="1029">
                  <c:v>0</c:v>
                </c:pt>
                <c:pt idx="1030">
                  <c:v>0</c:v>
                </c:pt>
                <c:pt idx="1031">
                  <c:v>0</c:v>
                </c:pt>
                <c:pt idx="1032">
                  <c:v>0</c:v>
                </c:pt>
                <c:pt idx="1033">
                  <c:v>0</c:v>
                </c:pt>
                <c:pt idx="1034">
                  <c:v>0</c:v>
                </c:pt>
                <c:pt idx="1035">
                  <c:v>0</c:v>
                </c:pt>
                <c:pt idx="1036">
                  <c:v>0</c:v>
                </c:pt>
                <c:pt idx="1037">
                  <c:v>0</c:v>
                </c:pt>
                <c:pt idx="1038">
                  <c:v>0</c:v>
                </c:pt>
                <c:pt idx="1039">
                  <c:v>0</c:v>
                </c:pt>
                <c:pt idx="1040">
                  <c:v>0</c:v>
                </c:pt>
                <c:pt idx="1041">
                  <c:v>0</c:v>
                </c:pt>
                <c:pt idx="1042">
                  <c:v>0</c:v>
                </c:pt>
                <c:pt idx="1043">
                  <c:v>0</c:v>
                </c:pt>
                <c:pt idx="1044">
                  <c:v>0</c:v>
                </c:pt>
                <c:pt idx="1045">
                  <c:v>0</c:v>
                </c:pt>
                <c:pt idx="1046">
                  <c:v>0</c:v>
                </c:pt>
                <c:pt idx="1047">
                  <c:v>0</c:v>
                </c:pt>
                <c:pt idx="1048">
                  <c:v>0</c:v>
                </c:pt>
                <c:pt idx="1049">
                  <c:v>0</c:v>
                </c:pt>
                <c:pt idx="1050">
                  <c:v>0</c:v>
                </c:pt>
                <c:pt idx="1051">
                  <c:v>0</c:v>
                </c:pt>
                <c:pt idx="1052">
                  <c:v>198.95957271175766</c:v>
                </c:pt>
                <c:pt idx="1053">
                  <c:v>200.71972873374872</c:v>
                </c:pt>
                <c:pt idx="1054">
                  <c:v>202.47988475573976</c:v>
                </c:pt>
                <c:pt idx="1055">
                  <c:v>204.24004077773083</c:v>
                </c:pt>
                <c:pt idx="1056">
                  <c:v>206.00019679972186</c:v>
                </c:pt>
                <c:pt idx="1057">
                  <c:v>207.7603528217129</c:v>
                </c:pt>
                <c:pt idx="1058">
                  <c:v>209.52050884370396</c:v>
                </c:pt>
                <c:pt idx="1059">
                  <c:v>211.28066486569503</c:v>
                </c:pt>
                <c:pt idx="1060">
                  <c:v>213.0408208876861</c:v>
                </c:pt>
                <c:pt idx="1061">
                  <c:v>214.80097690967713</c:v>
                </c:pt>
                <c:pt idx="1062">
                  <c:v>216.56113293166817</c:v>
                </c:pt>
                <c:pt idx="1063">
                  <c:v>218.32128895365929</c:v>
                </c:pt>
                <c:pt idx="1064">
                  <c:v>220.08144497565036</c:v>
                </c:pt>
                <c:pt idx="1065">
                  <c:v>221.84160099764139</c:v>
                </c:pt>
                <c:pt idx="1066">
                  <c:v>223.60175701963243</c:v>
                </c:pt>
                <c:pt idx="1067">
                  <c:v>225.3619130416235</c:v>
                </c:pt>
                <c:pt idx="1068">
                  <c:v>227.12206906361453</c:v>
                </c:pt>
                <c:pt idx="1069">
                  <c:v>228.88222508560557</c:v>
                </c:pt>
                <c:pt idx="1070">
                  <c:v>230.64238110759658</c:v>
                </c:pt>
                <c:pt idx="1071">
                  <c:v>230.64238110759658</c:v>
                </c:pt>
                <c:pt idx="1072">
                  <c:v>230.64238110759658</c:v>
                </c:pt>
                <c:pt idx="1073">
                  <c:v>230.64238110759658</c:v>
                </c:pt>
                <c:pt idx="1074">
                  <c:v>230.64238110759658</c:v>
                </c:pt>
                <c:pt idx="1075">
                  <c:v>230.64238110759658</c:v>
                </c:pt>
                <c:pt idx="1076">
                  <c:v>230.64238110759658</c:v>
                </c:pt>
                <c:pt idx="1077">
                  <c:v>230.64238110759658</c:v>
                </c:pt>
                <c:pt idx="1078">
                  <c:v>230.64238110759658</c:v>
                </c:pt>
                <c:pt idx="1079">
                  <c:v>230.64238110759658</c:v>
                </c:pt>
                <c:pt idx="1080">
                  <c:v>230.64238110759658</c:v>
                </c:pt>
                <c:pt idx="1081">
                  <c:v>230.64238110759658</c:v>
                </c:pt>
                <c:pt idx="1082">
                  <c:v>230.64238110759658</c:v>
                </c:pt>
                <c:pt idx="1083">
                  <c:v>230.64238110759658</c:v>
                </c:pt>
                <c:pt idx="1084">
                  <c:v>230.64238110759658</c:v>
                </c:pt>
                <c:pt idx="1085">
                  <c:v>230.64238110759658</c:v>
                </c:pt>
                <c:pt idx="1086">
                  <c:v>230.64238110759658</c:v>
                </c:pt>
                <c:pt idx="1087">
                  <c:v>230.64238110759658</c:v>
                </c:pt>
                <c:pt idx="1088">
                  <c:v>230.64238110759658</c:v>
                </c:pt>
                <c:pt idx="1089">
                  <c:v>230.64238110759658</c:v>
                </c:pt>
                <c:pt idx="1090">
                  <c:v>230.64238110759658</c:v>
                </c:pt>
                <c:pt idx="1091">
                  <c:v>230.64238110759658</c:v>
                </c:pt>
                <c:pt idx="1092">
                  <c:v>230.64238110759658</c:v>
                </c:pt>
                <c:pt idx="1093">
                  <c:v>230.64238110759658</c:v>
                </c:pt>
                <c:pt idx="1094">
                  <c:v>230.64238110759658</c:v>
                </c:pt>
                <c:pt idx="1095">
                  <c:v>230.64238110759658</c:v>
                </c:pt>
                <c:pt idx="1096">
                  <c:v>230.64238110759658</c:v>
                </c:pt>
                <c:pt idx="1097">
                  <c:v>230.64238110759658</c:v>
                </c:pt>
                <c:pt idx="1098">
                  <c:v>230.64238110759658</c:v>
                </c:pt>
                <c:pt idx="1099">
                  <c:v>230.64238110759658</c:v>
                </c:pt>
                <c:pt idx="1100">
                  <c:v>230.64238110759658</c:v>
                </c:pt>
                <c:pt idx="1101">
                  <c:v>230.64238110759658</c:v>
                </c:pt>
                <c:pt idx="1102">
                  <c:v>230.64238110759658</c:v>
                </c:pt>
                <c:pt idx="1103">
                  <c:v>230.64238110759658</c:v>
                </c:pt>
                <c:pt idx="1104">
                  <c:v>230.64238110759658</c:v>
                </c:pt>
                <c:pt idx="1105">
                  <c:v>230.64238110759658</c:v>
                </c:pt>
                <c:pt idx="1106">
                  <c:v>230.64238110759658</c:v>
                </c:pt>
                <c:pt idx="1107">
                  <c:v>230.64238110759658</c:v>
                </c:pt>
                <c:pt idx="1108">
                  <c:v>230.64238110759658</c:v>
                </c:pt>
                <c:pt idx="1109">
                  <c:v>230.64238110759658</c:v>
                </c:pt>
                <c:pt idx="1110">
                  <c:v>230.64238110759658</c:v>
                </c:pt>
                <c:pt idx="1111">
                  <c:v>230.64238110759658</c:v>
                </c:pt>
                <c:pt idx="1112">
                  <c:v>230.64238110759658</c:v>
                </c:pt>
                <c:pt idx="1113">
                  <c:v>230.64238110759658</c:v>
                </c:pt>
                <c:pt idx="1114">
                  <c:v>230.64238110759658</c:v>
                </c:pt>
                <c:pt idx="1115">
                  <c:v>230.64238110759658</c:v>
                </c:pt>
                <c:pt idx="1116">
                  <c:v>230.64238110759658</c:v>
                </c:pt>
                <c:pt idx="1117">
                  <c:v>230.64238110759658</c:v>
                </c:pt>
                <c:pt idx="1118">
                  <c:v>230.64238110759658</c:v>
                </c:pt>
                <c:pt idx="1119">
                  <c:v>230.64238110759658</c:v>
                </c:pt>
                <c:pt idx="1120">
                  <c:v>230.64238110759658</c:v>
                </c:pt>
                <c:pt idx="1121">
                  <c:v>230.64238110759658</c:v>
                </c:pt>
                <c:pt idx="1122">
                  <c:v>230.64238110759658</c:v>
                </c:pt>
                <c:pt idx="1123">
                  <c:v>230.64238110759658</c:v>
                </c:pt>
                <c:pt idx="1124">
                  <c:v>230.64238110759658</c:v>
                </c:pt>
                <c:pt idx="1125">
                  <c:v>230.64238110759658</c:v>
                </c:pt>
                <c:pt idx="1126">
                  <c:v>230.64238110759658</c:v>
                </c:pt>
                <c:pt idx="1127">
                  <c:v>230.64238110759658</c:v>
                </c:pt>
                <c:pt idx="1128">
                  <c:v>230.64238110759658</c:v>
                </c:pt>
                <c:pt idx="1129">
                  <c:v>230.64238110759658</c:v>
                </c:pt>
                <c:pt idx="1130">
                  <c:v>230.64238110759658</c:v>
                </c:pt>
                <c:pt idx="1131">
                  <c:v>230.64238110759658</c:v>
                </c:pt>
                <c:pt idx="1132">
                  <c:v>230.64238110759658</c:v>
                </c:pt>
                <c:pt idx="1133">
                  <c:v>230.64238110759658</c:v>
                </c:pt>
                <c:pt idx="1134">
                  <c:v>230.64238110759658</c:v>
                </c:pt>
                <c:pt idx="1135">
                  <c:v>230.64238110759658</c:v>
                </c:pt>
                <c:pt idx="1136">
                  <c:v>230.64238110759658</c:v>
                </c:pt>
                <c:pt idx="1137">
                  <c:v>230.64238110759658</c:v>
                </c:pt>
                <c:pt idx="1138">
                  <c:v>230.64238110759658</c:v>
                </c:pt>
                <c:pt idx="1139">
                  <c:v>230.64238110759658</c:v>
                </c:pt>
                <c:pt idx="1140">
                  <c:v>230.64238110759658</c:v>
                </c:pt>
                <c:pt idx="1141">
                  <c:v>230.64238110759658</c:v>
                </c:pt>
                <c:pt idx="1142">
                  <c:v>230.64238110759658</c:v>
                </c:pt>
                <c:pt idx="1143">
                  <c:v>230.64238110759658</c:v>
                </c:pt>
                <c:pt idx="1144">
                  <c:v>230.64238110759658</c:v>
                </c:pt>
                <c:pt idx="1145">
                  <c:v>230.64238110759658</c:v>
                </c:pt>
                <c:pt idx="1146">
                  <c:v>230.64238110759658</c:v>
                </c:pt>
                <c:pt idx="1147">
                  <c:v>230.64238110759658</c:v>
                </c:pt>
                <c:pt idx="1148">
                  <c:v>230.64238110759658</c:v>
                </c:pt>
                <c:pt idx="1149">
                  <c:v>230.64238110759658</c:v>
                </c:pt>
                <c:pt idx="1150">
                  <c:v>230.64238110759658</c:v>
                </c:pt>
                <c:pt idx="1151">
                  <c:v>230.64238110759658</c:v>
                </c:pt>
                <c:pt idx="1152">
                  <c:v>230.64238110759658</c:v>
                </c:pt>
                <c:pt idx="1153">
                  <c:v>230.64238110759658</c:v>
                </c:pt>
                <c:pt idx="1154">
                  <c:v>230.64238110759658</c:v>
                </c:pt>
                <c:pt idx="1155">
                  <c:v>230.64238110759658</c:v>
                </c:pt>
                <c:pt idx="1156">
                  <c:v>230.64238110759658</c:v>
                </c:pt>
                <c:pt idx="1157">
                  <c:v>230.64238110759658</c:v>
                </c:pt>
                <c:pt idx="1158">
                  <c:v>230.64238110759658</c:v>
                </c:pt>
                <c:pt idx="1159">
                  <c:v>230.64238110759658</c:v>
                </c:pt>
                <c:pt idx="1160">
                  <c:v>230.64238110759658</c:v>
                </c:pt>
                <c:pt idx="1161">
                  <c:v>230.64238110759658</c:v>
                </c:pt>
                <c:pt idx="1162">
                  <c:v>230.64238110759658</c:v>
                </c:pt>
                <c:pt idx="1163">
                  <c:v>230.64238110759658</c:v>
                </c:pt>
                <c:pt idx="1164">
                  <c:v>230.64238110759658</c:v>
                </c:pt>
                <c:pt idx="1165">
                  <c:v>230.64238110759658</c:v>
                </c:pt>
                <c:pt idx="1166">
                  <c:v>230.64238110759658</c:v>
                </c:pt>
                <c:pt idx="1167">
                  <c:v>230.64238110759658</c:v>
                </c:pt>
                <c:pt idx="1168">
                  <c:v>230.64238110759658</c:v>
                </c:pt>
                <c:pt idx="1169">
                  <c:v>230.64238110759658</c:v>
                </c:pt>
                <c:pt idx="1170">
                  <c:v>230.64238110759658</c:v>
                </c:pt>
                <c:pt idx="1171">
                  <c:v>230.64238110759658</c:v>
                </c:pt>
                <c:pt idx="1172">
                  <c:v>230.64238110759658</c:v>
                </c:pt>
                <c:pt idx="1173">
                  <c:v>230.64238110759658</c:v>
                </c:pt>
                <c:pt idx="1174">
                  <c:v>230.64238110759658</c:v>
                </c:pt>
                <c:pt idx="1175">
                  <c:v>230.64238110759658</c:v>
                </c:pt>
                <c:pt idx="1176">
                  <c:v>230.64238110759658</c:v>
                </c:pt>
                <c:pt idx="1177">
                  <c:v>230.64238110759658</c:v>
                </c:pt>
                <c:pt idx="1178">
                  <c:v>230.64238110759658</c:v>
                </c:pt>
                <c:pt idx="1179">
                  <c:v>230.64238110759658</c:v>
                </c:pt>
                <c:pt idx="1180">
                  <c:v>230.64238110759658</c:v>
                </c:pt>
                <c:pt idx="1181">
                  <c:v>230.64238110759658</c:v>
                </c:pt>
                <c:pt idx="1182">
                  <c:v>230.64238110759658</c:v>
                </c:pt>
                <c:pt idx="1183">
                  <c:v>230.64238110759658</c:v>
                </c:pt>
                <c:pt idx="1184">
                  <c:v>230.64238110759658</c:v>
                </c:pt>
                <c:pt idx="1185">
                  <c:v>230.64238110759658</c:v>
                </c:pt>
                <c:pt idx="1186">
                  <c:v>230.64238110759658</c:v>
                </c:pt>
                <c:pt idx="1187">
                  <c:v>230.64238110759658</c:v>
                </c:pt>
                <c:pt idx="1188">
                  <c:v>230.64238110759658</c:v>
                </c:pt>
                <c:pt idx="1189">
                  <c:v>230.64238110759658</c:v>
                </c:pt>
                <c:pt idx="1190">
                  <c:v>230.64238110759658</c:v>
                </c:pt>
                <c:pt idx="1191">
                  <c:v>230.64238110759658</c:v>
                </c:pt>
                <c:pt idx="1192">
                  <c:v>230.64238110759658</c:v>
                </c:pt>
                <c:pt idx="1193">
                  <c:v>230.64238110759658</c:v>
                </c:pt>
                <c:pt idx="1194">
                  <c:v>230.64238110759658</c:v>
                </c:pt>
                <c:pt idx="1195">
                  <c:v>230.64238110759658</c:v>
                </c:pt>
                <c:pt idx="1196">
                  <c:v>230.64238110759658</c:v>
                </c:pt>
                <c:pt idx="1197">
                  <c:v>230.64238110759658</c:v>
                </c:pt>
                <c:pt idx="1198">
                  <c:v>230.64238110759658</c:v>
                </c:pt>
                <c:pt idx="1199">
                  <c:v>230.64238110759658</c:v>
                </c:pt>
                <c:pt idx="1200">
                  <c:v>230.64238110759658</c:v>
                </c:pt>
                <c:pt idx="1201">
                  <c:v>230.64238110759658</c:v>
                </c:pt>
                <c:pt idx="1202">
                  <c:v>230.64238110759658</c:v>
                </c:pt>
                <c:pt idx="1203">
                  <c:v>230.64238110759658</c:v>
                </c:pt>
                <c:pt idx="1204">
                  <c:v>230.64238110759658</c:v>
                </c:pt>
                <c:pt idx="1205">
                  <c:v>230.64238110759658</c:v>
                </c:pt>
                <c:pt idx="1206">
                  <c:v>230.64238110759658</c:v>
                </c:pt>
                <c:pt idx="1207">
                  <c:v>230.64238110759658</c:v>
                </c:pt>
                <c:pt idx="1208">
                  <c:v>230.64238110759658</c:v>
                </c:pt>
                <c:pt idx="1209">
                  <c:v>230.64238110759658</c:v>
                </c:pt>
                <c:pt idx="1210">
                  <c:v>230.64238110759658</c:v>
                </c:pt>
                <c:pt idx="1211">
                  <c:v>230.64238110759658</c:v>
                </c:pt>
                <c:pt idx="1212">
                  <c:v>230.64238110759658</c:v>
                </c:pt>
                <c:pt idx="1213">
                  <c:v>230.64238110759658</c:v>
                </c:pt>
                <c:pt idx="1214">
                  <c:v>230.64238110759658</c:v>
                </c:pt>
                <c:pt idx="1215">
                  <c:v>230.64238110759658</c:v>
                </c:pt>
                <c:pt idx="1216">
                  <c:v>230.64238110759658</c:v>
                </c:pt>
                <c:pt idx="1217">
                  <c:v>230.64238110759658</c:v>
                </c:pt>
                <c:pt idx="1218">
                  <c:v>230.64238110759658</c:v>
                </c:pt>
                <c:pt idx="1219">
                  <c:v>230.64238110759658</c:v>
                </c:pt>
                <c:pt idx="1220">
                  <c:v>230.64238110759658</c:v>
                </c:pt>
                <c:pt idx="1221">
                  <c:v>230.64238110759658</c:v>
                </c:pt>
                <c:pt idx="1222">
                  <c:v>230.64238110759658</c:v>
                </c:pt>
                <c:pt idx="1223">
                  <c:v>230.64238110759658</c:v>
                </c:pt>
                <c:pt idx="1224">
                  <c:v>230.64238110759658</c:v>
                </c:pt>
                <c:pt idx="1225">
                  <c:v>230.64238110759658</c:v>
                </c:pt>
                <c:pt idx="1226">
                  <c:v>230.64238110759658</c:v>
                </c:pt>
                <c:pt idx="1227">
                  <c:v>230.64238110759658</c:v>
                </c:pt>
                <c:pt idx="1228">
                  <c:v>230.64238110759658</c:v>
                </c:pt>
                <c:pt idx="1229">
                  <c:v>230.64238110759658</c:v>
                </c:pt>
                <c:pt idx="1230">
                  <c:v>230.64238110759658</c:v>
                </c:pt>
                <c:pt idx="1231">
                  <c:v>230.64238110759658</c:v>
                </c:pt>
                <c:pt idx="1232">
                  <c:v>230.64238110759658</c:v>
                </c:pt>
                <c:pt idx="1233">
                  <c:v>230.64238110759658</c:v>
                </c:pt>
                <c:pt idx="1234">
                  <c:v>230.64238110759658</c:v>
                </c:pt>
                <c:pt idx="1235">
                  <c:v>230.64238110759658</c:v>
                </c:pt>
                <c:pt idx="1236">
                  <c:v>230.64238110759658</c:v>
                </c:pt>
                <c:pt idx="1237">
                  <c:v>230.64238110759658</c:v>
                </c:pt>
                <c:pt idx="1238">
                  <c:v>230.64238110759658</c:v>
                </c:pt>
                <c:pt idx="1239">
                  <c:v>230.64238110759658</c:v>
                </c:pt>
                <c:pt idx="1240">
                  <c:v>230.64238110759658</c:v>
                </c:pt>
                <c:pt idx="1241">
                  <c:v>230.2286693901813</c:v>
                </c:pt>
                <c:pt idx="1242">
                  <c:v>229.81569976268167</c:v>
                </c:pt>
                <c:pt idx="1243">
                  <c:v>229.40347089398361</c:v>
                </c:pt>
                <c:pt idx="1244">
                  <c:v>228.99198145536087</c:v>
                </c:pt>
                <c:pt idx="1245">
                  <c:v>228.58123012047059</c:v>
                </c:pt>
                <c:pt idx="1246">
                  <c:v>228.17121556534889</c:v>
                </c:pt>
                <c:pt idx="1247">
                  <c:v>227.7619364684069</c:v>
                </c:pt>
                <c:pt idx="1248">
                  <c:v>227.35339151042621</c:v>
                </c:pt>
                <c:pt idx="1249">
                  <c:v>226.94557937455477</c:v>
                </c:pt>
                <c:pt idx="1250">
                  <c:v>226.53849874630262</c:v>
                </c:pt>
                <c:pt idx="1251">
                  <c:v>226.13214831353764</c:v>
                </c:pt>
                <c:pt idx="1252">
                  <c:v>225.72652676648141</c:v>
                </c:pt>
                <c:pt idx="1253">
                  <c:v>225.32163279770478</c:v>
                </c:pt>
                <c:pt idx="1254">
                  <c:v>224.91746510212388</c:v>
                </c:pt>
                <c:pt idx="1255">
                  <c:v>224.51402237699574</c:v>
                </c:pt>
                <c:pt idx="1256">
                  <c:v>224.11130332191428</c:v>
                </c:pt>
                <c:pt idx="1257">
                  <c:v>223.70930663880586</c:v>
                </c:pt>
                <c:pt idx="1258">
                  <c:v>223.30803103192528</c:v>
                </c:pt>
                <c:pt idx="1259">
                  <c:v>222.90747520785175</c:v>
                </c:pt>
                <c:pt idx="1260">
                  <c:v>222.50763787548425</c:v>
                </c:pt>
                <c:pt idx="1261">
                  <c:v>222.10851774603788</c:v>
                </c:pt>
                <c:pt idx="1262">
                  <c:v>221.71011353303939</c:v>
                </c:pt>
                <c:pt idx="1263">
                  <c:v>221.31242395232312</c:v>
                </c:pt>
                <c:pt idx="1264">
                  <c:v>220.91544772202681</c:v>
                </c:pt>
                <c:pt idx="1265">
                  <c:v>220.51918356258767</c:v>
                </c:pt>
                <c:pt idx="1266">
                  <c:v>220.12363019673802</c:v>
                </c:pt>
                <c:pt idx="1267">
                  <c:v>219.72878634950123</c:v>
                </c:pt>
                <c:pt idx="1268">
                  <c:v>219.3346507481877</c:v>
                </c:pt>
                <c:pt idx="1269">
                  <c:v>218.94122212239068</c:v>
                </c:pt>
                <c:pt idx="1270">
                  <c:v>218.54849920398223</c:v>
                </c:pt>
                <c:pt idx="1271">
                  <c:v>218.156480727109</c:v>
                </c:pt>
                <c:pt idx="1272">
                  <c:v>217.76516542818834</c:v>
                </c:pt>
                <c:pt idx="1273">
                  <c:v>217.37455204590418</c:v>
                </c:pt>
                <c:pt idx="1274">
                  <c:v>216.98463932120276</c:v>
                </c:pt>
                <c:pt idx="1275">
                  <c:v>216.59542599728883</c:v>
                </c:pt>
                <c:pt idx="1276">
                  <c:v>216.20691081962156</c:v>
                </c:pt>
                <c:pt idx="1277">
                  <c:v>215.81909253591022</c:v>
                </c:pt>
                <c:pt idx="1278">
                  <c:v>215.43196989611067</c:v>
                </c:pt>
                <c:pt idx="1279">
                  <c:v>215.0455416524207</c:v>
                </c:pt>
                <c:pt idx="1280">
                  <c:v>214.6598065592766</c:v>
                </c:pt>
                <c:pt idx="1281">
                  <c:v>214.27476337334866</c:v>
                </c:pt>
                <c:pt idx="1282">
                  <c:v>213.89041085353756</c:v>
                </c:pt>
                <c:pt idx="1283">
                  <c:v>213.50674776097006</c:v>
                </c:pt>
                <c:pt idx="1284">
                  <c:v>213.12377285899515</c:v>
                </c:pt>
                <c:pt idx="1285">
                  <c:v>212.7414849131801</c:v>
                </c:pt>
                <c:pt idx="1286">
                  <c:v>212.35988269130635</c:v>
                </c:pt>
                <c:pt idx="1287">
                  <c:v>211.97896496336574</c:v>
                </c:pt>
                <c:pt idx="1288">
                  <c:v>211.59873050155625</c:v>
                </c:pt>
                <c:pt idx="1289">
                  <c:v>211.21917808027831</c:v>
                </c:pt>
                <c:pt idx="1290">
                  <c:v>210.84030647613082</c:v>
                </c:pt>
                <c:pt idx="1291">
                  <c:v>210.46211446790704</c:v>
                </c:pt>
                <c:pt idx="1292">
                  <c:v>210.08460083659074</c:v>
                </c:pt>
                <c:pt idx="1293">
                  <c:v>209.70776436535235</c:v>
                </c:pt>
                <c:pt idx="1294">
                  <c:v>112.37630810639534</c:v>
                </c:pt>
                <c:pt idx="1295">
                  <c:v>15.248667771058138</c:v>
                </c:pt>
                <c:pt idx="1296">
                  <c:v>-81.646302223563481</c:v>
                </c:pt>
                <c:pt idx="1297">
                  <c:v>-178.27981702171036</c:v>
                </c:pt>
                <c:pt idx="1298">
                  <c:v>-274.62317009945923</c:v>
                </c:pt>
                <c:pt idx="1299">
                  <c:v>-370.64774201135845</c:v>
                </c:pt>
                <c:pt idx="1300">
                  <c:v>-466.32500911053341</c:v>
                </c:pt>
                <c:pt idx="1301">
                  <c:v>-561.62655223960667</c:v>
                </c:pt>
                <c:pt idx="1302">
                  <c:v>-560.61914204744141</c:v>
                </c:pt>
                <c:pt idx="1303">
                  <c:v>-559.61353888397025</c:v>
                </c:pt>
                <c:pt idx="1304">
                  <c:v>-558.60973950785933</c:v>
                </c:pt>
                <c:pt idx="1305">
                  <c:v>-557.60774068358921</c:v>
                </c:pt>
                <c:pt idx="1306">
                  <c:v>-556.6075391814436</c:v>
                </c:pt>
                <c:pt idx="1307">
                  <c:v>-555.60913177749978</c:v>
                </c:pt>
                <c:pt idx="1308">
                  <c:v>-554.61251525361797</c:v>
                </c:pt>
                <c:pt idx="1309">
                  <c:v>-553.6176863974307</c:v>
                </c:pt>
                <c:pt idx="1310">
                  <c:v>-552.62464200233273</c:v>
                </c:pt>
                <c:pt idx="1311">
                  <c:v>-551.63337886747058</c:v>
                </c:pt>
                <c:pt idx="1312">
                  <c:v>-454.5058863576927</c:v>
                </c:pt>
                <c:pt idx="1313">
                  <c:v>-357.34851086263387</c:v>
                </c:pt>
                <c:pt idx="1314">
                  <c:v>-260.19034811529025</c:v>
                </c:pt>
                <c:pt idx="1315">
                  <c:v>-163.06049498415541</c:v>
                </c:pt>
                <c:pt idx="1316">
                  <c:v>-65.988040608426033</c:v>
                </c:pt>
                <c:pt idx="1317">
                  <c:v>30.997942464435212</c:v>
                </c:pt>
                <c:pt idx="1318">
                  <c:v>127.86840713608069</c:v>
                </c:pt>
                <c:pt idx="1319">
                  <c:v>224.59434060690285</c:v>
                </c:pt>
                <c:pt idx="1320">
                  <c:v>224.19147748205987</c:v>
                </c:pt>
                <c:pt idx="1321">
                  <c:v>223.78933698761318</c:v>
                </c:pt>
                <c:pt idx="1322">
                  <c:v>223.3879178273541</c:v>
                </c:pt>
                <c:pt idx="1323">
                  <c:v>319.94251444054856</c:v>
                </c:pt>
                <c:pt idx="1324">
                  <c:v>416.29468861182716</c:v>
                </c:pt>
                <c:pt idx="1325">
                  <c:v>512.41558342455482</c:v>
                </c:pt>
                <c:pt idx="1326">
                  <c:v>608.27641152791648</c:v>
                </c:pt>
                <c:pt idx="1327">
                  <c:v>703.8484639074087</c:v>
                </c:pt>
                <c:pt idx="1328">
                  <c:v>799.10311863146683</c:v>
                </c:pt>
                <c:pt idx="1329">
                  <c:v>894.01184957156249</c:v>
                </c:pt>
                <c:pt idx="1330">
                  <c:v>988.54623509311648</c:v>
                </c:pt>
                <c:pt idx="1331">
                  <c:v>986.77304337223325</c:v>
                </c:pt>
                <c:pt idx="1332">
                  <c:v>985.00303229052247</c:v>
                </c:pt>
                <c:pt idx="1333">
                  <c:v>983.23619614275458</c:v>
                </c:pt>
                <c:pt idx="1334">
                  <c:v>981.47252923393387</c:v>
                </c:pt>
                <c:pt idx="1335">
                  <c:v>979.71202587927996</c:v>
                </c:pt>
                <c:pt idx="1336">
                  <c:v>977.95468040420951</c:v>
                </c:pt>
                <c:pt idx="1337">
                  <c:v>976.20048714431778</c:v>
                </c:pt>
                <c:pt idx="1338">
                  <c:v>974.44944044536055</c:v>
                </c:pt>
                <c:pt idx="1339">
                  <c:v>972.70153466323575</c:v>
                </c:pt>
                <c:pt idx="1340">
                  <c:v>982.12442798162931</c:v>
                </c:pt>
                <c:pt idx="1341">
                  <c:v>0</c:v>
                </c:pt>
                <c:pt idx="1342">
                  <c:v>0</c:v>
                </c:pt>
                <c:pt idx="1343">
                  <c:v>0</c:v>
                </c:pt>
                <c:pt idx="1344">
                  <c:v>0</c:v>
                </c:pt>
                <c:pt idx="1345">
                  <c:v>0</c:v>
                </c:pt>
                <c:pt idx="1346">
                  <c:v>0</c:v>
                </c:pt>
                <c:pt idx="1347">
                  <c:v>0</c:v>
                </c:pt>
                <c:pt idx="1348">
                  <c:v>0</c:v>
                </c:pt>
                <c:pt idx="1349">
                  <c:v>0</c:v>
                </c:pt>
                <c:pt idx="1350">
                  <c:v>0</c:v>
                </c:pt>
                <c:pt idx="1351">
                  <c:v>0</c:v>
                </c:pt>
                <c:pt idx="1352">
                  <c:v>0</c:v>
                </c:pt>
                <c:pt idx="1353">
                  <c:v>0</c:v>
                </c:pt>
                <c:pt idx="1354">
                  <c:v>0</c:v>
                </c:pt>
                <c:pt idx="1355">
                  <c:v>0</c:v>
                </c:pt>
                <c:pt idx="1356">
                  <c:v>0</c:v>
                </c:pt>
                <c:pt idx="1357">
                  <c:v>0</c:v>
                </c:pt>
                <c:pt idx="1358">
                  <c:v>0</c:v>
                </c:pt>
                <c:pt idx="1359">
                  <c:v>0</c:v>
                </c:pt>
                <c:pt idx="1360">
                  <c:v>0</c:v>
                </c:pt>
                <c:pt idx="1361">
                  <c:v>0</c:v>
                </c:pt>
                <c:pt idx="1362">
                  <c:v>0</c:v>
                </c:pt>
                <c:pt idx="1363">
                  <c:v>0</c:v>
                </c:pt>
                <c:pt idx="1364">
                  <c:v>0</c:v>
                </c:pt>
                <c:pt idx="1365">
                  <c:v>0</c:v>
                </c:pt>
                <c:pt idx="1366">
                  <c:v>0</c:v>
                </c:pt>
                <c:pt idx="1367">
                  <c:v>0</c:v>
                </c:pt>
                <c:pt idx="1368">
                  <c:v>0</c:v>
                </c:pt>
                <c:pt idx="1369">
                  <c:v>0</c:v>
                </c:pt>
                <c:pt idx="1370">
                  <c:v>0</c:v>
                </c:pt>
                <c:pt idx="1371">
                  <c:v>0</c:v>
                </c:pt>
                <c:pt idx="1372">
                  <c:v>0</c:v>
                </c:pt>
                <c:pt idx="1373">
                  <c:v>0</c:v>
                </c:pt>
                <c:pt idx="1374">
                  <c:v>0</c:v>
                </c:pt>
                <c:pt idx="1375">
                  <c:v>0</c:v>
                </c:pt>
                <c:pt idx="1376">
                  <c:v>0</c:v>
                </c:pt>
                <c:pt idx="1377">
                  <c:v>0</c:v>
                </c:pt>
                <c:pt idx="1378">
                  <c:v>0</c:v>
                </c:pt>
                <c:pt idx="1379">
                  <c:v>0</c:v>
                </c:pt>
                <c:pt idx="1380">
                  <c:v>0</c:v>
                </c:pt>
                <c:pt idx="1381">
                  <c:v>0</c:v>
                </c:pt>
                <c:pt idx="1382">
                  <c:v>0</c:v>
                </c:pt>
                <c:pt idx="1383">
                  <c:v>0</c:v>
                </c:pt>
                <c:pt idx="1384">
                  <c:v>0</c:v>
                </c:pt>
                <c:pt idx="1385">
                  <c:v>0</c:v>
                </c:pt>
                <c:pt idx="1386">
                  <c:v>0</c:v>
                </c:pt>
                <c:pt idx="1387">
                  <c:v>0</c:v>
                </c:pt>
                <c:pt idx="1388">
                  <c:v>0</c:v>
                </c:pt>
                <c:pt idx="1389">
                  <c:v>0</c:v>
                </c:pt>
                <c:pt idx="1390">
                  <c:v>198.95957271175766</c:v>
                </c:pt>
                <c:pt idx="1391">
                  <c:v>200.71972873374872</c:v>
                </c:pt>
                <c:pt idx="1392">
                  <c:v>202.47988475573976</c:v>
                </c:pt>
                <c:pt idx="1393">
                  <c:v>204.24004077773083</c:v>
                </c:pt>
                <c:pt idx="1394">
                  <c:v>206.00019679972186</c:v>
                </c:pt>
                <c:pt idx="1395">
                  <c:v>207.7603528217129</c:v>
                </c:pt>
                <c:pt idx="1396">
                  <c:v>209.52050884370396</c:v>
                </c:pt>
                <c:pt idx="1397">
                  <c:v>211.28066486569503</c:v>
                </c:pt>
                <c:pt idx="1398">
                  <c:v>213.0408208876861</c:v>
                </c:pt>
                <c:pt idx="1399">
                  <c:v>214.80097690967713</c:v>
                </c:pt>
                <c:pt idx="1400">
                  <c:v>216.56113293166817</c:v>
                </c:pt>
                <c:pt idx="1401">
                  <c:v>218.32128895365929</c:v>
                </c:pt>
                <c:pt idx="1402">
                  <c:v>220.08144497565036</c:v>
                </c:pt>
                <c:pt idx="1403">
                  <c:v>221.84160099764139</c:v>
                </c:pt>
                <c:pt idx="1404">
                  <c:v>223.60175701963243</c:v>
                </c:pt>
                <c:pt idx="1405">
                  <c:v>225.3619130416235</c:v>
                </c:pt>
                <c:pt idx="1406">
                  <c:v>227.12206906361453</c:v>
                </c:pt>
                <c:pt idx="1407">
                  <c:v>228.88222508560557</c:v>
                </c:pt>
                <c:pt idx="1408">
                  <c:v>230.64238110759658</c:v>
                </c:pt>
                <c:pt idx="1409">
                  <c:v>230.64238110759658</c:v>
                </c:pt>
                <c:pt idx="1410">
                  <c:v>230.64238110759658</c:v>
                </c:pt>
                <c:pt idx="1411">
                  <c:v>230.64238110759658</c:v>
                </c:pt>
                <c:pt idx="1412">
                  <c:v>230.64238110759658</c:v>
                </c:pt>
                <c:pt idx="1413">
                  <c:v>230.64238110759658</c:v>
                </c:pt>
                <c:pt idx="1414">
                  <c:v>230.64238110759658</c:v>
                </c:pt>
                <c:pt idx="1415">
                  <c:v>230.64238110759658</c:v>
                </c:pt>
                <c:pt idx="1416">
                  <c:v>230.64238110759658</c:v>
                </c:pt>
                <c:pt idx="1417">
                  <c:v>230.64238110759658</c:v>
                </c:pt>
                <c:pt idx="1418">
                  <c:v>230.64238110759658</c:v>
                </c:pt>
                <c:pt idx="1419">
                  <c:v>230.64238110759658</c:v>
                </c:pt>
                <c:pt idx="1420">
                  <c:v>230.64238110759658</c:v>
                </c:pt>
                <c:pt idx="1421">
                  <c:v>230.64238110759658</c:v>
                </c:pt>
                <c:pt idx="1422">
                  <c:v>230.64238110759658</c:v>
                </c:pt>
                <c:pt idx="1423">
                  <c:v>230.64238110759658</c:v>
                </c:pt>
                <c:pt idx="1424">
                  <c:v>230.64238110759658</c:v>
                </c:pt>
                <c:pt idx="1425">
                  <c:v>230.64238110759658</c:v>
                </c:pt>
                <c:pt idx="1426">
                  <c:v>230.64238110759658</c:v>
                </c:pt>
                <c:pt idx="1427">
                  <c:v>230.64238110759658</c:v>
                </c:pt>
                <c:pt idx="1428">
                  <c:v>230.64238110759658</c:v>
                </c:pt>
                <c:pt idx="1429">
                  <c:v>230.64238110759658</c:v>
                </c:pt>
                <c:pt idx="1430">
                  <c:v>230.64238110759658</c:v>
                </c:pt>
                <c:pt idx="1431">
                  <c:v>230.64238110759658</c:v>
                </c:pt>
                <c:pt idx="1432">
                  <c:v>230.64238110759658</c:v>
                </c:pt>
                <c:pt idx="1433">
                  <c:v>230.64238110759658</c:v>
                </c:pt>
                <c:pt idx="1434">
                  <c:v>230.64238110759658</c:v>
                </c:pt>
                <c:pt idx="1435">
                  <c:v>230.64238110759658</c:v>
                </c:pt>
                <c:pt idx="1436">
                  <c:v>230.64238110759658</c:v>
                </c:pt>
                <c:pt idx="1437">
                  <c:v>230.64238110759658</c:v>
                </c:pt>
                <c:pt idx="1438">
                  <c:v>230.64238110759658</c:v>
                </c:pt>
                <c:pt idx="1439">
                  <c:v>230.64238110759658</c:v>
                </c:pt>
                <c:pt idx="1440">
                  <c:v>230.64238110759658</c:v>
                </c:pt>
                <c:pt idx="1441">
                  <c:v>230.64238110759658</c:v>
                </c:pt>
                <c:pt idx="1442">
                  <c:v>230.64238110759658</c:v>
                </c:pt>
                <c:pt idx="1443">
                  <c:v>230.64238110759658</c:v>
                </c:pt>
                <c:pt idx="1444">
                  <c:v>230.64238110759658</c:v>
                </c:pt>
                <c:pt idx="1445">
                  <c:v>230.64238110759658</c:v>
                </c:pt>
                <c:pt idx="1446">
                  <c:v>230.64238110759658</c:v>
                </c:pt>
                <c:pt idx="1447">
                  <c:v>230.64238110759658</c:v>
                </c:pt>
                <c:pt idx="1448">
                  <c:v>230.64238110759658</c:v>
                </c:pt>
                <c:pt idx="1449">
                  <c:v>230.64238110759658</c:v>
                </c:pt>
                <c:pt idx="1450">
                  <c:v>230.64238110759658</c:v>
                </c:pt>
                <c:pt idx="1451">
                  <c:v>230.64238110759658</c:v>
                </c:pt>
                <c:pt idx="1452">
                  <c:v>230.64238110759658</c:v>
                </c:pt>
                <c:pt idx="1453">
                  <c:v>230.64238110759658</c:v>
                </c:pt>
                <c:pt idx="1454">
                  <c:v>230.64238110759658</c:v>
                </c:pt>
                <c:pt idx="1455">
                  <c:v>230.64238110759658</c:v>
                </c:pt>
                <c:pt idx="1456">
                  <c:v>230.64238110759658</c:v>
                </c:pt>
                <c:pt idx="1457">
                  <c:v>230.64238110759658</c:v>
                </c:pt>
                <c:pt idx="1458">
                  <c:v>230.64238110759658</c:v>
                </c:pt>
                <c:pt idx="1459">
                  <c:v>230.64238110759658</c:v>
                </c:pt>
                <c:pt idx="1460">
                  <c:v>230.64238110759658</c:v>
                </c:pt>
                <c:pt idx="1461">
                  <c:v>230.64238110759658</c:v>
                </c:pt>
                <c:pt idx="1462">
                  <c:v>230.64238110759658</c:v>
                </c:pt>
                <c:pt idx="1463">
                  <c:v>230.64238110759658</c:v>
                </c:pt>
                <c:pt idx="1464">
                  <c:v>230.64238110759658</c:v>
                </c:pt>
                <c:pt idx="1465">
                  <c:v>230.64238110759658</c:v>
                </c:pt>
                <c:pt idx="1466">
                  <c:v>230.64238110759658</c:v>
                </c:pt>
                <c:pt idx="1467">
                  <c:v>230.64238110759658</c:v>
                </c:pt>
                <c:pt idx="1468">
                  <c:v>230.64238110759658</c:v>
                </c:pt>
                <c:pt idx="1469">
                  <c:v>230.64238110759658</c:v>
                </c:pt>
                <c:pt idx="1470">
                  <c:v>230.64238110759658</c:v>
                </c:pt>
                <c:pt idx="1471">
                  <c:v>230.64238110759658</c:v>
                </c:pt>
                <c:pt idx="1472">
                  <c:v>230.64238110759658</c:v>
                </c:pt>
                <c:pt idx="1473">
                  <c:v>230.64238110759658</c:v>
                </c:pt>
                <c:pt idx="1474">
                  <c:v>230.64238110759658</c:v>
                </c:pt>
                <c:pt idx="1475">
                  <c:v>230.64238110759658</c:v>
                </c:pt>
                <c:pt idx="1476">
                  <c:v>230.64238110759658</c:v>
                </c:pt>
                <c:pt idx="1477">
                  <c:v>230.64238110759658</c:v>
                </c:pt>
                <c:pt idx="1478">
                  <c:v>230.64238110759658</c:v>
                </c:pt>
                <c:pt idx="1479">
                  <c:v>230.64238110759658</c:v>
                </c:pt>
                <c:pt idx="1480">
                  <c:v>230.64238110759658</c:v>
                </c:pt>
                <c:pt idx="1481">
                  <c:v>230.64238110759658</c:v>
                </c:pt>
                <c:pt idx="1482">
                  <c:v>230.64238110759658</c:v>
                </c:pt>
                <c:pt idx="1483">
                  <c:v>230.64238110759658</c:v>
                </c:pt>
                <c:pt idx="1484">
                  <c:v>230.64238110759658</c:v>
                </c:pt>
                <c:pt idx="1485">
                  <c:v>230.64238110759658</c:v>
                </c:pt>
                <c:pt idx="1486">
                  <c:v>230.64238110759658</c:v>
                </c:pt>
                <c:pt idx="1487">
                  <c:v>230.64238110759658</c:v>
                </c:pt>
                <c:pt idx="1488">
                  <c:v>230.64238110759658</c:v>
                </c:pt>
                <c:pt idx="1489">
                  <c:v>230.64238110759658</c:v>
                </c:pt>
                <c:pt idx="1490">
                  <c:v>230.64238110759658</c:v>
                </c:pt>
                <c:pt idx="1491">
                  <c:v>230.64238110759658</c:v>
                </c:pt>
                <c:pt idx="1492">
                  <c:v>230.64238110759658</c:v>
                </c:pt>
                <c:pt idx="1493">
                  <c:v>230.64238110759658</c:v>
                </c:pt>
                <c:pt idx="1494">
                  <c:v>230.64238110759658</c:v>
                </c:pt>
                <c:pt idx="1495">
                  <c:v>230.64238110759658</c:v>
                </c:pt>
                <c:pt idx="1496">
                  <c:v>230.64238110759658</c:v>
                </c:pt>
                <c:pt idx="1497">
                  <c:v>230.64238110759658</c:v>
                </c:pt>
                <c:pt idx="1498">
                  <c:v>230.64238110759658</c:v>
                </c:pt>
                <c:pt idx="1499">
                  <c:v>230.64238110759658</c:v>
                </c:pt>
                <c:pt idx="1500">
                  <c:v>230.64238110759658</c:v>
                </c:pt>
                <c:pt idx="1501">
                  <c:v>230.64238110759658</c:v>
                </c:pt>
                <c:pt idx="1502">
                  <c:v>230.64238110759658</c:v>
                </c:pt>
                <c:pt idx="1503">
                  <c:v>230.64238110759658</c:v>
                </c:pt>
                <c:pt idx="1504">
                  <c:v>230.64238110759658</c:v>
                </c:pt>
                <c:pt idx="1505">
                  <c:v>230.64238110759658</c:v>
                </c:pt>
                <c:pt idx="1506">
                  <c:v>230.64238110759658</c:v>
                </c:pt>
                <c:pt idx="1507">
                  <c:v>230.64238110759658</c:v>
                </c:pt>
                <c:pt idx="1508">
                  <c:v>230.64238110759658</c:v>
                </c:pt>
                <c:pt idx="1509">
                  <c:v>230.64238110759658</c:v>
                </c:pt>
                <c:pt idx="1510">
                  <c:v>230.64238110759658</c:v>
                </c:pt>
                <c:pt idx="1511">
                  <c:v>230.64238110759658</c:v>
                </c:pt>
                <c:pt idx="1512">
                  <c:v>230.64238110759658</c:v>
                </c:pt>
                <c:pt idx="1513">
                  <c:v>230.64238110759658</c:v>
                </c:pt>
                <c:pt idx="1514">
                  <c:v>230.64238110759658</c:v>
                </c:pt>
                <c:pt idx="1515">
                  <c:v>230.64238110759658</c:v>
                </c:pt>
                <c:pt idx="1516">
                  <c:v>230.64238110759658</c:v>
                </c:pt>
                <c:pt idx="1517">
                  <c:v>230.2286693901813</c:v>
                </c:pt>
                <c:pt idx="1518">
                  <c:v>229.81569976268167</c:v>
                </c:pt>
                <c:pt idx="1519">
                  <c:v>229.40347089398361</c:v>
                </c:pt>
                <c:pt idx="1520">
                  <c:v>228.99198145536087</c:v>
                </c:pt>
                <c:pt idx="1521">
                  <c:v>228.58123012047059</c:v>
                </c:pt>
                <c:pt idx="1522">
                  <c:v>228.17121556534889</c:v>
                </c:pt>
                <c:pt idx="1523">
                  <c:v>227.7619364684069</c:v>
                </c:pt>
                <c:pt idx="1524">
                  <c:v>227.35339151042621</c:v>
                </c:pt>
                <c:pt idx="1525">
                  <c:v>226.94557937455477</c:v>
                </c:pt>
                <c:pt idx="1526">
                  <c:v>226.53849874630262</c:v>
                </c:pt>
                <c:pt idx="1527">
                  <c:v>226.53849874630262</c:v>
                </c:pt>
                <c:pt idx="1528">
                  <c:v>226.53849874630262</c:v>
                </c:pt>
                <c:pt idx="1529">
                  <c:v>226.53849874630262</c:v>
                </c:pt>
                <c:pt idx="1530">
                  <c:v>226.53849874630262</c:v>
                </c:pt>
                <c:pt idx="1531">
                  <c:v>226.53849874630262</c:v>
                </c:pt>
                <c:pt idx="1532">
                  <c:v>226.53849874630262</c:v>
                </c:pt>
                <c:pt idx="1533">
                  <c:v>226.53849874630262</c:v>
                </c:pt>
                <c:pt idx="1534">
                  <c:v>226.53849874630262</c:v>
                </c:pt>
                <c:pt idx="1535">
                  <c:v>226.53849874630262</c:v>
                </c:pt>
                <c:pt idx="1536">
                  <c:v>228.29865476829366</c:v>
                </c:pt>
                <c:pt idx="1537">
                  <c:v>230.05881079028467</c:v>
                </c:pt>
                <c:pt idx="1538">
                  <c:v>231.81896681227573</c:v>
                </c:pt>
                <c:pt idx="1539">
                  <c:v>233.57912283426674</c:v>
                </c:pt>
                <c:pt idx="1540">
                  <c:v>235.33927885625781</c:v>
                </c:pt>
                <c:pt idx="1541">
                  <c:v>221.81736860144576</c:v>
                </c:pt>
                <c:pt idx="1542">
                  <c:v>223.5775246234368</c:v>
                </c:pt>
                <c:pt idx="1543">
                  <c:v>225.33768064542787</c:v>
                </c:pt>
                <c:pt idx="1544">
                  <c:v>210.11776302652657</c:v>
                </c:pt>
                <c:pt idx="1545">
                  <c:v>211.87791904851764</c:v>
                </c:pt>
                <c:pt idx="1546">
                  <c:v>211.87791904851764</c:v>
                </c:pt>
                <c:pt idx="1547">
                  <c:v>211.87791904851764</c:v>
                </c:pt>
                <c:pt idx="1548">
                  <c:v>211.87791904851764</c:v>
                </c:pt>
                <c:pt idx="1549">
                  <c:v>211.87791904851764</c:v>
                </c:pt>
                <c:pt idx="1550">
                  <c:v>211.87791904851764</c:v>
                </c:pt>
                <c:pt idx="1551">
                  <c:v>211.87791904851764</c:v>
                </c:pt>
                <c:pt idx="1552">
                  <c:v>211.87791904851764</c:v>
                </c:pt>
                <c:pt idx="1553">
                  <c:v>211.87791904851764</c:v>
                </c:pt>
                <c:pt idx="1554">
                  <c:v>211.87791904851764</c:v>
                </c:pt>
                <c:pt idx="1555">
                  <c:v>211.87791904851764</c:v>
                </c:pt>
                <c:pt idx="1556">
                  <c:v>211.87791904851764</c:v>
                </c:pt>
                <c:pt idx="1557">
                  <c:v>211.87791904851764</c:v>
                </c:pt>
                <c:pt idx="1558">
                  <c:v>211.87791904851764</c:v>
                </c:pt>
                <c:pt idx="1559">
                  <c:v>211.87791904851764</c:v>
                </c:pt>
                <c:pt idx="1560">
                  <c:v>211.87791904851764</c:v>
                </c:pt>
                <c:pt idx="1561">
                  <c:v>211.87791904851764</c:v>
                </c:pt>
                <c:pt idx="1562">
                  <c:v>211.87791904851764</c:v>
                </c:pt>
                <c:pt idx="1563">
                  <c:v>211.87791904851764</c:v>
                </c:pt>
                <c:pt idx="1564">
                  <c:v>211.87791904851764</c:v>
                </c:pt>
                <c:pt idx="1565">
                  <c:v>211.87791904851764</c:v>
                </c:pt>
                <c:pt idx="1566">
                  <c:v>211.87791904851764</c:v>
                </c:pt>
                <c:pt idx="1567">
                  <c:v>211.87791904851764</c:v>
                </c:pt>
                <c:pt idx="1568">
                  <c:v>211.87791904851764</c:v>
                </c:pt>
                <c:pt idx="1569">
                  <c:v>211.87791904851764</c:v>
                </c:pt>
                <c:pt idx="1570">
                  <c:v>211.87791904851764</c:v>
                </c:pt>
                <c:pt idx="1571">
                  <c:v>211.87791904851764</c:v>
                </c:pt>
                <c:pt idx="1572">
                  <c:v>211.87791904851764</c:v>
                </c:pt>
                <c:pt idx="1573">
                  <c:v>211.87791904851764</c:v>
                </c:pt>
                <c:pt idx="1574">
                  <c:v>211.87791904851764</c:v>
                </c:pt>
                <c:pt idx="1575">
                  <c:v>211.87791904851764</c:v>
                </c:pt>
                <c:pt idx="1576">
                  <c:v>211.87791904851764</c:v>
                </c:pt>
                <c:pt idx="1577">
                  <c:v>211.87791904851764</c:v>
                </c:pt>
                <c:pt idx="1578">
                  <c:v>211.87791904851764</c:v>
                </c:pt>
                <c:pt idx="1579">
                  <c:v>211.87791904851764</c:v>
                </c:pt>
                <c:pt idx="1580">
                  <c:v>211.87791904851764</c:v>
                </c:pt>
                <c:pt idx="1581">
                  <c:v>211.87791904851764</c:v>
                </c:pt>
                <c:pt idx="1582">
                  <c:v>211.87791904851764</c:v>
                </c:pt>
                <c:pt idx="1583">
                  <c:v>211.87791904851764</c:v>
                </c:pt>
                <c:pt idx="1584">
                  <c:v>211.87791904851764</c:v>
                </c:pt>
                <c:pt idx="1585">
                  <c:v>211.87791904851764</c:v>
                </c:pt>
                <c:pt idx="1586">
                  <c:v>211.87791904851764</c:v>
                </c:pt>
                <c:pt idx="1587">
                  <c:v>211.87791904851764</c:v>
                </c:pt>
                <c:pt idx="1588">
                  <c:v>211.87791904851764</c:v>
                </c:pt>
                <c:pt idx="1589">
                  <c:v>211.87791904851764</c:v>
                </c:pt>
                <c:pt idx="1590">
                  <c:v>211.87791904851764</c:v>
                </c:pt>
                <c:pt idx="1591">
                  <c:v>211.49786583648009</c:v>
                </c:pt>
                <c:pt idx="1592">
                  <c:v>211.11849433985969</c:v>
                </c:pt>
                <c:pt idx="1593">
                  <c:v>210.73980333583853</c:v>
                </c:pt>
                <c:pt idx="1594">
                  <c:v>210.36179160379197</c:v>
                </c:pt>
                <c:pt idx="1595">
                  <c:v>209.98445792528491</c:v>
                </c:pt>
                <c:pt idx="1596">
                  <c:v>209.60780108406777</c:v>
                </c:pt>
                <c:pt idx="1597">
                  <c:v>209.23181986607267</c:v>
                </c:pt>
                <c:pt idx="1598">
                  <c:v>208.85651305940934</c:v>
                </c:pt>
                <c:pt idx="1599">
                  <c:v>225.46195309525376</c:v>
                </c:pt>
                <c:pt idx="1600">
                  <c:v>225.05753370199696</c:v>
                </c:pt>
                <c:pt idx="1601">
                  <c:v>224.6538397306723</c:v>
                </c:pt>
                <c:pt idx="1602">
                  <c:v>224.25086988006385</c:v>
                </c:pt>
                <c:pt idx="1603">
                  <c:v>223.84862285128958</c:v>
                </c:pt>
                <c:pt idx="1604">
                  <c:v>223.44709734779747</c:v>
                </c:pt>
                <c:pt idx="1605">
                  <c:v>223.04629207536104</c:v>
                </c:pt>
                <c:pt idx="1606">
                  <c:v>222.64620574207541</c:v>
                </c:pt>
                <c:pt idx="1607">
                  <c:v>222.24683705835298</c:v>
                </c:pt>
                <c:pt idx="1608">
                  <c:v>221.84818473691934</c:v>
                </c:pt>
                <c:pt idx="1609">
                  <c:v>221.45024749280915</c:v>
                </c:pt>
                <c:pt idx="1610">
                  <c:v>221.05302404336189</c:v>
                </c:pt>
                <c:pt idx="1611">
                  <c:v>220.65651310821787</c:v>
                </c:pt>
                <c:pt idx="1612">
                  <c:v>235.54277968611706</c:v>
                </c:pt>
                <c:pt idx="1613">
                  <c:v>235.12027794363269</c:v>
                </c:pt>
                <c:pt idx="1614">
                  <c:v>234.69853405805495</c:v>
                </c:pt>
                <c:pt idx="1615">
                  <c:v>234.27754666998811</c:v>
                </c:pt>
                <c:pt idx="1616">
                  <c:v>233.85731442247476</c:v>
                </c:pt>
                <c:pt idx="1617">
                  <c:v>233.43783596099155</c:v>
                </c:pt>
                <c:pt idx="1618">
                  <c:v>233.01910993344472</c:v>
                </c:pt>
                <c:pt idx="1619">
                  <c:v>232.60113499016589</c:v>
                </c:pt>
                <c:pt idx="1620">
                  <c:v>232.18390978390761</c:v>
                </c:pt>
                <c:pt idx="1621">
                  <c:v>231.76743296983898</c:v>
                </c:pt>
                <c:pt idx="1622">
                  <c:v>231.35170320554147</c:v>
                </c:pt>
                <c:pt idx="1623">
                  <c:v>230.93671915100441</c:v>
                </c:pt>
                <c:pt idx="1624">
                  <c:v>230.52247946862079</c:v>
                </c:pt>
                <c:pt idx="1625">
                  <c:v>230.10898282318294</c:v>
                </c:pt>
                <c:pt idx="1626">
                  <c:v>229.69622788187823</c:v>
                </c:pt>
                <c:pt idx="1627">
                  <c:v>229.28421331428456</c:v>
                </c:pt>
                <c:pt idx="1628">
                  <c:v>228.87293779236646</c:v>
                </c:pt>
                <c:pt idx="1629">
                  <c:v>228.46239999047052</c:v>
                </c:pt>
                <c:pt idx="1630">
                  <c:v>228.05259858532122</c:v>
                </c:pt>
                <c:pt idx="1631">
                  <c:v>227.64353225601667</c:v>
                </c:pt>
                <c:pt idx="1632">
                  <c:v>227.23519968402428</c:v>
                </c:pt>
                <c:pt idx="1633">
                  <c:v>226.82759955317658</c:v>
                </c:pt>
                <c:pt idx="1634">
                  <c:v>226.42073054966701</c:v>
                </c:pt>
                <c:pt idx="1635">
                  <c:v>226.01459136204554</c:v>
                </c:pt>
                <c:pt idx="1636">
                  <c:v>225.60918068121458</c:v>
                </c:pt>
                <c:pt idx="1637">
                  <c:v>225.20449720042475</c:v>
                </c:pt>
                <c:pt idx="1638">
                  <c:v>224.80053961527059</c:v>
                </c:pt>
                <c:pt idx="1639">
                  <c:v>224.3973066236864</c:v>
                </c:pt>
                <c:pt idx="1640">
                  <c:v>223.99479692594213</c:v>
                </c:pt>
                <c:pt idx="1641">
                  <c:v>223.59300922463893</c:v>
                </c:pt>
                <c:pt idx="1642">
                  <c:v>223.19194222470531</c:v>
                </c:pt>
                <c:pt idx="1643">
                  <c:v>125.83629890024307</c:v>
                </c:pt>
                <c:pt idx="1644">
                  <c:v>28.684514884629181</c:v>
                </c:pt>
                <c:pt idx="1645">
                  <c:v>-68.234555482862291</c:v>
                </c:pt>
                <c:pt idx="1646">
                  <c:v>-164.89212742415424</c:v>
                </c:pt>
                <c:pt idx="1647">
                  <c:v>-261.25949449286622</c:v>
                </c:pt>
                <c:pt idx="1648">
                  <c:v>-357.30803732095023</c:v>
                </c:pt>
                <c:pt idx="1649">
                  <c:v>-453.00923233879644</c:v>
                </c:pt>
                <c:pt idx="1650">
                  <c:v>-548.33466046615354</c:v>
                </c:pt>
                <c:pt idx="1651">
                  <c:v>-547.35109242887279</c:v>
                </c:pt>
                <c:pt idx="1652">
                  <c:v>-546.36928865373636</c:v>
                </c:pt>
                <c:pt idx="1653">
                  <c:v>-545.38924597612265</c:v>
                </c:pt>
                <c:pt idx="1654">
                  <c:v>-544.41096123708621</c:v>
                </c:pt>
                <c:pt idx="1655">
                  <c:v>-543.43443128334786</c:v>
                </c:pt>
                <c:pt idx="1656">
                  <c:v>-542.45965296728491</c:v>
                </c:pt>
                <c:pt idx="1657">
                  <c:v>-541.48662314692035</c:v>
                </c:pt>
                <c:pt idx="1658">
                  <c:v>-540.51533868591309</c:v>
                </c:pt>
                <c:pt idx="1659">
                  <c:v>-539.54579645354806</c:v>
                </c:pt>
                <c:pt idx="1660">
                  <c:v>-538.57799332472564</c:v>
                </c:pt>
                <c:pt idx="1661">
                  <c:v>-441.47391873991228</c:v>
                </c:pt>
                <c:pt idx="1662">
                  <c:v>-359.62198544102819</c:v>
                </c:pt>
                <c:pt idx="1663">
                  <c:v>-262.45974467876027</c:v>
                </c:pt>
                <c:pt idx="1664">
                  <c:v>-165.32582084758644</c:v>
                </c:pt>
                <c:pt idx="1665">
                  <c:v>-68.249303073582382</c:v>
                </c:pt>
                <c:pt idx="1666">
                  <c:v>28.740736108886743</c:v>
                </c:pt>
                <c:pt idx="1667">
                  <c:v>125.61524961454714</c:v>
                </c:pt>
                <c:pt idx="1668">
                  <c:v>222.34522465684185</c:v>
                </c:pt>
                <c:pt idx="1669">
                  <c:v>221.94639585395609</c:v>
                </c:pt>
                <c:pt idx="1670">
                  <c:v>221.54828244495502</c:v>
                </c:pt>
                <c:pt idx="1671">
                  <c:v>221.15088314661034</c:v>
                </c:pt>
                <c:pt idx="1672">
                  <c:v>317.70949241114511</c:v>
                </c:pt>
                <c:pt idx="1673">
                  <c:v>429.34773831292699</c:v>
                </c:pt>
                <c:pt idx="1674">
                  <c:v>525.44521939057518</c:v>
                </c:pt>
                <c:pt idx="1675">
                  <c:v>621.28267575693474</c:v>
                </c:pt>
                <c:pt idx="1676">
                  <c:v>716.83139832216852</c:v>
                </c:pt>
                <c:pt idx="1677">
                  <c:v>812.06276507951361</c:v>
                </c:pt>
                <c:pt idx="1678">
                  <c:v>906.94824982537864</c:v>
                </c:pt>
                <c:pt idx="1679">
                  <c:v>1001.4594308502546</c:v>
                </c:pt>
                <c:pt idx="1680">
                  <c:v>999.66307625545232</c:v>
                </c:pt>
                <c:pt idx="1681">
                  <c:v>997.86994384792081</c:v>
                </c:pt>
                <c:pt idx="1682">
                  <c:v>996.08002784790426</c:v>
                </c:pt>
                <c:pt idx="1683">
                  <c:v>994.29332248601429</c:v>
                </c:pt>
                <c:pt idx="1684">
                  <c:v>992.5098220032113</c:v>
                </c:pt>
                <c:pt idx="1685">
                  <c:v>990.72952065078584</c:v>
                </c:pt>
                <c:pt idx="1686">
                  <c:v>988.95241269034022</c:v>
                </c:pt>
                <c:pt idx="1687">
                  <c:v>987.17849239376983</c:v>
                </c:pt>
                <c:pt idx="1688">
                  <c:v>985.40775404324472</c:v>
                </c:pt>
                <c:pt idx="1689">
                  <c:v>983.64019193119145</c:v>
                </c:pt>
                <c:pt idx="1690">
                  <c:v>885.73779292023448</c:v>
                </c:pt>
                <c:pt idx="1691">
                  <c:v>787.80690090227336</c:v>
                </c:pt>
                <c:pt idx="1692">
                  <c:v>689.87660911704904</c:v>
                </c:pt>
                <c:pt idx="1693">
                  <c:v>591.97601194427239</c:v>
                </c:pt>
                <c:pt idx="1694">
                  <c:v>494.13419603882119</c:v>
                </c:pt>
                <c:pt idx="1695">
                  <c:v>396.38023146829568</c:v>
                </c:pt>
                <c:pt idx="1696">
                  <c:v>298.74316285562929</c:v>
                </c:pt>
                <c:pt idx="1697">
                  <c:v>201.2520005294557</c:v>
                </c:pt>
                <c:pt idx="1698">
                  <c:v>200.89100741807493</c:v>
                </c:pt>
                <c:pt idx="1699">
                  <c:v>200.53066183330816</c:v>
                </c:pt>
                <c:pt idx="1700">
                  <c:v>200.17096261366311</c:v>
                </c:pt>
                <c:pt idx="1701">
                  <c:v>199.81190859973088</c:v>
                </c:pt>
                <c:pt idx="1702">
                  <c:v>199.4534986341823</c:v>
                </c:pt>
                <c:pt idx="1703">
                  <c:v>199.09573156176407</c:v>
                </c:pt>
                <c:pt idx="1704">
                  <c:v>198.73860622929519</c:v>
                </c:pt>
                <c:pt idx="1705">
                  <c:v>198.38212148566308</c:v>
                </c:pt>
                <c:pt idx="1706">
                  <c:v>198.02627618182001</c:v>
                </c:pt>
                <c:pt idx="1707">
                  <c:v>208.83873298844316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C34E-4B32-9EF7-CF82768787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64599440"/>
        <c:axId val="664589272"/>
      </c:lineChart>
      <c:catAx>
        <c:axId val="66459944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Time (s)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,##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64589272"/>
        <c:crosses val="autoZero"/>
        <c:auto val="1"/>
        <c:lblAlgn val="ctr"/>
        <c:lblOffset val="100"/>
        <c:noMultiLvlLbl val="0"/>
      </c:catAx>
      <c:valAx>
        <c:axId val="6645892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Force (N)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6459944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Stored Accessible Energy</a:t>
            </a:r>
          </a:p>
        </c:rich>
      </c:tx>
      <c:layout>
        <c:manualLayout>
          <c:xMode val="edge"/>
          <c:yMode val="edge"/>
          <c:x val="0.30066666666666664"/>
          <c:y val="2.777777777777777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Track!$Z$1</c:f>
              <c:strCache>
                <c:ptCount val="1"/>
                <c:pt idx="0">
                  <c:v>Battery Storage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Track!$M$2:$M$1709</c:f>
              <c:numCache>
                <c:formatCode>General</c:formatCode>
                <c:ptCount val="1708"/>
                <c:pt idx="0">
                  <c:v>0.8811283882042581</c:v>
                </c:pt>
                <c:pt idx="1">
                  <c:v>1.2461981087938927</c:v>
                </c:pt>
                <c:pt idx="2">
                  <c:v>1.5202748559479231</c:v>
                </c:pt>
                <c:pt idx="3">
                  <c:v>1.7441502331970224</c:v>
                </c:pt>
                <c:pt idx="4">
                  <c:v>1.9369221330507427</c:v>
                </c:pt>
                <c:pt idx="5">
                  <c:v>2.1075414664323051</c:v>
                </c:pt>
                <c:pt idx="6">
                  <c:v>2.2665911031275972</c:v>
                </c:pt>
                <c:pt idx="7">
                  <c:v>2.4209574667900005</c:v>
                </c:pt>
                <c:pt idx="8">
                  <c:v>2.5709147630028735</c:v>
                </c:pt>
                <c:pt idx="9">
                  <c:v>2.7167212357278361</c:v>
                </c:pt>
                <c:pt idx="10">
                  <c:v>2.8586622678950051</c:v>
                </c:pt>
                <c:pt idx="11">
                  <c:v>2.9969714639402318</c:v>
                </c:pt>
                <c:pt idx="12">
                  <c:v>3.1318023253293665</c:v>
                </c:pt>
                <c:pt idx="13">
                  <c:v>3.2633079866945813</c:v>
                </c:pt>
                <c:pt idx="14">
                  <c:v>3.3916388675499989</c:v>
                </c:pt>
                <c:pt idx="15">
                  <c:v>3.5169410648643549</c:v>
                </c:pt>
                <c:pt idx="16">
                  <c:v>3.6393883874009494</c:v>
                </c:pt>
                <c:pt idx="17">
                  <c:v>3.7591818228991518</c:v>
                </c:pt>
                <c:pt idx="18">
                  <c:v>3.8765090340629924</c:v>
                </c:pt>
                <c:pt idx="19">
                  <c:v>3.9915363602461245</c:v>
                </c:pt>
                <c:pt idx="20">
                  <c:v>4.1044120650819558</c:v>
                </c:pt>
                <c:pt idx="21">
                  <c:v>4.2152627606270725</c:v>
                </c:pt>
                <c:pt idx="22">
                  <c:v>4.3242029213868438</c:v>
                </c:pt>
                <c:pt idx="23">
                  <c:v>4.4313337276855691</c:v>
                </c:pt>
                <c:pt idx="24">
                  <c:v>4.5367423504265059</c:v>
                </c:pt>
                <c:pt idx="25">
                  <c:v>4.6405093629863483</c:v>
                </c:pt>
                <c:pt idx="26">
                  <c:v>4.7427066774199451</c:v>
                </c:pt>
                <c:pt idx="27">
                  <c:v>4.8434036161864631</c:v>
                </c:pt>
                <c:pt idx="28">
                  <c:v>4.9426646866653616</c:v>
                </c:pt>
                <c:pt idx="29">
                  <c:v>5.0405478486935218</c:v>
                </c:pt>
                <c:pt idx="30">
                  <c:v>5.1371092853305278</c:v>
                </c:pt>
                <c:pt idx="31">
                  <c:v>5.2323962064825205</c:v>
                </c:pt>
                <c:pt idx="32">
                  <c:v>5.3264463725629332</c:v>
                </c:pt>
                <c:pt idx="33">
                  <c:v>5.4193023898822359</c:v>
                </c:pt>
                <c:pt idx="34">
                  <c:v>5.5110047861443654</c:v>
                </c:pt>
                <c:pt idx="35">
                  <c:v>5.6015917574808132</c:v>
                </c:pt>
                <c:pt idx="36">
                  <c:v>5.6910997097994453</c:v>
                </c:pt>
                <c:pt idx="37">
                  <c:v>5.7795581934099509</c:v>
                </c:pt>
                <c:pt idx="38">
                  <c:v>5.8670003307202547</c:v>
                </c:pt>
                <c:pt idx="39">
                  <c:v>5.9534506617081488</c:v>
                </c:pt>
                <c:pt idx="40">
                  <c:v>6.0392901701082984</c:v>
                </c:pt>
                <c:pt idx="41">
                  <c:v>6.1248896709789644</c:v>
                </c:pt>
                <c:pt idx="42">
                  <c:v>6.2102515914654957</c:v>
                </c:pt>
                <c:pt idx="43">
                  <c:v>6.2953783197460718</c:v>
                </c:pt>
                <c:pt idx="44">
                  <c:v>6.380272205897465</c:v>
                </c:pt>
                <c:pt idx="45">
                  <c:v>6.4649355627362599</c:v>
                </c:pt>
                <c:pt idx="46">
                  <c:v>6.5493706666363973</c:v>
                </c:pt>
                <c:pt idx="47">
                  <c:v>6.6335797583238039</c:v>
                </c:pt>
                <c:pt idx="48">
                  <c:v>6.7175650436489729</c:v>
                </c:pt>
                <c:pt idx="49">
                  <c:v>6.8013286943381175</c:v>
                </c:pt>
                <c:pt idx="50">
                  <c:v>6.884872848723754</c:v>
                </c:pt>
                <c:pt idx="51">
                  <c:v>6.9681996124552725</c:v>
                </c:pt>
                <c:pt idx="52">
                  <c:v>7.0513110591902741</c:v>
                </c:pt>
                <c:pt idx="53">
                  <c:v>7.1342092312671985</c:v>
                </c:pt>
                <c:pt idx="54">
                  <c:v>7.2168961403599461</c:v>
                </c:pt>
                <c:pt idx="55">
                  <c:v>7.2993737681150241</c:v>
                </c:pt>
                <c:pt idx="56">
                  <c:v>7.3816440667718117</c:v>
                </c:pt>
                <c:pt idx="57">
                  <c:v>7.4637089597664756</c:v>
                </c:pt>
                <c:pt idx="58">
                  <c:v>7.54557034232006</c:v>
                </c:pt>
                <c:pt idx="59">
                  <c:v>7.6272300820112475</c:v>
                </c:pt>
                <c:pt idx="60">
                  <c:v>7.7086900193343029</c:v>
                </c:pt>
                <c:pt idx="61">
                  <c:v>7.7899519682426197</c:v>
                </c:pt>
                <c:pt idx="62">
                  <c:v>7.871017716678387</c:v>
                </c:pt>
                <c:pt idx="63">
                  <c:v>7.9518890270887264</c:v>
                </c:pt>
                <c:pt idx="64">
                  <c:v>8.0325676369287731</c:v>
                </c:pt>
                <c:pt idx="65">
                  <c:v>8.1130552591521123</c:v>
                </c:pt>
                <c:pt idx="66">
                  <c:v>8.1933535826888928</c:v>
                </c:pt>
                <c:pt idx="67">
                  <c:v>8.2734642729120651</c:v>
                </c:pt>
                <c:pt idx="68">
                  <c:v>8.3533889720920573</c:v>
                </c:pt>
                <c:pt idx="69">
                  <c:v>8.4331292998402709</c:v>
                </c:pt>
                <c:pt idx="70">
                  <c:v>8.5126868535416627</c:v>
                </c:pt>
                <c:pt idx="71">
                  <c:v>8.5920632087768531</c:v>
                </c:pt>
                <c:pt idx="72">
                  <c:v>8.6712599197339451</c:v>
                </c:pt>
                <c:pt idx="73">
                  <c:v>8.7502785196104487</c:v>
                </c:pt>
                <c:pt idx="74">
                  <c:v>8.8291205210055548</c:v>
                </c:pt>
                <c:pt idx="75">
                  <c:v>8.9077874163030675</c:v>
                </c:pt>
                <c:pt idx="76">
                  <c:v>8.9862806780452154</c:v>
                </c:pt>
                <c:pt idx="77">
                  <c:v>9.0646017592976751</c:v>
                </c:pt>
                <c:pt idx="78">
                  <c:v>9.1427520940060063</c:v>
                </c:pt>
                <c:pt idx="79">
                  <c:v>9.2207330973437731</c:v>
                </c:pt>
                <c:pt idx="80">
                  <c:v>9.2985461660525424</c:v>
                </c:pt>
                <c:pt idx="81">
                  <c:v>9.3761926787740606</c:v>
                </c:pt>
                <c:pt idx="82">
                  <c:v>9.4536739963747696</c:v>
                </c:pt>
                <c:pt idx="83">
                  <c:v>9.5309914622628984</c:v>
                </c:pt>
                <c:pt idx="84">
                  <c:v>9.6081464026983117</c:v>
                </c:pt>
                <c:pt idx="85">
                  <c:v>9.6851401270953943</c:v>
                </c:pt>
                <c:pt idx="86">
                  <c:v>9.7619739283190512</c:v>
                </c:pt>
                <c:pt idx="87">
                  <c:v>9.8386490829740758</c:v>
                </c:pt>
                <c:pt idx="88">
                  <c:v>9.91516685168809</c:v>
                </c:pt>
                <c:pt idx="89">
                  <c:v>9.9915284793881671</c:v>
                </c:pt>
                <c:pt idx="90">
                  <c:v>10.067735195571345</c:v>
                </c:pt>
                <c:pt idx="91">
                  <c:v>10.14378821456922</c:v>
                </c:pt>
                <c:pt idx="92">
                  <c:v>10.219688735806699</c:v>
                </c:pt>
                <c:pt idx="93">
                  <c:v>10.295437944055138</c:v>
                </c:pt>
                <c:pt idx="94">
                  <c:v>10.371037009680013</c:v>
                </c:pt>
                <c:pt idx="95">
                  <c:v>10.446487088883202</c:v>
                </c:pt>
                <c:pt idx="96">
                  <c:v>10.521789323940119</c:v>
                </c:pt>
                <c:pt idx="97">
                  <c:v>10.596944843431706</c:v>
                </c:pt>
                <c:pt idx="98">
                  <c:v>10.671954762471568</c:v>
                </c:pt>
                <c:pt idx="99">
                  <c:v>10.746820182928252</c:v>
                </c:pt>
                <c:pt idx="100">
                  <c:v>10.821538164140405</c:v>
                </c:pt>
                <c:pt idx="101">
                  <c:v>10.86037361841602</c:v>
                </c:pt>
                <c:pt idx="102">
                  <c:v>10.934938161484499</c:v>
                </c:pt>
                <c:pt idx="103">
                  <c:v>11.009502704552979</c:v>
                </c:pt>
                <c:pt idx="104">
                  <c:v>11.084067247621459</c:v>
                </c:pt>
                <c:pt idx="105">
                  <c:v>11.158631790689938</c:v>
                </c:pt>
                <c:pt idx="106">
                  <c:v>11.233196333758418</c:v>
                </c:pt>
                <c:pt idx="107">
                  <c:v>11.307760876826897</c:v>
                </c:pt>
                <c:pt idx="108">
                  <c:v>11.382325419895377</c:v>
                </c:pt>
                <c:pt idx="109">
                  <c:v>11.456889962963857</c:v>
                </c:pt>
                <c:pt idx="110">
                  <c:v>11.531454506032336</c:v>
                </c:pt>
                <c:pt idx="111">
                  <c:v>11.606019049100816</c:v>
                </c:pt>
                <c:pt idx="112">
                  <c:v>11.680583592169295</c:v>
                </c:pt>
                <c:pt idx="113">
                  <c:v>11.755148135237775</c:v>
                </c:pt>
                <c:pt idx="114">
                  <c:v>11.829712678306255</c:v>
                </c:pt>
                <c:pt idx="115">
                  <c:v>11.904277221374734</c:v>
                </c:pt>
                <c:pt idx="116">
                  <c:v>11.978841764443214</c:v>
                </c:pt>
                <c:pt idx="117">
                  <c:v>12.053406307511693</c:v>
                </c:pt>
                <c:pt idx="118">
                  <c:v>12.127970850580173</c:v>
                </c:pt>
                <c:pt idx="119">
                  <c:v>12.202535393648652</c:v>
                </c:pt>
                <c:pt idx="120">
                  <c:v>12.277099936717132</c:v>
                </c:pt>
                <c:pt idx="121">
                  <c:v>12.351664479785612</c:v>
                </c:pt>
                <c:pt idx="122">
                  <c:v>12.426229022854091</c:v>
                </c:pt>
                <c:pt idx="123">
                  <c:v>12.500793565922571</c:v>
                </c:pt>
                <c:pt idx="124">
                  <c:v>12.57535810899105</c:v>
                </c:pt>
                <c:pt idx="125">
                  <c:v>12.64992265205953</c:v>
                </c:pt>
                <c:pt idx="126">
                  <c:v>12.72448719512801</c:v>
                </c:pt>
                <c:pt idx="127">
                  <c:v>12.799051738196489</c:v>
                </c:pt>
                <c:pt idx="128">
                  <c:v>12.873616281264969</c:v>
                </c:pt>
                <c:pt idx="129">
                  <c:v>12.948180824333448</c:v>
                </c:pt>
                <c:pt idx="130">
                  <c:v>13.022745367401928</c:v>
                </c:pt>
                <c:pt idx="131">
                  <c:v>13.097309910470408</c:v>
                </c:pt>
                <c:pt idx="132">
                  <c:v>13.171874453538887</c:v>
                </c:pt>
                <c:pt idx="133">
                  <c:v>13.246438996607367</c:v>
                </c:pt>
                <c:pt idx="134">
                  <c:v>13.321003539675846</c:v>
                </c:pt>
                <c:pt idx="135">
                  <c:v>13.395568082744326</c:v>
                </c:pt>
                <c:pt idx="136">
                  <c:v>13.470132625812806</c:v>
                </c:pt>
                <c:pt idx="137">
                  <c:v>13.544697168881285</c:v>
                </c:pt>
                <c:pt idx="138">
                  <c:v>13.619261711949765</c:v>
                </c:pt>
                <c:pt idx="139">
                  <c:v>13.693826255018244</c:v>
                </c:pt>
                <c:pt idx="140">
                  <c:v>13.768390798086724</c:v>
                </c:pt>
                <c:pt idx="141">
                  <c:v>13.842955341155204</c:v>
                </c:pt>
                <c:pt idx="142">
                  <c:v>13.917519884223683</c:v>
                </c:pt>
                <c:pt idx="143">
                  <c:v>13.992084427292163</c:v>
                </c:pt>
                <c:pt idx="144">
                  <c:v>14.066648970360642</c:v>
                </c:pt>
                <c:pt idx="145">
                  <c:v>14.141213513429122</c:v>
                </c:pt>
                <c:pt idx="146">
                  <c:v>14.215778056497602</c:v>
                </c:pt>
                <c:pt idx="147">
                  <c:v>14.290342599566081</c:v>
                </c:pt>
                <c:pt idx="148">
                  <c:v>14.364907142634561</c:v>
                </c:pt>
                <c:pt idx="149">
                  <c:v>14.43947168570304</c:v>
                </c:pt>
                <c:pt idx="150">
                  <c:v>14.51403622877152</c:v>
                </c:pt>
                <c:pt idx="151">
                  <c:v>14.588600771839999</c:v>
                </c:pt>
                <c:pt idx="152">
                  <c:v>14.663165314908479</c:v>
                </c:pt>
                <c:pt idx="153">
                  <c:v>14.737729857976959</c:v>
                </c:pt>
                <c:pt idx="154">
                  <c:v>14.812294401045438</c:v>
                </c:pt>
                <c:pt idx="155">
                  <c:v>14.886858944113918</c:v>
                </c:pt>
                <c:pt idx="156">
                  <c:v>14.961423487182397</c:v>
                </c:pt>
                <c:pt idx="157">
                  <c:v>15.035988030250877</c:v>
                </c:pt>
                <c:pt idx="158">
                  <c:v>15.110552573319357</c:v>
                </c:pt>
                <c:pt idx="159">
                  <c:v>15.185117116387836</c:v>
                </c:pt>
                <c:pt idx="160">
                  <c:v>15.259681659456316</c:v>
                </c:pt>
                <c:pt idx="161">
                  <c:v>15.334246202524795</c:v>
                </c:pt>
                <c:pt idx="162">
                  <c:v>15.408810745593275</c:v>
                </c:pt>
                <c:pt idx="163">
                  <c:v>15.483375288661755</c:v>
                </c:pt>
                <c:pt idx="164">
                  <c:v>15.557939831730234</c:v>
                </c:pt>
                <c:pt idx="165">
                  <c:v>15.632504374798714</c:v>
                </c:pt>
                <c:pt idx="166">
                  <c:v>15.707068917867193</c:v>
                </c:pt>
                <c:pt idx="167">
                  <c:v>15.781633460935673</c:v>
                </c:pt>
                <c:pt idx="168">
                  <c:v>15.856198004004153</c:v>
                </c:pt>
                <c:pt idx="169">
                  <c:v>15.930762547072632</c:v>
                </c:pt>
                <c:pt idx="170">
                  <c:v>16.005327090141112</c:v>
                </c:pt>
                <c:pt idx="171">
                  <c:v>16.079891633209591</c:v>
                </c:pt>
                <c:pt idx="172">
                  <c:v>16.154456176278071</c:v>
                </c:pt>
                <c:pt idx="173">
                  <c:v>16.229020719346551</c:v>
                </c:pt>
                <c:pt idx="174">
                  <c:v>16.30358526241503</c:v>
                </c:pt>
                <c:pt idx="175">
                  <c:v>16.37814980548351</c:v>
                </c:pt>
                <c:pt idx="176">
                  <c:v>16.452714348551989</c:v>
                </c:pt>
                <c:pt idx="177">
                  <c:v>16.527278891620469</c:v>
                </c:pt>
                <c:pt idx="178">
                  <c:v>16.601843434688949</c:v>
                </c:pt>
                <c:pt idx="179">
                  <c:v>16.676407977757428</c:v>
                </c:pt>
                <c:pt idx="180">
                  <c:v>16.750972520825908</c:v>
                </c:pt>
                <c:pt idx="181">
                  <c:v>16.825537063894387</c:v>
                </c:pt>
                <c:pt idx="182">
                  <c:v>16.900101606962867</c:v>
                </c:pt>
                <c:pt idx="183">
                  <c:v>16.974666150031346</c:v>
                </c:pt>
                <c:pt idx="184">
                  <c:v>17.049230693099826</c:v>
                </c:pt>
                <c:pt idx="185">
                  <c:v>17.123795236168306</c:v>
                </c:pt>
                <c:pt idx="186">
                  <c:v>17.198359779236785</c:v>
                </c:pt>
                <c:pt idx="187">
                  <c:v>17.272924322305265</c:v>
                </c:pt>
                <c:pt idx="188">
                  <c:v>17.347488865373744</c:v>
                </c:pt>
                <c:pt idx="189">
                  <c:v>17.422053408442224</c:v>
                </c:pt>
                <c:pt idx="190">
                  <c:v>17.496617951510704</c:v>
                </c:pt>
                <c:pt idx="191">
                  <c:v>17.571182494579183</c:v>
                </c:pt>
                <c:pt idx="192">
                  <c:v>17.645747037647663</c:v>
                </c:pt>
                <c:pt idx="193">
                  <c:v>17.720311580716142</c:v>
                </c:pt>
                <c:pt idx="194">
                  <c:v>17.794876123784622</c:v>
                </c:pt>
                <c:pt idx="195">
                  <c:v>17.869440666853102</c:v>
                </c:pt>
                <c:pt idx="196">
                  <c:v>17.944005209921581</c:v>
                </c:pt>
                <c:pt idx="197">
                  <c:v>18.018569752990061</c:v>
                </c:pt>
                <c:pt idx="198">
                  <c:v>18.09313429605854</c:v>
                </c:pt>
                <c:pt idx="199">
                  <c:v>18.16769883912702</c:v>
                </c:pt>
                <c:pt idx="200">
                  <c:v>18.2422633821955</c:v>
                </c:pt>
                <c:pt idx="201">
                  <c:v>18.316827925263979</c:v>
                </c:pt>
                <c:pt idx="202">
                  <c:v>18.391392468332459</c:v>
                </c:pt>
                <c:pt idx="203">
                  <c:v>18.465957011400938</c:v>
                </c:pt>
                <c:pt idx="204">
                  <c:v>18.540521554469418</c:v>
                </c:pt>
                <c:pt idx="205">
                  <c:v>18.615086097537898</c:v>
                </c:pt>
                <c:pt idx="206">
                  <c:v>18.689650640606377</c:v>
                </c:pt>
                <c:pt idx="207">
                  <c:v>18.764215183674857</c:v>
                </c:pt>
                <c:pt idx="208">
                  <c:v>18.838779726743336</c:v>
                </c:pt>
                <c:pt idx="209">
                  <c:v>18.913344269811816</c:v>
                </c:pt>
                <c:pt idx="210">
                  <c:v>18.987908812880296</c:v>
                </c:pt>
                <c:pt idx="211">
                  <c:v>19.062473355948775</c:v>
                </c:pt>
                <c:pt idx="212">
                  <c:v>19.137037899017255</c:v>
                </c:pt>
                <c:pt idx="213">
                  <c:v>19.211602442085734</c:v>
                </c:pt>
                <c:pt idx="214">
                  <c:v>19.286166985154214</c:v>
                </c:pt>
                <c:pt idx="215">
                  <c:v>19.360731528222693</c:v>
                </c:pt>
                <c:pt idx="216">
                  <c:v>19.435296071291173</c:v>
                </c:pt>
                <c:pt idx="217">
                  <c:v>19.509860614359653</c:v>
                </c:pt>
                <c:pt idx="218">
                  <c:v>19.584425157428132</c:v>
                </c:pt>
                <c:pt idx="219">
                  <c:v>19.658989700496612</c:v>
                </c:pt>
                <c:pt idx="220">
                  <c:v>19.733554243565091</c:v>
                </c:pt>
                <c:pt idx="221">
                  <c:v>19.808118786633571</c:v>
                </c:pt>
                <c:pt idx="222">
                  <c:v>19.882683329702051</c:v>
                </c:pt>
                <c:pt idx="223">
                  <c:v>19.95724787277053</c:v>
                </c:pt>
                <c:pt idx="224">
                  <c:v>20.03181241583901</c:v>
                </c:pt>
                <c:pt idx="225">
                  <c:v>20.106376958907489</c:v>
                </c:pt>
                <c:pt idx="226">
                  <c:v>20.180941501975969</c:v>
                </c:pt>
                <c:pt idx="227">
                  <c:v>20.255506045044449</c:v>
                </c:pt>
                <c:pt idx="228">
                  <c:v>20.330070588112928</c:v>
                </c:pt>
                <c:pt idx="229">
                  <c:v>20.404635131181408</c:v>
                </c:pt>
                <c:pt idx="230">
                  <c:v>20.479199674249887</c:v>
                </c:pt>
                <c:pt idx="231">
                  <c:v>20.553764217318367</c:v>
                </c:pt>
                <c:pt idx="232">
                  <c:v>20.628328760386847</c:v>
                </c:pt>
                <c:pt idx="233">
                  <c:v>20.702893303455326</c:v>
                </c:pt>
                <c:pt idx="234">
                  <c:v>20.777457846523806</c:v>
                </c:pt>
                <c:pt idx="235">
                  <c:v>20.852022389592285</c:v>
                </c:pt>
                <c:pt idx="236">
                  <c:v>20.926586932660765</c:v>
                </c:pt>
                <c:pt idx="237">
                  <c:v>21.001151475729245</c:v>
                </c:pt>
                <c:pt idx="238">
                  <c:v>21.075716018797724</c:v>
                </c:pt>
                <c:pt idx="239">
                  <c:v>21.150280561866204</c:v>
                </c:pt>
                <c:pt idx="240">
                  <c:v>21.224845104934683</c:v>
                </c:pt>
                <c:pt idx="241">
                  <c:v>21.299409648003163</c:v>
                </c:pt>
                <c:pt idx="242">
                  <c:v>21.373974191071643</c:v>
                </c:pt>
                <c:pt idx="243">
                  <c:v>21.448538734140122</c:v>
                </c:pt>
                <c:pt idx="244">
                  <c:v>21.523103277208602</c:v>
                </c:pt>
                <c:pt idx="245">
                  <c:v>21.597667820277081</c:v>
                </c:pt>
                <c:pt idx="246">
                  <c:v>21.672232363345561</c:v>
                </c:pt>
                <c:pt idx="247">
                  <c:v>21.746796906414041</c:v>
                </c:pt>
                <c:pt idx="248">
                  <c:v>21.82136144948252</c:v>
                </c:pt>
                <c:pt idx="249">
                  <c:v>21.895925992551</c:v>
                </c:pt>
                <c:pt idx="250">
                  <c:v>21.970490535619479</c:v>
                </c:pt>
                <c:pt idx="251">
                  <c:v>22.045055078687959</c:v>
                </c:pt>
                <c:pt idx="252">
                  <c:v>22.119619621756438</c:v>
                </c:pt>
                <c:pt idx="253">
                  <c:v>22.194184164824918</c:v>
                </c:pt>
                <c:pt idx="254">
                  <c:v>22.268748707893398</c:v>
                </c:pt>
                <c:pt idx="255">
                  <c:v>22.343313250961877</c:v>
                </c:pt>
                <c:pt idx="256">
                  <c:v>22.417877794030357</c:v>
                </c:pt>
                <c:pt idx="257">
                  <c:v>22.492442337098836</c:v>
                </c:pt>
                <c:pt idx="258">
                  <c:v>22.567006880167316</c:v>
                </c:pt>
                <c:pt idx="259">
                  <c:v>22.641571423235796</c:v>
                </c:pt>
                <c:pt idx="260">
                  <c:v>22.716135966304275</c:v>
                </c:pt>
                <c:pt idx="261">
                  <c:v>22.790700509372755</c:v>
                </c:pt>
                <c:pt idx="262">
                  <c:v>22.865265052441234</c:v>
                </c:pt>
                <c:pt idx="263">
                  <c:v>22.939829595509714</c:v>
                </c:pt>
                <c:pt idx="264">
                  <c:v>23.014394138578194</c:v>
                </c:pt>
                <c:pt idx="265">
                  <c:v>23.088958681646673</c:v>
                </c:pt>
                <c:pt idx="266">
                  <c:v>23.163523224715153</c:v>
                </c:pt>
                <c:pt idx="267">
                  <c:v>23.238087767783632</c:v>
                </c:pt>
                <c:pt idx="268">
                  <c:v>23.312652310852112</c:v>
                </c:pt>
                <c:pt idx="269">
                  <c:v>23.387216853920592</c:v>
                </c:pt>
                <c:pt idx="270">
                  <c:v>23.461781396989071</c:v>
                </c:pt>
                <c:pt idx="271">
                  <c:v>23.536345940057551</c:v>
                </c:pt>
                <c:pt idx="272">
                  <c:v>23.61091048312603</c:v>
                </c:pt>
                <c:pt idx="273">
                  <c:v>23.68547502619451</c:v>
                </c:pt>
                <c:pt idx="274">
                  <c:v>23.76003956926299</c:v>
                </c:pt>
                <c:pt idx="275">
                  <c:v>23.834604112331469</c:v>
                </c:pt>
                <c:pt idx="276">
                  <c:v>23.909168655399949</c:v>
                </c:pt>
                <c:pt idx="277">
                  <c:v>23.983733198468428</c:v>
                </c:pt>
                <c:pt idx="278">
                  <c:v>24.058297741536908</c:v>
                </c:pt>
                <c:pt idx="279">
                  <c:v>24.132862284605388</c:v>
                </c:pt>
                <c:pt idx="280">
                  <c:v>24.207782399165204</c:v>
                </c:pt>
                <c:pt idx="281">
                  <c:v>24.283427452256493</c:v>
                </c:pt>
                <c:pt idx="282">
                  <c:v>24.359818904057278</c:v>
                </c:pt>
                <c:pt idx="283">
                  <c:v>24.436979294917265</c:v>
                </c:pt>
                <c:pt idx="284">
                  <c:v>24.514932323042689</c:v>
                </c:pt>
                <c:pt idx="285">
                  <c:v>24.593702929515558</c:v>
                </c:pt>
                <c:pt idx="286">
                  <c:v>24.673317391511855</c:v>
                </c:pt>
                <c:pt idx="287">
                  <c:v>24.753803424706248</c:v>
                </c:pt>
                <c:pt idx="288">
                  <c:v>24.835190295994707</c:v>
                </c:pt>
                <c:pt idx="289">
                  <c:v>24.917508947834797</c:v>
                </c:pt>
                <c:pt idx="290">
                  <c:v>25.000792135701506</c:v>
                </c:pt>
                <c:pt idx="291">
                  <c:v>25.085074580390184</c:v>
                </c:pt>
                <c:pt idx="292">
                  <c:v>25.170393137175044</c:v>
                </c:pt>
                <c:pt idx="293">
                  <c:v>25.256786984160815</c:v>
                </c:pt>
                <c:pt idx="294">
                  <c:v>25.344297832558311</c:v>
                </c:pt>
                <c:pt idx="295">
                  <c:v>25.432970162086001</c:v>
                </c:pt>
                <c:pt idx="296">
                  <c:v>25.52285148526752</c:v>
                </c:pt>
                <c:pt idx="297">
                  <c:v>25.613992645082433</c:v>
                </c:pt>
                <c:pt idx="298">
                  <c:v>25.70644815126359</c:v>
                </c:pt>
                <c:pt idx="299">
                  <c:v>25.799579991808603</c:v>
                </c:pt>
                <c:pt idx="300">
                  <c:v>25.892711832353616</c:v>
                </c:pt>
                <c:pt idx="301">
                  <c:v>25.985843672898628</c:v>
                </c:pt>
                <c:pt idx="302">
                  <c:v>26.078975513443641</c:v>
                </c:pt>
                <c:pt idx="303">
                  <c:v>26.172107353988654</c:v>
                </c:pt>
                <c:pt idx="304">
                  <c:v>26.265239194533667</c:v>
                </c:pt>
                <c:pt idx="305">
                  <c:v>26.35837103507868</c:v>
                </c:pt>
                <c:pt idx="306">
                  <c:v>26.451502875623692</c:v>
                </c:pt>
                <c:pt idx="307">
                  <c:v>26.544634716168705</c:v>
                </c:pt>
                <c:pt idx="308">
                  <c:v>26.637766556713718</c:v>
                </c:pt>
                <c:pt idx="309">
                  <c:v>26.730898397258731</c:v>
                </c:pt>
                <c:pt idx="310">
                  <c:v>26.824030237803743</c:v>
                </c:pt>
                <c:pt idx="311">
                  <c:v>26.917162078348756</c:v>
                </c:pt>
                <c:pt idx="312">
                  <c:v>27.010293918893769</c:v>
                </c:pt>
                <c:pt idx="313">
                  <c:v>27.103425759438782</c:v>
                </c:pt>
                <c:pt idx="314">
                  <c:v>27.196557599983795</c:v>
                </c:pt>
                <c:pt idx="315">
                  <c:v>27.289689440528807</c:v>
                </c:pt>
                <c:pt idx="316">
                  <c:v>27.38282128107382</c:v>
                </c:pt>
                <c:pt idx="317">
                  <c:v>27.475953121618833</c:v>
                </c:pt>
                <c:pt idx="318">
                  <c:v>27.569084962163846</c:v>
                </c:pt>
                <c:pt idx="319">
                  <c:v>27.662216802708858</c:v>
                </c:pt>
                <c:pt idx="320">
                  <c:v>27.755348643253871</c:v>
                </c:pt>
                <c:pt idx="321">
                  <c:v>27.848480483798884</c:v>
                </c:pt>
                <c:pt idx="322">
                  <c:v>27.941612324343897</c:v>
                </c:pt>
                <c:pt idx="323">
                  <c:v>28.03474416488891</c:v>
                </c:pt>
                <c:pt idx="324">
                  <c:v>28.127876005433922</c:v>
                </c:pt>
                <c:pt idx="325">
                  <c:v>28.221007845978935</c:v>
                </c:pt>
                <c:pt idx="326">
                  <c:v>28.314139686523948</c:v>
                </c:pt>
                <c:pt idx="327">
                  <c:v>28.407271527068961</c:v>
                </c:pt>
                <c:pt idx="328">
                  <c:v>28.500403367613973</c:v>
                </c:pt>
                <c:pt idx="329">
                  <c:v>28.593535208158986</c:v>
                </c:pt>
                <c:pt idx="330">
                  <c:v>28.686667048703999</c:v>
                </c:pt>
                <c:pt idx="331">
                  <c:v>28.779798889249012</c:v>
                </c:pt>
                <c:pt idx="332">
                  <c:v>28.872930729794025</c:v>
                </c:pt>
                <c:pt idx="333">
                  <c:v>28.966062570339037</c:v>
                </c:pt>
                <c:pt idx="334">
                  <c:v>29.05919441088405</c:v>
                </c:pt>
                <c:pt idx="335">
                  <c:v>29.152326251429063</c:v>
                </c:pt>
                <c:pt idx="336">
                  <c:v>29.245458091974076</c:v>
                </c:pt>
                <c:pt idx="337">
                  <c:v>29.338589932519088</c:v>
                </c:pt>
                <c:pt idx="338">
                  <c:v>29.431721773064101</c:v>
                </c:pt>
                <c:pt idx="339">
                  <c:v>29.524853613609114</c:v>
                </c:pt>
                <c:pt idx="340">
                  <c:v>29.617985454154127</c:v>
                </c:pt>
                <c:pt idx="341">
                  <c:v>29.71111729469914</c:v>
                </c:pt>
                <c:pt idx="342">
                  <c:v>29.804249135244152</c:v>
                </c:pt>
                <c:pt idx="343">
                  <c:v>29.897380975789165</c:v>
                </c:pt>
                <c:pt idx="344">
                  <c:v>29.990512816334178</c:v>
                </c:pt>
                <c:pt idx="345">
                  <c:v>30.083644656879191</c:v>
                </c:pt>
                <c:pt idx="346">
                  <c:v>30.176776497424203</c:v>
                </c:pt>
                <c:pt idx="347">
                  <c:v>30.269908337969216</c:v>
                </c:pt>
                <c:pt idx="348">
                  <c:v>30.363040178514229</c:v>
                </c:pt>
                <c:pt idx="349">
                  <c:v>30.456172019059242</c:v>
                </c:pt>
                <c:pt idx="350">
                  <c:v>30.549303859604255</c:v>
                </c:pt>
                <c:pt idx="351">
                  <c:v>30.642435700149267</c:v>
                </c:pt>
                <c:pt idx="352">
                  <c:v>30.73556754069428</c:v>
                </c:pt>
                <c:pt idx="353">
                  <c:v>30.828699381239293</c:v>
                </c:pt>
                <c:pt idx="354">
                  <c:v>30.921831221784306</c:v>
                </c:pt>
                <c:pt idx="355">
                  <c:v>31.014963062329318</c:v>
                </c:pt>
                <c:pt idx="356">
                  <c:v>31.108094902874331</c:v>
                </c:pt>
                <c:pt idx="357">
                  <c:v>31.201226743419344</c:v>
                </c:pt>
                <c:pt idx="358">
                  <c:v>31.294358583964357</c:v>
                </c:pt>
                <c:pt idx="359">
                  <c:v>31.38749042450937</c:v>
                </c:pt>
                <c:pt idx="360">
                  <c:v>31.480622265054382</c:v>
                </c:pt>
                <c:pt idx="361">
                  <c:v>31.573754105599395</c:v>
                </c:pt>
                <c:pt idx="362">
                  <c:v>31.666885946144408</c:v>
                </c:pt>
                <c:pt idx="363">
                  <c:v>31.760017786689421</c:v>
                </c:pt>
                <c:pt idx="364">
                  <c:v>31.853149627234433</c:v>
                </c:pt>
                <c:pt idx="365">
                  <c:v>31.946281467779446</c:v>
                </c:pt>
                <c:pt idx="366">
                  <c:v>32.039413308324455</c:v>
                </c:pt>
                <c:pt idx="367">
                  <c:v>32.132545148869468</c:v>
                </c:pt>
                <c:pt idx="368">
                  <c:v>32.225676989414481</c:v>
                </c:pt>
                <c:pt idx="369">
                  <c:v>32.318808829959494</c:v>
                </c:pt>
                <c:pt idx="370">
                  <c:v>32.411940670504507</c:v>
                </c:pt>
                <c:pt idx="371">
                  <c:v>32.505072511049519</c:v>
                </c:pt>
                <c:pt idx="372">
                  <c:v>32.598204351594532</c:v>
                </c:pt>
                <c:pt idx="373">
                  <c:v>32.691336192139545</c:v>
                </c:pt>
                <c:pt idx="374">
                  <c:v>32.784468032684558</c:v>
                </c:pt>
                <c:pt idx="375">
                  <c:v>32.87759987322957</c:v>
                </c:pt>
                <c:pt idx="376">
                  <c:v>32.970731713774583</c:v>
                </c:pt>
                <c:pt idx="377">
                  <c:v>33.063863554319596</c:v>
                </c:pt>
                <c:pt idx="378">
                  <c:v>33.156995394864609</c:v>
                </c:pt>
                <c:pt idx="379">
                  <c:v>33.250127235409622</c:v>
                </c:pt>
                <c:pt idx="380">
                  <c:v>33.343259075954634</c:v>
                </c:pt>
                <c:pt idx="381">
                  <c:v>33.436390916499647</c:v>
                </c:pt>
                <c:pt idx="382">
                  <c:v>33.52952275704466</c:v>
                </c:pt>
                <c:pt idx="383">
                  <c:v>33.622654597589673</c:v>
                </c:pt>
                <c:pt idx="384">
                  <c:v>33.715786438134685</c:v>
                </c:pt>
                <c:pt idx="385">
                  <c:v>33.808918278679698</c:v>
                </c:pt>
                <c:pt idx="386">
                  <c:v>33.902050119224711</c:v>
                </c:pt>
                <c:pt idx="387">
                  <c:v>33.995181959769724</c:v>
                </c:pt>
                <c:pt idx="388">
                  <c:v>34.088313800314737</c:v>
                </c:pt>
                <c:pt idx="389">
                  <c:v>34.181445640859749</c:v>
                </c:pt>
                <c:pt idx="390">
                  <c:v>34.274577481404762</c:v>
                </c:pt>
                <c:pt idx="391">
                  <c:v>34.367709321949775</c:v>
                </c:pt>
                <c:pt idx="392">
                  <c:v>34.460841162494788</c:v>
                </c:pt>
                <c:pt idx="393">
                  <c:v>34.5539730030398</c:v>
                </c:pt>
                <c:pt idx="394">
                  <c:v>34.647104843584813</c:v>
                </c:pt>
                <c:pt idx="395">
                  <c:v>34.740236684129826</c:v>
                </c:pt>
                <c:pt idx="396">
                  <c:v>34.833368524674839</c:v>
                </c:pt>
                <c:pt idx="397">
                  <c:v>34.926500365219852</c:v>
                </c:pt>
                <c:pt idx="398">
                  <c:v>35.019632205764864</c:v>
                </c:pt>
                <c:pt idx="399">
                  <c:v>35.112764046309877</c:v>
                </c:pt>
                <c:pt idx="400">
                  <c:v>35.20589588685489</c:v>
                </c:pt>
                <c:pt idx="401">
                  <c:v>35.299027727399903</c:v>
                </c:pt>
                <c:pt idx="402">
                  <c:v>35.392159567944915</c:v>
                </c:pt>
                <c:pt idx="403">
                  <c:v>35.485291408489928</c:v>
                </c:pt>
                <c:pt idx="404">
                  <c:v>35.578423249034941</c:v>
                </c:pt>
                <c:pt idx="405">
                  <c:v>35.671555089579954</c:v>
                </c:pt>
                <c:pt idx="406">
                  <c:v>35.764686930124967</c:v>
                </c:pt>
                <c:pt idx="407">
                  <c:v>35.857818770669979</c:v>
                </c:pt>
                <c:pt idx="408">
                  <c:v>35.950950611214992</c:v>
                </c:pt>
                <c:pt idx="409">
                  <c:v>36.044082451760005</c:v>
                </c:pt>
                <c:pt idx="410">
                  <c:v>36.137214292305018</c:v>
                </c:pt>
                <c:pt idx="411">
                  <c:v>36.23034613285003</c:v>
                </c:pt>
                <c:pt idx="412">
                  <c:v>36.323477973395043</c:v>
                </c:pt>
                <c:pt idx="413">
                  <c:v>36.416609813940056</c:v>
                </c:pt>
                <c:pt idx="414">
                  <c:v>36.509741654485069</c:v>
                </c:pt>
                <c:pt idx="415">
                  <c:v>36.602873495030082</c:v>
                </c:pt>
                <c:pt idx="416">
                  <c:v>36.696005335575094</c:v>
                </c:pt>
                <c:pt idx="417">
                  <c:v>36.789137176120107</c:v>
                </c:pt>
                <c:pt idx="418">
                  <c:v>36.88226901666512</c:v>
                </c:pt>
                <c:pt idx="419">
                  <c:v>36.975400857210133</c:v>
                </c:pt>
                <c:pt idx="420">
                  <c:v>37.068532697755145</c:v>
                </c:pt>
                <c:pt idx="421">
                  <c:v>37.161664538300158</c:v>
                </c:pt>
                <c:pt idx="422">
                  <c:v>37.254796378845171</c:v>
                </c:pt>
                <c:pt idx="423">
                  <c:v>37.347928219390184</c:v>
                </c:pt>
                <c:pt idx="424">
                  <c:v>37.441060059935197</c:v>
                </c:pt>
                <c:pt idx="425">
                  <c:v>37.534191900480209</c:v>
                </c:pt>
                <c:pt idx="426">
                  <c:v>37.627323741025222</c:v>
                </c:pt>
                <c:pt idx="427">
                  <c:v>37.720455581570235</c:v>
                </c:pt>
                <c:pt idx="428">
                  <c:v>37.813587422115248</c:v>
                </c:pt>
                <c:pt idx="429">
                  <c:v>37.90671926266026</c:v>
                </c:pt>
                <c:pt idx="430">
                  <c:v>37.999851103205273</c:v>
                </c:pt>
                <c:pt idx="431">
                  <c:v>38.092982943750286</c:v>
                </c:pt>
                <c:pt idx="432">
                  <c:v>38.186114784295299</c:v>
                </c:pt>
                <c:pt idx="433">
                  <c:v>38.279246624840312</c:v>
                </c:pt>
                <c:pt idx="434">
                  <c:v>38.372378465385324</c:v>
                </c:pt>
                <c:pt idx="435">
                  <c:v>38.465510305930337</c:v>
                </c:pt>
                <c:pt idx="436">
                  <c:v>38.55864214647535</c:v>
                </c:pt>
                <c:pt idx="437">
                  <c:v>38.651773987020363</c:v>
                </c:pt>
                <c:pt idx="438">
                  <c:v>38.744905827565375</c:v>
                </c:pt>
                <c:pt idx="439">
                  <c:v>38.838037668110388</c:v>
                </c:pt>
                <c:pt idx="440">
                  <c:v>38.931169508655401</c:v>
                </c:pt>
                <c:pt idx="441">
                  <c:v>39.024301349200414</c:v>
                </c:pt>
                <c:pt idx="442">
                  <c:v>39.117433189745427</c:v>
                </c:pt>
                <c:pt idx="443">
                  <c:v>39.210565030290439</c:v>
                </c:pt>
                <c:pt idx="444">
                  <c:v>39.303696870835452</c:v>
                </c:pt>
                <c:pt idx="445">
                  <c:v>39.396828711380465</c:v>
                </c:pt>
                <c:pt idx="446">
                  <c:v>39.489960551925478</c:v>
                </c:pt>
                <c:pt idx="447">
                  <c:v>39.58309239247049</c:v>
                </c:pt>
                <c:pt idx="448">
                  <c:v>39.676224233015503</c:v>
                </c:pt>
                <c:pt idx="449">
                  <c:v>39.769356073560516</c:v>
                </c:pt>
                <c:pt idx="450">
                  <c:v>39.862487914105529</c:v>
                </c:pt>
                <c:pt idx="451">
                  <c:v>39.955619754650542</c:v>
                </c:pt>
                <c:pt idx="452">
                  <c:v>40.048751595195554</c:v>
                </c:pt>
                <c:pt idx="453">
                  <c:v>40.141883435740567</c:v>
                </c:pt>
                <c:pt idx="454">
                  <c:v>40.23501527628558</c:v>
                </c:pt>
                <c:pt idx="455">
                  <c:v>40.328147116830593</c:v>
                </c:pt>
                <c:pt idx="456">
                  <c:v>40.421278957375606</c:v>
                </c:pt>
                <c:pt idx="457">
                  <c:v>40.514410797920618</c:v>
                </c:pt>
                <c:pt idx="458">
                  <c:v>40.607542638465631</c:v>
                </c:pt>
                <c:pt idx="459">
                  <c:v>40.700674479010644</c:v>
                </c:pt>
                <c:pt idx="460">
                  <c:v>40.793806319555657</c:v>
                </c:pt>
                <c:pt idx="461">
                  <c:v>40.886938160100669</c:v>
                </c:pt>
                <c:pt idx="462">
                  <c:v>40.980070000645682</c:v>
                </c:pt>
                <c:pt idx="463">
                  <c:v>41.073201841190695</c:v>
                </c:pt>
                <c:pt idx="464">
                  <c:v>41.166333681735708</c:v>
                </c:pt>
                <c:pt idx="465">
                  <c:v>41.259465522280721</c:v>
                </c:pt>
                <c:pt idx="466">
                  <c:v>41.352597362825733</c:v>
                </c:pt>
                <c:pt idx="467">
                  <c:v>41.445729203370746</c:v>
                </c:pt>
                <c:pt idx="468">
                  <c:v>41.538861043915759</c:v>
                </c:pt>
                <c:pt idx="469">
                  <c:v>41.631832139102038</c:v>
                </c:pt>
                <c:pt idx="470">
                  <c:v>41.724484234219624</c:v>
                </c:pt>
                <c:pt idx="471">
                  <c:v>41.816821154015607</c:v>
                </c:pt>
                <c:pt idx="472">
                  <c:v>41.908846649966726</c:v>
                </c:pt>
                <c:pt idx="473">
                  <c:v>42.000564402221208</c:v>
                </c:pt>
                <c:pt idx="474">
                  <c:v>42.091978021474979</c:v>
                </c:pt>
                <c:pt idx="475">
                  <c:v>42.183091050785045</c:v>
                </c:pt>
                <c:pt idx="476">
                  <c:v>42.27390696732251</c:v>
                </c:pt>
                <c:pt idx="477">
                  <c:v>42.364429184067681</c:v>
                </c:pt>
                <c:pt idx="478">
                  <c:v>42.454661051449598</c:v>
                </c:pt>
                <c:pt idx="479">
                  <c:v>42.544605858932179</c:v>
                </c:pt>
                <c:pt idx="480">
                  <c:v>42.634266836549138</c:v>
                </c:pt>
                <c:pt idx="481">
                  <c:v>42.723647156389596</c:v>
                </c:pt>
                <c:pt idx="482">
                  <c:v>42.812749934036376</c:v>
                </c:pt>
                <c:pt idx="483">
                  <c:v>42.901578229958794</c:v>
                </c:pt>
                <c:pt idx="484">
                  <c:v>42.99013505086166</c:v>
                </c:pt>
                <c:pt idx="485">
                  <c:v>43.078423350992225</c:v>
                </c:pt>
                <c:pt idx="486">
                  <c:v>43.166446033406572</c:v>
                </c:pt>
                <c:pt idx="487">
                  <c:v>43.254205951197065</c:v>
                </c:pt>
                <c:pt idx="488">
                  <c:v>43.341705908682265</c:v>
                </c:pt>
                <c:pt idx="489">
                  <c:v>43.428948662560707</c:v>
                </c:pt>
                <c:pt idx="490">
                  <c:v>43.515936923029898</c:v>
                </c:pt>
                <c:pt idx="491">
                  <c:v>43.602673354871733</c:v>
                </c:pt>
                <c:pt idx="492">
                  <c:v>43.689160578505671</c:v>
                </c:pt>
                <c:pt idx="493">
                  <c:v>43.775401171010692</c:v>
                </c:pt>
                <c:pt idx="494">
                  <c:v>43.861397667117309</c:v>
                </c:pt>
                <c:pt idx="495">
                  <c:v>43.947152560170572</c:v>
                </c:pt>
                <c:pt idx="496">
                  <c:v>44.032668303065151</c:v>
                </c:pt>
                <c:pt idx="497">
                  <c:v>44.117947309153479</c:v>
                </c:pt>
                <c:pt idx="498">
                  <c:v>44.202991953127892</c:v>
                </c:pt>
                <c:pt idx="499">
                  <c:v>44.287804571877679</c:v>
                </c:pt>
                <c:pt idx="500">
                  <c:v>44.372387465321864</c:v>
                </c:pt>
                <c:pt idx="501">
                  <c:v>44.456742897218618</c:v>
                </c:pt>
                <c:pt idx="502">
                  <c:v>44.540873095952065</c:v>
                </c:pt>
                <c:pt idx="503">
                  <c:v>44.624780255297225</c:v>
                </c:pt>
                <c:pt idx="504">
                  <c:v>44.708466535163893</c:v>
                </c:pt>
                <c:pt idx="505">
                  <c:v>44.791934062320074</c:v>
                </c:pt>
                <c:pt idx="506">
                  <c:v>44.875184931095752</c:v>
                </c:pt>
                <c:pt idx="507">
                  <c:v>44.95822120406757</c:v>
                </c:pt>
                <c:pt idx="508">
                  <c:v>45.041044912725063</c:v>
                </c:pt>
                <c:pt idx="509">
                  <c:v>45.123658058119069</c:v>
                </c:pt>
                <c:pt idx="510">
                  <c:v>45.206062611492889</c:v>
                </c:pt>
                <c:pt idx="511">
                  <c:v>45.288260514896741</c:v>
                </c:pt>
                <c:pt idx="512">
                  <c:v>45.370253681786053</c:v>
                </c:pt>
                <c:pt idx="513">
                  <c:v>45.452043997604115</c:v>
                </c:pt>
                <c:pt idx="514">
                  <c:v>45.53363332034958</c:v>
                </c:pt>
                <c:pt idx="515">
                  <c:v>45.615023481129299</c:v>
                </c:pt>
                <c:pt idx="516">
                  <c:v>45.696216284696924</c:v>
                </c:pt>
                <c:pt idx="517">
                  <c:v>45.777213509977791</c:v>
                </c:pt>
                <c:pt idx="518">
                  <c:v>45.858016910580417</c:v>
                </c:pt>
                <c:pt idx="519">
                  <c:v>45.938628215295083</c:v>
                </c:pt>
                <c:pt idx="520">
                  <c:v>46.01909278452446</c:v>
                </c:pt>
                <c:pt idx="521">
                  <c:v>46.099498818300724</c:v>
                </c:pt>
                <c:pt idx="522">
                  <c:v>46.179933743586425</c:v>
                </c:pt>
                <c:pt idx="523">
                  <c:v>46.26048504706305</c:v>
                </c:pt>
                <c:pt idx="524">
                  <c:v>46.341241108254025</c:v>
                </c:pt>
                <c:pt idx="525">
                  <c:v>46.422292055288679</c:v>
                </c:pt>
                <c:pt idx="526">
                  <c:v>46.50373066678462</c:v>
                </c:pt>
                <c:pt idx="527">
                  <c:v>46.585653345781431</c:v>
                </c:pt>
                <c:pt idx="528">
                  <c:v>46.668114430781422</c:v>
                </c:pt>
                <c:pt idx="529">
                  <c:v>46.751123683887513</c:v>
                </c:pt>
                <c:pt idx="530">
                  <c:v>46.834691171328203</c:v>
                </c:pt>
                <c:pt idx="531">
                  <c:v>46.918827276930749</c:v>
                </c:pt>
                <c:pt idx="532">
                  <c:v>47.003542716372394</c:v>
                </c:pt>
                <c:pt idx="533">
                  <c:v>47.088848552265276</c:v>
                </c:pt>
                <c:pt idx="534">
                  <c:v>47.174756210135392</c:v>
                </c:pt>
                <c:pt idx="535">
                  <c:v>47.261277495361398</c:v>
                </c:pt>
                <c:pt idx="536">
                  <c:v>47.348424611144537</c:v>
                </c:pt>
                <c:pt idx="537">
                  <c:v>47.436210177587661</c:v>
                </c:pt>
                <c:pt idx="538">
                  <c:v>47.524589541510174</c:v>
                </c:pt>
                <c:pt idx="539">
                  <c:v>47.613456667518136</c:v>
                </c:pt>
                <c:pt idx="540">
                  <c:v>47.702699944789906</c:v>
                </c:pt>
                <c:pt idx="541">
                  <c:v>47.792203380897661</c:v>
                </c:pt>
                <c:pt idx="542">
                  <c:v>47.881847936652647</c:v>
                </c:pt>
                <c:pt idx="543">
                  <c:v>47.97151296152586</c:v>
                </c:pt>
                <c:pt idx="544">
                  <c:v>48.061077682770048</c:v>
                </c:pt>
                <c:pt idx="545">
                  <c:v>48.150422697872273</c:v>
                </c:pt>
                <c:pt idx="546">
                  <c:v>48.239490561219512</c:v>
                </c:pt>
                <c:pt idx="547">
                  <c:v>48.328284326401423</c:v>
                </c:pt>
                <c:pt idx="548">
                  <c:v>48.416806993410901</c:v>
                </c:pt>
                <c:pt idx="549">
                  <c:v>48.505003970475535</c:v>
                </c:pt>
                <c:pt idx="550">
                  <c:v>48.592765750494706</c:v>
                </c:pt>
                <c:pt idx="551">
                  <c:v>48.679987960435845</c:v>
                </c:pt>
                <c:pt idx="552">
                  <c:v>48.766572368539173</c:v>
                </c:pt>
                <c:pt idx="553">
                  <c:v>48.85242771095627</c:v>
                </c:pt>
                <c:pt idx="554">
                  <c:v>48.937470325622314</c:v>
                </c:pt>
                <c:pt idx="555">
                  <c:v>49.021624590700803</c:v>
                </c:pt>
                <c:pt idx="556">
                  <c:v>49.104823173543686</c:v>
                </c:pt>
                <c:pt idx="557">
                  <c:v>49.187052953999036</c:v>
                </c:pt>
                <c:pt idx="558">
                  <c:v>49.26834865768528</c:v>
                </c:pt>
                <c:pt idx="559">
                  <c:v>49.348743003954084</c:v>
                </c:pt>
                <c:pt idx="560">
                  <c:v>49.428266864302088</c:v>
                </c:pt>
                <c:pt idx="561">
                  <c:v>49.506949405061732</c:v>
                </c:pt>
                <c:pt idx="562">
                  <c:v>49.58481821623662</c:v>
                </c:pt>
                <c:pt idx="563">
                  <c:v>49.661899428090848</c:v>
                </c:pt>
                <c:pt idx="564">
                  <c:v>49.738217816885296</c:v>
                </c:pt>
                <c:pt idx="565">
                  <c:v>49.813796900970459</c:v>
                </c:pt>
                <c:pt idx="566">
                  <c:v>49.882902842720817</c:v>
                </c:pt>
                <c:pt idx="567">
                  <c:v>49.9574673857893</c:v>
                </c:pt>
                <c:pt idx="568">
                  <c:v>50.032031928857783</c:v>
                </c:pt>
                <c:pt idx="569">
                  <c:v>50.106596471926267</c:v>
                </c:pt>
                <c:pt idx="570">
                  <c:v>50.18116101499475</c:v>
                </c:pt>
                <c:pt idx="571">
                  <c:v>50.255725558063233</c:v>
                </c:pt>
                <c:pt idx="572">
                  <c:v>50.330290101131716</c:v>
                </c:pt>
                <c:pt idx="573">
                  <c:v>50.404854644200199</c:v>
                </c:pt>
                <c:pt idx="574">
                  <c:v>50.479419187268682</c:v>
                </c:pt>
                <c:pt idx="575">
                  <c:v>50.553983730337166</c:v>
                </c:pt>
                <c:pt idx="576">
                  <c:v>50.628548273405649</c:v>
                </c:pt>
                <c:pt idx="577">
                  <c:v>50.703112816474132</c:v>
                </c:pt>
                <c:pt idx="578">
                  <c:v>50.777677359542615</c:v>
                </c:pt>
                <c:pt idx="579">
                  <c:v>50.852241902611098</c:v>
                </c:pt>
                <c:pt idx="580">
                  <c:v>50.926806445679581</c:v>
                </c:pt>
                <c:pt idx="581">
                  <c:v>51.001370988748064</c:v>
                </c:pt>
                <c:pt idx="582">
                  <c:v>51.075935531816548</c:v>
                </c:pt>
                <c:pt idx="583">
                  <c:v>51.150500074885031</c:v>
                </c:pt>
                <c:pt idx="584">
                  <c:v>51.225064617953514</c:v>
                </c:pt>
                <c:pt idx="585">
                  <c:v>51.299629161021997</c:v>
                </c:pt>
                <c:pt idx="586">
                  <c:v>51.37419370409048</c:v>
                </c:pt>
                <c:pt idx="587">
                  <c:v>51.448758247158963</c:v>
                </c:pt>
                <c:pt idx="588">
                  <c:v>51.523322790227446</c:v>
                </c:pt>
                <c:pt idx="589">
                  <c:v>51.59788733329593</c:v>
                </c:pt>
                <c:pt idx="590">
                  <c:v>51.672451876364413</c:v>
                </c:pt>
                <c:pt idx="591">
                  <c:v>51.747016419432896</c:v>
                </c:pt>
                <c:pt idx="592">
                  <c:v>51.821580962501379</c:v>
                </c:pt>
                <c:pt idx="593">
                  <c:v>51.896145505569862</c:v>
                </c:pt>
                <c:pt idx="594">
                  <c:v>51.970710048638345</c:v>
                </c:pt>
                <c:pt idx="595">
                  <c:v>52.045274591706828</c:v>
                </c:pt>
                <c:pt idx="596">
                  <c:v>52.119839134775312</c:v>
                </c:pt>
                <c:pt idx="597">
                  <c:v>52.194403677843795</c:v>
                </c:pt>
                <c:pt idx="598">
                  <c:v>52.268968220912278</c:v>
                </c:pt>
                <c:pt idx="599">
                  <c:v>52.343532763980761</c:v>
                </c:pt>
                <c:pt idx="600">
                  <c:v>52.418097307049244</c:v>
                </c:pt>
                <c:pt idx="601">
                  <c:v>52.492661850117727</c:v>
                </c:pt>
                <c:pt idx="602">
                  <c:v>52.56722639318621</c:v>
                </c:pt>
                <c:pt idx="603">
                  <c:v>52.641790936254694</c:v>
                </c:pt>
                <c:pt idx="604">
                  <c:v>52.716355479323177</c:v>
                </c:pt>
                <c:pt idx="605">
                  <c:v>52.79092002239166</c:v>
                </c:pt>
                <c:pt idx="606">
                  <c:v>52.865484565460143</c:v>
                </c:pt>
                <c:pt idx="607">
                  <c:v>52.940049108528626</c:v>
                </c:pt>
                <c:pt idx="608">
                  <c:v>53.014613651597109</c:v>
                </c:pt>
                <c:pt idx="609">
                  <c:v>53.089178194665593</c:v>
                </c:pt>
                <c:pt idx="610">
                  <c:v>53.163742737734076</c:v>
                </c:pt>
                <c:pt idx="611">
                  <c:v>53.238307280802559</c:v>
                </c:pt>
                <c:pt idx="612">
                  <c:v>53.312871823871042</c:v>
                </c:pt>
                <c:pt idx="613">
                  <c:v>53.387436366939525</c:v>
                </c:pt>
                <c:pt idx="614">
                  <c:v>53.462000910008008</c:v>
                </c:pt>
                <c:pt idx="615">
                  <c:v>53.536565453076491</c:v>
                </c:pt>
                <c:pt idx="616">
                  <c:v>53.611129996144975</c:v>
                </c:pt>
                <c:pt idx="617">
                  <c:v>53.685694539213458</c:v>
                </c:pt>
                <c:pt idx="618">
                  <c:v>53.760259082281941</c:v>
                </c:pt>
                <c:pt idx="619">
                  <c:v>53.834823625350424</c:v>
                </c:pt>
                <c:pt idx="620">
                  <c:v>53.909388168418907</c:v>
                </c:pt>
                <c:pt idx="621">
                  <c:v>53.98395271148739</c:v>
                </c:pt>
                <c:pt idx="622">
                  <c:v>54.058517254555873</c:v>
                </c:pt>
                <c:pt idx="623">
                  <c:v>54.133081797624357</c:v>
                </c:pt>
                <c:pt idx="624">
                  <c:v>54.20764634069284</c:v>
                </c:pt>
                <c:pt idx="625">
                  <c:v>54.282210883761323</c:v>
                </c:pt>
                <c:pt idx="626">
                  <c:v>54.356775426829806</c:v>
                </c:pt>
                <c:pt idx="627">
                  <c:v>54.431339969898289</c:v>
                </c:pt>
                <c:pt idx="628">
                  <c:v>54.505904512966772</c:v>
                </c:pt>
                <c:pt idx="629">
                  <c:v>54.580469056035255</c:v>
                </c:pt>
                <c:pt idx="630">
                  <c:v>54.655033599103739</c:v>
                </c:pt>
                <c:pt idx="631">
                  <c:v>54.729598142172222</c:v>
                </c:pt>
                <c:pt idx="632">
                  <c:v>54.804162685240705</c:v>
                </c:pt>
                <c:pt idx="633">
                  <c:v>54.878727228309188</c:v>
                </c:pt>
                <c:pt idx="634">
                  <c:v>54.953291771377671</c:v>
                </c:pt>
                <c:pt idx="635">
                  <c:v>55.027856314446154</c:v>
                </c:pt>
                <c:pt idx="636">
                  <c:v>55.102420857514637</c:v>
                </c:pt>
                <c:pt idx="637">
                  <c:v>55.176985400583121</c:v>
                </c:pt>
                <c:pt idx="638">
                  <c:v>55.251549943651604</c:v>
                </c:pt>
                <c:pt idx="639">
                  <c:v>55.326114486720087</c:v>
                </c:pt>
                <c:pt idx="640">
                  <c:v>55.40067902978857</c:v>
                </c:pt>
                <c:pt idx="641">
                  <c:v>55.475243572857053</c:v>
                </c:pt>
                <c:pt idx="642">
                  <c:v>55.549808115925536</c:v>
                </c:pt>
                <c:pt idx="643">
                  <c:v>55.62437265899402</c:v>
                </c:pt>
                <c:pt idx="644">
                  <c:v>55.698937202062503</c:v>
                </c:pt>
                <c:pt idx="645">
                  <c:v>55.773501745130986</c:v>
                </c:pt>
                <c:pt idx="646">
                  <c:v>55.848066288199469</c:v>
                </c:pt>
                <c:pt idx="647">
                  <c:v>55.922630831267952</c:v>
                </c:pt>
                <c:pt idx="648">
                  <c:v>55.997195374336435</c:v>
                </c:pt>
                <c:pt idx="649">
                  <c:v>56.071759917404918</c:v>
                </c:pt>
                <c:pt idx="650">
                  <c:v>56.146324460473402</c:v>
                </c:pt>
                <c:pt idx="651">
                  <c:v>56.220889003541885</c:v>
                </c:pt>
                <c:pt idx="652">
                  <c:v>56.295453546610368</c:v>
                </c:pt>
                <c:pt idx="653">
                  <c:v>56.370018089678851</c:v>
                </c:pt>
                <c:pt idx="654">
                  <c:v>56.444582632747334</c:v>
                </c:pt>
                <c:pt idx="655">
                  <c:v>56.519147175815817</c:v>
                </c:pt>
                <c:pt idx="656">
                  <c:v>56.5937117188843</c:v>
                </c:pt>
                <c:pt idx="657">
                  <c:v>56.668276261952784</c:v>
                </c:pt>
                <c:pt idx="658">
                  <c:v>56.742840805021267</c:v>
                </c:pt>
                <c:pt idx="659">
                  <c:v>56.81740534808975</c:v>
                </c:pt>
                <c:pt idx="660">
                  <c:v>56.891969891158233</c:v>
                </c:pt>
                <c:pt idx="661">
                  <c:v>56.966534434226716</c:v>
                </c:pt>
                <c:pt idx="662">
                  <c:v>57.041098977295199</c:v>
                </c:pt>
                <c:pt idx="663">
                  <c:v>57.115663520363682</c:v>
                </c:pt>
                <c:pt idx="664">
                  <c:v>57.190228063432166</c:v>
                </c:pt>
                <c:pt idx="665">
                  <c:v>57.264792606500649</c:v>
                </c:pt>
                <c:pt idx="666">
                  <c:v>57.339357149569132</c:v>
                </c:pt>
                <c:pt idx="667">
                  <c:v>57.413921692637615</c:v>
                </c:pt>
                <c:pt idx="668">
                  <c:v>57.488486235706098</c:v>
                </c:pt>
                <c:pt idx="669">
                  <c:v>57.563050778774581</c:v>
                </c:pt>
                <c:pt idx="670">
                  <c:v>57.637970893334398</c:v>
                </c:pt>
                <c:pt idx="671">
                  <c:v>57.713615946425683</c:v>
                </c:pt>
                <c:pt idx="672">
                  <c:v>57.790007398226471</c:v>
                </c:pt>
                <c:pt idx="673">
                  <c:v>57.867167789086459</c:v>
                </c:pt>
                <c:pt idx="674">
                  <c:v>57.94512081721188</c:v>
                </c:pt>
                <c:pt idx="675">
                  <c:v>58.023891423684752</c:v>
                </c:pt>
                <c:pt idx="676">
                  <c:v>58.103505885681045</c:v>
                </c:pt>
                <c:pt idx="677">
                  <c:v>58.183991918875435</c:v>
                </c:pt>
                <c:pt idx="678">
                  <c:v>58.265378790163894</c:v>
                </c:pt>
                <c:pt idx="679">
                  <c:v>58.347697442003984</c:v>
                </c:pt>
                <c:pt idx="680">
                  <c:v>58.430980629870696</c:v>
                </c:pt>
                <c:pt idx="681">
                  <c:v>58.515263074559378</c:v>
                </c:pt>
                <c:pt idx="682">
                  <c:v>58.600581631344234</c:v>
                </c:pt>
                <c:pt idx="683">
                  <c:v>58.686975478330005</c:v>
                </c:pt>
                <c:pt idx="684">
                  <c:v>58.774486326727505</c:v>
                </c:pt>
                <c:pt idx="685">
                  <c:v>58.863158656255195</c:v>
                </c:pt>
                <c:pt idx="686">
                  <c:v>58.95303997943671</c:v>
                </c:pt>
                <c:pt idx="687">
                  <c:v>59.044181139251627</c:v>
                </c:pt>
                <c:pt idx="688">
                  <c:v>59.136636645432787</c:v>
                </c:pt>
                <c:pt idx="689">
                  <c:v>59.2297684859778</c:v>
                </c:pt>
                <c:pt idx="690">
                  <c:v>59.322900326522813</c:v>
                </c:pt>
                <c:pt idx="691">
                  <c:v>59.416032167067826</c:v>
                </c:pt>
                <c:pt idx="692">
                  <c:v>59.509164007612839</c:v>
                </c:pt>
                <c:pt idx="693">
                  <c:v>59.602295848157851</c:v>
                </c:pt>
                <c:pt idx="694">
                  <c:v>59.695427688702864</c:v>
                </c:pt>
                <c:pt idx="695">
                  <c:v>59.788559529247877</c:v>
                </c:pt>
                <c:pt idx="696">
                  <c:v>59.88169136979289</c:v>
                </c:pt>
                <c:pt idx="697">
                  <c:v>59.974823210337902</c:v>
                </c:pt>
                <c:pt idx="698">
                  <c:v>60.067955050882915</c:v>
                </c:pt>
                <c:pt idx="699">
                  <c:v>60.161086891427928</c:v>
                </c:pt>
                <c:pt idx="700">
                  <c:v>60.254218731972941</c:v>
                </c:pt>
                <c:pt idx="701">
                  <c:v>60.347350572517954</c:v>
                </c:pt>
                <c:pt idx="702">
                  <c:v>60.440482413062966</c:v>
                </c:pt>
                <c:pt idx="703">
                  <c:v>60.533614253607979</c:v>
                </c:pt>
                <c:pt idx="704">
                  <c:v>60.626746094152992</c:v>
                </c:pt>
                <c:pt idx="705">
                  <c:v>60.719877934698005</c:v>
                </c:pt>
                <c:pt idx="706">
                  <c:v>60.813009775243017</c:v>
                </c:pt>
                <c:pt idx="707">
                  <c:v>60.90614161578803</c:v>
                </c:pt>
                <c:pt idx="708">
                  <c:v>60.999273456333043</c:v>
                </c:pt>
                <c:pt idx="709">
                  <c:v>61.092405296878056</c:v>
                </c:pt>
                <c:pt idx="710">
                  <c:v>61.185537137423069</c:v>
                </c:pt>
                <c:pt idx="711">
                  <c:v>61.278668977968081</c:v>
                </c:pt>
                <c:pt idx="712">
                  <c:v>61.371800818513094</c:v>
                </c:pt>
                <c:pt idx="713">
                  <c:v>61.464932659058107</c:v>
                </c:pt>
                <c:pt idx="714">
                  <c:v>61.55806449960312</c:v>
                </c:pt>
                <c:pt idx="715">
                  <c:v>61.651196340148132</c:v>
                </c:pt>
                <c:pt idx="716">
                  <c:v>61.744328180693145</c:v>
                </c:pt>
                <c:pt idx="717">
                  <c:v>61.837460021238158</c:v>
                </c:pt>
                <c:pt idx="718">
                  <c:v>61.930591861783171</c:v>
                </c:pt>
                <c:pt idx="719">
                  <c:v>62.023723702328184</c:v>
                </c:pt>
                <c:pt idx="720">
                  <c:v>62.116855542873196</c:v>
                </c:pt>
                <c:pt idx="721">
                  <c:v>62.209987383418209</c:v>
                </c:pt>
                <c:pt idx="722">
                  <c:v>62.303119223963222</c:v>
                </c:pt>
                <c:pt idx="723">
                  <c:v>62.396251064508235</c:v>
                </c:pt>
                <c:pt idx="724">
                  <c:v>62.489382905053247</c:v>
                </c:pt>
                <c:pt idx="725">
                  <c:v>62.58251474559826</c:v>
                </c:pt>
                <c:pt idx="726">
                  <c:v>62.675646586143273</c:v>
                </c:pt>
                <c:pt idx="727">
                  <c:v>62.768778426688286</c:v>
                </c:pt>
                <c:pt idx="728">
                  <c:v>62.861910267233299</c:v>
                </c:pt>
                <c:pt idx="729">
                  <c:v>62.955042107778311</c:v>
                </c:pt>
                <c:pt idx="730">
                  <c:v>63.048173948323324</c:v>
                </c:pt>
                <c:pt idx="731">
                  <c:v>63.141145043509603</c:v>
                </c:pt>
                <c:pt idx="732">
                  <c:v>63.233797138627189</c:v>
                </c:pt>
                <c:pt idx="733">
                  <c:v>63.326134058423172</c:v>
                </c:pt>
                <c:pt idx="734">
                  <c:v>63.418159554374292</c:v>
                </c:pt>
                <c:pt idx="735">
                  <c:v>63.509877306628773</c:v>
                </c:pt>
                <c:pt idx="736">
                  <c:v>63.601290925882545</c:v>
                </c:pt>
                <c:pt idx="737">
                  <c:v>63.69240395519261</c:v>
                </c:pt>
                <c:pt idx="738">
                  <c:v>63.783219871730076</c:v>
                </c:pt>
                <c:pt idx="739">
                  <c:v>63.873742088475247</c:v>
                </c:pt>
                <c:pt idx="740">
                  <c:v>63.963973955857163</c:v>
                </c:pt>
                <c:pt idx="741">
                  <c:v>64.053918763339752</c:v>
                </c:pt>
                <c:pt idx="742">
                  <c:v>64.14357974095671</c:v>
                </c:pt>
                <c:pt idx="743">
                  <c:v>64.232960060797168</c:v>
                </c:pt>
                <c:pt idx="744">
                  <c:v>64.322062838443955</c:v>
                </c:pt>
                <c:pt idx="745">
                  <c:v>64.410891134366381</c:v>
                </c:pt>
                <c:pt idx="746">
                  <c:v>64.499447955269247</c:v>
                </c:pt>
                <c:pt idx="747">
                  <c:v>64.587736255399818</c:v>
                </c:pt>
                <c:pt idx="748">
                  <c:v>64.675758937814166</c:v>
                </c:pt>
                <c:pt idx="749">
                  <c:v>64.763518855604659</c:v>
                </c:pt>
                <c:pt idx="750">
                  <c:v>64.851018813089851</c:v>
                </c:pt>
                <c:pt idx="751">
                  <c:v>64.938261566968293</c:v>
                </c:pt>
                <c:pt idx="752">
                  <c:v>65.025249827437477</c:v>
                </c:pt>
                <c:pt idx="753">
                  <c:v>65.111986259279306</c:v>
                </c:pt>
                <c:pt idx="754">
                  <c:v>65.198473482913244</c:v>
                </c:pt>
                <c:pt idx="755">
                  <c:v>65.284714075418265</c:v>
                </c:pt>
                <c:pt idx="756">
                  <c:v>65.370710571524882</c:v>
                </c:pt>
                <c:pt idx="757">
                  <c:v>65.456465464578145</c:v>
                </c:pt>
                <c:pt idx="758">
                  <c:v>65.541981207472716</c:v>
                </c:pt>
                <c:pt idx="759">
                  <c:v>65.627260213561044</c:v>
                </c:pt>
                <c:pt idx="760">
                  <c:v>65.712304857535457</c:v>
                </c:pt>
                <c:pt idx="761">
                  <c:v>65.797117476285251</c:v>
                </c:pt>
                <c:pt idx="762">
                  <c:v>65.88170036972943</c:v>
                </c:pt>
                <c:pt idx="763">
                  <c:v>65.966055801626183</c:v>
                </c:pt>
                <c:pt idx="764">
                  <c:v>66.050186000359631</c:v>
                </c:pt>
                <c:pt idx="765">
                  <c:v>66.13409315970479</c:v>
                </c:pt>
                <c:pt idx="766">
                  <c:v>66.217779439571459</c:v>
                </c:pt>
                <c:pt idx="767">
                  <c:v>66.301246966727632</c:v>
                </c:pt>
                <c:pt idx="768">
                  <c:v>66.384497835503311</c:v>
                </c:pt>
                <c:pt idx="769">
                  <c:v>66.467534108475135</c:v>
                </c:pt>
                <c:pt idx="770">
                  <c:v>66.550357817132621</c:v>
                </c:pt>
                <c:pt idx="771">
                  <c:v>66.632970962526628</c:v>
                </c:pt>
                <c:pt idx="772">
                  <c:v>66.715375515900448</c:v>
                </c:pt>
                <c:pt idx="773">
                  <c:v>66.797620032414585</c:v>
                </c:pt>
                <c:pt idx="774">
                  <c:v>66.879798751936747</c:v>
                </c:pt>
                <c:pt idx="775">
                  <c:v>66.962005027312642</c:v>
                </c:pt>
                <c:pt idx="776">
                  <c:v>67.044332254949467</c:v>
                </c:pt>
                <c:pt idx="777">
                  <c:v>67.126874805208899</c:v>
                </c:pt>
                <c:pt idx="778">
                  <c:v>67.209728978667528</c:v>
                </c:pt>
                <c:pt idx="779">
                  <c:v>67.292994015703684</c:v>
                </c:pt>
                <c:pt idx="780">
                  <c:v>67.376773189843362</c:v>
                </c:pt>
                <c:pt idx="781">
                  <c:v>67.461124954997402</c:v>
                </c:pt>
                <c:pt idx="782">
                  <c:v>67.54606015494025</c:v>
                </c:pt>
                <c:pt idx="783">
                  <c:v>67.631589986256486</c:v>
                </c:pt>
                <c:pt idx="784">
                  <c:v>67.717726014671229</c:v>
                </c:pt>
                <c:pt idx="785">
                  <c:v>67.804480192366299</c:v>
                </c:pt>
                <c:pt idx="786">
                  <c:v>67.891864876356038</c:v>
                </c:pt>
                <c:pt idx="787">
                  <c:v>67.979892848002976</c:v>
                </c:pt>
                <c:pt idx="788">
                  <c:v>68.068577333761141</c:v>
                </c:pt>
                <c:pt idx="789">
                  <c:v>68.157932027242751</c:v>
                </c:pt>
                <c:pt idx="790">
                  <c:v>68.247971112712989</c:v>
                </c:pt>
                <c:pt idx="791">
                  <c:v>68.338646950140316</c:v>
                </c:pt>
                <c:pt idx="792">
                  <c:v>68.429845435349577</c:v>
                </c:pt>
                <c:pt idx="793">
                  <c:v>68.521446185280553</c:v>
                </c:pt>
                <c:pt idx="794">
                  <c:v>68.613323885144865</c:v>
                </c:pt>
                <c:pt idx="795">
                  <c:v>68.70534980234784</c:v>
                </c:pt>
                <c:pt idx="796">
                  <c:v>68.797393419091492</c:v>
                </c:pt>
                <c:pt idx="797">
                  <c:v>68.889324127604766</c:v>
                </c:pt>
                <c:pt idx="798">
                  <c:v>68.981012927657503</c:v>
                </c:pt>
                <c:pt idx="799">
                  <c:v>69.072397933074726</c:v>
                </c:pt>
                <c:pt idx="800">
                  <c:v>69.163482680600438</c:v>
                </c:pt>
                <c:pt idx="801">
                  <c:v>69.254270641255729</c:v>
                </c:pt>
                <c:pt idx="802">
                  <c:v>69.344703199411029</c:v>
                </c:pt>
                <c:pt idx="803">
                  <c:v>69.434662708502657</c:v>
                </c:pt>
                <c:pt idx="804">
                  <c:v>69.524037356762136</c:v>
                </c:pt>
                <c:pt idx="805">
                  <c:v>69.612722282445276</c:v>
                </c:pt>
                <c:pt idx="806">
                  <c:v>69.700620476154654</c:v>
                </c:pt>
                <c:pt idx="807">
                  <c:v>69.787643457625833</c:v>
                </c:pt>
                <c:pt idx="808">
                  <c:v>69.873711725857092</c:v>
                </c:pt>
                <c:pt idx="809">
                  <c:v>69.958754991663142</c:v>
                </c:pt>
                <c:pt idx="810">
                  <c:v>70.042761081199799</c:v>
                </c:pt>
                <c:pt idx="811">
                  <c:v>70.125768803686697</c:v>
                </c:pt>
                <c:pt idx="812">
                  <c:v>70.207814628963533</c:v>
                </c:pt>
                <c:pt idx="813">
                  <c:v>70.288932880034054</c:v>
                </c:pt>
                <c:pt idx="814">
                  <c:v>70.369155905709917</c:v>
                </c:pt>
                <c:pt idx="815">
                  <c:v>70.448514235811544</c:v>
                </c:pt>
                <c:pt idx="816">
                  <c:v>70.527036721032303</c:v>
                </c:pt>
                <c:pt idx="817">
                  <c:v>70.604750659278281</c:v>
                </c:pt>
                <c:pt idx="818">
                  <c:v>70.681681910048241</c:v>
                </c:pt>
                <c:pt idx="819">
                  <c:v>70.757854998208714</c:v>
                </c:pt>
                <c:pt idx="820">
                  <c:v>70.833328804682893</c:v>
                </c:pt>
                <c:pt idx="821">
                  <c:v>70.908193293883485</c:v>
                </c:pt>
                <c:pt idx="822">
                  <c:v>70.910876527287428</c:v>
                </c:pt>
                <c:pt idx="823">
                  <c:v>70.985441070355904</c:v>
                </c:pt>
                <c:pt idx="824">
                  <c:v>71.06000561342438</c:v>
                </c:pt>
                <c:pt idx="825">
                  <c:v>71.134570156492856</c:v>
                </c:pt>
                <c:pt idx="826">
                  <c:v>71.209134699561332</c:v>
                </c:pt>
                <c:pt idx="827">
                  <c:v>71.283699242629808</c:v>
                </c:pt>
                <c:pt idx="828">
                  <c:v>71.358263785698284</c:v>
                </c:pt>
                <c:pt idx="829">
                  <c:v>71.43282832876676</c:v>
                </c:pt>
                <c:pt idx="830">
                  <c:v>71.507392871835236</c:v>
                </c:pt>
                <c:pt idx="831">
                  <c:v>71.581957414903712</c:v>
                </c:pt>
                <c:pt idx="832">
                  <c:v>71.656521957972188</c:v>
                </c:pt>
                <c:pt idx="833">
                  <c:v>71.731086501040664</c:v>
                </c:pt>
                <c:pt idx="834">
                  <c:v>71.80565104410914</c:v>
                </c:pt>
                <c:pt idx="835">
                  <c:v>71.880215587177616</c:v>
                </c:pt>
                <c:pt idx="836">
                  <c:v>71.954780130246093</c:v>
                </c:pt>
                <c:pt idx="837">
                  <c:v>72.029344673314569</c:v>
                </c:pt>
                <c:pt idx="838">
                  <c:v>72.103909216383045</c:v>
                </c:pt>
                <c:pt idx="839">
                  <c:v>72.178473759451521</c:v>
                </c:pt>
                <c:pt idx="840">
                  <c:v>72.253038302519997</c:v>
                </c:pt>
                <c:pt idx="841">
                  <c:v>72.327602845588473</c:v>
                </c:pt>
                <c:pt idx="842">
                  <c:v>72.402167388656949</c:v>
                </c:pt>
                <c:pt idx="843">
                  <c:v>72.476731931725425</c:v>
                </c:pt>
                <c:pt idx="844">
                  <c:v>72.551296474793901</c:v>
                </c:pt>
                <c:pt idx="845">
                  <c:v>72.625861017862377</c:v>
                </c:pt>
                <c:pt idx="846">
                  <c:v>72.700425560930853</c:v>
                </c:pt>
                <c:pt idx="847">
                  <c:v>72.774990103999329</c:v>
                </c:pt>
                <c:pt idx="848">
                  <c:v>72.849554647067805</c:v>
                </c:pt>
                <c:pt idx="849">
                  <c:v>72.924119190136281</c:v>
                </c:pt>
                <c:pt idx="850">
                  <c:v>72.998683733204757</c:v>
                </c:pt>
                <c:pt idx="851">
                  <c:v>73.073248276273233</c:v>
                </c:pt>
                <c:pt idx="852">
                  <c:v>73.147812819341709</c:v>
                </c:pt>
                <c:pt idx="853">
                  <c:v>73.222377362410185</c:v>
                </c:pt>
                <c:pt idx="854">
                  <c:v>73.296941905478661</c:v>
                </c:pt>
                <c:pt idx="855">
                  <c:v>73.371506448547137</c:v>
                </c:pt>
                <c:pt idx="856">
                  <c:v>73.446070991615613</c:v>
                </c:pt>
                <c:pt idx="857">
                  <c:v>73.520635534684089</c:v>
                </c:pt>
                <c:pt idx="858">
                  <c:v>73.595200077752565</c:v>
                </c:pt>
                <c:pt idx="859">
                  <c:v>73.669764620821041</c:v>
                </c:pt>
                <c:pt idx="860">
                  <c:v>73.744329163889518</c:v>
                </c:pt>
                <c:pt idx="861">
                  <c:v>73.818893706957994</c:v>
                </c:pt>
                <c:pt idx="862">
                  <c:v>73.89345825002647</c:v>
                </c:pt>
                <c:pt idx="863">
                  <c:v>73.968022793094946</c:v>
                </c:pt>
                <c:pt idx="864">
                  <c:v>74.042587336163422</c:v>
                </c:pt>
                <c:pt idx="865">
                  <c:v>74.117151879231898</c:v>
                </c:pt>
                <c:pt idx="866">
                  <c:v>74.191716422300374</c:v>
                </c:pt>
                <c:pt idx="867">
                  <c:v>74.26628096536885</c:v>
                </c:pt>
                <c:pt idx="868">
                  <c:v>74.340845508437326</c:v>
                </c:pt>
                <c:pt idx="869">
                  <c:v>74.415410051505802</c:v>
                </c:pt>
                <c:pt idx="870">
                  <c:v>74.489974594574278</c:v>
                </c:pt>
                <c:pt idx="871">
                  <c:v>74.564539137642754</c:v>
                </c:pt>
                <c:pt idx="872">
                  <c:v>74.63910368071123</c:v>
                </c:pt>
                <c:pt idx="873">
                  <c:v>74.713668223779706</c:v>
                </c:pt>
                <c:pt idx="874">
                  <c:v>74.788232766848182</c:v>
                </c:pt>
                <c:pt idx="875">
                  <c:v>74.862797309916658</c:v>
                </c:pt>
                <c:pt idx="876">
                  <c:v>74.937361852985134</c:v>
                </c:pt>
                <c:pt idx="877">
                  <c:v>75.01192639605361</c:v>
                </c:pt>
                <c:pt idx="878">
                  <c:v>75.086490939122086</c:v>
                </c:pt>
                <c:pt idx="879">
                  <c:v>75.161055482190562</c:v>
                </c:pt>
                <c:pt idx="880">
                  <c:v>75.235620025259038</c:v>
                </c:pt>
                <c:pt idx="881">
                  <c:v>75.310184568327514</c:v>
                </c:pt>
                <c:pt idx="882">
                  <c:v>75.38474911139599</c:v>
                </c:pt>
                <c:pt idx="883">
                  <c:v>75.459313654464466</c:v>
                </c:pt>
                <c:pt idx="884">
                  <c:v>75.533878197532943</c:v>
                </c:pt>
                <c:pt idx="885">
                  <c:v>75.608442740601419</c:v>
                </c:pt>
                <c:pt idx="886">
                  <c:v>75.683007283669895</c:v>
                </c:pt>
                <c:pt idx="887">
                  <c:v>75.757571826738371</c:v>
                </c:pt>
                <c:pt idx="888">
                  <c:v>75.832136369806847</c:v>
                </c:pt>
                <c:pt idx="889">
                  <c:v>75.906700912875323</c:v>
                </c:pt>
                <c:pt idx="890">
                  <c:v>75.981265455943799</c:v>
                </c:pt>
                <c:pt idx="891">
                  <c:v>76.055829999012275</c:v>
                </c:pt>
                <c:pt idx="892">
                  <c:v>76.130394542080751</c:v>
                </c:pt>
                <c:pt idx="893">
                  <c:v>76.204959085149227</c:v>
                </c:pt>
                <c:pt idx="894">
                  <c:v>76.279523628217703</c:v>
                </c:pt>
                <c:pt idx="895">
                  <c:v>76.354088171286179</c:v>
                </c:pt>
                <c:pt idx="896">
                  <c:v>76.428652714354655</c:v>
                </c:pt>
                <c:pt idx="897">
                  <c:v>76.503217257423131</c:v>
                </c:pt>
                <c:pt idx="898">
                  <c:v>76.577781800491607</c:v>
                </c:pt>
                <c:pt idx="899">
                  <c:v>76.652346343560083</c:v>
                </c:pt>
                <c:pt idx="900">
                  <c:v>76.726910886628559</c:v>
                </c:pt>
                <c:pt idx="901">
                  <c:v>76.801475429697035</c:v>
                </c:pt>
                <c:pt idx="902">
                  <c:v>76.876039972765511</c:v>
                </c:pt>
                <c:pt idx="903">
                  <c:v>76.950604515833987</c:v>
                </c:pt>
                <c:pt idx="904">
                  <c:v>77.025169058902463</c:v>
                </c:pt>
                <c:pt idx="905">
                  <c:v>77.099733601970939</c:v>
                </c:pt>
                <c:pt idx="906">
                  <c:v>77.174298145039415</c:v>
                </c:pt>
                <c:pt idx="907">
                  <c:v>77.248862688107891</c:v>
                </c:pt>
                <c:pt idx="908">
                  <c:v>77.323427231176368</c:v>
                </c:pt>
                <c:pt idx="909">
                  <c:v>77.397991774244844</c:v>
                </c:pt>
                <c:pt idx="910">
                  <c:v>77.47255631731332</c:v>
                </c:pt>
                <c:pt idx="911">
                  <c:v>77.547120860381796</c:v>
                </c:pt>
                <c:pt idx="912">
                  <c:v>77.621685403450272</c:v>
                </c:pt>
                <c:pt idx="913">
                  <c:v>77.696249946518748</c:v>
                </c:pt>
                <c:pt idx="914">
                  <c:v>77.770814489587224</c:v>
                </c:pt>
                <c:pt idx="915">
                  <c:v>77.8453790326557</c:v>
                </c:pt>
                <c:pt idx="916">
                  <c:v>77.919943575724176</c:v>
                </c:pt>
                <c:pt idx="917">
                  <c:v>77.994508118792652</c:v>
                </c:pt>
                <c:pt idx="918">
                  <c:v>78.069072661861128</c:v>
                </c:pt>
                <c:pt idx="919">
                  <c:v>78.143637204929604</c:v>
                </c:pt>
                <c:pt idx="920">
                  <c:v>78.21820174799808</c:v>
                </c:pt>
                <c:pt idx="921">
                  <c:v>78.292766291066556</c:v>
                </c:pt>
                <c:pt idx="922">
                  <c:v>78.367330834135032</c:v>
                </c:pt>
                <c:pt idx="923">
                  <c:v>78.441895377203508</c:v>
                </c:pt>
                <c:pt idx="924">
                  <c:v>78.516459920271984</c:v>
                </c:pt>
                <c:pt idx="925">
                  <c:v>78.59102446334046</c:v>
                </c:pt>
                <c:pt idx="926">
                  <c:v>78.665589006408936</c:v>
                </c:pt>
                <c:pt idx="927">
                  <c:v>78.740153549477412</c:v>
                </c:pt>
                <c:pt idx="928">
                  <c:v>78.814718092545888</c:v>
                </c:pt>
                <c:pt idx="929">
                  <c:v>78.889282635614364</c:v>
                </c:pt>
                <c:pt idx="930">
                  <c:v>78.96384717868284</c:v>
                </c:pt>
                <c:pt idx="931">
                  <c:v>79.038411721751316</c:v>
                </c:pt>
                <c:pt idx="932">
                  <c:v>79.112976264819793</c:v>
                </c:pt>
                <c:pt idx="933">
                  <c:v>79.187540807888269</c:v>
                </c:pt>
                <c:pt idx="934">
                  <c:v>79.262105350956745</c:v>
                </c:pt>
                <c:pt idx="935">
                  <c:v>79.336669894025221</c:v>
                </c:pt>
                <c:pt idx="936">
                  <c:v>79.411234437093697</c:v>
                </c:pt>
                <c:pt idx="937">
                  <c:v>79.485798980162173</c:v>
                </c:pt>
                <c:pt idx="938">
                  <c:v>79.560363523230649</c:v>
                </c:pt>
                <c:pt idx="939">
                  <c:v>79.634928066299125</c:v>
                </c:pt>
                <c:pt idx="940">
                  <c:v>79.709492609367601</c:v>
                </c:pt>
                <c:pt idx="941">
                  <c:v>79.784057152436077</c:v>
                </c:pt>
                <c:pt idx="942">
                  <c:v>79.858621695504553</c:v>
                </c:pt>
                <c:pt idx="943">
                  <c:v>79.933186238573029</c:v>
                </c:pt>
                <c:pt idx="944">
                  <c:v>80.007750781641505</c:v>
                </c:pt>
                <c:pt idx="945">
                  <c:v>80.082315324709981</c:v>
                </c:pt>
                <c:pt idx="946">
                  <c:v>80.156879867778457</c:v>
                </c:pt>
                <c:pt idx="947">
                  <c:v>80.231444410846933</c:v>
                </c:pt>
                <c:pt idx="948">
                  <c:v>80.306008953915409</c:v>
                </c:pt>
                <c:pt idx="949">
                  <c:v>80.380573496983885</c:v>
                </c:pt>
                <c:pt idx="950">
                  <c:v>80.455138040052361</c:v>
                </c:pt>
                <c:pt idx="951">
                  <c:v>80.529702583120837</c:v>
                </c:pt>
                <c:pt idx="952">
                  <c:v>80.604267126189313</c:v>
                </c:pt>
                <c:pt idx="953">
                  <c:v>80.678831669257789</c:v>
                </c:pt>
                <c:pt idx="954">
                  <c:v>80.753396212326265</c:v>
                </c:pt>
                <c:pt idx="955">
                  <c:v>80.827960755394741</c:v>
                </c:pt>
                <c:pt idx="956">
                  <c:v>80.902525298463217</c:v>
                </c:pt>
                <c:pt idx="957">
                  <c:v>80.977089841531694</c:v>
                </c:pt>
                <c:pt idx="958">
                  <c:v>81.05165438460017</c:v>
                </c:pt>
                <c:pt idx="959">
                  <c:v>81.126218927668646</c:v>
                </c:pt>
                <c:pt idx="960">
                  <c:v>81.200783470737122</c:v>
                </c:pt>
                <c:pt idx="961">
                  <c:v>81.275348013805598</c:v>
                </c:pt>
                <c:pt idx="962">
                  <c:v>81.349912556874074</c:v>
                </c:pt>
                <c:pt idx="963">
                  <c:v>81.42447709994255</c:v>
                </c:pt>
                <c:pt idx="964">
                  <c:v>81.499041643011026</c:v>
                </c:pt>
                <c:pt idx="965">
                  <c:v>81.573606186079502</c:v>
                </c:pt>
                <c:pt idx="966">
                  <c:v>81.648170729147978</c:v>
                </c:pt>
                <c:pt idx="967">
                  <c:v>81.722735272216454</c:v>
                </c:pt>
                <c:pt idx="968">
                  <c:v>81.79729981528493</c:v>
                </c:pt>
                <c:pt idx="969">
                  <c:v>81.871864358353406</c:v>
                </c:pt>
                <c:pt idx="970">
                  <c:v>81.946428901421882</c:v>
                </c:pt>
                <c:pt idx="971">
                  <c:v>82.020993444490358</c:v>
                </c:pt>
                <c:pt idx="972">
                  <c:v>82.095557987558834</c:v>
                </c:pt>
                <c:pt idx="973">
                  <c:v>82.17012253062731</c:v>
                </c:pt>
                <c:pt idx="974">
                  <c:v>82.244687073695786</c:v>
                </c:pt>
                <c:pt idx="975">
                  <c:v>82.319251616764262</c:v>
                </c:pt>
                <c:pt idx="976">
                  <c:v>82.393816159832738</c:v>
                </c:pt>
                <c:pt idx="977">
                  <c:v>82.468380702901214</c:v>
                </c:pt>
                <c:pt idx="978">
                  <c:v>82.54294524596969</c:v>
                </c:pt>
                <c:pt idx="979">
                  <c:v>82.617509789038166</c:v>
                </c:pt>
                <c:pt idx="980">
                  <c:v>82.692074332106642</c:v>
                </c:pt>
                <c:pt idx="981">
                  <c:v>82.766638875175119</c:v>
                </c:pt>
                <c:pt idx="982">
                  <c:v>82.841203418243595</c:v>
                </c:pt>
                <c:pt idx="983">
                  <c:v>82.915767961312071</c:v>
                </c:pt>
                <c:pt idx="984">
                  <c:v>82.990332504380547</c:v>
                </c:pt>
                <c:pt idx="985">
                  <c:v>83.064897047449023</c:v>
                </c:pt>
                <c:pt idx="986">
                  <c:v>83.139461590517499</c:v>
                </c:pt>
                <c:pt idx="987">
                  <c:v>83.214026133585975</c:v>
                </c:pt>
                <c:pt idx="988">
                  <c:v>83.288590676654451</c:v>
                </c:pt>
                <c:pt idx="989">
                  <c:v>83.363155219722927</c:v>
                </c:pt>
                <c:pt idx="990">
                  <c:v>83.437719762791403</c:v>
                </c:pt>
                <c:pt idx="991">
                  <c:v>83.512284305859879</c:v>
                </c:pt>
                <c:pt idx="992">
                  <c:v>83.586848848928355</c:v>
                </c:pt>
                <c:pt idx="993">
                  <c:v>83.661413391996831</c:v>
                </c:pt>
                <c:pt idx="994">
                  <c:v>83.735977935065307</c:v>
                </c:pt>
                <c:pt idx="995">
                  <c:v>83.810542478133783</c:v>
                </c:pt>
                <c:pt idx="996">
                  <c:v>83.885107021202259</c:v>
                </c:pt>
                <c:pt idx="997">
                  <c:v>83.959671564270735</c:v>
                </c:pt>
                <c:pt idx="998">
                  <c:v>84.034236107339211</c:v>
                </c:pt>
                <c:pt idx="999">
                  <c:v>84.108800650407687</c:v>
                </c:pt>
                <c:pt idx="1000">
                  <c:v>84.183365193476163</c:v>
                </c:pt>
                <c:pt idx="1001">
                  <c:v>84.257929736544639</c:v>
                </c:pt>
                <c:pt idx="1002">
                  <c:v>84.332494279613115</c:v>
                </c:pt>
                <c:pt idx="1003">
                  <c:v>84.407058822681591</c:v>
                </c:pt>
                <c:pt idx="1004">
                  <c:v>84.481623365750067</c:v>
                </c:pt>
                <c:pt idx="1005">
                  <c:v>84.556187908818544</c:v>
                </c:pt>
                <c:pt idx="1006">
                  <c:v>84.63075245188702</c:v>
                </c:pt>
                <c:pt idx="1007">
                  <c:v>84.705316994955496</c:v>
                </c:pt>
                <c:pt idx="1008">
                  <c:v>84.779881538023972</c:v>
                </c:pt>
                <c:pt idx="1009">
                  <c:v>84.854446081092448</c:v>
                </c:pt>
                <c:pt idx="1010">
                  <c:v>84.929010624160924</c:v>
                </c:pt>
                <c:pt idx="1011">
                  <c:v>85.0035751672294</c:v>
                </c:pt>
                <c:pt idx="1012">
                  <c:v>85.078139710297876</c:v>
                </c:pt>
                <c:pt idx="1013">
                  <c:v>85.152704253366352</c:v>
                </c:pt>
                <c:pt idx="1014">
                  <c:v>85.227268796434828</c:v>
                </c:pt>
                <c:pt idx="1015">
                  <c:v>85.301833339503304</c:v>
                </c:pt>
                <c:pt idx="1016">
                  <c:v>85.37639788257178</c:v>
                </c:pt>
                <c:pt idx="1017">
                  <c:v>85.450962425640256</c:v>
                </c:pt>
                <c:pt idx="1018">
                  <c:v>85.525526968708732</c:v>
                </c:pt>
                <c:pt idx="1019">
                  <c:v>85.600091511777208</c:v>
                </c:pt>
                <c:pt idx="1020">
                  <c:v>85.674656054845684</c:v>
                </c:pt>
                <c:pt idx="1021">
                  <c:v>85.74922059791416</c:v>
                </c:pt>
                <c:pt idx="1022">
                  <c:v>85.823785140982636</c:v>
                </c:pt>
                <c:pt idx="1023">
                  <c:v>85.898349684051112</c:v>
                </c:pt>
                <c:pt idx="1024">
                  <c:v>85.972914227119588</c:v>
                </c:pt>
                <c:pt idx="1025">
                  <c:v>86.047478770188064</c:v>
                </c:pt>
                <c:pt idx="1026">
                  <c:v>86.12204331325654</c:v>
                </c:pt>
                <c:pt idx="1027">
                  <c:v>86.196607856325016</c:v>
                </c:pt>
                <c:pt idx="1028">
                  <c:v>86.271172399393492</c:v>
                </c:pt>
                <c:pt idx="1029">
                  <c:v>86.345736942461969</c:v>
                </c:pt>
                <c:pt idx="1030">
                  <c:v>86.420301485530445</c:v>
                </c:pt>
                <c:pt idx="1031">
                  <c:v>86.494866028598921</c:v>
                </c:pt>
                <c:pt idx="1032">
                  <c:v>86.569430571667397</c:v>
                </c:pt>
                <c:pt idx="1033">
                  <c:v>86.643995114735873</c:v>
                </c:pt>
                <c:pt idx="1034">
                  <c:v>86.718559657804349</c:v>
                </c:pt>
                <c:pt idx="1035">
                  <c:v>86.793124200872825</c:v>
                </c:pt>
                <c:pt idx="1036">
                  <c:v>86.867688743941301</c:v>
                </c:pt>
                <c:pt idx="1037">
                  <c:v>86.942253287009777</c:v>
                </c:pt>
                <c:pt idx="1038">
                  <c:v>87.016817830078253</c:v>
                </c:pt>
                <c:pt idx="1039">
                  <c:v>87.091382373146729</c:v>
                </c:pt>
                <c:pt idx="1040">
                  <c:v>87.165946916215205</c:v>
                </c:pt>
                <c:pt idx="1041">
                  <c:v>87.240511459283681</c:v>
                </c:pt>
                <c:pt idx="1042">
                  <c:v>87.315076002352157</c:v>
                </c:pt>
                <c:pt idx="1043">
                  <c:v>87.389640545420633</c:v>
                </c:pt>
                <c:pt idx="1044">
                  <c:v>87.464205088489109</c:v>
                </c:pt>
                <c:pt idx="1045">
                  <c:v>87.538769631557585</c:v>
                </c:pt>
                <c:pt idx="1046">
                  <c:v>87.613334174626061</c:v>
                </c:pt>
                <c:pt idx="1047">
                  <c:v>87.687898717694537</c:v>
                </c:pt>
                <c:pt idx="1048">
                  <c:v>87.762463260763013</c:v>
                </c:pt>
                <c:pt idx="1049">
                  <c:v>87.837027803831489</c:v>
                </c:pt>
                <c:pt idx="1050">
                  <c:v>87.911592346899965</c:v>
                </c:pt>
                <c:pt idx="1051">
                  <c:v>87.986512461459782</c:v>
                </c:pt>
                <c:pt idx="1052">
                  <c:v>88.062157514551075</c:v>
                </c:pt>
                <c:pt idx="1053">
                  <c:v>88.138548966351863</c:v>
                </c:pt>
                <c:pt idx="1054">
                  <c:v>88.21570935721185</c:v>
                </c:pt>
                <c:pt idx="1055">
                  <c:v>88.293662385337271</c:v>
                </c:pt>
                <c:pt idx="1056">
                  <c:v>88.372432991810143</c:v>
                </c:pt>
                <c:pt idx="1057">
                  <c:v>88.452047453806443</c:v>
                </c:pt>
                <c:pt idx="1058">
                  <c:v>88.532533487000833</c:v>
                </c:pt>
                <c:pt idx="1059">
                  <c:v>88.613920358289292</c:v>
                </c:pt>
                <c:pt idx="1060">
                  <c:v>88.696239010129389</c:v>
                </c:pt>
                <c:pt idx="1061">
                  <c:v>88.779522197996101</c:v>
                </c:pt>
                <c:pt idx="1062">
                  <c:v>88.863804642684784</c:v>
                </c:pt>
                <c:pt idx="1063">
                  <c:v>88.949123199469639</c:v>
                </c:pt>
                <c:pt idx="1064">
                  <c:v>89.035517046455411</c:v>
                </c:pt>
                <c:pt idx="1065">
                  <c:v>89.12302789485291</c:v>
                </c:pt>
                <c:pt idx="1066">
                  <c:v>89.211700224380593</c:v>
                </c:pt>
                <c:pt idx="1067">
                  <c:v>89.301581547562108</c:v>
                </c:pt>
                <c:pt idx="1068">
                  <c:v>89.392722707377018</c:v>
                </c:pt>
                <c:pt idx="1069">
                  <c:v>89.485178213558171</c:v>
                </c:pt>
                <c:pt idx="1070">
                  <c:v>89.578310054103184</c:v>
                </c:pt>
                <c:pt idx="1071">
                  <c:v>89.671441894648197</c:v>
                </c:pt>
                <c:pt idx="1072">
                  <c:v>89.76457373519321</c:v>
                </c:pt>
                <c:pt idx="1073">
                  <c:v>89.857705575738223</c:v>
                </c:pt>
                <c:pt idx="1074">
                  <c:v>89.950837416283235</c:v>
                </c:pt>
                <c:pt idx="1075">
                  <c:v>90.043969256828248</c:v>
                </c:pt>
                <c:pt idx="1076">
                  <c:v>90.137101097373261</c:v>
                </c:pt>
                <c:pt idx="1077">
                  <c:v>90.230232937918274</c:v>
                </c:pt>
                <c:pt idx="1078">
                  <c:v>90.323364778463286</c:v>
                </c:pt>
                <c:pt idx="1079">
                  <c:v>90.416496619008299</c:v>
                </c:pt>
                <c:pt idx="1080">
                  <c:v>90.509628459553312</c:v>
                </c:pt>
                <c:pt idx="1081">
                  <c:v>90.602760300098325</c:v>
                </c:pt>
                <c:pt idx="1082">
                  <c:v>90.695892140643338</c:v>
                </c:pt>
                <c:pt idx="1083">
                  <c:v>90.78902398118835</c:v>
                </c:pt>
                <c:pt idx="1084">
                  <c:v>90.882155821733363</c:v>
                </c:pt>
                <c:pt idx="1085">
                  <c:v>90.975287662278376</c:v>
                </c:pt>
                <c:pt idx="1086">
                  <c:v>91.068419502823389</c:v>
                </c:pt>
                <c:pt idx="1087">
                  <c:v>91.161551343368401</c:v>
                </c:pt>
                <c:pt idx="1088">
                  <c:v>91.254683183913414</c:v>
                </c:pt>
                <c:pt idx="1089">
                  <c:v>91.347815024458427</c:v>
                </c:pt>
                <c:pt idx="1090">
                  <c:v>91.44094686500344</c:v>
                </c:pt>
                <c:pt idx="1091">
                  <c:v>91.534078705548453</c:v>
                </c:pt>
                <c:pt idx="1092">
                  <c:v>91.627210546093465</c:v>
                </c:pt>
                <c:pt idx="1093">
                  <c:v>91.720342386638478</c:v>
                </c:pt>
                <c:pt idx="1094">
                  <c:v>91.813474227183491</c:v>
                </c:pt>
                <c:pt idx="1095">
                  <c:v>91.906606067728504</c:v>
                </c:pt>
                <c:pt idx="1096">
                  <c:v>91.999737908273516</c:v>
                </c:pt>
                <c:pt idx="1097">
                  <c:v>92.092869748818529</c:v>
                </c:pt>
                <c:pt idx="1098">
                  <c:v>92.186001589363542</c:v>
                </c:pt>
                <c:pt idx="1099">
                  <c:v>92.279133429908555</c:v>
                </c:pt>
                <c:pt idx="1100">
                  <c:v>92.372265270453568</c:v>
                </c:pt>
                <c:pt idx="1101">
                  <c:v>92.46539711099858</c:v>
                </c:pt>
                <c:pt idx="1102">
                  <c:v>92.558528951543593</c:v>
                </c:pt>
                <c:pt idx="1103">
                  <c:v>92.651660792088606</c:v>
                </c:pt>
                <c:pt idx="1104">
                  <c:v>92.744792632633619</c:v>
                </c:pt>
                <c:pt idx="1105">
                  <c:v>92.837924473178632</c:v>
                </c:pt>
                <c:pt idx="1106">
                  <c:v>92.931056313723644</c:v>
                </c:pt>
                <c:pt idx="1107">
                  <c:v>93.024188154268657</c:v>
                </c:pt>
                <c:pt idx="1108">
                  <c:v>93.11731999481367</c:v>
                </c:pt>
                <c:pt idx="1109">
                  <c:v>93.210451835358683</c:v>
                </c:pt>
                <c:pt idx="1110">
                  <c:v>93.303583675903695</c:v>
                </c:pt>
                <c:pt idx="1111">
                  <c:v>93.396715516448708</c:v>
                </c:pt>
                <c:pt idx="1112">
                  <c:v>93.489847356993721</c:v>
                </c:pt>
                <c:pt idx="1113">
                  <c:v>93.582979197538734</c:v>
                </c:pt>
                <c:pt idx="1114">
                  <c:v>93.676111038083747</c:v>
                </c:pt>
                <c:pt idx="1115">
                  <c:v>93.769242878628759</c:v>
                </c:pt>
                <c:pt idx="1116">
                  <c:v>93.862374719173772</c:v>
                </c:pt>
                <c:pt idx="1117">
                  <c:v>93.955506559718785</c:v>
                </c:pt>
                <c:pt idx="1118">
                  <c:v>94.048638400263798</c:v>
                </c:pt>
                <c:pt idx="1119">
                  <c:v>94.14177024080881</c:v>
                </c:pt>
                <c:pt idx="1120">
                  <c:v>94.234902081353823</c:v>
                </c:pt>
                <c:pt idx="1121">
                  <c:v>94.328033921898836</c:v>
                </c:pt>
                <c:pt idx="1122">
                  <c:v>94.421165762443849</c:v>
                </c:pt>
                <c:pt idx="1123">
                  <c:v>94.514297602988862</c:v>
                </c:pt>
                <c:pt idx="1124">
                  <c:v>94.607429443533874</c:v>
                </c:pt>
                <c:pt idx="1125">
                  <c:v>94.700561284078887</c:v>
                </c:pt>
                <c:pt idx="1126">
                  <c:v>94.7936931246239</c:v>
                </c:pt>
                <c:pt idx="1127">
                  <c:v>94.886824965168913</c:v>
                </c:pt>
                <c:pt idx="1128">
                  <c:v>94.979956805713925</c:v>
                </c:pt>
                <c:pt idx="1129">
                  <c:v>95.073088646258938</c:v>
                </c:pt>
                <c:pt idx="1130">
                  <c:v>95.166220486803951</c:v>
                </c:pt>
                <c:pt idx="1131">
                  <c:v>95.259352327348964</c:v>
                </c:pt>
                <c:pt idx="1132">
                  <c:v>95.352484167893977</c:v>
                </c:pt>
                <c:pt idx="1133">
                  <c:v>95.445616008438989</c:v>
                </c:pt>
                <c:pt idx="1134">
                  <c:v>95.538747848984002</c:v>
                </c:pt>
                <c:pt idx="1135">
                  <c:v>95.631879689529015</c:v>
                </c:pt>
                <c:pt idx="1136">
                  <c:v>95.725011530074028</c:v>
                </c:pt>
                <c:pt idx="1137">
                  <c:v>95.81814337061904</c:v>
                </c:pt>
                <c:pt idx="1138">
                  <c:v>95.911275211164053</c:v>
                </c:pt>
                <c:pt idx="1139">
                  <c:v>96.004407051709066</c:v>
                </c:pt>
                <c:pt idx="1140">
                  <c:v>96.097538892254079</c:v>
                </c:pt>
                <c:pt idx="1141">
                  <c:v>96.190670732799092</c:v>
                </c:pt>
                <c:pt idx="1142">
                  <c:v>96.283802573344104</c:v>
                </c:pt>
                <c:pt idx="1143">
                  <c:v>96.376934413889117</c:v>
                </c:pt>
                <c:pt idx="1144">
                  <c:v>96.47006625443413</c:v>
                </c:pt>
                <c:pt idx="1145">
                  <c:v>96.563198094979143</c:v>
                </c:pt>
                <c:pt idx="1146">
                  <c:v>96.656329935524155</c:v>
                </c:pt>
                <c:pt idx="1147">
                  <c:v>96.749461776069168</c:v>
                </c:pt>
                <c:pt idx="1148">
                  <c:v>96.842593616614181</c:v>
                </c:pt>
                <c:pt idx="1149">
                  <c:v>96.935725457159194</c:v>
                </c:pt>
                <c:pt idx="1150">
                  <c:v>97.028857297704207</c:v>
                </c:pt>
                <c:pt idx="1151">
                  <c:v>97.121989138249219</c:v>
                </c:pt>
                <c:pt idx="1152">
                  <c:v>97.215120978794232</c:v>
                </c:pt>
                <c:pt idx="1153">
                  <c:v>97.308252819339245</c:v>
                </c:pt>
                <c:pt idx="1154">
                  <c:v>97.401384659884258</c:v>
                </c:pt>
                <c:pt idx="1155">
                  <c:v>97.49451650042927</c:v>
                </c:pt>
                <c:pt idx="1156">
                  <c:v>97.587648340974283</c:v>
                </c:pt>
                <c:pt idx="1157">
                  <c:v>97.680780181519296</c:v>
                </c:pt>
                <c:pt idx="1158">
                  <c:v>97.773912022064309</c:v>
                </c:pt>
                <c:pt idx="1159">
                  <c:v>97.867043862609322</c:v>
                </c:pt>
                <c:pt idx="1160">
                  <c:v>97.960175703154334</c:v>
                </c:pt>
                <c:pt idx="1161">
                  <c:v>98.053307543699347</c:v>
                </c:pt>
                <c:pt idx="1162">
                  <c:v>98.14643938424436</c:v>
                </c:pt>
                <c:pt idx="1163">
                  <c:v>98.239571224789373</c:v>
                </c:pt>
                <c:pt idx="1164">
                  <c:v>98.332703065334385</c:v>
                </c:pt>
                <c:pt idx="1165">
                  <c:v>98.425834905879398</c:v>
                </c:pt>
                <c:pt idx="1166">
                  <c:v>98.518966746424411</c:v>
                </c:pt>
                <c:pt idx="1167">
                  <c:v>98.612098586969424</c:v>
                </c:pt>
                <c:pt idx="1168">
                  <c:v>98.705230427514437</c:v>
                </c:pt>
                <c:pt idx="1169">
                  <c:v>98.798362268059449</c:v>
                </c:pt>
                <c:pt idx="1170">
                  <c:v>98.891494108604462</c:v>
                </c:pt>
                <c:pt idx="1171">
                  <c:v>98.984625949149475</c:v>
                </c:pt>
                <c:pt idx="1172">
                  <c:v>99.077757789694488</c:v>
                </c:pt>
                <c:pt idx="1173">
                  <c:v>99.1708896302395</c:v>
                </c:pt>
                <c:pt idx="1174">
                  <c:v>99.264021470784513</c:v>
                </c:pt>
                <c:pt idx="1175">
                  <c:v>99.357153311329526</c:v>
                </c:pt>
                <c:pt idx="1176">
                  <c:v>99.450285151874539</c:v>
                </c:pt>
                <c:pt idx="1177">
                  <c:v>99.543416992419552</c:v>
                </c:pt>
                <c:pt idx="1178">
                  <c:v>99.636548832964564</c:v>
                </c:pt>
                <c:pt idx="1179">
                  <c:v>99.729680673509577</c:v>
                </c:pt>
                <c:pt idx="1180">
                  <c:v>99.82281251405459</c:v>
                </c:pt>
                <c:pt idx="1181">
                  <c:v>99.915944354599603</c:v>
                </c:pt>
                <c:pt idx="1182">
                  <c:v>100.00907619514462</c:v>
                </c:pt>
                <c:pt idx="1183">
                  <c:v>100.10220803568963</c:v>
                </c:pt>
                <c:pt idx="1184">
                  <c:v>100.19533987623464</c:v>
                </c:pt>
                <c:pt idx="1185">
                  <c:v>100.28847171677965</c:v>
                </c:pt>
                <c:pt idx="1186">
                  <c:v>100.38160355732467</c:v>
                </c:pt>
                <c:pt idx="1187">
                  <c:v>100.47473539786968</c:v>
                </c:pt>
                <c:pt idx="1188">
                  <c:v>100.56786723841469</c:v>
                </c:pt>
                <c:pt idx="1189">
                  <c:v>100.6609990789597</c:v>
                </c:pt>
                <c:pt idx="1190">
                  <c:v>100.75413091950472</c:v>
                </c:pt>
                <c:pt idx="1191">
                  <c:v>100.84726276004973</c:v>
                </c:pt>
                <c:pt idx="1192">
                  <c:v>100.94039460059474</c:v>
                </c:pt>
                <c:pt idx="1193">
                  <c:v>101.03352644113976</c:v>
                </c:pt>
                <c:pt idx="1194">
                  <c:v>101.12665828168477</c:v>
                </c:pt>
                <c:pt idx="1195">
                  <c:v>101.21979012222978</c:v>
                </c:pt>
                <c:pt idx="1196">
                  <c:v>101.31292196277479</c:v>
                </c:pt>
                <c:pt idx="1197">
                  <c:v>101.40605380331981</c:v>
                </c:pt>
                <c:pt idx="1198">
                  <c:v>101.49918564386482</c:v>
                </c:pt>
                <c:pt idx="1199">
                  <c:v>101.59231748440983</c:v>
                </c:pt>
                <c:pt idx="1200">
                  <c:v>101.68544932495485</c:v>
                </c:pt>
                <c:pt idx="1201">
                  <c:v>101.77858116549986</c:v>
                </c:pt>
                <c:pt idx="1202">
                  <c:v>101.87171300604487</c:v>
                </c:pt>
                <c:pt idx="1203">
                  <c:v>101.96484484658988</c:v>
                </c:pt>
                <c:pt idx="1204">
                  <c:v>102.0579766871349</c:v>
                </c:pt>
                <c:pt idx="1205">
                  <c:v>102.15110852767991</c:v>
                </c:pt>
                <c:pt idx="1206">
                  <c:v>102.24424036822492</c:v>
                </c:pt>
                <c:pt idx="1207">
                  <c:v>102.33737220876993</c:v>
                </c:pt>
                <c:pt idx="1208">
                  <c:v>102.43050404931495</c:v>
                </c:pt>
                <c:pt idx="1209">
                  <c:v>102.52363588985996</c:v>
                </c:pt>
                <c:pt idx="1210">
                  <c:v>102.61676773040497</c:v>
                </c:pt>
                <c:pt idx="1211">
                  <c:v>102.70989957094999</c:v>
                </c:pt>
                <c:pt idx="1212">
                  <c:v>102.803031411495</c:v>
                </c:pt>
                <c:pt idx="1213">
                  <c:v>102.89616325204001</c:v>
                </c:pt>
                <c:pt idx="1214">
                  <c:v>102.98929509258502</c:v>
                </c:pt>
                <c:pt idx="1215">
                  <c:v>103.08242693313004</c:v>
                </c:pt>
                <c:pt idx="1216">
                  <c:v>103.17555877367505</c:v>
                </c:pt>
                <c:pt idx="1217">
                  <c:v>103.26869061422006</c:v>
                </c:pt>
                <c:pt idx="1218">
                  <c:v>103.36182245476508</c:v>
                </c:pt>
                <c:pt idx="1219">
                  <c:v>103.45495429531009</c:v>
                </c:pt>
                <c:pt idx="1220">
                  <c:v>103.5480861358551</c:v>
                </c:pt>
                <c:pt idx="1221">
                  <c:v>103.64121797640011</c:v>
                </c:pt>
                <c:pt idx="1222">
                  <c:v>103.73434981694513</c:v>
                </c:pt>
                <c:pt idx="1223">
                  <c:v>103.82748165749014</c:v>
                </c:pt>
                <c:pt idx="1224">
                  <c:v>103.92061349803515</c:v>
                </c:pt>
                <c:pt idx="1225">
                  <c:v>104.01374533858016</c:v>
                </c:pt>
                <c:pt idx="1226">
                  <c:v>104.10687717912518</c:v>
                </c:pt>
                <c:pt idx="1227">
                  <c:v>104.20000901967019</c:v>
                </c:pt>
                <c:pt idx="1228">
                  <c:v>104.2931408602152</c:v>
                </c:pt>
                <c:pt idx="1229">
                  <c:v>104.38627270076022</c:v>
                </c:pt>
                <c:pt idx="1230">
                  <c:v>104.47940454130523</c:v>
                </c:pt>
                <c:pt idx="1231">
                  <c:v>104.57253638185024</c:v>
                </c:pt>
                <c:pt idx="1232">
                  <c:v>104.66566822239525</c:v>
                </c:pt>
                <c:pt idx="1233">
                  <c:v>104.75880006294027</c:v>
                </c:pt>
                <c:pt idx="1234">
                  <c:v>104.85193190348528</c:v>
                </c:pt>
                <c:pt idx="1235">
                  <c:v>104.94506374403029</c:v>
                </c:pt>
                <c:pt idx="1236">
                  <c:v>105.03819558457531</c:v>
                </c:pt>
                <c:pt idx="1237">
                  <c:v>105.13132742512032</c:v>
                </c:pt>
                <c:pt idx="1238">
                  <c:v>105.22445926566533</c:v>
                </c:pt>
                <c:pt idx="1239">
                  <c:v>105.31759110621034</c:v>
                </c:pt>
                <c:pt idx="1240">
                  <c:v>105.41056220139662</c:v>
                </c:pt>
                <c:pt idx="1241">
                  <c:v>105.5032142965142</c:v>
                </c:pt>
                <c:pt idx="1242">
                  <c:v>105.59555121631018</c:v>
                </c:pt>
                <c:pt idx="1243">
                  <c:v>105.6875767122613</c:v>
                </c:pt>
                <c:pt idx="1244">
                  <c:v>105.77929446451579</c:v>
                </c:pt>
                <c:pt idx="1245">
                  <c:v>105.87070808376956</c:v>
                </c:pt>
                <c:pt idx="1246">
                  <c:v>105.96182111307962</c:v>
                </c:pt>
                <c:pt idx="1247">
                  <c:v>106.05263702961709</c:v>
                </c:pt>
                <c:pt idx="1248">
                  <c:v>106.14315924636226</c:v>
                </c:pt>
                <c:pt idx="1249">
                  <c:v>106.23339111374418</c:v>
                </c:pt>
                <c:pt idx="1250">
                  <c:v>106.32333592122676</c:v>
                </c:pt>
                <c:pt idx="1251">
                  <c:v>106.41299689884372</c:v>
                </c:pt>
                <c:pt idx="1252">
                  <c:v>106.50237721868417</c:v>
                </c:pt>
                <c:pt idx="1253">
                  <c:v>106.59147999633096</c:v>
                </c:pt>
                <c:pt idx="1254">
                  <c:v>106.68030829225339</c:v>
                </c:pt>
                <c:pt idx="1255">
                  <c:v>106.76886511315625</c:v>
                </c:pt>
                <c:pt idx="1256">
                  <c:v>106.85715341328682</c:v>
                </c:pt>
                <c:pt idx="1257">
                  <c:v>106.94517609570117</c:v>
                </c:pt>
                <c:pt idx="1258">
                  <c:v>107.03293601349166</c:v>
                </c:pt>
                <c:pt idx="1259">
                  <c:v>107.12043597097686</c:v>
                </c:pt>
                <c:pt idx="1260">
                  <c:v>107.2076787248553</c:v>
                </c:pt>
                <c:pt idx="1261">
                  <c:v>107.29466698532448</c:v>
                </c:pt>
                <c:pt idx="1262">
                  <c:v>107.38140341716631</c:v>
                </c:pt>
                <c:pt idx="1263">
                  <c:v>107.46789064080025</c:v>
                </c:pt>
                <c:pt idx="1264">
                  <c:v>107.55413123330527</c:v>
                </c:pt>
                <c:pt idx="1265">
                  <c:v>107.64012772941189</c:v>
                </c:pt>
                <c:pt idx="1266">
                  <c:v>107.72588262246515</c:v>
                </c:pt>
                <c:pt idx="1267">
                  <c:v>107.81139836535972</c:v>
                </c:pt>
                <c:pt idx="1268">
                  <c:v>107.89667737144805</c:v>
                </c:pt>
                <c:pt idx="1269">
                  <c:v>107.98172201542246</c:v>
                </c:pt>
                <c:pt idx="1270">
                  <c:v>108.06653463417226</c:v>
                </c:pt>
                <c:pt idx="1271">
                  <c:v>108.15111752761644</c:v>
                </c:pt>
                <c:pt idx="1272">
                  <c:v>108.23547295951319</c:v>
                </c:pt>
                <c:pt idx="1273">
                  <c:v>108.31960315824664</c:v>
                </c:pt>
                <c:pt idx="1274">
                  <c:v>108.4035103175918</c:v>
                </c:pt>
                <c:pt idx="1275">
                  <c:v>108.48719659745846</c:v>
                </c:pt>
                <c:pt idx="1276">
                  <c:v>108.57066412461464</c:v>
                </c:pt>
                <c:pt idx="1277">
                  <c:v>108.65391499339032</c:v>
                </c:pt>
                <c:pt idx="1278">
                  <c:v>108.73695126636214</c:v>
                </c:pt>
                <c:pt idx="1279">
                  <c:v>108.81977497501963</c:v>
                </c:pt>
                <c:pt idx="1280">
                  <c:v>108.90238812041363</c:v>
                </c:pt>
                <c:pt idx="1281">
                  <c:v>108.98479267378745</c:v>
                </c:pt>
                <c:pt idx="1282">
                  <c:v>109.06699057719131</c:v>
                </c:pt>
                <c:pt idx="1283">
                  <c:v>109.14898374408061</c:v>
                </c:pt>
                <c:pt idx="1284">
                  <c:v>109.23077405989868</c:v>
                </c:pt>
                <c:pt idx="1285">
                  <c:v>109.31236338264415</c:v>
                </c:pt>
                <c:pt idx="1286">
                  <c:v>109.39375354342387</c:v>
                </c:pt>
                <c:pt idx="1287">
                  <c:v>109.4749463469915</c:v>
                </c:pt>
                <c:pt idx="1288">
                  <c:v>109.55594357227237</c:v>
                </c:pt>
                <c:pt idx="1289">
                  <c:v>109.63674697287499</c:v>
                </c:pt>
                <c:pt idx="1290">
                  <c:v>109.71735827758965</c:v>
                </c:pt>
                <c:pt idx="1291">
                  <c:v>109.79777919087446</c:v>
                </c:pt>
                <c:pt idx="1292">
                  <c:v>109.87801139332929</c:v>
                </c:pt>
                <c:pt idx="1293">
                  <c:v>109.95805654215785</c:v>
                </c:pt>
                <c:pt idx="1294">
                  <c:v>110.03795902034349</c:v>
                </c:pt>
                <c:pt idx="1295">
                  <c:v>110.11780517642688</c:v>
                </c:pt>
                <c:pt idx="1296">
                  <c:v>110.19768061951784</c:v>
                </c:pt>
                <c:pt idx="1297">
                  <c:v>110.27767102297176</c:v>
                </c:pt>
                <c:pt idx="1298">
                  <c:v>110.35786292854115</c:v>
                </c:pt>
                <c:pt idx="1299">
                  <c:v>110.43834457222371</c:v>
                </c:pt>
                <c:pt idx="1300">
                  <c:v>110.5192067541353</c:v>
                </c:pt>
                <c:pt idx="1301">
                  <c:v>110.60054377704516</c:v>
                </c:pt>
                <c:pt idx="1302">
                  <c:v>110.68240872664047</c:v>
                </c:pt>
                <c:pt idx="1303">
                  <c:v>110.76481104282807</c:v>
                </c:pt>
                <c:pt idx="1304">
                  <c:v>110.84776045555517</c:v>
                </c:pt>
                <c:pt idx="1305">
                  <c:v>110.93126699748008</c:v>
                </c:pt>
                <c:pt idx="1306">
                  <c:v>111.01534101736425</c:v>
                </c:pt>
                <c:pt idx="1307">
                  <c:v>111.09999319423667</c:v>
                </c:pt>
                <c:pt idx="1308">
                  <c:v>111.18523455238568</c:v>
                </c:pt>
                <c:pt idx="1309">
                  <c:v>111.27107647723803</c:v>
                </c:pt>
                <c:pt idx="1310">
                  <c:v>111.35753073219037</c:v>
                </c:pt>
                <c:pt idx="1311">
                  <c:v>111.44460947646395</c:v>
                </c:pt>
                <c:pt idx="1312">
                  <c:v>111.53226897592896</c:v>
                </c:pt>
                <c:pt idx="1313">
                  <c:v>111.62040565004635</c:v>
                </c:pt>
                <c:pt idx="1314">
                  <c:v>111.70891054976785</c:v>
                </c:pt>
                <c:pt idx="1315">
                  <c:v>111.79767050616667</c:v>
                </c:pt>
                <c:pt idx="1316">
                  <c:v>111.88656941276446</c:v>
                </c:pt>
                <c:pt idx="1317">
                  <c:v>111.97548960327693</c:v>
                </c:pt>
                <c:pt idx="1318">
                  <c:v>112.06431328050095</c:v>
                </c:pt>
                <c:pt idx="1319">
                  <c:v>112.15292394878855</c:v>
                </c:pt>
                <c:pt idx="1320">
                  <c:v>112.24126551186625</c:v>
                </c:pt>
                <c:pt idx="1321">
                  <c:v>112.32934088288957</c:v>
                </c:pt>
                <c:pt idx="1322">
                  <c:v>112.41715292480883</c:v>
                </c:pt>
                <c:pt idx="1323">
                  <c:v>112.50464827326</c:v>
                </c:pt>
                <c:pt idx="1324">
                  <c:v>112.59171990191157</c:v>
                </c:pt>
                <c:pt idx="1325">
                  <c:v>112.67826571260626</c:v>
                </c:pt>
                <c:pt idx="1326">
                  <c:v>112.7641895100781</c:v>
                </c:pt>
                <c:pt idx="1327">
                  <c:v>112.84940180538321</c:v>
                </c:pt>
                <c:pt idx="1328">
                  <c:v>112.9338204360299</c:v>
                </c:pt>
                <c:pt idx="1329">
                  <c:v>113.01737099977336</c:v>
                </c:pt>
                <c:pt idx="1330">
                  <c:v>113.09998710718359</c:v>
                </c:pt>
                <c:pt idx="1331">
                  <c:v>113.18165538724386</c:v>
                </c:pt>
                <c:pt idx="1332">
                  <c:v>113.26240934822403</c:v>
                </c:pt>
                <c:pt idx="1333">
                  <c:v>113.34228058867302</c:v>
                </c:pt>
                <c:pt idx="1334">
                  <c:v>113.42129894620805</c:v>
                </c:pt>
                <c:pt idx="1335">
                  <c:v>113.49949263172944</c:v>
                </c:pt>
                <c:pt idx="1336">
                  <c:v>113.5768883507686</c:v>
                </c:pt>
                <c:pt idx="1337">
                  <c:v>113.65351141344514</c:v>
                </c:pt>
                <c:pt idx="1338">
                  <c:v>113.72938583431298</c:v>
                </c:pt>
                <c:pt idx="1339">
                  <c:v>113.80453442320889</c:v>
                </c:pt>
                <c:pt idx="1340">
                  <c:v>113.82861096387111</c:v>
                </c:pt>
                <c:pt idx="1341">
                  <c:v>113.90317550693959</c:v>
                </c:pt>
                <c:pt idx="1342">
                  <c:v>113.97774005000807</c:v>
                </c:pt>
                <c:pt idx="1343">
                  <c:v>114.05230459307654</c:v>
                </c:pt>
                <c:pt idx="1344">
                  <c:v>114.12686913614502</c:v>
                </c:pt>
                <c:pt idx="1345">
                  <c:v>114.20143367921349</c:v>
                </c:pt>
                <c:pt idx="1346">
                  <c:v>114.27599822228197</c:v>
                </c:pt>
                <c:pt idx="1347">
                  <c:v>114.35056276535045</c:v>
                </c:pt>
                <c:pt idx="1348">
                  <c:v>114.42512730841892</c:v>
                </c:pt>
                <c:pt idx="1349">
                  <c:v>114.4996918514874</c:v>
                </c:pt>
                <c:pt idx="1350">
                  <c:v>114.57425639455587</c:v>
                </c:pt>
                <c:pt idx="1351">
                  <c:v>114.64882093762435</c:v>
                </c:pt>
                <c:pt idx="1352">
                  <c:v>114.72338548069283</c:v>
                </c:pt>
                <c:pt idx="1353">
                  <c:v>114.7979500237613</c:v>
                </c:pt>
                <c:pt idx="1354">
                  <c:v>114.87251456682978</c:v>
                </c:pt>
                <c:pt idx="1355">
                  <c:v>114.94707910989825</c:v>
                </c:pt>
                <c:pt idx="1356">
                  <c:v>115.02164365296673</c:v>
                </c:pt>
                <c:pt idx="1357">
                  <c:v>115.09620819603521</c:v>
                </c:pt>
                <c:pt idx="1358">
                  <c:v>115.17077273910368</c:v>
                </c:pt>
                <c:pt idx="1359">
                  <c:v>115.24533728217216</c:v>
                </c:pt>
                <c:pt idx="1360">
                  <c:v>115.31990182524063</c:v>
                </c:pt>
                <c:pt idx="1361">
                  <c:v>115.39446636830911</c:v>
                </c:pt>
                <c:pt idx="1362">
                  <c:v>115.46903091137759</c:v>
                </c:pt>
                <c:pt idx="1363">
                  <c:v>115.54359545444606</c:v>
                </c:pt>
                <c:pt idx="1364">
                  <c:v>115.61815999751454</c:v>
                </c:pt>
                <c:pt idx="1365">
                  <c:v>115.69272454058301</c:v>
                </c:pt>
                <c:pt idx="1366">
                  <c:v>115.76728908365149</c:v>
                </c:pt>
                <c:pt idx="1367">
                  <c:v>115.84185362671997</c:v>
                </c:pt>
                <c:pt idx="1368">
                  <c:v>115.91641816978844</c:v>
                </c:pt>
                <c:pt idx="1369">
                  <c:v>115.99098271285692</c:v>
                </c:pt>
                <c:pt idx="1370">
                  <c:v>116.0655472559254</c:v>
                </c:pt>
                <c:pt idx="1371">
                  <c:v>116.14011179899387</c:v>
                </c:pt>
                <c:pt idx="1372">
                  <c:v>116.21467634206235</c:v>
                </c:pt>
                <c:pt idx="1373">
                  <c:v>116.28924088513082</c:v>
                </c:pt>
                <c:pt idx="1374">
                  <c:v>116.3638054281993</c:v>
                </c:pt>
                <c:pt idx="1375">
                  <c:v>116.43836997126778</c:v>
                </c:pt>
                <c:pt idx="1376">
                  <c:v>116.51293451433625</c:v>
                </c:pt>
                <c:pt idx="1377">
                  <c:v>116.58749905740473</c:v>
                </c:pt>
                <c:pt idx="1378">
                  <c:v>116.6620636004732</c:v>
                </c:pt>
                <c:pt idx="1379">
                  <c:v>116.73662814354168</c:v>
                </c:pt>
                <c:pt idx="1380">
                  <c:v>116.81119268661016</c:v>
                </c:pt>
                <c:pt idx="1381">
                  <c:v>116.88575722967863</c:v>
                </c:pt>
                <c:pt idx="1382">
                  <c:v>116.96032177274711</c:v>
                </c:pt>
                <c:pt idx="1383">
                  <c:v>117.03488631581558</c:v>
                </c:pt>
                <c:pt idx="1384">
                  <c:v>117.10945085888406</c:v>
                </c:pt>
                <c:pt idx="1385">
                  <c:v>117.18401540195254</c:v>
                </c:pt>
                <c:pt idx="1386">
                  <c:v>117.25857994502101</c:v>
                </c:pt>
                <c:pt idx="1387">
                  <c:v>117.33314448808949</c:v>
                </c:pt>
                <c:pt idx="1388">
                  <c:v>117.40770903115796</c:v>
                </c:pt>
                <c:pt idx="1389">
                  <c:v>117.48262914571778</c:v>
                </c:pt>
                <c:pt idx="1390">
                  <c:v>117.55827419880907</c:v>
                </c:pt>
                <c:pt idx="1391">
                  <c:v>117.63466565060986</c:v>
                </c:pt>
                <c:pt idx="1392">
                  <c:v>117.71182604146985</c:v>
                </c:pt>
                <c:pt idx="1393">
                  <c:v>117.78977906959527</c:v>
                </c:pt>
                <c:pt idx="1394">
                  <c:v>117.86854967606814</c:v>
                </c:pt>
                <c:pt idx="1395">
                  <c:v>117.94816413806444</c:v>
                </c:pt>
                <c:pt idx="1396">
                  <c:v>118.02865017125883</c:v>
                </c:pt>
                <c:pt idx="1397">
                  <c:v>118.11003704254729</c:v>
                </c:pt>
                <c:pt idx="1398">
                  <c:v>118.19235569438739</c:v>
                </c:pt>
                <c:pt idx="1399">
                  <c:v>118.2756388822541</c:v>
                </c:pt>
                <c:pt idx="1400">
                  <c:v>118.35992132694278</c:v>
                </c:pt>
                <c:pt idx="1401">
                  <c:v>118.44523988372764</c:v>
                </c:pt>
                <c:pt idx="1402">
                  <c:v>118.53163373071341</c:v>
                </c:pt>
                <c:pt idx="1403">
                  <c:v>118.61914457911091</c:v>
                </c:pt>
                <c:pt idx="1404">
                  <c:v>118.70781690863859</c:v>
                </c:pt>
                <c:pt idx="1405">
                  <c:v>118.79769823182011</c:v>
                </c:pt>
                <c:pt idx="1406">
                  <c:v>118.88883939163502</c:v>
                </c:pt>
                <c:pt idx="1407">
                  <c:v>118.98129489781617</c:v>
                </c:pt>
                <c:pt idx="1408">
                  <c:v>119.07442673836118</c:v>
                </c:pt>
                <c:pt idx="1409">
                  <c:v>119.1675585789062</c:v>
                </c:pt>
                <c:pt idx="1410">
                  <c:v>119.26069041945121</c:v>
                </c:pt>
                <c:pt idx="1411">
                  <c:v>119.35382225999622</c:v>
                </c:pt>
                <c:pt idx="1412">
                  <c:v>119.44695410054123</c:v>
                </c:pt>
                <c:pt idx="1413">
                  <c:v>119.54008594108625</c:v>
                </c:pt>
                <c:pt idx="1414">
                  <c:v>119.63321778163126</c:v>
                </c:pt>
                <c:pt idx="1415">
                  <c:v>119.72634962217627</c:v>
                </c:pt>
                <c:pt idx="1416">
                  <c:v>119.81948146272128</c:v>
                </c:pt>
                <c:pt idx="1417">
                  <c:v>119.9126133032663</c:v>
                </c:pt>
                <c:pt idx="1418">
                  <c:v>120.00574514381131</c:v>
                </c:pt>
                <c:pt idx="1419">
                  <c:v>120.09887698435632</c:v>
                </c:pt>
                <c:pt idx="1420">
                  <c:v>120.19200882490134</c:v>
                </c:pt>
                <c:pt idx="1421">
                  <c:v>120.28514066544635</c:v>
                </c:pt>
                <c:pt idx="1422">
                  <c:v>120.37827250599136</c:v>
                </c:pt>
                <c:pt idx="1423">
                  <c:v>120.47140434653637</c:v>
                </c:pt>
                <c:pt idx="1424">
                  <c:v>120.56453618708139</c:v>
                </c:pt>
                <c:pt idx="1425">
                  <c:v>120.6576680276264</c:v>
                </c:pt>
                <c:pt idx="1426">
                  <c:v>120.75079986817141</c:v>
                </c:pt>
                <c:pt idx="1427">
                  <c:v>120.84393170871643</c:v>
                </c:pt>
                <c:pt idx="1428">
                  <c:v>120.93706354926144</c:v>
                </c:pt>
                <c:pt idx="1429">
                  <c:v>121.03019538980645</c:v>
                </c:pt>
                <c:pt idx="1430">
                  <c:v>121.12332723035146</c:v>
                </c:pt>
                <c:pt idx="1431">
                  <c:v>121.21645907089648</c:v>
                </c:pt>
                <c:pt idx="1432">
                  <c:v>121.30959091144149</c:v>
                </c:pt>
                <c:pt idx="1433">
                  <c:v>121.4027227519865</c:v>
                </c:pt>
                <c:pt idx="1434">
                  <c:v>121.49585459253151</c:v>
                </c:pt>
                <c:pt idx="1435">
                  <c:v>121.58898643307653</c:v>
                </c:pt>
                <c:pt idx="1436">
                  <c:v>121.68211827362154</c:v>
                </c:pt>
                <c:pt idx="1437">
                  <c:v>121.77525011416655</c:v>
                </c:pt>
                <c:pt idx="1438">
                  <c:v>121.86838195471157</c:v>
                </c:pt>
                <c:pt idx="1439">
                  <c:v>121.96151379525658</c:v>
                </c:pt>
                <c:pt idx="1440">
                  <c:v>122.05464563580159</c:v>
                </c:pt>
                <c:pt idx="1441">
                  <c:v>122.1477774763466</c:v>
                </c:pt>
                <c:pt idx="1442">
                  <c:v>122.24090931689162</c:v>
                </c:pt>
                <c:pt idx="1443">
                  <c:v>122.33404115743663</c:v>
                </c:pt>
                <c:pt idx="1444">
                  <c:v>122.42717299798164</c:v>
                </c:pt>
                <c:pt idx="1445">
                  <c:v>122.52030483852666</c:v>
                </c:pt>
                <c:pt idx="1446">
                  <c:v>122.61343667907167</c:v>
                </c:pt>
                <c:pt idx="1447">
                  <c:v>122.70656851961668</c:v>
                </c:pt>
                <c:pt idx="1448">
                  <c:v>122.79970036016169</c:v>
                </c:pt>
                <c:pt idx="1449">
                  <c:v>122.89283220070671</c:v>
                </c:pt>
                <c:pt idx="1450">
                  <c:v>122.98596404125172</c:v>
                </c:pt>
                <c:pt idx="1451">
                  <c:v>123.07909588179673</c:v>
                </c:pt>
                <c:pt idx="1452">
                  <c:v>123.17222772234174</c:v>
                </c:pt>
                <c:pt idx="1453">
                  <c:v>123.26535956288676</c:v>
                </c:pt>
                <c:pt idx="1454">
                  <c:v>123.35849140343177</c:v>
                </c:pt>
                <c:pt idx="1455">
                  <c:v>123.45162324397678</c:v>
                </c:pt>
                <c:pt idx="1456">
                  <c:v>123.5447550845218</c:v>
                </c:pt>
                <c:pt idx="1457">
                  <c:v>123.63788692506681</c:v>
                </c:pt>
                <c:pt idx="1458">
                  <c:v>123.73101876561182</c:v>
                </c:pt>
                <c:pt idx="1459">
                  <c:v>123.82415060615683</c:v>
                </c:pt>
                <c:pt idx="1460">
                  <c:v>123.91728244670185</c:v>
                </c:pt>
                <c:pt idx="1461">
                  <c:v>124.01041428724686</c:v>
                </c:pt>
                <c:pt idx="1462">
                  <c:v>124.10354612779187</c:v>
                </c:pt>
                <c:pt idx="1463">
                  <c:v>124.19667796833689</c:v>
                </c:pt>
                <c:pt idx="1464">
                  <c:v>124.2898098088819</c:v>
                </c:pt>
                <c:pt idx="1465">
                  <c:v>124.38294164942691</c:v>
                </c:pt>
                <c:pt idx="1466">
                  <c:v>124.47607348997192</c:v>
                </c:pt>
                <c:pt idx="1467">
                  <c:v>124.56920533051694</c:v>
                </c:pt>
                <c:pt idx="1468">
                  <c:v>124.66233717106195</c:v>
                </c:pt>
                <c:pt idx="1469">
                  <c:v>124.75546901160696</c:v>
                </c:pt>
                <c:pt idx="1470">
                  <c:v>124.84860085215198</c:v>
                </c:pt>
                <c:pt idx="1471">
                  <c:v>124.94173269269699</c:v>
                </c:pt>
                <c:pt idx="1472">
                  <c:v>125.034864533242</c:v>
                </c:pt>
                <c:pt idx="1473">
                  <c:v>125.12799637378701</c:v>
                </c:pt>
                <c:pt idx="1474">
                  <c:v>125.22112821433203</c:v>
                </c:pt>
                <c:pt idx="1475">
                  <c:v>125.31426005487704</c:v>
                </c:pt>
                <c:pt idx="1476">
                  <c:v>125.40739189542205</c:v>
                </c:pt>
                <c:pt idx="1477">
                  <c:v>125.50052373596706</c:v>
                </c:pt>
                <c:pt idx="1478">
                  <c:v>125.59365557651208</c:v>
                </c:pt>
                <c:pt idx="1479">
                  <c:v>125.68678741705709</c:v>
                </c:pt>
                <c:pt idx="1480">
                  <c:v>125.7799192576021</c:v>
                </c:pt>
                <c:pt idx="1481">
                  <c:v>125.87305109814712</c:v>
                </c:pt>
                <c:pt idx="1482">
                  <c:v>125.96618293869213</c:v>
                </c:pt>
                <c:pt idx="1483">
                  <c:v>126.05931477923714</c:v>
                </c:pt>
                <c:pt idx="1484">
                  <c:v>126.15244661978215</c:v>
                </c:pt>
                <c:pt idx="1485">
                  <c:v>126.24557846032717</c:v>
                </c:pt>
                <c:pt idx="1486">
                  <c:v>126.33871030087218</c:v>
                </c:pt>
                <c:pt idx="1487">
                  <c:v>126.43184214141719</c:v>
                </c:pt>
                <c:pt idx="1488">
                  <c:v>126.52497398196221</c:v>
                </c:pt>
                <c:pt idx="1489">
                  <c:v>126.61810582250722</c:v>
                </c:pt>
                <c:pt idx="1490">
                  <c:v>126.71123766305223</c:v>
                </c:pt>
                <c:pt idx="1491">
                  <c:v>126.80436950359724</c:v>
                </c:pt>
                <c:pt idx="1492">
                  <c:v>126.89750134414226</c:v>
                </c:pt>
                <c:pt idx="1493">
                  <c:v>126.99063318468727</c:v>
                </c:pt>
                <c:pt idx="1494">
                  <c:v>127.08376502523228</c:v>
                </c:pt>
                <c:pt idx="1495">
                  <c:v>127.17689686577729</c:v>
                </c:pt>
                <c:pt idx="1496">
                  <c:v>127.27002870632231</c:v>
                </c:pt>
                <c:pt idx="1497">
                  <c:v>127.36316054686732</c:v>
                </c:pt>
                <c:pt idx="1498">
                  <c:v>127.45629238741233</c:v>
                </c:pt>
                <c:pt idx="1499">
                  <c:v>127.54942422795735</c:v>
                </c:pt>
                <c:pt idx="1500">
                  <c:v>127.64255606850236</c:v>
                </c:pt>
                <c:pt idx="1501">
                  <c:v>127.73568790904737</c:v>
                </c:pt>
                <c:pt idx="1502">
                  <c:v>127.82881974959238</c:v>
                </c:pt>
                <c:pt idx="1503">
                  <c:v>127.9219515901374</c:v>
                </c:pt>
                <c:pt idx="1504">
                  <c:v>128.01508343068241</c:v>
                </c:pt>
                <c:pt idx="1505">
                  <c:v>128.10821527122741</c:v>
                </c:pt>
                <c:pt idx="1506">
                  <c:v>128.20134711177241</c:v>
                </c:pt>
                <c:pt idx="1507">
                  <c:v>128.29447895231741</c:v>
                </c:pt>
                <c:pt idx="1508">
                  <c:v>128.3876107928624</c:v>
                </c:pt>
                <c:pt idx="1509">
                  <c:v>128.4807426334074</c:v>
                </c:pt>
                <c:pt idx="1510">
                  <c:v>128.5738744739524</c:v>
                </c:pt>
                <c:pt idx="1511">
                  <c:v>128.6670063144974</c:v>
                </c:pt>
                <c:pt idx="1512">
                  <c:v>128.7601381550424</c:v>
                </c:pt>
                <c:pt idx="1513">
                  <c:v>128.8532699955874</c:v>
                </c:pt>
                <c:pt idx="1514">
                  <c:v>128.9464018361324</c:v>
                </c:pt>
                <c:pt idx="1515">
                  <c:v>129.03953367667739</c:v>
                </c:pt>
                <c:pt idx="1516">
                  <c:v>129.13250477186367</c:v>
                </c:pt>
                <c:pt idx="1517">
                  <c:v>129.22515686698125</c:v>
                </c:pt>
                <c:pt idx="1518">
                  <c:v>129.31749378677725</c:v>
                </c:pt>
                <c:pt idx="1519">
                  <c:v>129.40951928272838</c:v>
                </c:pt>
                <c:pt idx="1520">
                  <c:v>129.50123703498286</c:v>
                </c:pt>
                <c:pt idx="1521">
                  <c:v>129.59265065423665</c:v>
                </c:pt>
                <c:pt idx="1522">
                  <c:v>129.68376368354672</c:v>
                </c:pt>
                <c:pt idx="1523">
                  <c:v>129.77457960008419</c:v>
                </c:pt>
                <c:pt idx="1524">
                  <c:v>129.86510181682937</c:v>
                </c:pt>
                <c:pt idx="1525">
                  <c:v>129.95533368421127</c:v>
                </c:pt>
                <c:pt idx="1526">
                  <c:v>130.04542143545564</c:v>
                </c:pt>
                <c:pt idx="1527">
                  <c:v>130.13550918670001</c:v>
                </c:pt>
                <c:pt idx="1528">
                  <c:v>130.22559693794437</c:v>
                </c:pt>
                <c:pt idx="1529">
                  <c:v>130.31568468918874</c:v>
                </c:pt>
                <c:pt idx="1530">
                  <c:v>130.40577244043311</c:v>
                </c:pt>
                <c:pt idx="1531">
                  <c:v>130.49586019167748</c:v>
                </c:pt>
                <c:pt idx="1532">
                  <c:v>130.58594794292185</c:v>
                </c:pt>
                <c:pt idx="1533">
                  <c:v>130.67603569416622</c:v>
                </c:pt>
                <c:pt idx="1534">
                  <c:v>130.76612344541059</c:v>
                </c:pt>
                <c:pt idx="1535">
                  <c:v>130.85684106053208</c:v>
                </c:pt>
                <c:pt idx="1536">
                  <c:v>130.94885452079441</c:v>
                </c:pt>
                <c:pt idx="1537">
                  <c:v>131.04222099653177</c:v>
                </c:pt>
                <c:pt idx="1538">
                  <c:v>131.13700198971566</c:v>
                </c:pt>
                <c:pt idx="1539">
                  <c:v>131.23326380784778</c:v>
                </c:pt>
                <c:pt idx="1540">
                  <c:v>131.33107810667082</c:v>
                </c:pt>
                <c:pt idx="1541">
                  <c:v>131.43052251432036</c:v>
                </c:pt>
                <c:pt idx="1542">
                  <c:v>131.5316813523732</c:v>
                </c:pt>
                <c:pt idx="1543">
                  <c:v>131.63464647283695</c:v>
                </c:pt>
                <c:pt idx="1544">
                  <c:v>131.7395182347156</c:v>
                </c:pt>
                <c:pt idx="1545">
                  <c:v>131.84537911972032</c:v>
                </c:pt>
                <c:pt idx="1546">
                  <c:v>131.95124000472504</c:v>
                </c:pt>
                <c:pt idx="1547">
                  <c:v>132.05710088972975</c:v>
                </c:pt>
                <c:pt idx="1548">
                  <c:v>132.16296177473447</c:v>
                </c:pt>
                <c:pt idx="1549">
                  <c:v>132.26882265973919</c:v>
                </c:pt>
                <c:pt idx="1550">
                  <c:v>132.3746835447439</c:v>
                </c:pt>
                <c:pt idx="1551">
                  <c:v>132.48054442974862</c:v>
                </c:pt>
                <c:pt idx="1552">
                  <c:v>132.58640531475334</c:v>
                </c:pt>
                <c:pt idx="1553">
                  <c:v>132.69226619975805</c:v>
                </c:pt>
                <c:pt idx="1554">
                  <c:v>132.79812708476277</c:v>
                </c:pt>
                <c:pt idx="1555">
                  <c:v>132.90398796976748</c:v>
                </c:pt>
                <c:pt idx="1556">
                  <c:v>133.0098488547722</c:v>
                </c:pt>
                <c:pt idx="1557">
                  <c:v>133.11570973977692</c:v>
                </c:pt>
                <c:pt idx="1558">
                  <c:v>133.22157062478163</c:v>
                </c:pt>
                <c:pt idx="1559">
                  <c:v>133.32743150978635</c:v>
                </c:pt>
                <c:pt idx="1560">
                  <c:v>133.43329239479107</c:v>
                </c:pt>
                <c:pt idx="1561">
                  <c:v>133.53915327979578</c:v>
                </c:pt>
                <c:pt idx="1562">
                  <c:v>133.6450141648005</c:v>
                </c:pt>
                <c:pt idx="1563">
                  <c:v>133.75087504980522</c:v>
                </c:pt>
                <c:pt idx="1564">
                  <c:v>133.85673593480993</c:v>
                </c:pt>
                <c:pt idx="1565">
                  <c:v>133.96259681981465</c:v>
                </c:pt>
                <c:pt idx="1566">
                  <c:v>134.06845770481937</c:v>
                </c:pt>
                <c:pt idx="1567">
                  <c:v>134.17431858982408</c:v>
                </c:pt>
                <c:pt idx="1568">
                  <c:v>134.2801794748288</c:v>
                </c:pt>
                <c:pt idx="1569">
                  <c:v>134.38604035983352</c:v>
                </c:pt>
                <c:pt idx="1570">
                  <c:v>134.49190124483823</c:v>
                </c:pt>
                <c:pt idx="1571">
                  <c:v>134.59776212984295</c:v>
                </c:pt>
                <c:pt idx="1572">
                  <c:v>134.70362301484766</c:v>
                </c:pt>
                <c:pt idx="1573">
                  <c:v>134.80948389985238</c:v>
                </c:pt>
                <c:pt idx="1574">
                  <c:v>134.9153447848571</c:v>
                </c:pt>
                <c:pt idx="1575">
                  <c:v>135.02120566986181</c:v>
                </c:pt>
                <c:pt idx="1576">
                  <c:v>135.12706655486653</c:v>
                </c:pt>
                <c:pt idx="1577">
                  <c:v>135.23292743987125</c:v>
                </c:pt>
                <c:pt idx="1578">
                  <c:v>135.33878832487596</c:v>
                </c:pt>
                <c:pt idx="1579">
                  <c:v>135.44464920988068</c:v>
                </c:pt>
                <c:pt idx="1580">
                  <c:v>135.5505100948854</c:v>
                </c:pt>
                <c:pt idx="1581">
                  <c:v>135.65637097989011</c:v>
                </c:pt>
                <c:pt idx="1582">
                  <c:v>135.76223186489483</c:v>
                </c:pt>
                <c:pt idx="1583">
                  <c:v>135.86809274989955</c:v>
                </c:pt>
                <c:pt idx="1584">
                  <c:v>135.97395363490426</c:v>
                </c:pt>
                <c:pt idx="1585">
                  <c:v>136.07981451990898</c:v>
                </c:pt>
                <c:pt idx="1586">
                  <c:v>136.1856754049137</c:v>
                </c:pt>
                <c:pt idx="1587">
                  <c:v>136.29153628991841</c:v>
                </c:pt>
                <c:pt idx="1588">
                  <c:v>136.39739717492313</c:v>
                </c:pt>
                <c:pt idx="1589">
                  <c:v>136.50325805992784</c:v>
                </c:pt>
                <c:pt idx="1590">
                  <c:v>136.60890221573507</c:v>
                </c:pt>
                <c:pt idx="1591">
                  <c:v>136.71411682006726</c:v>
                </c:pt>
                <c:pt idx="1592">
                  <c:v>136.81890782700083</c:v>
                </c:pt>
                <c:pt idx="1593">
                  <c:v>136.92328105820749</c:v>
                </c:pt>
                <c:pt idx="1594">
                  <c:v>137.0272422070253</c:v>
                </c:pt>
                <c:pt idx="1595">
                  <c:v>137.13079684237013</c:v>
                </c:pt>
                <c:pt idx="1596">
                  <c:v>137.23395041249552</c:v>
                </c:pt>
                <c:pt idx="1597">
                  <c:v>137.33670824860781</c:v>
                </c:pt>
                <c:pt idx="1598">
                  <c:v>137.43907556834347</c:v>
                </c:pt>
                <c:pt idx="1599">
                  <c:v>137.54104192062834</c:v>
                </c:pt>
                <c:pt idx="1600">
                  <c:v>137.64259725576318</c:v>
                </c:pt>
                <c:pt idx="1601">
                  <c:v>137.7437472284268</c:v>
                </c:pt>
                <c:pt idx="1602">
                  <c:v>137.84449736851209</c:v>
                </c:pt>
                <c:pt idx="1603">
                  <c:v>137.94485308493344</c:v>
                </c:pt>
                <c:pt idx="1604">
                  <c:v>138.04481966928634</c:v>
                </c:pt>
                <c:pt idx="1605">
                  <c:v>138.14440229936605</c:v>
                </c:pt>
                <c:pt idx="1606">
                  <c:v>138.24360604255196</c:v>
                </c:pt>
                <c:pt idx="1607">
                  <c:v>138.34243585906364</c:v>
                </c:pt>
                <c:pt idx="1608">
                  <c:v>138.44089660509485</c:v>
                </c:pt>
                <c:pt idx="1609">
                  <c:v>138.53899303583052</c:v>
                </c:pt>
                <c:pt idx="1610">
                  <c:v>138.63672980835261</c:v>
                </c:pt>
                <c:pt idx="1611">
                  <c:v>138.7341114844393</c:v>
                </c:pt>
                <c:pt idx="1612">
                  <c:v>138.83113047089435</c:v>
                </c:pt>
                <c:pt idx="1613">
                  <c:v>138.92777946054241</c:v>
                </c:pt>
                <c:pt idx="1614">
                  <c:v>139.02406330692764</c:v>
                </c:pt>
                <c:pt idx="1615">
                  <c:v>139.11998676159587</c:v>
                </c:pt>
                <c:pt idx="1616">
                  <c:v>139.21555447705904</c:v>
                </c:pt>
                <c:pt idx="1617">
                  <c:v>139.31077100964995</c:v>
                </c:pt>
                <c:pt idx="1618">
                  <c:v>139.40564082227206</c:v>
                </c:pt>
                <c:pt idx="1619">
                  <c:v>139.50016828704929</c:v>
                </c:pt>
                <c:pt idx="1620">
                  <c:v>139.59435768788012</c:v>
                </c:pt>
                <c:pt idx="1621">
                  <c:v>139.68821322289998</c:v>
                </c:pt>
                <c:pt idx="1622">
                  <c:v>139.78173900685624</c:v>
                </c:pt>
                <c:pt idx="1623">
                  <c:v>139.87493907339947</c:v>
                </c:pt>
                <c:pt idx="1624">
                  <c:v>139.9678173772943</c:v>
                </c:pt>
                <c:pt idx="1625">
                  <c:v>140.06037779655355</c:v>
                </c:pt>
                <c:pt idx="1626">
                  <c:v>140.15262413449904</c:v>
                </c:pt>
                <c:pt idx="1627">
                  <c:v>140.24456012175145</c:v>
                </c:pt>
                <c:pt idx="1628">
                  <c:v>140.33618941815303</c:v>
                </c:pt>
                <c:pt idx="1629">
                  <c:v>140.42751561462532</c:v>
                </c:pt>
                <c:pt idx="1630">
                  <c:v>140.51854223496474</c:v>
                </c:pt>
                <c:pt idx="1631">
                  <c:v>140.60927273757866</c:v>
                </c:pt>
                <c:pt idx="1632">
                  <c:v>140.69971051716411</c:v>
                </c:pt>
                <c:pt idx="1633">
                  <c:v>140.78985890633166</c:v>
                </c:pt>
                <c:pt idx="1634">
                  <c:v>140.87972117717649</c:v>
                </c:pt>
                <c:pt idx="1635">
                  <c:v>140.96930054279886</c:v>
                </c:pt>
                <c:pt idx="1636">
                  <c:v>141.05860015877579</c:v>
                </c:pt>
                <c:pt idx="1637">
                  <c:v>141.14762312458603</c:v>
                </c:pt>
                <c:pt idx="1638">
                  <c:v>141.23637248498994</c:v>
                </c:pt>
                <c:pt idx="1639">
                  <c:v>141.32485123136618</c:v>
                </c:pt>
                <c:pt idx="1640">
                  <c:v>141.41306230300674</c:v>
                </c:pt>
                <c:pt idx="1641">
                  <c:v>141.50100858837189</c:v>
                </c:pt>
                <c:pt idx="1642">
                  <c:v>141.58869292630666</c:v>
                </c:pt>
                <c:pt idx="1643">
                  <c:v>141.67617418659708</c:v>
                </c:pt>
                <c:pt idx="1644">
                  <c:v>141.76356599066506</c:v>
                </c:pt>
                <c:pt idx="1645">
                  <c:v>141.85098066514453</c:v>
                </c:pt>
                <c:pt idx="1646">
                  <c:v>141.93853051453058</c:v>
                </c:pt>
                <c:pt idx="1647">
                  <c:v>142.02632909120464</c:v>
                </c:pt>
                <c:pt idx="1648">
                  <c:v>142.11449250321655</c:v>
                </c:pt>
                <c:pt idx="1649">
                  <c:v>142.20314080253254</c:v>
                </c:pt>
                <c:pt idx="1650">
                  <c:v>142.29239950157154</c:v>
                </c:pt>
                <c:pt idx="1651">
                  <c:v>142.38234054820151</c:v>
                </c:pt>
                <c:pt idx="1652">
                  <c:v>142.4729785675847</c:v>
                </c:pt>
                <c:pt idx="1653">
                  <c:v>142.56432872338198</c:v>
                </c:pt>
                <c:pt idx="1654">
                  <c:v>142.65640674599985</c:v>
                </c:pt>
                <c:pt idx="1655">
                  <c:v>142.74922896277332</c:v>
                </c:pt>
                <c:pt idx="1656">
                  <c:v>142.84281233024899</c:v>
                </c:pt>
                <c:pt idx="1657">
                  <c:v>142.93717446875013</c:v>
                </c:pt>
                <c:pt idx="1658">
                  <c:v>143.03233369942404</c:v>
                </c:pt>
                <c:pt idx="1659">
                  <c:v>143.12830908399332</c:v>
                </c:pt>
                <c:pt idx="1660">
                  <c:v>143.22512046745595</c:v>
                </c:pt>
                <c:pt idx="1661">
                  <c:v>143.32271075668808</c:v>
                </c:pt>
                <c:pt idx="1662">
                  <c:v>143.42095191671146</c:v>
                </c:pt>
                <c:pt idx="1663">
                  <c:v>143.51970754668389</c:v>
                </c:pt>
                <c:pt idx="1664">
                  <c:v>143.61882168527009</c:v>
                </c:pt>
                <c:pt idx="1665">
                  <c:v>143.71813322763123</c:v>
                </c:pt>
                <c:pt idx="1666">
                  <c:v>143.81747827699692</c:v>
                </c:pt>
                <c:pt idx="1667">
                  <c:v>143.91669260989133</c:v>
                </c:pt>
                <c:pt idx="1668">
                  <c:v>144.01561415352177</c:v>
                </c:pt>
                <c:pt idx="1669">
                  <c:v>144.11416543899651</c:v>
                </c:pt>
                <c:pt idx="1670">
                  <c:v>144.21235124612758</c:v>
                </c:pt>
                <c:pt idx="1671">
                  <c:v>144.3101762559177</c:v>
                </c:pt>
                <c:pt idx="1672">
                  <c:v>144.40756759011765</c:v>
                </c:pt>
                <c:pt idx="1673">
                  <c:v>144.50436715303147</c:v>
                </c:pt>
                <c:pt idx="1674">
                  <c:v>144.60042580749567</c:v>
                </c:pt>
                <c:pt idx="1675">
                  <c:v>144.69561669484219</c:v>
                </c:pt>
                <c:pt idx="1676">
                  <c:v>144.78982410599576</c:v>
                </c:pt>
                <c:pt idx="1677">
                  <c:v>144.88294427521774</c:v>
                </c:pt>
                <c:pt idx="1678">
                  <c:v>144.97488582558026</c:v>
                </c:pt>
                <c:pt idx="1679">
                  <c:v>145.06556989101557</c:v>
                </c:pt>
                <c:pt idx="1680">
                  <c:v>145.15498883232587</c:v>
                </c:pt>
                <c:pt idx="1681">
                  <c:v>145.24319629910863</c:v>
                </c:pt>
                <c:pt idx="1682">
                  <c:v>145.33024228314594</c:v>
                </c:pt>
                <c:pt idx="1683">
                  <c:v>145.41617345793603</c:v>
                </c:pt>
                <c:pt idx="1684">
                  <c:v>145.50103347876151</c:v>
                </c:pt>
                <c:pt idx="1685">
                  <c:v>145.58486324875884</c:v>
                </c:pt>
                <c:pt idx="1686">
                  <c:v>145.66770115558109</c:v>
                </c:pt>
                <c:pt idx="1687">
                  <c:v>145.74958328253098</c:v>
                </c:pt>
                <c:pt idx="1688">
                  <c:v>145.8305435974506</c:v>
                </c:pt>
                <c:pt idx="1689">
                  <c:v>145.91061412216649</c:v>
                </c:pt>
                <c:pt idx="1690">
                  <c:v>145.98986627531252</c:v>
                </c:pt>
                <c:pt idx="1691">
                  <c:v>146.06840669395459</c:v>
                </c:pt>
                <c:pt idx="1692">
                  <c:v>146.1463343671588</c:v>
                </c:pt>
                <c:pt idx="1693">
                  <c:v>146.22374196086614</c:v>
                </c:pt>
                <c:pt idx="1694">
                  <c:v>146.30071695082549</c:v>
                </c:pt>
                <c:pt idx="1695">
                  <c:v>146.37734260626073</c:v>
                </c:pt>
                <c:pt idx="1696">
                  <c:v>146.45369885806539</c:v>
                </c:pt>
                <c:pt idx="1697">
                  <c:v>146.52986307884149</c:v>
                </c:pt>
                <c:pt idx="1698">
                  <c:v>146.60587393459502</c:v>
                </c:pt>
                <c:pt idx="1699">
                  <c:v>146.68173262068584</c:v>
                </c:pt>
                <c:pt idx="1700">
                  <c:v>146.75744031788903</c:v>
                </c:pt>
                <c:pt idx="1701">
                  <c:v>146.83299819264118</c:v>
                </c:pt>
                <c:pt idx="1702">
                  <c:v>146.90840739728114</c:v>
                </c:pt>
                <c:pt idx="1703">
                  <c:v>146.98366907028574</c:v>
                </c:pt>
                <c:pt idx="1704">
                  <c:v>147.05878433650051</c:v>
                </c:pt>
                <c:pt idx="1705">
                  <c:v>147.13375430736531</c:v>
                </c:pt>
                <c:pt idx="1706">
                  <c:v>147.20858008113547</c:v>
                </c:pt>
                <c:pt idx="1707">
                  <c:v>147.28325871995165</c:v>
                </c:pt>
              </c:numCache>
            </c:numRef>
          </c:cat>
          <c:val>
            <c:numRef>
              <c:f>Track!$Z$2:$Z$1709</c:f>
              <c:numCache>
                <c:formatCode>General</c:formatCode>
                <c:ptCount val="1708"/>
                <c:pt idx="0">
                  <c:v>16910.822247022035</c:v>
                </c:pt>
                <c:pt idx="1">
                  <c:v>16970.247433685436</c:v>
                </c:pt>
                <c:pt idx="2">
                  <c:v>16286.556324436087</c:v>
                </c:pt>
                <c:pt idx="3">
                  <c:v>15568.485234841222</c:v>
                </c:pt>
                <c:pt idx="4">
                  <c:v>14805.349106647684</c:v>
                </c:pt>
                <c:pt idx="5">
                  <c:v>13896.553935458907</c:v>
                </c:pt>
                <c:pt idx="6">
                  <c:v>13797.216130764416</c:v>
                </c:pt>
                <c:pt idx="7">
                  <c:v>13646.54436311437</c:v>
                </c:pt>
                <c:pt idx="8">
                  <c:v>13451.102021310318</c:v>
                </c:pt>
                <c:pt idx="9">
                  <c:v>13216.534838285454</c:v>
                </c:pt>
                <c:pt idx="10">
                  <c:v>12988.186209799673</c:v>
                </c:pt>
                <c:pt idx="11">
                  <c:v>12702.449476398013</c:v>
                </c:pt>
                <c:pt idx="12">
                  <c:v>12366.110614596008</c:v>
                </c:pt>
                <c:pt idx="13">
                  <c:v>11985.119537463775</c:v>
                </c:pt>
                <c:pt idx="14">
                  <c:v>11564.696829268105</c:v>
                </c:pt>
                <c:pt idx="15">
                  <c:v>11109.427834553084</c:v>
                </c:pt>
                <c:pt idx="16">
                  <c:v>10664.531650514702</c:v>
                </c:pt>
                <c:pt idx="17">
                  <c:v>10241.910051625982</c:v>
                </c:pt>
                <c:pt idx="18">
                  <c:v>9839.6923154301057</c:v>
                </c:pt>
                <c:pt idx="19">
                  <c:v>9456.2289047759714</c:v>
                </c:pt>
                <c:pt idx="20">
                  <c:v>9090.0578907732142</c:v>
                </c:pt>
                <c:pt idx="21">
                  <c:v>8730.456046871539</c:v>
                </c:pt>
                <c:pt idx="22">
                  <c:v>8386.3304418504413</c:v>
                </c:pt>
                <c:pt idx="23">
                  <c:v>8042.7127749441461</c:v>
                </c:pt>
                <c:pt idx="24">
                  <c:v>7704.6189411588457</c:v>
                </c:pt>
                <c:pt idx="25">
                  <c:v>7366.9866669791045</c:v>
                </c:pt>
                <c:pt idx="26">
                  <c:v>7029.9506884801558</c:v>
                </c:pt>
                <c:pt idx="27">
                  <c:v>6697.8627908957842</c:v>
                </c:pt>
                <c:pt idx="28">
                  <c:v>6366.3278894440846</c:v>
                </c:pt>
                <c:pt idx="29">
                  <c:v>6035.4542562101069</c:v>
                </c:pt>
                <c:pt idx="30">
                  <c:v>5709.0484402518214</c:v>
                </c:pt>
                <c:pt idx="31">
                  <c:v>5372.2722425861284</c:v>
                </c:pt>
                <c:pt idx="32">
                  <c:v>5025.9955723653547</c:v>
                </c:pt>
                <c:pt idx="33">
                  <c:v>4684.1155542078213</c:v>
                </c:pt>
                <c:pt idx="34">
                  <c:v>4333.5212190197017</c:v>
                </c:pt>
                <c:pt idx="35">
                  <c:v>3987.1913488424398</c:v>
                </c:pt>
                <c:pt idx="36">
                  <c:v>3632.8515709660714</c:v>
                </c:pt>
                <c:pt idx="37">
                  <c:v>3271.1531923630209</c:v>
                </c:pt>
                <c:pt idx="38">
                  <c:v>2913.6105577189192</c:v>
                </c:pt>
                <c:pt idx="39">
                  <c:v>2531.6554884963953</c:v>
                </c:pt>
                <c:pt idx="40">
                  <c:v>2545.6282408833504</c:v>
                </c:pt>
                <c:pt idx="41">
                  <c:v>2559.5619254116573</c:v>
                </c:pt>
                <c:pt idx="42">
                  <c:v>2573.4569371663038</c:v>
                </c:pt>
                <c:pt idx="43">
                  <c:v>2587.3136648892923</c:v>
                </c:pt>
                <c:pt idx="44">
                  <c:v>2601.1324911205666</c:v>
                </c:pt>
                <c:pt idx="45">
                  <c:v>2614.9137923349481</c:v>
                </c:pt>
                <c:pt idx="46">
                  <c:v>2628.6579390752086</c:v>
                </c:pt>
                <c:pt idx="47">
                  <c:v>2642.3652960814197</c:v>
                </c:pt>
                <c:pt idx="48">
                  <c:v>2656.0362224167147</c:v>
                </c:pt>
                <c:pt idx="49">
                  <c:v>2669.6710715895551</c:v>
                </c:pt>
                <c:pt idx="50">
                  <c:v>2683.2701916726564</c:v>
                </c:pt>
                <c:pt idx="51">
                  <c:v>2696.8339254186521</c:v>
                </c:pt>
                <c:pt idx="52">
                  <c:v>2710.3626103726274</c:v>
                </c:pt>
                <c:pt idx="53">
                  <c:v>2723.8565789816093</c:v>
                </c:pt>
                <c:pt idx="54">
                  <c:v>2737.3161587011218</c:v>
                </c:pt>
                <c:pt idx="55">
                  <c:v>2750.7416720989022</c:v>
                </c:pt>
                <c:pt idx="56">
                  <c:v>2764.1334369558645</c:v>
                </c:pt>
                <c:pt idx="57">
                  <c:v>2777.4917663644046</c:v>
                </c:pt>
                <c:pt idx="58">
                  <c:v>2790.8169688241269</c:v>
                </c:pt>
                <c:pt idx="59">
                  <c:v>2804.109348335076</c:v>
                </c:pt>
                <c:pt idx="60">
                  <c:v>2817.3692044885611</c:v>
                </c:pt>
                <c:pt idx="61">
                  <c:v>2830.5968325556314</c:v>
                </c:pt>
                <c:pt idx="62">
                  <c:v>2843.792523573291</c:v>
                </c:pt>
                <c:pt idx="63">
                  <c:v>2856.9565644285194</c:v>
                </c:pt>
                <c:pt idx="64">
                  <c:v>2870.0892379401575</c:v>
                </c:pt>
                <c:pt idx="65">
                  <c:v>2883.1908229387445</c:v>
                </c:pt>
                <c:pt idx="66">
                  <c:v>2896.2615943443398</c:v>
                </c:pt>
                <c:pt idx="67">
                  <c:v>2909.3018232424183</c:v>
                </c:pt>
                <c:pt idx="68">
                  <c:v>2922.3117769578785</c:v>
                </c:pt>
                <c:pt idx="69">
                  <c:v>2935.2917191272409</c:v>
                </c:pt>
                <c:pt idx="70">
                  <c:v>2948.2419097690527</c:v>
                </c:pt>
                <c:pt idx="71">
                  <c:v>2961.162605352607</c:v>
                </c:pt>
                <c:pt idx="72">
                  <c:v>2974.054058864971</c:v>
                </c:pt>
                <c:pt idx="73">
                  <c:v>2986.9165198764131</c:v>
                </c:pt>
                <c:pt idx="74">
                  <c:v>2999.7502346042547</c:v>
                </c:pt>
                <c:pt idx="75">
                  <c:v>3012.5554459752075</c:v>
                </c:pt>
                <c:pt idx="76">
                  <c:v>3025.3323936862162</c:v>
                </c:pt>
                <c:pt idx="77">
                  <c:v>3038.0813142638799</c:v>
                </c:pt>
                <c:pt idx="78">
                  <c:v>3050.8024411224687</c:v>
                </c:pt>
                <c:pt idx="79">
                  <c:v>3063.4960046205906</c:v>
                </c:pt>
                <c:pt idx="80">
                  <c:v>3076.1622321165396</c:v>
                </c:pt>
                <c:pt idx="81">
                  <c:v>3088.8013480223617</c:v>
                </c:pt>
                <c:pt idx="82">
                  <c:v>3101.413573856682</c:v>
                </c:pt>
                <c:pt idx="83">
                  <c:v>3113.9991282963183</c:v>
                </c:pt>
                <c:pt idx="84">
                  <c:v>3126.5582272267166</c:v>
                </c:pt>
                <c:pt idx="85">
                  <c:v>3139.0910837912579</c:v>
                </c:pt>
                <c:pt idx="86">
                  <c:v>3151.5979084394385</c:v>
                </c:pt>
                <c:pt idx="87">
                  <c:v>3164.0789089739683</c:v>
                </c:pt>
                <c:pt idx="88">
                  <c:v>3176.5342905968355</c:v>
                </c:pt>
                <c:pt idx="89">
                  <c:v>3188.9642559543281</c:v>
                </c:pt>
                <c:pt idx="90">
                  <c:v>3201.3690051810681</c:v>
                </c:pt>
                <c:pt idx="91">
                  <c:v>3213.7487359430834</c:v>
                </c:pt>
                <c:pt idx="92">
                  <c:v>3226.103643479928</c:v>
                </c:pt>
                <c:pt idx="93">
                  <c:v>3238.4339206458844</c:v>
                </c:pt>
                <c:pt idx="94">
                  <c:v>3250.7397579502795</c:v>
                </c:pt>
                <c:pt idx="95">
                  <c:v>3263.0213435969235</c:v>
                </c:pt>
                <c:pt idx="96">
                  <c:v>3275.2788635227098</c:v>
                </c:pt>
                <c:pt idx="97">
                  <c:v>3287.512501435378</c:v>
                </c:pt>
                <c:pt idx="98">
                  <c:v>3299.7224388504874</c:v>
                </c:pt>
                <c:pt idx="99">
                  <c:v>3311.9088551275945</c:v>
                </c:pt>
                <c:pt idx="100">
                  <c:v>3293.5253889504675</c:v>
                </c:pt>
                <c:pt idx="101">
                  <c:v>3283.9703896241062</c:v>
                </c:pt>
                <c:pt idx="102">
                  <c:v>3265.6246750681912</c:v>
                </c:pt>
                <c:pt idx="103">
                  <c:v>3247.2789605122762</c:v>
                </c:pt>
                <c:pt idx="104">
                  <c:v>3228.9332459563611</c:v>
                </c:pt>
                <c:pt idx="105">
                  <c:v>3210.5875314004461</c:v>
                </c:pt>
                <c:pt idx="106">
                  <c:v>3192.2418168445311</c:v>
                </c:pt>
                <c:pt idx="107">
                  <c:v>3173.896102288616</c:v>
                </c:pt>
                <c:pt idx="108">
                  <c:v>3155.550387732701</c:v>
                </c:pt>
                <c:pt idx="109">
                  <c:v>3137.2046731767859</c:v>
                </c:pt>
                <c:pt idx="110">
                  <c:v>3118.8589586208709</c:v>
                </c:pt>
                <c:pt idx="111">
                  <c:v>3100.5132440649559</c:v>
                </c:pt>
                <c:pt idx="112">
                  <c:v>3082.1675295090408</c:v>
                </c:pt>
                <c:pt idx="113">
                  <c:v>3063.8218149531258</c:v>
                </c:pt>
                <c:pt idx="114">
                  <c:v>3045.4761003972108</c:v>
                </c:pt>
                <c:pt idx="115">
                  <c:v>3027.1303858412957</c:v>
                </c:pt>
                <c:pt idx="116">
                  <c:v>3008.7846712853807</c:v>
                </c:pt>
                <c:pt idx="117">
                  <c:v>2990.4389567294656</c:v>
                </c:pt>
                <c:pt idx="118">
                  <c:v>2972.0932421735506</c:v>
                </c:pt>
                <c:pt idx="119">
                  <c:v>2953.7475276176356</c:v>
                </c:pt>
                <c:pt idx="120">
                  <c:v>2935.4018130617205</c:v>
                </c:pt>
                <c:pt idx="121">
                  <c:v>2917.0560985058055</c:v>
                </c:pt>
                <c:pt idx="122">
                  <c:v>2898.7103839498905</c:v>
                </c:pt>
                <c:pt idx="123">
                  <c:v>2880.3646693939754</c:v>
                </c:pt>
                <c:pt idx="124">
                  <c:v>2862.0189548380604</c:v>
                </c:pt>
                <c:pt idx="125">
                  <c:v>2843.6732402821453</c:v>
                </c:pt>
                <c:pt idx="126">
                  <c:v>2825.3275257262303</c:v>
                </c:pt>
                <c:pt idx="127">
                  <c:v>2806.9818111703153</c:v>
                </c:pt>
                <c:pt idx="128">
                  <c:v>2788.6360966144002</c:v>
                </c:pt>
                <c:pt idx="129">
                  <c:v>2770.2903820584852</c:v>
                </c:pt>
                <c:pt idx="130">
                  <c:v>2751.9446675025702</c:v>
                </c:pt>
                <c:pt idx="131">
                  <c:v>2733.5989529466551</c:v>
                </c:pt>
                <c:pt idx="132">
                  <c:v>2715.2532383907401</c:v>
                </c:pt>
                <c:pt idx="133">
                  <c:v>2696.907523834825</c:v>
                </c:pt>
                <c:pt idx="134">
                  <c:v>2678.56180927891</c:v>
                </c:pt>
                <c:pt idx="135">
                  <c:v>2660.216094722995</c:v>
                </c:pt>
                <c:pt idx="136">
                  <c:v>2641.8703801670799</c:v>
                </c:pt>
                <c:pt idx="137">
                  <c:v>2623.5246656111649</c:v>
                </c:pt>
                <c:pt idx="138">
                  <c:v>2605.1789510552499</c:v>
                </c:pt>
                <c:pt idx="139">
                  <c:v>2586.8332364993348</c:v>
                </c:pt>
                <c:pt idx="140">
                  <c:v>2568.4875219434198</c:v>
                </c:pt>
                <c:pt idx="141">
                  <c:v>2550.1418073875047</c:v>
                </c:pt>
                <c:pt idx="142">
                  <c:v>2531.7960928315897</c:v>
                </c:pt>
                <c:pt idx="143">
                  <c:v>2513.4503782756747</c:v>
                </c:pt>
                <c:pt idx="144">
                  <c:v>2495.1046637197596</c:v>
                </c:pt>
                <c:pt idx="145">
                  <c:v>2476.7589491638446</c:v>
                </c:pt>
                <c:pt idx="146">
                  <c:v>2458.4132346079296</c:v>
                </c:pt>
                <c:pt idx="147">
                  <c:v>2440.0675200520145</c:v>
                </c:pt>
                <c:pt idx="148">
                  <c:v>2421.7218054960995</c:v>
                </c:pt>
                <c:pt idx="149">
                  <c:v>2403.3760909401844</c:v>
                </c:pt>
                <c:pt idx="150">
                  <c:v>2385.0303763842694</c:v>
                </c:pt>
                <c:pt idx="151">
                  <c:v>2366.6846618283544</c:v>
                </c:pt>
                <c:pt idx="152">
                  <c:v>2348.3389472724393</c:v>
                </c:pt>
                <c:pt idx="153">
                  <c:v>2329.9932327165243</c:v>
                </c:pt>
                <c:pt idx="154">
                  <c:v>2311.6475181606093</c:v>
                </c:pt>
                <c:pt idx="155">
                  <c:v>2293.3018036046942</c:v>
                </c:pt>
                <c:pt idx="156">
                  <c:v>2274.9560890487792</c:v>
                </c:pt>
                <c:pt idx="157">
                  <c:v>2256.6103744928641</c:v>
                </c:pt>
                <c:pt idx="158">
                  <c:v>2238.2646599369491</c:v>
                </c:pt>
                <c:pt idx="159">
                  <c:v>2219.9189453810341</c:v>
                </c:pt>
                <c:pt idx="160">
                  <c:v>2201.573230825119</c:v>
                </c:pt>
                <c:pt idx="161">
                  <c:v>2183.227516269204</c:v>
                </c:pt>
                <c:pt idx="162">
                  <c:v>2164.881801713289</c:v>
                </c:pt>
                <c:pt idx="163">
                  <c:v>2146.5360871573739</c:v>
                </c:pt>
                <c:pt idx="164">
                  <c:v>2128.1903726014589</c:v>
                </c:pt>
                <c:pt idx="165">
                  <c:v>2109.8446580455438</c:v>
                </c:pt>
                <c:pt idx="166">
                  <c:v>2091.4989434896288</c:v>
                </c:pt>
                <c:pt idx="167">
                  <c:v>2073.1532289337138</c:v>
                </c:pt>
                <c:pt idx="168">
                  <c:v>2054.8075143777987</c:v>
                </c:pt>
                <c:pt idx="169">
                  <c:v>2036.4617998218837</c:v>
                </c:pt>
                <c:pt idx="170">
                  <c:v>2018.1160852659686</c:v>
                </c:pt>
                <c:pt idx="171">
                  <c:v>1999.7703707100536</c:v>
                </c:pt>
                <c:pt idx="172">
                  <c:v>1981.4246561541386</c:v>
                </c:pt>
                <c:pt idx="173">
                  <c:v>1963.0789415982235</c:v>
                </c:pt>
                <c:pt idx="174">
                  <c:v>1944.7332270423085</c:v>
                </c:pt>
                <c:pt idx="175">
                  <c:v>1926.3875124863935</c:v>
                </c:pt>
                <c:pt idx="176">
                  <c:v>1908.0417979304784</c:v>
                </c:pt>
                <c:pt idx="177">
                  <c:v>1889.6960833745634</c:v>
                </c:pt>
                <c:pt idx="178">
                  <c:v>1871.3503688186483</c:v>
                </c:pt>
                <c:pt idx="179">
                  <c:v>1853.0046542627333</c:v>
                </c:pt>
                <c:pt idx="180">
                  <c:v>1834.6589397068183</c:v>
                </c:pt>
                <c:pt idx="181">
                  <c:v>1816.3132251509032</c:v>
                </c:pt>
                <c:pt idx="182">
                  <c:v>1797.9675105949882</c:v>
                </c:pt>
                <c:pt idx="183">
                  <c:v>1779.6217960390732</c:v>
                </c:pt>
                <c:pt idx="184">
                  <c:v>1761.2760814831581</c:v>
                </c:pt>
                <c:pt idx="185">
                  <c:v>1742.9303669272431</c:v>
                </c:pt>
                <c:pt idx="186">
                  <c:v>1724.584652371328</c:v>
                </c:pt>
                <c:pt idx="187">
                  <c:v>1706.238937815413</c:v>
                </c:pt>
                <c:pt idx="188">
                  <c:v>1687.893223259498</c:v>
                </c:pt>
                <c:pt idx="189">
                  <c:v>1669.5475087035829</c:v>
                </c:pt>
                <c:pt idx="190">
                  <c:v>1651.2017941476679</c:v>
                </c:pt>
                <c:pt idx="191">
                  <c:v>1632.8560795917529</c:v>
                </c:pt>
                <c:pt idx="192">
                  <c:v>1614.5103650358378</c:v>
                </c:pt>
                <c:pt idx="193">
                  <c:v>1596.1646504799228</c:v>
                </c:pt>
                <c:pt idx="194">
                  <c:v>1577.8189359240077</c:v>
                </c:pt>
                <c:pt idx="195">
                  <c:v>1559.4732213680927</c:v>
                </c:pt>
                <c:pt idx="196">
                  <c:v>1541.1275068121777</c:v>
                </c:pt>
                <c:pt idx="197">
                  <c:v>1522.7817922562626</c:v>
                </c:pt>
                <c:pt idx="198">
                  <c:v>1504.4360777003476</c:v>
                </c:pt>
                <c:pt idx="199">
                  <c:v>1486.0903631444326</c:v>
                </c:pt>
                <c:pt idx="200">
                  <c:v>1467.7446485885175</c:v>
                </c:pt>
                <c:pt idx="201">
                  <c:v>1449.3989340326025</c:v>
                </c:pt>
                <c:pt idx="202">
                  <c:v>1431.0532194766874</c:v>
                </c:pt>
                <c:pt idx="203">
                  <c:v>1412.7075049207724</c:v>
                </c:pt>
                <c:pt idx="204">
                  <c:v>1394.3617903648574</c:v>
                </c:pt>
                <c:pt idx="205">
                  <c:v>1376.0160758089423</c:v>
                </c:pt>
                <c:pt idx="206">
                  <c:v>1357.6703612530273</c:v>
                </c:pt>
                <c:pt idx="207">
                  <c:v>1339.3246466971123</c:v>
                </c:pt>
                <c:pt idx="208">
                  <c:v>1320.9789321411972</c:v>
                </c:pt>
                <c:pt idx="209">
                  <c:v>1302.6332175852822</c:v>
                </c:pt>
                <c:pt idx="210">
                  <c:v>1284.2875030293671</c:v>
                </c:pt>
                <c:pt idx="211">
                  <c:v>1265.9417884734521</c:v>
                </c:pt>
                <c:pt idx="212">
                  <c:v>1247.5960739175371</c:v>
                </c:pt>
                <c:pt idx="213">
                  <c:v>1229.250359361622</c:v>
                </c:pt>
                <c:pt idx="214">
                  <c:v>1210.904644805707</c:v>
                </c:pt>
                <c:pt idx="215">
                  <c:v>1192.558930249792</c:v>
                </c:pt>
                <c:pt idx="216">
                  <c:v>1174.2132156938769</c:v>
                </c:pt>
                <c:pt idx="217">
                  <c:v>1155.8675011379619</c:v>
                </c:pt>
                <c:pt idx="218">
                  <c:v>1137.5217865820468</c:v>
                </c:pt>
                <c:pt idx="219">
                  <c:v>1119.1760720261318</c:v>
                </c:pt>
                <c:pt idx="220">
                  <c:v>1100.8303574702168</c:v>
                </c:pt>
                <c:pt idx="221">
                  <c:v>1082.4846429143017</c:v>
                </c:pt>
                <c:pt idx="222">
                  <c:v>1064.1389283583867</c:v>
                </c:pt>
                <c:pt idx="223">
                  <c:v>1045.7932138024717</c:v>
                </c:pt>
                <c:pt idx="224">
                  <c:v>1027.4474992465566</c:v>
                </c:pt>
                <c:pt idx="225">
                  <c:v>1009.1017846906416</c:v>
                </c:pt>
                <c:pt idx="226">
                  <c:v>990.75607013472654</c:v>
                </c:pt>
                <c:pt idx="227">
                  <c:v>972.4103555788115</c:v>
                </c:pt>
                <c:pt idx="228">
                  <c:v>954.06464102289647</c:v>
                </c:pt>
                <c:pt idx="229">
                  <c:v>935.71892646698143</c:v>
                </c:pt>
                <c:pt idx="230">
                  <c:v>917.37321191106639</c:v>
                </c:pt>
                <c:pt idx="231">
                  <c:v>899.02749735515135</c:v>
                </c:pt>
                <c:pt idx="232">
                  <c:v>880.68178279923632</c:v>
                </c:pt>
                <c:pt idx="233">
                  <c:v>862.33606824332128</c:v>
                </c:pt>
                <c:pt idx="234">
                  <c:v>843.99035368740624</c:v>
                </c:pt>
                <c:pt idx="235">
                  <c:v>825.6446391314912</c:v>
                </c:pt>
                <c:pt idx="236">
                  <c:v>807.29892457557617</c:v>
                </c:pt>
                <c:pt idx="237">
                  <c:v>788.95321001966113</c:v>
                </c:pt>
                <c:pt idx="238">
                  <c:v>770.60749546374609</c:v>
                </c:pt>
                <c:pt idx="239">
                  <c:v>752.26178090783105</c:v>
                </c:pt>
                <c:pt idx="240">
                  <c:v>733.91606635191602</c:v>
                </c:pt>
                <c:pt idx="241">
                  <c:v>715.57035179600098</c:v>
                </c:pt>
                <c:pt idx="242">
                  <c:v>697.22463724008594</c:v>
                </c:pt>
                <c:pt idx="243">
                  <c:v>678.8789226841709</c:v>
                </c:pt>
                <c:pt idx="244">
                  <c:v>660.53320812825586</c:v>
                </c:pt>
                <c:pt idx="245">
                  <c:v>642.18749357234083</c:v>
                </c:pt>
                <c:pt idx="246">
                  <c:v>623.84177901642579</c:v>
                </c:pt>
                <c:pt idx="247">
                  <c:v>605.49606446051075</c:v>
                </c:pt>
                <c:pt idx="248">
                  <c:v>587.15034990459571</c:v>
                </c:pt>
                <c:pt idx="249">
                  <c:v>568.80463534868068</c:v>
                </c:pt>
                <c:pt idx="250">
                  <c:v>550.45892079276564</c:v>
                </c:pt>
                <c:pt idx="251">
                  <c:v>532.1132062368506</c:v>
                </c:pt>
                <c:pt idx="252">
                  <c:v>513.76749168093556</c:v>
                </c:pt>
                <c:pt idx="253">
                  <c:v>495.42177712502053</c:v>
                </c:pt>
                <c:pt idx="254">
                  <c:v>477.07606256910549</c:v>
                </c:pt>
                <c:pt idx="255">
                  <c:v>458.73034801319045</c:v>
                </c:pt>
                <c:pt idx="256">
                  <c:v>440.38463345727541</c:v>
                </c:pt>
                <c:pt idx="257">
                  <c:v>422.03891890136038</c:v>
                </c:pt>
                <c:pt idx="258">
                  <c:v>403.69320434544534</c:v>
                </c:pt>
                <c:pt idx="259">
                  <c:v>385.3474897895303</c:v>
                </c:pt>
                <c:pt idx="260">
                  <c:v>367.00177523361708</c:v>
                </c:pt>
                <c:pt idx="261">
                  <c:v>348.65606067770204</c:v>
                </c:pt>
                <c:pt idx="262">
                  <c:v>330.31034612178701</c:v>
                </c:pt>
                <c:pt idx="263">
                  <c:v>311.96463156587197</c:v>
                </c:pt>
                <c:pt idx="264">
                  <c:v>293.61891700995693</c:v>
                </c:pt>
                <c:pt idx="265">
                  <c:v>275.27320245404189</c:v>
                </c:pt>
                <c:pt idx="266">
                  <c:v>256.92748789812686</c:v>
                </c:pt>
                <c:pt idx="267">
                  <c:v>238.58177334221182</c:v>
                </c:pt>
                <c:pt idx="268">
                  <c:v>220.23605878629678</c:v>
                </c:pt>
                <c:pt idx="269">
                  <c:v>201.89034423038174</c:v>
                </c:pt>
                <c:pt idx="270">
                  <c:v>183.54462967446671</c:v>
                </c:pt>
                <c:pt idx="271">
                  <c:v>165.19891511855167</c:v>
                </c:pt>
                <c:pt idx="272">
                  <c:v>146.85320056263663</c:v>
                </c:pt>
                <c:pt idx="273">
                  <c:v>128.50748600672159</c:v>
                </c:pt>
                <c:pt idx="274">
                  <c:v>110.16177145080655</c:v>
                </c:pt>
                <c:pt idx="275">
                  <c:v>91.816056894891517</c:v>
                </c:pt>
                <c:pt idx="276">
                  <c:v>73.470342338976479</c:v>
                </c:pt>
                <c:pt idx="277">
                  <c:v>55.124627783061442</c:v>
                </c:pt>
                <c:pt idx="278">
                  <c:v>36.778913227146404</c:v>
                </c:pt>
                <c:pt idx="279">
                  <c:v>18.433198671231366</c:v>
                </c:pt>
                <c:pt idx="280">
                  <c:v>0</c:v>
                </c:pt>
                <c:pt idx="281">
                  <c:v>12.313323035534268</c:v>
                </c:pt>
                <c:pt idx="282">
                  <c:v>24.748143089680525</c:v>
                </c:pt>
                <c:pt idx="283">
                  <c:v>37.308129227316385</c:v>
                </c:pt>
                <c:pt idx="284">
                  <c:v>49.997138986462232</c:v>
                </c:pt>
                <c:pt idx="285">
                  <c:v>62.819232217527315</c:v>
                </c:pt>
                <c:pt idx="286">
                  <c:v>75.778686257141089</c:v>
                </c:pt>
                <c:pt idx="287">
                  <c:v>88.880012597350287</c:v>
                </c:pt>
                <c:pt idx="288">
                  <c:v>102.12797523433983</c:v>
                </c:pt>
                <c:pt idx="289">
                  <c:v>115.52761090824788</c:v>
                </c:pt>
                <c:pt idx="290">
                  <c:v>129.08425147791422</c:v>
                </c:pt>
                <c:pt idx="291">
                  <c:v>142.8035487123816</c:v>
                </c:pt>
                <c:pt idx="292">
                  <c:v>156.69150182611338</c:v>
                </c:pt>
                <c:pt idx="293">
                  <c:v>170.75448813844559</c:v>
                </c:pt>
                <c:pt idx="294">
                  <c:v>184.99929730173244</c:v>
                </c:pt>
                <c:pt idx="295">
                  <c:v>199.43316961946766</c:v>
                </c:pt>
                <c:pt idx="296">
                  <c:v>214.06383906799965</c:v>
                </c:pt>
                <c:pt idx="297">
                  <c:v>228.89958174743151</c:v>
                </c:pt>
                <c:pt idx="298">
                  <c:v>243.94927062329953</c:v>
                </c:pt>
                <c:pt idx="299">
                  <c:v>259.1090516091208</c:v>
                </c:pt>
                <c:pt idx="300">
                  <c:v>274.26883259494207</c:v>
                </c:pt>
                <c:pt idx="301">
                  <c:v>289.42861358076334</c:v>
                </c:pt>
                <c:pt idx="302">
                  <c:v>304.58839456658461</c:v>
                </c:pt>
                <c:pt idx="303">
                  <c:v>319.74817555240588</c:v>
                </c:pt>
                <c:pt idx="304">
                  <c:v>334.90795653822715</c:v>
                </c:pt>
                <c:pt idx="305">
                  <c:v>350.06773752404843</c:v>
                </c:pt>
                <c:pt idx="306">
                  <c:v>365.2275185098697</c:v>
                </c:pt>
                <c:pt idx="307">
                  <c:v>380.38729949569097</c:v>
                </c:pt>
                <c:pt idx="308">
                  <c:v>395.54708048151224</c:v>
                </c:pt>
                <c:pt idx="309">
                  <c:v>410.70686146733351</c:v>
                </c:pt>
                <c:pt idx="310">
                  <c:v>425.86664245315478</c:v>
                </c:pt>
                <c:pt idx="311">
                  <c:v>441.02642343897605</c:v>
                </c:pt>
                <c:pt idx="312">
                  <c:v>456.18620442479732</c:v>
                </c:pt>
                <c:pt idx="313">
                  <c:v>471.3459854106186</c:v>
                </c:pt>
                <c:pt idx="314">
                  <c:v>486.50576639643987</c:v>
                </c:pt>
                <c:pt idx="315">
                  <c:v>501.66554738226114</c:v>
                </c:pt>
                <c:pt idx="316">
                  <c:v>516.82532836808241</c:v>
                </c:pt>
                <c:pt idx="317">
                  <c:v>531.98510935390368</c:v>
                </c:pt>
                <c:pt idx="318">
                  <c:v>547.14489033972495</c:v>
                </c:pt>
                <c:pt idx="319">
                  <c:v>562.30467132554622</c:v>
                </c:pt>
                <c:pt idx="320">
                  <c:v>577.46445231136749</c:v>
                </c:pt>
                <c:pt idx="321">
                  <c:v>592.62423329718877</c:v>
                </c:pt>
                <c:pt idx="322">
                  <c:v>607.78401428301004</c:v>
                </c:pt>
                <c:pt idx="323">
                  <c:v>622.94379526883131</c:v>
                </c:pt>
                <c:pt idx="324">
                  <c:v>638.10357625465258</c:v>
                </c:pt>
                <c:pt idx="325">
                  <c:v>653.26335724047385</c:v>
                </c:pt>
                <c:pt idx="326">
                  <c:v>668.42313822629512</c:v>
                </c:pt>
                <c:pt idx="327">
                  <c:v>683.58291921211639</c:v>
                </c:pt>
                <c:pt idx="328">
                  <c:v>698.74270019793767</c:v>
                </c:pt>
                <c:pt idx="329">
                  <c:v>713.90248118375894</c:v>
                </c:pt>
                <c:pt idx="330">
                  <c:v>729.06226216958021</c:v>
                </c:pt>
                <c:pt idx="331">
                  <c:v>744.22204315540148</c:v>
                </c:pt>
                <c:pt idx="332">
                  <c:v>759.38182414122275</c:v>
                </c:pt>
                <c:pt idx="333">
                  <c:v>774.54160512704402</c:v>
                </c:pt>
                <c:pt idx="334">
                  <c:v>789.70138611286529</c:v>
                </c:pt>
                <c:pt idx="335">
                  <c:v>804.86116709868656</c:v>
                </c:pt>
                <c:pt idx="336">
                  <c:v>820.02094808450784</c:v>
                </c:pt>
                <c:pt idx="337">
                  <c:v>835.18072907032911</c:v>
                </c:pt>
                <c:pt idx="338">
                  <c:v>850.34051005615038</c:v>
                </c:pt>
                <c:pt idx="339">
                  <c:v>865.50029104197165</c:v>
                </c:pt>
                <c:pt idx="340">
                  <c:v>880.66007202779292</c:v>
                </c:pt>
                <c:pt idx="341">
                  <c:v>895.81985301361419</c:v>
                </c:pt>
                <c:pt idx="342">
                  <c:v>910.97963399943546</c:v>
                </c:pt>
                <c:pt idx="343">
                  <c:v>926.13941498525674</c:v>
                </c:pt>
                <c:pt idx="344">
                  <c:v>941.29919597107801</c:v>
                </c:pt>
                <c:pt idx="345">
                  <c:v>956.45897695689928</c:v>
                </c:pt>
                <c:pt idx="346">
                  <c:v>971.61875794272055</c:v>
                </c:pt>
                <c:pt idx="347">
                  <c:v>986.77853892854182</c:v>
                </c:pt>
                <c:pt idx="348">
                  <c:v>1001.9383199143631</c:v>
                </c:pt>
                <c:pt idx="349">
                  <c:v>1017.0981009001844</c:v>
                </c:pt>
                <c:pt idx="350">
                  <c:v>1032.2578818860056</c:v>
                </c:pt>
                <c:pt idx="351">
                  <c:v>1047.4176628718269</c:v>
                </c:pt>
                <c:pt idx="352">
                  <c:v>1062.5774438576482</c:v>
                </c:pt>
                <c:pt idx="353">
                  <c:v>1077.7372248434694</c:v>
                </c:pt>
                <c:pt idx="354">
                  <c:v>1092.8970058292907</c:v>
                </c:pt>
                <c:pt idx="355">
                  <c:v>1108.056786815112</c:v>
                </c:pt>
                <c:pt idx="356">
                  <c:v>1123.2165678009333</c:v>
                </c:pt>
                <c:pt idx="357">
                  <c:v>1138.3763487867545</c:v>
                </c:pt>
                <c:pt idx="358">
                  <c:v>1153.5361297725758</c:v>
                </c:pt>
                <c:pt idx="359">
                  <c:v>1168.6959107583971</c:v>
                </c:pt>
                <c:pt idx="360">
                  <c:v>1183.8556917442183</c:v>
                </c:pt>
                <c:pt idx="361">
                  <c:v>1199.0154727300396</c:v>
                </c:pt>
                <c:pt idx="362">
                  <c:v>1214.1752537158609</c:v>
                </c:pt>
                <c:pt idx="363">
                  <c:v>1229.3350347016822</c:v>
                </c:pt>
                <c:pt idx="364">
                  <c:v>1244.4948156875034</c:v>
                </c:pt>
                <c:pt idx="365">
                  <c:v>1259.6545966733247</c:v>
                </c:pt>
                <c:pt idx="366">
                  <c:v>1274.814377659146</c:v>
                </c:pt>
                <c:pt idx="367">
                  <c:v>1289.9741586449672</c:v>
                </c:pt>
                <c:pt idx="368">
                  <c:v>1305.1339396307885</c:v>
                </c:pt>
                <c:pt idx="369">
                  <c:v>1320.2937206166098</c:v>
                </c:pt>
                <c:pt idx="370">
                  <c:v>1335.4535016024311</c:v>
                </c:pt>
                <c:pt idx="371">
                  <c:v>1350.6132825882523</c:v>
                </c:pt>
                <c:pt idx="372">
                  <c:v>1365.7730635740736</c:v>
                </c:pt>
                <c:pt idx="373">
                  <c:v>1380.9328445598949</c:v>
                </c:pt>
                <c:pt idx="374">
                  <c:v>1396.0926255457161</c:v>
                </c:pt>
                <c:pt idx="375">
                  <c:v>1411.2524065315374</c:v>
                </c:pt>
                <c:pt idx="376">
                  <c:v>1426.4121875173587</c:v>
                </c:pt>
                <c:pt idx="377">
                  <c:v>1441.57196850318</c:v>
                </c:pt>
                <c:pt idx="378">
                  <c:v>1456.7317494890012</c:v>
                </c:pt>
                <c:pt idx="379">
                  <c:v>1471.8915304748225</c:v>
                </c:pt>
                <c:pt idx="380">
                  <c:v>1487.0513114606438</c:v>
                </c:pt>
                <c:pt idx="381">
                  <c:v>1502.211092446465</c:v>
                </c:pt>
                <c:pt idx="382">
                  <c:v>1517.3708734322863</c:v>
                </c:pt>
                <c:pt idx="383">
                  <c:v>1532.5306544181076</c:v>
                </c:pt>
                <c:pt idx="384">
                  <c:v>1547.6904354039289</c:v>
                </c:pt>
                <c:pt idx="385">
                  <c:v>1562.8502163897501</c:v>
                </c:pt>
                <c:pt idx="386">
                  <c:v>1578.0099973755714</c:v>
                </c:pt>
                <c:pt idx="387">
                  <c:v>1593.1697783613927</c:v>
                </c:pt>
                <c:pt idx="388">
                  <c:v>1608.3295593472139</c:v>
                </c:pt>
                <c:pt idx="389">
                  <c:v>1623.4893403330352</c:v>
                </c:pt>
                <c:pt idx="390">
                  <c:v>1638.6491213188565</c:v>
                </c:pt>
                <c:pt idx="391">
                  <c:v>1653.8089023046778</c:v>
                </c:pt>
                <c:pt idx="392">
                  <c:v>1668.968683290499</c:v>
                </c:pt>
                <c:pt idx="393">
                  <c:v>1684.1284642763203</c:v>
                </c:pt>
                <c:pt idx="394">
                  <c:v>1699.2882452621416</c:v>
                </c:pt>
                <c:pt idx="395">
                  <c:v>1714.4480262479628</c:v>
                </c:pt>
                <c:pt idx="396">
                  <c:v>1729.6078072337841</c:v>
                </c:pt>
                <c:pt idx="397">
                  <c:v>1744.7675882196054</c:v>
                </c:pt>
                <c:pt idx="398">
                  <c:v>1759.9273692054267</c:v>
                </c:pt>
                <c:pt idx="399">
                  <c:v>1775.0871501912479</c:v>
                </c:pt>
                <c:pt idx="400">
                  <c:v>1790.2469311770692</c:v>
                </c:pt>
                <c:pt idx="401">
                  <c:v>1805.4067121628905</c:v>
                </c:pt>
                <c:pt idx="402">
                  <c:v>1820.5664931487117</c:v>
                </c:pt>
                <c:pt idx="403">
                  <c:v>1835.726274134533</c:v>
                </c:pt>
                <c:pt idx="404">
                  <c:v>1850.8860551203543</c:v>
                </c:pt>
                <c:pt idx="405">
                  <c:v>1866.0458361061756</c:v>
                </c:pt>
                <c:pt idx="406">
                  <c:v>1881.2056170919968</c:v>
                </c:pt>
                <c:pt idx="407">
                  <c:v>1896.3653980778181</c:v>
                </c:pt>
                <c:pt idx="408">
                  <c:v>1911.5251790636394</c:v>
                </c:pt>
                <c:pt idx="409">
                  <c:v>1926.6849600494606</c:v>
                </c:pt>
                <c:pt idx="410">
                  <c:v>1941.8447410352819</c:v>
                </c:pt>
                <c:pt idx="411">
                  <c:v>1957.0045220211032</c:v>
                </c:pt>
                <c:pt idx="412">
                  <c:v>1972.1643030069245</c:v>
                </c:pt>
                <c:pt idx="413">
                  <c:v>1987.3240839927457</c:v>
                </c:pt>
                <c:pt idx="414">
                  <c:v>2002.483864978567</c:v>
                </c:pt>
                <c:pt idx="415">
                  <c:v>2017.6436459643883</c:v>
                </c:pt>
                <c:pt idx="416">
                  <c:v>2032.8034269502095</c:v>
                </c:pt>
                <c:pt idx="417">
                  <c:v>2047.9632079360308</c:v>
                </c:pt>
                <c:pt idx="418">
                  <c:v>2063.1229889218521</c:v>
                </c:pt>
                <c:pt idx="419">
                  <c:v>2078.2827699076734</c:v>
                </c:pt>
                <c:pt idx="420">
                  <c:v>2093.4425508934946</c:v>
                </c:pt>
                <c:pt idx="421">
                  <c:v>2108.6023318793159</c:v>
                </c:pt>
                <c:pt idx="422">
                  <c:v>2123.7621128651372</c:v>
                </c:pt>
                <c:pt idx="423">
                  <c:v>2138.9218938509584</c:v>
                </c:pt>
                <c:pt idx="424">
                  <c:v>2154.0816748367797</c:v>
                </c:pt>
                <c:pt idx="425">
                  <c:v>2169.241455822601</c:v>
                </c:pt>
                <c:pt idx="426">
                  <c:v>2184.4012368084223</c:v>
                </c:pt>
                <c:pt idx="427">
                  <c:v>2199.5610177942435</c:v>
                </c:pt>
                <c:pt idx="428">
                  <c:v>2214.7207987800648</c:v>
                </c:pt>
                <c:pt idx="429">
                  <c:v>2229.8805797658861</c:v>
                </c:pt>
                <c:pt idx="430">
                  <c:v>2245.0403607517073</c:v>
                </c:pt>
                <c:pt idx="431">
                  <c:v>2260.2001417375286</c:v>
                </c:pt>
                <c:pt idx="432">
                  <c:v>2275.3599227233499</c:v>
                </c:pt>
                <c:pt idx="433">
                  <c:v>2290.5197037091712</c:v>
                </c:pt>
                <c:pt idx="434">
                  <c:v>2305.6794846949924</c:v>
                </c:pt>
                <c:pt idx="435">
                  <c:v>2320.8392656808137</c:v>
                </c:pt>
                <c:pt idx="436">
                  <c:v>2335.999046666635</c:v>
                </c:pt>
                <c:pt idx="437">
                  <c:v>2351.1588276524562</c:v>
                </c:pt>
                <c:pt idx="438">
                  <c:v>2366.3186086382775</c:v>
                </c:pt>
                <c:pt idx="439">
                  <c:v>2381.4783896240988</c:v>
                </c:pt>
                <c:pt idx="440">
                  <c:v>2396.6381706099201</c:v>
                </c:pt>
                <c:pt idx="441">
                  <c:v>2411.7979515957413</c:v>
                </c:pt>
                <c:pt idx="442">
                  <c:v>2426.9577325815626</c:v>
                </c:pt>
                <c:pt idx="443">
                  <c:v>2442.1175135673839</c:v>
                </c:pt>
                <c:pt idx="444">
                  <c:v>2457.2772945532051</c:v>
                </c:pt>
                <c:pt idx="445">
                  <c:v>2472.4370755390264</c:v>
                </c:pt>
                <c:pt idx="446">
                  <c:v>2487.5968565248477</c:v>
                </c:pt>
                <c:pt idx="447">
                  <c:v>2502.756637510669</c:v>
                </c:pt>
                <c:pt idx="448">
                  <c:v>2517.9164184964902</c:v>
                </c:pt>
                <c:pt idx="449">
                  <c:v>2533.0761994823115</c:v>
                </c:pt>
                <c:pt idx="450">
                  <c:v>2548.2359804681328</c:v>
                </c:pt>
                <c:pt idx="451">
                  <c:v>2563.395761453954</c:v>
                </c:pt>
                <c:pt idx="452">
                  <c:v>2578.5555424397753</c:v>
                </c:pt>
                <c:pt idx="453">
                  <c:v>2593.7153234255966</c:v>
                </c:pt>
                <c:pt idx="454">
                  <c:v>2608.8751044114179</c:v>
                </c:pt>
                <c:pt idx="455">
                  <c:v>2624.0348853972391</c:v>
                </c:pt>
                <c:pt idx="456">
                  <c:v>2639.1946663830604</c:v>
                </c:pt>
                <c:pt idx="457">
                  <c:v>2654.3544473688817</c:v>
                </c:pt>
                <c:pt idx="458">
                  <c:v>2669.5142283547029</c:v>
                </c:pt>
                <c:pt idx="459">
                  <c:v>2684.6740093405242</c:v>
                </c:pt>
                <c:pt idx="460">
                  <c:v>2699.8337903263455</c:v>
                </c:pt>
                <c:pt idx="461">
                  <c:v>2714.9935713121668</c:v>
                </c:pt>
                <c:pt idx="462">
                  <c:v>2730.153352297988</c:v>
                </c:pt>
                <c:pt idx="463">
                  <c:v>2745.3131332838093</c:v>
                </c:pt>
                <c:pt idx="464">
                  <c:v>2760.4729142696306</c:v>
                </c:pt>
                <c:pt idx="465">
                  <c:v>2775.6326952554518</c:v>
                </c:pt>
                <c:pt idx="466">
                  <c:v>2790.7924762412731</c:v>
                </c:pt>
                <c:pt idx="467">
                  <c:v>2805.9522572270944</c:v>
                </c:pt>
                <c:pt idx="468">
                  <c:v>2821.1120382129156</c:v>
                </c:pt>
                <c:pt idx="469">
                  <c:v>2836.245653448992</c:v>
                </c:pt>
                <c:pt idx="470">
                  <c:v>2851.3273426075048</c:v>
                </c:pt>
                <c:pt idx="471">
                  <c:v>2866.3577282717488</c:v>
                </c:pt>
                <c:pt idx="472">
                  <c:v>2881.3374210982456</c:v>
                </c:pt>
                <c:pt idx="473">
                  <c:v>2896.2670201328274</c:v>
                </c:pt>
                <c:pt idx="474">
                  <c:v>2911.1471131160488</c:v>
                </c:pt>
                <c:pt idx="475">
                  <c:v>2925.9782767783581</c:v>
                </c:pt>
                <c:pt idx="476">
                  <c:v>2940.7610771254549</c:v>
                </c:pt>
                <c:pt idx="477">
                  <c:v>2955.4960697142087</c:v>
                </c:pt>
                <c:pt idx="478">
                  <c:v>2970.183799919545</c:v>
                </c:pt>
                <c:pt idx="479">
                  <c:v>2984.8248031926269</c:v>
                </c:pt>
                <c:pt idx="480">
                  <c:v>2999.4196053107135</c:v>
                </c:pt>
                <c:pt idx="481">
                  <c:v>3013.9687226189781</c:v>
                </c:pt>
                <c:pt idx="482">
                  <c:v>3028.4726622646322</c:v>
                </c:pt>
                <c:pt idx="483">
                  <c:v>3042.9319224236388</c:v>
                </c:pt>
                <c:pt idx="484">
                  <c:v>3057.3469925203062</c:v>
                </c:pt>
                <c:pt idx="485">
                  <c:v>3071.718353440021</c:v>
                </c:pt>
                <c:pt idx="486">
                  <c:v>3086.0464777353955</c:v>
                </c:pt>
                <c:pt idx="487">
                  <c:v>3100.3318298260638</c:v>
                </c:pt>
                <c:pt idx="488">
                  <c:v>3114.5748661923772</c:v>
                </c:pt>
                <c:pt idx="489">
                  <c:v>3128.776035563209</c:v>
                </c:pt>
                <c:pt idx="490">
                  <c:v>3142.9357790981085</c:v>
                </c:pt>
                <c:pt idx="491">
                  <c:v>3157.0545305639753</c:v>
                </c:pt>
                <c:pt idx="492">
                  <c:v>3171.1327165064995</c:v>
                </c:pt>
                <c:pt idx="493">
                  <c:v>3185.1707564165099</c:v>
                </c:pt>
                <c:pt idx="494">
                  <c:v>3199.1690628914494</c:v>
                </c:pt>
                <c:pt idx="495">
                  <c:v>3213.1280417921353</c:v>
                </c:pt>
                <c:pt idx="496">
                  <c:v>3227.048092394969</c:v>
                </c:pt>
                <c:pt idx="497">
                  <c:v>3240.929607539756</c:v>
                </c:pt>
                <c:pt idx="498">
                  <c:v>3254.7729737733061</c:v>
                </c:pt>
                <c:pt idx="499">
                  <c:v>3268.5785714889371</c:v>
                </c:pt>
                <c:pt idx="500">
                  <c:v>3282.346775062033</c:v>
                </c:pt>
                <c:pt idx="501">
                  <c:v>3296.077952981801</c:v>
                </c:pt>
                <c:pt idx="502">
                  <c:v>3309.7724679793464</c:v>
                </c:pt>
                <c:pt idx="503">
                  <c:v>3323.4306771521824</c:v>
                </c:pt>
                <c:pt idx="504">
                  <c:v>3337.0529320853238</c:v>
                </c:pt>
                <c:pt idx="505">
                  <c:v>3350.6395789690414</c:v>
                </c:pt>
                <c:pt idx="506">
                  <c:v>3364.1909587134232</c:v>
                </c:pt>
                <c:pt idx="507">
                  <c:v>3377.707407059821</c:v>
                </c:pt>
                <c:pt idx="508">
                  <c:v>3391.1892546893032</c:v>
                </c:pt>
                <c:pt idx="509">
                  <c:v>3404.6368273281969</c:v>
                </c:pt>
                <c:pt idx="510">
                  <c:v>3418.0504458508294</c:v>
                </c:pt>
                <c:pt idx="511">
                  <c:v>3431.4304263795493</c:v>
                </c:pt>
                <c:pt idx="512">
                  <c:v>3444.7770803821095</c:v>
                </c:pt>
                <c:pt idx="513">
                  <c:v>3458.090714766513</c:v>
                </c:pt>
                <c:pt idx="514">
                  <c:v>3471.371631973394</c:v>
                </c:pt>
                <c:pt idx="515">
                  <c:v>3484.6201300659977</c:v>
                </c:pt>
                <c:pt idx="516">
                  <c:v>3497.8365028178614</c:v>
                </c:pt>
                <c:pt idx="517">
                  <c:v>3511.0210397982482</c:v>
                </c:pt>
                <c:pt idx="518">
                  <c:v>3524.1740264554082</c:v>
                </c:pt>
                <c:pt idx="519">
                  <c:v>3537.2957441977414</c:v>
                </c:pt>
                <c:pt idx="520">
                  <c:v>3550.3935766844315</c:v>
                </c:pt>
                <c:pt idx="521">
                  <c:v>3563.4818809083517</c:v>
                </c:pt>
                <c:pt idx="522">
                  <c:v>3576.5748880239225</c:v>
                </c:pt>
                <c:pt idx="523">
                  <c:v>3589.6868389064766</c:v>
                </c:pt>
                <c:pt idx="524">
                  <c:v>3602.8321197660443</c:v>
                </c:pt>
                <c:pt idx="525">
                  <c:v>3616.0254014465972</c:v>
                </c:pt>
                <c:pt idx="526">
                  <c:v>3629.2817862323263</c:v>
                </c:pt>
                <c:pt idx="527">
                  <c:v>3642.6169663822675</c:v>
                </c:pt>
                <c:pt idx="528">
                  <c:v>3656.0397869894568</c:v>
                </c:pt>
                <c:pt idx="529">
                  <c:v>3669.5518371059443</c:v>
                </c:pt>
                <c:pt idx="530">
                  <c:v>3683.1547552886241</c:v>
                </c:pt>
                <c:pt idx="531">
                  <c:v>3696.8502317923667</c:v>
                </c:pt>
                <c:pt idx="532">
                  <c:v>3710.6400108897978</c:v>
                </c:pt>
                <c:pt idx="533">
                  <c:v>3724.5258933267869</c:v>
                </c:pt>
                <c:pt idx="534">
                  <c:v>3738.5097389234634</c:v>
                </c:pt>
                <c:pt idx="535">
                  <c:v>3752.5934693314757</c:v>
                </c:pt>
                <c:pt idx="536">
                  <c:v>3766.7790709590936</c:v>
                </c:pt>
                <c:pt idx="537">
                  <c:v>3781.0685980768449</c:v>
                </c:pt>
                <c:pt idx="538">
                  <c:v>3795.4547821454817</c:v>
                </c:pt>
                <c:pt idx="539">
                  <c:v>3809.9203629740805</c:v>
                </c:pt>
                <c:pt idx="540">
                  <c:v>3824.4471728167682</c:v>
                </c:pt>
                <c:pt idx="541">
                  <c:v>3839.0163307001694</c:v>
                </c:pt>
                <c:pt idx="542">
                  <c:v>3853.60845970636</c:v>
                </c:pt>
                <c:pt idx="543">
                  <c:v>3868.2039206272584</c:v>
                </c:pt>
                <c:pt idx="544">
                  <c:v>3882.783054360385</c:v>
                </c:pt>
                <c:pt idx="545">
                  <c:v>3897.3264248467658</c:v>
                </c:pt>
                <c:pt idx="546">
                  <c:v>3911.8246812252219</c:v>
                </c:pt>
                <c:pt idx="547">
                  <c:v>3926.2783205518663</c:v>
                </c:pt>
                <c:pt idx="548">
                  <c:v>3940.6878311584551</c:v>
                </c:pt>
                <c:pt idx="549">
                  <c:v>3955.0443267252431</c:v>
                </c:pt>
                <c:pt idx="550">
                  <c:v>3969.3299819450967</c:v>
                </c:pt>
                <c:pt idx="551">
                  <c:v>3983.5278072223482</c:v>
                </c:pt>
                <c:pt idx="552">
                  <c:v>3997.621812623207</c:v>
                </c:pt>
                <c:pt idx="553">
                  <c:v>4011.5971424340332</c:v>
                </c:pt>
                <c:pt idx="554">
                  <c:v>4025.4401783415615</c:v>
                </c:pt>
                <c:pt idx="555">
                  <c:v>4039.1386108018978</c:v>
                </c:pt>
                <c:pt idx="556">
                  <c:v>4052.681479565661</c:v>
                </c:pt>
                <c:pt idx="557">
                  <c:v>4066.0666489655159</c:v>
                </c:pt>
                <c:pt idx="558">
                  <c:v>4079.2997715555921</c:v>
                </c:pt>
                <c:pt idx="559">
                  <c:v>4092.3861733146587</c:v>
                </c:pt>
                <c:pt idx="560">
                  <c:v>4105.3308794320055</c:v>
                </c:pt>
                <c:pt idx="561">
                  <c:v>4118.1386375343227</c:v>
                </c:pt>
                <c:pt idx="562">
                  <c:v>4130.8139386572184</c:v>
                </c:pt>
                <c:pt idx="563">
                  <c:v>4143.3610362233503</c:v>
                </c:pt>
                <c:pt idx="564">
                  <c:v>4155.7839632539326</c:v>
                </c:pt>
                <c:pt idx="565">
                  <c:v>4168.0865480104985</c:v>
                </c:pt>
                <c:pt idx="566">
                  <c:v>4179.3354499501947</c:v>
                </c:pt>
                <c:pt idx="567">
                  <c:v>4160.9897353942797</c:v>
                </c:pt>
                <c:pt idx="568">
                  <c:v>4142.6440208383647</c:v>
                </c:pt>
                <c:pt idx="569">
                  <c:v>4124.2983062824496</c:v>
                </c:pt>
                <c:pt idx="570">
                  <c:v>4105.9525917265346</c:v>
                </c:pt>
                <c:pt idx="571">
                  <c:v>4087.6068771706196</c:v>
                </c:pt>
                <c:pt idx="572">
                  <c:v>4069.2611626147045</c:v>
                </c:pt>
                <c:pt idx="573">
                  <c:v>4050.9154480587895</c:v>
                </c:pt>
                <c:pt idx="574">
                  <c:v>4032.5697335028744</c:v>
                </c:pt>
                <c:pt idx="575">
                  <c:v>4014.2240189469594</c:v>
                </c:pt>
                <c:pt idx="576">
                  <c:v>3995.8783043910444</c:v>
                </c:pt>
                <c:pt idx="577">
                  <c:v>3977.5325898351293</c:v>
                </c:pt>
                <c:pt idx="578">
                  <c:v>3959.1868752792143</c:v>
                </c:pt>
                <c:pt idx="579">
                  <c:v>3940.8411607232993</c:v>
                </c:pt>
                <c:pt idx="580">
                  <c:v>3922.4954461673842</c:v>
                </c:pt>
                <c:pt idx="581">
                  <c:v>3904.1497316114692</c:v>
                </c:pt>
                <c:pt idx="582">
                  <c:v>3885.8040170555541</c:v>
                </c:pt>
                <c:pt idx="583">
                  <c:v>3867.4583024996391</c:v>
                </c:pt>
                <c:pt idx="584">
                  <c:v>3849.1125879437241</c:v>
                </c:pt>
                <c:pt idx="585">
                  <c:v>3830.766873387809</c:v>
                </c:pt>
                <c:pt idx="586">
                  <c:v>3812.421158831894</c:v>
                </c:pt>
                <c:pt idx="587">
                  <c:v>3794.075444275979</c:v>
                </c:pt>
                <c:pt idx="588">
                  <c:v>3775.7297297200639</c:v>
                </c:pt>
                <c:pt idx="589">
                  <c:v>3757.3840151641489</c:v>
                </c:pt>
                <c:pt idx="590">
                  <c:v>3739.0383006082338</c:v>
                </c:pt>
                <c:pt idx="591">
                  <c:v>3720.6925860523188</c:v>
                </c:pt>
                <c:pt idx="592">
                  <c:v>3702.3468714964038</c:v>
                </c:pt>
                <c:pt idx="593">
                  <c:v>3684.0011569404887</c:v>
                </c:pt>
                <c:pt idx="594">
                  <c:v>3665.6554423845737</c:v>
                </c:pt>
                <c:pt idx="595">
                  <c:v>3647.3097278286587</c:v>
                </c:pt>
                <c:pt idx="596">
                  <c:v>3628.9640132727436</c:v>
                </c:pt>
                <c:pt idx="597">
                  <c:v>3610.6182987168286</c:v>
                </c:pt>
                <c:pt idx="598">
                  <c:v>3592.2725841609135</c:v>
                </c:pt>
                <c:pt idx="599">
                  <c:v>3573.9268696049985</c:v>
                </c:pt>
                <c:pt idx="600">
                  <c:v>3555.5811550490835</c:v>
                </c:pt>
                <c:pt idx="601">
                  <c:v>3537.2354404931684</c:v>
                </c:pt>
                <c:pt idx="602">
                  <c:v>3518.8897259372534</c:v>
                </c:pt>
                <c:pt idx="603">
                  <c:v>3500.5440113813384</c:v>
                </c:pt>
                <c:pt idx="604">
                  <c:v>3482.1982968254233</c:v>
                </c:pt>
                <c:pt idx="605">
                  <c:v>3463.8525822695083</c:v>
                </c:pt>
                <c:pt idx="606">
                  <c:v>3445.5068677135932</c:v>
                </c:pt>
                <c:pt idx="607">
                  <c:v>3427.1611531576782</c:v>
                </c:pt>
                <c:pt idx="608">
                  <c:v>3408.8154386017632</c:v>
                </c:pt>
                <c:pt idx="609">
                  <c:v>3390.4697240458481</c:v>
                </c:pt>
                <c:pt idx="610">
                  <c:v>3372.1240094899331</c:v>
                </c:pt>
                <c:pt idx="611">
                  <c:v>3353.778294934018</c:v>
                </c:pt>
                <c:pt idx="612">
                  <c:v>3335.432580378103</c:v>
                </c:pt>
                <c:pt idx="613">
                  <c:v>3317.086865822188</c:v>
                </c:pt>
                <c:pt idx="614">
                  <c:v>3298.7411512662729</c:v>
                </c:pt>
                <c:pt idx="615">
                  <c:v>3280.3954367103579</c:v>
                </c:pt>
                <c:pt idx="616">
                  <c:v>3262.0497221544429</c:v>
                </c:pt>
                <c:pt idx="617">
                  <c:v>3243.7040075985278</c:v>
                </c:pt>
                <c:pt idx="618">
                  <c:v>3225.3582930426128</c:v>
                </c:pt>
                <c:pt idx="619">
                  <c:v>3207.0125784866977</c:v>
                </c:pt>
                <c:pt idx="620">
                  <c:v>3188.6668639307827</c:v>
                </c:pt>
                <c:pt idx="621">
                  <c:v>3170.3211493748677</c:v>
                </c:pt>
                <c:pt idx="622">
                  <c:v>3151.9754348189526</c:v>
                </c:pt>
                <c:pt idx="623">
                  <c:v>3133.6297202630376</c:v>
                </c:pt>
                <c:pt idx="624">
                  <c:v>3115.2840057071226</c:v>
                </c:pt>
                <c:pt idx="625">
                  <c:v>3096.9382911512075</c:v>
                </c:pt>
                <c:pt idx="626">
                  <c:v>3078.5925765952925</c:v>
                </c:pt>
                <c:pt idx="627">
                  <c:v>3060.2468620393774</c:v>
                </c:pt>
                <c:pt idx="628">
                  <c:v>3041.9011474834624</c:v>
                </c:pt>
                <c:pt idx="629">
                  <c:v>3023.5554329275474</c:v>
                </c:pt>
                <c:pt idx="630">
                  <c:v>3005.2097183716323</c:v>
                </c:pt>
                <c:pt idx="631">
                  <c:v>2986.8640038157173</c:v>
                </c:pt>
                <c:pt idx="632">
                  <c:v>2968.5182892598023</c:v>
                </c:pt>
                <c:pt idx="633">
                  <c:v>2950.1725747038872</c:v>
                </c:pt>
                <c:pt idx="634">
                  <c:v>2931.8268601479722</c:v>
                </c:pt>
                <c:pt idx="635">
                  <c:v>2913.4811455920571</c:v>
                </c:pt>
                <c:pt idx="636">
                  <c:v>2895.1354310361421</c:v>
                </c:pt>
                <c:pt idx="637">
                  <c:v>2876.7897164802271</c:v>
                </c:pt>
                <c:pt idx="638">
                  <c:v>2858.444001924312</c:v>
                </c:pt>
                <c:pt idx="639">
                  <c:v>2840.098287368397</c:v>
                </c:pt>
                <c:pt idx="640">
                  <c:v>2821.752572812482</c:v>
                </c:pt>
                <c:pt idx="641">
                  <c:v>2803.4068582565669</c:v>
                </c:pt>
                <c:pt idx="642">
                  <c:v>2785.0611437006519</c:v>
                </c:pt>
                <c:pt idx="643">
                  <c:v>2766.7154291447368</c:v>
                </c:pt>
                <c:pt idx="644">
                  <c:v>2748.3697145888218</c:v>
                </c:pt>
                <c:pt idx="645">
                  <c:v>2730.0240000329068</c:v>
                </c:pt>
                <c:pt idx="646">
                  <c:v>2711.6782854769917</c:v>
                </c:pt>
                <c:pt idx="647">
                  <c:v>2693.3325709210767</c:v>
                </c:pt>
                <c:pt idx="648">
                  <c:v>2674.9868563651617</c:v>
                </c:pt>
                <c:pt idx="649">
                  <c:v>2656.6411418092466</c:v>
                </c:pt>
                <c:pt idx="650">
                  <c:v>2638.2954272533316</c:v>
                </c:pt>
                <c:pt idx="651">
                  <c:v>2619.9497126974165</c:v>
                </c:pt>
                <c:pt idx="652">
                  <c:v>2601.6039981415015</c:v>
                </c:pt>
                <c:pt idx="653">
                  <c:v>2583.2582835855865</c:v>
                </c:pt>
                <c:pt idx="654">
                  <c:v>2564.9125690296714</c:v>
                </c:pt>
                <c:pt idx="655">
                  <c:v>2546.5668544737564</c:v>
                </c:pt>
                <c:pt idx="656">
                  <c:v>2528.2211399178414</c:v>
                </c:pt>
                <c:pt idx="657">
                  <c:v>2509.8754253619263</c:v>
                </c:pt>
                <c:pt idx="658">
                  <c:v>2491.5297108060113</c:v>
                </c:pt>
                <c:pt idx="659">
                  <c:v>2473.1839962500962</c:v>
                </c:pt>
                <c:pt idx="660">
                  <c:v>2454.8382816941812</c:v>
                </c:pt>
                <c:pt idx="661">
                  <c:v>2436.4925671382662</c:v>
                </c:pt>
                <c:pt idx="662">
                  <c:v>2418.1468525823511</c:v>
                </c:pt>
                <c:pt idx="663">
                  <c:v>2399.8011380264361</c:v>
                </c:pt>
                <c:pt idx="664">
                  <c:v>2381.4554234705211</c:v>
                </c:pt>
                <c:pt idx="665">
                  <c:v>2363.109708914606</c:v>
                </c:pt>
                <c:pt idx="666">
                  <c:v>2344.763994358691</c:v>
                </c:pt>
                <c:pt idx="667">
                  <c:v>2326.4182798027759</c:v>
                </c:pt>
                <c:pt idx="668">
                  <c:v>2308.0725652468609</c:v>
                </c:pt>
                <c:pt idx="669">
                  <c:v>2289.7268506909459</c:v>
                </c:pt>
                <c:pt idx="670">
                  <c:v>2271.2936520197163</c:v>
                </c:pt>
                <c:pt idx="671">
                  <c:v>2283.6069750552506</c:v>
                </c:pt>
                <c:pt idx="672">
                  <c:v>2296.0417951093987</c:v>
                </c:pt>
                <c:pt idx="673">
                  <c:v>2308.6017812470327</c:v>
                </c:pt>
                <c:pt idx="674">
                  <c:v>2321.2907910061786</c:v>
                </c:pt>
                <c:pt idx="675">
                  <c:v>2334.1128842372455</c:v>
                </c:pt>
                <c:pt idx="676">
                  <c:v>2347.0723382768592</c:v>
                </c:pt>
                <c:pt idx="677">
                  <c:v>2360.1736646170684</c:v>
                </c:pt>
                <c:pt idx="678">
                  <c:v>2373.4216272540561</c:v>
                </c:pt>
                <c:pt idx="679">
                  <c:v>2386.821262927966</c:v>
                </c:pt>
                <c:pt idx="680">
                  <c:v>2400.3779034976342</c:v>
                </c:pt>
                <c:pt idx="681">
                  <c:v>2414.0972007321016</c:v>
                </c:pt>
                <c:pt idx="682">
                  <c:v>2427.9851538458333</c:v>
                </c:pt>
                <c:pt idx="683">
                  <c:v>2442.0481401581656</c:v>
                </c:pt>
                <c:pt idx="684">
                  <c:v>2456.2929493214542</c:v>
                </c:pt>
                <c:pt idx="685">
                  <c:v>2470.7268216391876</c:v>
                </c:pt>
                <c:pt idx="686">
                  <c:v>2485.3574910877196</c:v>
                </c:pt>
                <c:pt idx="687">
                  <c:v>2500.1932337671533</c:v>
                </c:pt>
                <c:pt idx="688">
                  <c:v>2515.2429226430231</c:v>
                </c:pt>
                <c:pt idx="689">
                  <c:v>2530.4027036288444</c:v>
                </c:pt>
                <c:pt idx="690">
                  <c:v>2545.5624846146657</c:v>
                </c:pt>
                <c:pt idx="691">
                  <c:v>2560.7222656004869</c:v>
                </c:pt>
                <c:pt idx="692">
                  <c:v>2575.8820465863082</c:v>
                </c:pt>
                <c:pt idx="693">
                  <c:v>2591.0418275721295</c:v>
                </c:pt>
                <c:pt idx="694">
                  <c:v>2606.2016085579507</c:v>
                </c:pt>
                <c:pt idx="695">
                  <c:v>2621.361389543772</c:v>
                </c:pt>
                <c:pt idx="696">
                  <c:v>2636.5211705295933</c:v>
                </c:pt>
                <c:pt idx="697">
                  <c:v>2651.6809515154146</c:v>
                </c:pt>
                <c:pt idx="698">
                  <c:v>2666.8407325012358</c:v>
                </c:pt>
                <c:pt idx="699">
                  <c:v>2682.0005134870571</c:v>
                </c:pt>
                <c:pt idx="700">
                  <c:v>2697.1602944728784</c:v>
                </c:pt>
                <c:pt idx="701">
                  <c:v>2712.3200754586996</c:v>
                </c:pt>
                <c:pt idx="702">
                  <c:v>2727.4798564445209</c:v>
                </c:pt>
                <c:pt idx="703">
                  <c:v>2742.6396374303422</c:v>
                </c:pt>
                <c:pt idx="704">
                  <c:v>2757.7994184161635</c:v>
                </c:pt>
                <c:pt idx="705">
                  <c:v>2772.9591994019847</c:v>
                </c:pt>
                <c:pt idx="706">
                  <c:v>2788.118980387806</c:v>
                </c:pt>
                <c:pt idx="707">
                  <c:v>2803.2787613736273</c:v>
                </c:pt>
                <c:pt idx="708">
                  <c:v>2818.4385423594485</c:v>
                </c:pt>
                <c:pt idx="709">
                  <c:v>2833.5983233452698</c:v>
                </c:pt>
                <c:pt idx="710">
                  <c:v>2848.7581043310911</c:v>
                </c:pt>
                <c:pt idx="711">
                  <c:v>2863.9178853169124</c:v>
                </c:pt>
                <c:pt idx="712">
                  <c:v>2879.0776663027336</c:v>
                </c:pt>
                <c:pt idx="713">
                  <c:v>2894.2374472885549</c:v>
                </c:pt>
                <c:pt idx="714">
                  <c:v>2909.3972282743762</c:v>
                </c:pt>
                <c:pt idx="715">
                  <c:v>2924.5570092601974</c:v>
                </c:pt>
                <c:pt idx="716">
                  <c:v>2939.7167902460187</c:v>
                </c:pt>
                <c:pt idx="717">
                  <c:v>2954.87657123184</c:v>
                </c:pt>
                <c:pt idx="718">
                  <c:v>2970.0363522176613</c:v>
                </c:pt>
                <c:pt idx="719">
                  <c:v>2985.1961332034825</c:v>
                </c:pt>
                <c:pt idx="720">
                  <c:v>3000.3559141893038</c:v>
                </c:pt>
                <c:pt idx="721">
                  <c:v>3015.5156951751251</c:v>
                </c:pt>
                <c:pt idx="722">
                  <c:v>3030.6754761609463</c:v>
                </c:pt>
                <c:pt idx="723">
                  <c:v>3045.8352571467676</c:v>
                </c:pt>
                <c:pt idx="724">
                  <c:v>3060.9950381325889</c:v>
                </c:pt>
                <c:pt idx="725">
                  <c:v>3076.1548191184102</c:v>
                </c:pt>
                <c:pt idx="726">
                  <c:v>3091.3146001042314</c:v>
                </c:pt>
                <c:pt idx="727">
                  <c:v>3106.4743810900527</c:v>
                </c:pt>
                <c:pt idx="728">
                  <c:v>3121.634162075874</c:v>
                </c:pt>
                <c:pt idx="729">
                  <c:v>3136.7939430616952</c:v>
                </c:pt>
                <c:pt idx="730">
                  <c:v>3151.9537240475165</c:v>
                </c:pt>
                <c:pt idx="731">
                  <c:v>3167.0873392835929</c:v>
                </c:pt>
                <c:pt idx="732">
                  <c:v>3182.1690284421056</c:v>
                </c:pt>
                <c:pt idx="733">
                  <c:v>3197.1994141063496</c:v>
                </c:pt>
                <c:pt idx="734">
                  <c:v>3212.1791069328465</c:v>
                </c:pt>
                <c:pt idx="735">
                  <c:v>3227.1087059674283</c:v>
                </c:pt>
                <c:pt idx="736">
                  <c:v>3241.9887989506497</c:v>
                </c:pt>
                <c:pt idx="737">
                  <c:v>3256.819962612959</c:v>
                </c:pt>
                <c:pt idx="738">
                  <c:v>3271.6027629600558</c:v>
                </c:pt>
                <c:pt idx="739">
                  <c:v>3286.3377555488096</c:v>
                </c:pt>
                <c:pt idx="740">
                  <c:v>3301.0254857541458</c:v>
                </c:pt>
                <c:pt idx="741">
                  <c:v>3315.6664890272295</c:v>
                </c:pt>
                <c:pt idx="742">
                  <c:v>3330.2612911453161</c:v>
                </c:pt>
                <c:pt idx="743">
                  <c:v>3344.8104084535807</c:v>
                </c:pt>
                <c:pt idx="744">
                  <c:v>3359.3143480992348</c:v>
                </c:pt>
                <c:pt idx="745">
                  <c:v>3373.7736082582433</c:v>
                </c:pt>
                <c:pt idx="746">
                  <c:v>3388.1886783549107</c:v>
                </c:pt>
                <c:pt idx="747">
                  <c:v>3402.5600392746273</c:v>
                </c:pt>
                <c:pt idx="748">
                  <c:v>3416.8881635700018</c:v>
                </c:pt>
                <c:pt idx="749">
                  <c:v>3431.1735156606701</c:v>
                </c:pt>
                <c:pt idx="750">
                  <c:v>3445.4165520269817</c:v>
                </c:pt>
                <c:pt idx="751">
                  <c:v>3459.6177213978135</c:v>
                </c:pt>
                <c:pt idx="752">
                  <c:v>3473.7774649327112</c:v>
                </c:pt>
                <c:pt idx="753">
                  <c:v>3487.8962163985761</c:v>
                </c:pt>
                <c:pt idx="754">
                  <c:v>3501.9744023411004</c:v>
                </c:pt>
                <c:pt idx="755">
                  <c:v>3516.0124422511108</c:v>
                </c:pt>
                <c:pt idx="756">
                  <c:v>3530.0107487260502</c:v>
                </c:pt>
                <c:pt idx="757">
                  <c:v>3543.9697276267361</c:v>
                </c:pt>
                <c:pt idx="758">
                  <c:v>3557.889778229568</c:v>
                </c:pt>
                <c:pt idx="759">
                  <c:v>3571.7712933743551</c:v>
                </c:pt>
                <c:pt idx="760">
                  <c:v>3585.6146596079052</c:v>
                </c:pt>
                <c:pt idx="761">
                  <c:v>3599.4202573235361</c:v>
                </c:pt>
                <c:pt idx="762">
                  <c:v>3613.188460896632</c:v>
                </c:pt>
                <c:pt idx="763">
                  <c:v>3626.9196388164</c:v>
                </c:pt>
                <c:pt idx="764">
                  <c:v>3640.6141538139454</c:v>
                </c:pt>
                <c:pt idx="765">
                  <c:v>3654.2723629867814</c:v>
                </c:pt>
                <c:pt idx="766">
                  <c:v>3667.8946179199229</c:v>
                </c:pt>
                <c:pt idx="767">
                  <c:v>3681.4812648036386</c:v>
                </c:pt>
                <c:pt idx="768">
                  <c:v>3695.0326445480205</c:v>
                </c:pt>
                <c:pt idx="769">
                  <c:v>3708.54909289442</c:v>
                </c:pt>
                <c:pt idx="770">
                  <c:v>3722.0309405239004</c:v>
                </c:pt>
                <c:pt idx="771">
                  <c:v>3735.4785131627941</c:v>
                </c:pt>
                <c:pt idx="772">
                  <c:v>3748.8921316854266</c:v>
                </c:pt>
                <c:pt idx="773">
                  <c:v>3762.2796997861169</c:v>
                </c:pt>
                <c:pt idx="774">
                  <c:v>3775.6565576078956</c:v>
                </c:pt>
                <c:pt idx="775">
                  <c:v>3789.0379009064454</c:v>
                </c:pt>
                <c:pt idx="776">
                  <c:v>3802.4389325282882</c:v>
                </c:pt>
                <c:pt idx="777">
                  <c:v>3815.8750138579526</c:v>
                </c:pt>
                <c:pt idx="778">
                  <c:v>3829.3618204757913</c:v>
                </c:pt>
                <c:pt idx="779">
                  <c:v>3842.9155064961415</c:v>
                </c:pt>
                <c:pt idx="780">
                  <c:v>3856.5528825395868</c:v>
                </c:pt>
                <c:pt idx="781">
                  <c:v>3870.2834635956388</c:v>
                </c:pt>
                <c:pt idx="782">
                  <c:v>3884.109014788286</c:v>
                </c:pt>
                <c:pt idx="783">
                  <c:v>3898.0313586711145</c:v>
                </c:pt>
                <c:pt idx="784">
                  <c:v>3912.052377885535</c:v>
                </c:pt>
                <c:pt idx="785">
                  <c:v>3926.1740179794688</c:v>
                </c:pt>
                <c:pt idx="786">
                  <c:v>3940.3982903985161</c:v>
                </c:pt>
                <c:pt idx="787">
                  <c:v>3954.7272756626771</c:v>
                </c:pt>
                <c:pt idx="788">
                  <c:v>3969.1631267428893</c:v>
                </c:pt>
                <c:pt idx="789">
                  <c:v>3983.7080726530003</c:v>
                </c:pt>
                <c:pt idx="790">
                  <c:v>3998.3644222741877</c:v>
                </c:pt>
                <c:pt idx="791">
                  <c:v>4013.1244208746648</c:v>
                </c:pt>
                <c:pt idx="792">
                  <c:v>4027.9694948463621</c:v>
                </c:pt>
                <c:pt idx="793">
                  <c:v>4042.880048519135</c:v>
                </c:pt>
                <c:pt idx="794">
                  <c:v>4057.83568344778</c:v>
                </c:pt>
                <c:pt idx="795">
                  <c:v>4072.8154448446585</c:v>
                </c:pt>
                <c:pt idx="796">
                  <c:v>4087.7980873309534</c:v>
                </c:pt>
                <c:pt idx="797">
                  <c:v>4102.7623508822471</c:v>
                </c:pt>
                <c:pt idx="798">
                  <c:v>4117.6872371458267</c:v>
                </c:pt>
                <c:pt idx="799">
                  <c:v>4132.5626724363337</c:v>
                </c:pt>
                <c:pt idx="800">
                  <c:v>4147.3892324566004</c:v>
                </c:pt>
                <c:pt idx="801">
                  <c:v>4162.16748221124</c:v>
                </c:pt>
                <c:pt idx="802">
                  <c:v>4176.8878803865482</c:v>
                </c:pt>
                <c:pt idx="803">
                  <c:v>4191.5312767528194</c:v>
                </c:pt>
                <c:pt idx="804">
                  <c:v>4206.0794708545309</c:v>
                </c:pt>
                <c:pt idx="805">
                  <c:v>4220.5153935446924</c:v>
                </c:pt>
                <c:pt idx="806">
                  <c:v>4234.823253862769</c:v>
                </c:pt>
                <c:pt idx="807">
                  <c:v>4248.9886492003443</c:v>
                </c:pt>
                <c:pt idx="808">
                  <c:v>4262.9986385721768</c:v>
                </c:pt>
                <c:pt idx="809">
                  <c:v>4276.8417804707369</c:v>
                </c:pt>
                <c:pt idx="810">
                  <c:v>4290.5160932664294</c:v>
                </c:pt>
                <c:pt idx="811">
                  <c:v>4304.0278942323403</c:v>
                </c:pt>
                <c:pt idx="812">
                  <c:v>4317.3831198428197</c:v>
                </c:pt>
                <c:pt idx="813">
                  <c:v>4330.5873571153297</c:v>
                </c:pt>
                <c:pt idx="814">
                  <c:v>4343.6458717130117</c:v>
                </c:pt>
                <c:pt idx="815">
                  <c:v>4356.5636332079084</c:v>
                </c:pt>
                <c:pt idx="816">
                  <c:v>4369.3453378477279</c:v>
                </c:pt>
                <c:pt idx="817">
                  <c:v>4381.9954291211325</c:v>
                </c:pt>
                <c:pt idx="818">
                  <c:v>4394.5181163762409</c:v>
                </c:pt>
                <c:pt idx="819">
                  <c:v>4406.9173917128883</c:v>
                </c:pt>
                <c:pt idx="820">
                  <c:v>4419.2028396286496</c:v>
                </c:pt>
                <c:pt idx="821">
                  <c:v>4431.3891043180902</c:v>
                </c:pt>
                <c:pt idx="822">
                  <c:v>4430.7289268115983</c:v>
                </c:pt>
                <c:pt idx="823">
                  <c:v>4412.3832122556851</c:v>
                </c:pt>
                <c:pt idx="824">
                  <c:v>4394.0374976997718</c:v>
                </c:pt>
                <c:pt idx="825">
                  <c:v>4375.6917831438586</c:v>
                </c:pt>
                <c:pt idx="826">
                  <c:v>4357.3460685879454</c:v>
                </c:pt>
                <c:pt idx="827">
                  <c:v>4339.0003540320322</c:v>
                </c:pt>
                <c:pt idx="828">
                  <c:v>4320.654639476119</c:v>
                </c:pt>
                <c:pt idx="829">
                  <c:v>4302.3089249202058</c:v>
                </c:pt>
                <c:pt idx="830">
                  <c:v>4283.9632103642925</c:v>
                </c:pt>
                <c:pt idx="831">
                  <c:v>4265.6174958083793</c:v>
                </c:pt>
                <c:pt idx="832">
                  <c:v>4247.2717812524661</c:v>
                </c:pt>
                <c:pt idx="833">
                  <c:v>4228.9260666965529</c:v>
                </c:pt>
                <c:pt idx="834">
                  <c:v>4210.5803521406397</c:v>
                </c:pt>
                <c:pt idx="835">
                  <c:v>4192.2346375847264</c:v>
                </c:pt>
                <c:pt idx="836">
                  <c:v>4173.8889230288132</c:v>
                </c:pt>
                <c:pt idx="837">
                  <c:v>4155.5432084729</c:v>
                </c:pt>
                <c:pt idx="838">
                  <c:v>4137.1974939169868</c:v>
                </c:pt>
                <c:pt idx="839">
                  <c:v>4118.8517793610736</c:v>
                </c:pt>
                <c:pt idx="840">
                  <c:v>4100.5060648051603</c:v>
                </c:pt>
                <c:pt idx="841">
                  <c:v>4082.1603502492471</c:v>
                </c:pt>
                <c:pt idx="842">
                  <c:v>4063.8146356933339</c:v>
                </c:pt>
                <c:pt idx="843">
                  <c:v>4045.4689211374207</c:v>
                </c:pt>
                <c:pt idx="844">
                  <c:v>4027.1232065815075</c:v>
                </c:pt>
                <c:pt idx="845">
                  <c:v>4008.7774920255943</c:v>
                </c:pt>
                <c:pt idx="846">
                  <c:v>3990.431777469681</c:v>
                </c:pt>
                <c:pt idx="847">
                  <c:v>3972.0860629137678</c:v>
                </c:pt>
                <c:pt idx="848">
                  <c:v>3953.7403483578546</c:v>
                </c:pt>
                <c:pt idx="849">
                  <c:v>3935.3946338019414</c:v>
                </c:pt>
                <c:pt idx="850">
                  <c:v>3917.0489192460282</c:v>
                </c:pt>
                <c:pt idx="851">
                  <c:v>3898.7032046901149</c:v>
                </c:pt>
                <c:pt idx="852">
                  <c:v>3880.3574901342017</c:v>
                </c:pt>
                <c:pt idx="853">
                  <c:v>3862.0117755782885</c:v>
                </c:pt>
                <c:pt idx="854">
                  <c:v>3843.6660610223753</c:v>
                </c:pt>
                <c:pt idx="855">
                  <c:v>3825.3203464664621</c:v>
                </c:pt>
                <c:pt idx="856">
                  <c:v>3806.9746319105489</c:v>
                </c:pt>
                <c:pt idx="857">
                  <c:v>3788.6289173546356</c:v>
                </c:pt>
                <c:pt idx="858">
                  <c:v>3770.2832027987224</c:v>
                </c:pt>
                <c:pt idx="859">
                  <c:v>3751.9374882428092</c:v>
                </c:pt>
                <c:pt idx="860">
                  <c:v>3733.591773686896</c:v>
                </c:pt>
                <c:pt idx="861">
                  <c:v>3715.2460591309828</c:v>
                </c:pt>
                <c:pt idx="862">
                  <c:v>3696.9003445750695</c:v>
                </c:pt>
                <c:pt idx="863">
                  <c:v>3678.5546300191563</c:v>
                </c:pt>
                <c:pt idx="864">
                  <c:v>3660.2089154632431</c:v>
                </c:pt>
                <c:pt idx="865">
                  <c:v>3641.8632009073299</c:v>
                </c:pt>
                <c:pt idx="866">
                  <c:v>3623.5174863514167</c:v>
                </c:pt>
                <c:pt idx="867">
                  <c:v>3605.1717717955034</c:v>
                </c:pt>
                <c:pt idx="868">
                  <c:v>3586.8260572395902</c:v>
                </c:pt>
                <c:pt idx="869">
                  <c:v>3568.480342683677</c:v>
                </c:pt>
                <c:pt idx="870">
                  <c:v>3550.1346281277638</c:v>
                </c:pt>
                <c:pt idx="871">
                  <c:v>3531.7889135718506</c:v>
                </c:pt>
                <c:pt idx="872">
                  <c:v>3513.4431990159374</c:v>
                </c:pt>
                <c:pt idx="873">
                  <c:v>3495.0974844600241</c:v>
                </c:pt>
                <c:pt idx="874">
                  <c:v>3476.7517699041109</c:v>
                </c:pt>
                <c:pt idx="875">
                  <c:v>3458.4060553481977</c:v>
                </c:pt>
                <c:pt idx="876">
                  <c:v>3440.0603407922845</c:v>
                </c:pt>
                <c:pt idx="877">
                  <c:v>3421.7146262363713</c:v>
                </c:pt>
                <c:pt idx="878">
                  <c:v>3403.368911680458</c:v>
                </c:pt>
                <c:pt idx="879">
                  <c:v>3385.0231971245448</c:v>
                </c:pt>
                <c:pt idx="880">
                  <c:v>3366.6774825686316</c:v>
                </c:pt>
                <c:pt idx="881">
                  <c:v>3348.3317680127184</c:v>
                </c:pt>
                <c:pt idx="882">
                  <c:v>3329.9860534568052</c:v>
                </c:pt>
                <c:pt idx="883">
                  <c:v>3311.6403389008919</c:v>
                </c:pt>
                <c:pt idx="884">
                  <c:v>3293.2946243449787</c:v>
                </c:pt>
                <c:pt idx="885">
                  <c:v>3274.9489097890655</c:v>
                </c:pt>
                <c:pt idx="886">
                  <c:v>3256.6031952331523</c:v>
                </c:pt>
                <c:pt idx="887">
                  <c:v>3238.2574806772391</c:v>
                </c:pt>
                <c:pt idx="888">
                  <c:v>3219.9117661213259</c:v>
                </c:pt>
                <c:pt idx="889">
                  <c:v>3201.5660515654126</c:v>
                </c:pt>
                <c:pt idx="890">
                  <c:v>3183.2203370094994</c:v>
                </c:pt>
                <c:pt idx="891">
                  <c:v>3164.8746224535862</c:v>
                </c:pt>
                <c:pt idx="892">
                  <c:v>3146.528907897673</c:v>
                </c:pt>
                <c:pt idx="893">
                  <c:v>3128.1831933417598</c:v>
                </c:pt>
                <c:pt idx="894">
                  <c:v>3109.8374787858465</c:v>
                </c:pt>
                <c:pt idx="895">
                  <c:v>3091.4917642299333</c:v>
                </c:pt>
                <c:pt idx="896">
                  <c:v>3073.1460496740201</c:v>
                </c:pt>
                <c:pt idx="897">
                  <c:v>3054.8003351181069</c:v>
                </c:pt>
                <c:pt idx="898">
                  <c:v>3036.4546205621937</c:v>
                </c:pt>
                <c:pt idx="899">
                  <c:v>3018.1089060062804</c:v>
                </c:pt>
                <c:pt idx="900">
                  <c:v>2999.7631914503672</c:v>
                </c:pt>
                <c:pt idx="901">
                  <c:v>2981.417476894454</c:v>
                </c:pt>
                <c:pt idx="902">
                  <c:v>2963.0717623385408</c:v>
                </c:pt>
                <c:pt idx="903">
                  <c:v>2944.7260477826276</c:v>
                </c:pt>
                <c:pt idx="904">
                  <c:v>2926.3803332267144</c:v>
                </c:pt>
                <c:pt idx="905">
                  <c:v>2908.0346186708011</c:v>
                </c:pt>
                <c:pt idx="906">
                  <c:v>2889.6889041148879</c:v>
                </c:pt>
                <c:pt idx="907">
                  <c:v>2871.3431895589747</c:v>
                </c:pt>
                <c:pt idx="908">
                  <c:v>2852.9974750030615</c:v>
                </c:pt>
                <c:pt idx="909">
                  <c:v>2834.6517604471483</c:v>
                </c:pt>
                <c:pt idx="910">
                  <c:v>2816.306045891235</c:v>
                </c:pt>
                <c:pt idx="911">
                  <c:v>2797.9603313353218</c:v>
                </c:pt>
                <c:pt idx="912">
                  <c:v>2779.6146167794086</c:v>
                </c:pt>
                <c:pt idx="913">
                  <c:v>2761.2689022234954</c:v>
                </c:pt>
                <c:pt idx="914">
                  <c:v>2742.9231876675822</c:v>
                </c:pt>
                <c:pt idx="915">
                  <c:v>2724.577473111669</c:v>
                </c:pt>
                <c:pt idx="916">
                  <c:v>2706.2317585557557</c:v>
                </c:pt>
                <c:pt idx="917">
                  <c:v>2687.8860439998425</c:v>
                </c:pt>
                <c:pt idx="918">
                  <c:v>2669.5403294439293</c:v>
                </c:pt>
                <c:pt idx="919">
                  <c:v>2651.1946148880161</c:v>
                </c:pt>
                <c:pt idx="920">
                  <c:v>2632.8489003321029</c:v>
                </c:pt>
                <c:pt idx="921">
                  <c:v>2614.5031857761896</c:v>
                </c:pt>
                <c:pt idx="922">
                  <c:v>2596.1574712202764</c:v>
                </c:pt>
                <c:pt idx="923">
                  <c:v>2577.8117566643632</c:v>
                </c:pt>
                <c:pt idx="924">
                  <c:v>2559.46604210845</c:v>
                </c:pt>
                <c:pt idx="925">
                  <c:v>2541.1203275525368</c:v>
                </c:pt>
                <c:pt idx="926">
                  <c:v>2522.7746129966235</c:v>
                </c:pt>
                <c:pt idx="927">
                  <c:v>2504.4288984407103</c:v>
                </c:pt>
                <c:pt idx="928">
                  <c:v>2486.0831838847971</c:v>
                </c:pt>
                <c:pt idx="929">
                  <c:v>2467.7374693288839</c:v>
                </c:pt>
                <c:pt idx="930">
                  <c:v>2449.3917547729707</c:v>
                </c:pt>
                <c:pt idx="931">
                  <c:v>2431.0460402170575</c:v>
                </c:pt>
                <c:pt idx="932">
                  <c:v>2412.7003256611442</c:v>
                </c:pt>
                <c:pt idx="933">
                  <c:v>2394.354611105231</c:v>
                </c:pt>
                <c:pt idx="934">
                  <c:v>2376.0088965493178</c:v>
                </c:pt>
                <c:pt idx="935">
                  <c:v>2357.6631819934046</c:v>
                </c:pt>
                <c:pt idx="936">
                  <c:v>2339.3174674374914</c:v>
                </c:pt>
                <c:pt idx="937">
                  <c:v>2320.9717528815781</c:v>
                </c:pt>
                <c:pt idx="938">
                  <c:v>2302.6260383256649</c:v>
                </c:pt>
                <c:pt idx="939">
                  <c:v>2284.2803237697517</c:v>
                </c:pt>
                <c:pt idx="940">
                  <c:v>2265.9346092138385</c:v>
                </c:pt>
                <c:pt idx="941">
                  <c:v>2247.5888946579253</c:v>
                </c:pt>
                <c:pt idx="942">
                  <c:v>2229.243180102012</c:v>
                </c:pt>
                <c:pt idx="943">
                  <c:v>2210.8974655460988</c:v>
                </c:pt>
                <c:pt idx="944">
                  <c:v>2192.5517509901856</c:v>
                </c:pt>
                <c:pt idx="945">
                  <c:v>2174.2060364342724</c:v>
                </c:pt>
                <c:pt idx="946">
                  <c:v>2155.8603218783592</c:v>
                </c:pt>
                <c:pt idx="947">
                  <c:v>2137.514607322446</c:v>
                </c:pt>
                <c:pt idx="948">
                  <c:v>2119.1688927665327</c:v>
                </c:pt>
                <c:pt idx="949">
                  <c:v>2100.8231782106195</c:v>
                </c:pt>
                <c:pt idx="950">
                  <c:v>2082.4774636547063</c:v>
                </c:pt>
                <c:pt idx="951">
                  <c:v>2064.1317490987931</c:v>
                </c:pt>
                <c:pt idx="952">
                  <c:v>2045.7860345428799</c:v>
                </c:pt>
                <c:pt idx="953">
                  <c:v>2027.4403199869666</c:v>
                </c:pt>
                <c:pt idx="954">
                  <c:v>2009.0946054310534</c:v>
                </c:pt>
                <c:pt idx="955">
                  <c:v>1990.7488908751402</c:v>
                </c:pt>
                <c:pt idx="956">
                  <c:v>1972.403176319227</c:v>
                </c:pt>
                <c:pt idx="957">
                  <c:v>1954.0574617633138</c:v>
                </c:pt>
                <c:pt idx="958">
                  <c:v>1935.7117472074005</c:v>
                </c:pt>
                <c:pt idx="959">
                  <c:v>1917.3660326514873</c:v>
                </c:pt>
                <c:pt idx="960">
                  <c:v>1899.0203180955741</c:v>
                </c:pt>
                <c:pt idx="961">
                  <c:v>1880.6746035396609</c:v>
                </c:pt>
                <c:pt idx="962">
                  <c:v>1862.3288889837477</c:v>
                </c:pt>
                <c:pt idx="963">
                  <c:v>1843.9831744278345</c:v>
                </c:pt>
                <c:pt idx="964">
                  <c:v>1825.6374598719212</c:v>
                </c:pt>
                <c:pt idx="965">
                  <c:v>1807.291745316008</c:v>
                </c:pt>
                <c:pt idx="966">
                  <c:v>1788.9460307600948</c:v>
                </c:pt>
                <c:pt idx="967">
                  <c:v>1770.6003162041816</c:v>
                </c:pt>
                <c:pt idx="968">
                  <c:v>1752.2546016482684</c:v>
                </c:pt>
                <c:pt idx="969">
                  <c:v>1733.9088870923551</c:v>
                </c:pt>
                <c:pt idx="970">
                  <c:v>1715.5631725364419</c:v>
                </c:pt>
                <c:pt idx="971">
                  <c:v>1697.2174579805287</c:v>
                </c:pt>
                <c:pt idx="972">
                  <c:v>1678.8717434246155</c:v>
                </c:pt>
                <c:pt idx="973">
                  <c:v>1660.5260288687023</c:v>
                </c:pt>
                <c:pt idx="974">
                  <c:v>1642.1803143127891</c:v>
                </c:pt>
                <c:pt idx="975">
                  <c:v>1623.8345997568758</c:v>
                </c:pt>
                <c:pt idx="976">
                  <c:v>1605.4888852009626</c:v>
                </c:pt>
                <c:pt idx="977">
                  <c:v>1587.1431706450494</c:v>
                </c:pt>
                <c:pt idx="978">
                  <c:v>1568.7974560891362</c:v>
                </c:pt>
                <c:pt idx="979">
                  <c:v>1550.451741533223</c:v>
                </c:pt>
                <c:pt idx="980">
                  <c:v>1532.1060269773097</c:v>
                </c:pt>
                <c:pt idx="981">
                  <c:v>1513.7603124213965</c:v>
                </c:pt>
                <c:pt idx="982">
                  <c:v>1495.4145978654833</c:v>
                </c:pt>
                <c:pt idx="983">
                  <c:v>1477.0688833095701</c:v>
                </c:pt>
                <c:pt idx="984">
                  <c:v>1458.7231687536569</c:v>
                </c:pt>
                <c:pt idx="985">
                  <c:v>1440.3774541977436</c:v>
                </c:pt>
                <c:pt idx="986">
                  <c:v>1422.0317396418304</c:v>
                </c:pt>
                <c:pt idx="987">
                  <c:v>1403.6860250859172</c:v>
                </c:pt>
                <c:pt idx="988">
                  <c:v>1385.340310530004</c:v>
                </c:pt>
                <c:pt idx="989">
                  <c:v>1366.9945959740908</c:v>
                </c:pt>
                <c:pt idx="990">
                  <c:v>1348.6488814181776</c:v>
                </c:pt>
                <c:pt idx="991">
                  <c:v>1330.3031668622643</c:v>
                </c:pt>
                <c:pt idx="992">
                  <c:v>1311.9574523063511</c:v>
                </c:pt>
                <c:pt idx="993">
                  <c:v>1293.6117377504379</c:v>
                </c:pt>
                <c:pt idx="994">
                  <c:v>1275.2660231945247</c:v>
                </c:pt>
                <c:pt idx="995">
                  <c:v>1256.9203086386115</c:v>
                </c:pt>
                <c:pt idx="996">
                  <c:v>1238.5745940826982</c:v>
                </c:pt>
                <c:pt idx="997">
                  <c:v>1220.228879526785</c:v>
                </c:pt>
                <c:pt idx="998">
                  <c:v>1201.8831649708718</c:v>
                </c:pt>
                <c:pt idx="999">
                  <c:v>1183.5374504149586</c:v>
                </c:pt>
                <c:pt idx="1000">
                  <c:v>1165.1917358590454</c:v>
                </c:pt>
                <c:pt idx="1001">
                  <c:v>1146.8460213031321</c:v>
                </c:pt>
                <c:pt idx="1002">
                  <c:v>1128.5003067472189</c:v>
                </c:pt>
                <c:pt idx="1003">
                  <c:v>1110.1545921913057</c:v>
                </c:pt>
                <c:pt idx="1004">
                  <c:v>1091.8088776353925</c:v>
                </c:pt>
                <c:pt idx="1005">
                  <c:v>1073.4631630794793</c:v>
                </c:pt>
                <c:pt idx="1006">
                  <c:v>1055.1174485235661</c:v>
                </c:pt>
                <c:pt idx="1007">
                  <c:v>1036.7717339676528</c:v>
                </c:pt>
                <c:pt idx="1008">
                  <c:v>1018.4260194117396</c:v>
                </c:pt>
                <c:pt idx="1009">
                  <c:v>1000.0803048558264</c:v>
                </c:pt>
                <c:pt idx="1010">
                  <c:v>981.73459029991318</c:v>
                </c:pt>
                <c:pt idx="1011">
                  <c:v>963.38887574399996</c:v>
                </c:pt>
                <c:pt idx="1012">
                  <c:v>945.04316118808674</c:v>
                </c:pt>
                <c:pt idx="1013">
                  <c:v>926.69744663217352</c:v>
                </c:pt>
                <c:pt idx="1014">
                  <c:v>908.3517320762603</c:v>
                </c:pt>
                <c:pt idx="1015">
                  <c:v>890.00601752034709</c:v>
                </c:pt>
                <c:pt idx="1016">
                  <c:v>871.66030296443387</c:v>
                </c:pt>
                <c:pt idx="1017">
                  <c:v>853.31458840852065</c:v>
                </c:pt>
                <c:pt idx="1018">
                  <c:v>834.96887385260743</c:v>
                </c:pt>
                <c:pt idx="1019">
                  <c:v>816.62315929669421</c:v>
                </c:pt>
                <c:pt idx="1020">
                  <c:v>798.27744474078099</c:v>
                </c:pt>
                <c:pt idx="1021">
                  <c:v>779.93173018486777</c:v>
                </c:pt>
                <c:pt idx="1022">
                  <c:v>761.58601562895456</c:v>
                </c:pt>
                <c:pt idx="1023">
                  <c:v>743.24030107304134</c:v>
                </c:pt>
                <c:pt idx="1024">
                  <c:v>724.89458651712812</c:v>
                </c:pt>
                <c:pt idx="1025">
                  <c:v>706.5488719612149</c:v>
                </c:pt>
                <c:pt idx="1026">
                  <c:v>688.20315740530168</c:v>
                </c:pt>
                <c:pt idx="1027">
                  <c:v>669.85744284938846</c:v>
                </c:pt>
                <c:pt idx="1028">
                  <c:v>651.51172829347524</c:v>
                </c:pt>
                <c:pt idx="1029">
                  <c:v>633.16601373756203</c:v>
                </c:pt>
                <c:pt idx="1030">
                  <c:v>614.82029918164881</c:v>
                </c:pt>
                <c:pt idx="1031">
                  <c:v>596.47458462573559</c:v>
                </c:pt>
                <c:pt idx="1032">
                  <c:v>578.12887006982237</c:v>
                </c:pt>
                <c:pt idx="1033">
                  <c:v>559.78315551390915</c:v>
                </c:pt>
                <c:pt idx="1034">
                  <c:v>541.43744095799593</c:v>
                </c:pt>
                <c:pt idx="1035">
                  <c:v>523.09172640208271</c:v>
                </c:pt>
                <c:pt idx="1036">
                  <c:v>504.74601184616949</c:v>
                </c:pt>
                <c:pt idx="1037">
                  <c:v>486.40029729025628</c:v>
                </c:pt>
                <c:pt idx="1038">
                  <c:v>468.05458273434306</c:v>
                </c:pt>
                <c:pt idx="1039">
                  <c:v>449.70886817842984</c:v>
                </c:pt>
                <c:pt idx="1040">
                  <c:v>431.36315362251662</c:v>
                </c:pt>
                <c:pt idx="1041">
                  <c:v>413.0174390666034</c:v>
                </c:pt>
                <c:pt idx="1042">
                  <c:v>394.67172451069018</c:v>
                </c:pt>
                <c:pt idx="1043">
                  <c:v>376.32600995477696</c:v>
                </c:pt>
                <c:pt idx="1044">
                  <c:v>357.98029539886193</c:v>
                </c:pt>
                <c:pt idx="1045">
                  <c:v>339.63458084294689</c:v>
                </c:pt>
                <c:pt idx="1046">
                  <c:v>321.28886628703185</c:v>
                </c:pt>
                <c:pt idx="1047">
                  <c:v>302.94315173111681</c:v>
                </c:pt>
                <c:pt idx="1048">
                  <c:v>284.59743717520178</c:v>
                </c:pt>
                <c:pt idx="1049">
                  <c:v>266.25172261928674</c:v>
                </c:pt>
                <c:pt idx="1050">
                  <c:v>247.9060080633717</c:v>
                </c:pt>
                <c:pt idx="1051">
                  <c:v>229.47280939214033</c:v>
                </c:pt>
                <c:pt idx="1052">
                  <c:v>241.78613242767824</c:v>
                </c:pt>
                <c:pt idx="1053">
                  <c:v>254.2209524818245</c:v>
                </c:pt>
                <c:pt idx="1054">
                  <c:v>266.78093861946036</c:v>
                </c:pt>
                <c:pt idx="1055">
                  <c:v>279.4699483786062</c:v>
                </c:pt>
                <c:pt idx="1056">
                  <c:v>292.29204160967492</c:v>
                </c:pt>
                <c:pt idx="1057">
                  <c:v>305.2514956492887</c:v>
                </c:pt>
                <c:pt idx="1058">
                  <c:v>318.3528219894979</c:v>
                </c:pt>
                <c:pt idx="1059">
                  <c:v>331.60078462648744</c:v>
                </c:pt>
                <c:pt idx="1060">
                  <c:v>345.00042030039913</c:v>
                </c:pt>
                <c:pt idx="1061">
                  <c:v>358.55706087006547</c:v>
                </c:pt>
                <c:pt idx="1062">
                  <c:v>372.27635810453285</c:v>
                </c:pt>
                <c:pt idx="1063">
                  <c:v>386.16431121826463</c:v>
                </c:pt>
                <c:pt idx="1064">
                  <c:v>400.22729753059684</c:v>
                </c:pt>
                <c:pt idx="1065">
                  <c:v>414.47210669388551</c:v>
                </c:pt>
                <c:pt idx="1066">
                  <c:v>428.90597901161891</c:v>
                </c:pt>
                <c:pt idx="1067">
                  <c:v>443.5366484601509</c:v>
                </c:pt>
                <c:pt idx="1068">
                  <c:v>458.37239113958276</c:v>
                </c:pt>
                <c:pt idx="1069">
                  <c:v>473.42208001545259</c:v>
                </c:pt>
                <c:pt idx="1070">
                  <c:v>488.58186100127386</c:v>
                </c:pt>
                <c:pt idx="1071">
                  <c:v>503.74164198709514</c:v>
                </c:pt>
                <c:pt idx="1072">
                  <c:v>518.90142297291641</c:v>
                </c:pt>
                <c:pt idx="1073">
                  <c:v>534.06120395873768</c:v>
                </c:pt>
                <c:pt idx="1074">
                  <c:v>549.22098494455895</c:v>
                </c:pt>
                <c:pt idx="1075">
                  <c:v>564.38076593038022</c:v>
                </c:pt>
                <c:pt idx="1076">
                  <c:v>579.54054691620149</c:v>
                </c:pt>
                <c:pt idx="1077">
                  <c:v>594.70032790202276</c:v>
                </c:pt>
                <c:pt idx="1078">
                  <c:v>609.86010888784404</c:v>
                </c:pt>
                <c:pt idx="1079">
                  <c:v>625.01988987366531</c:v>
                </c:pt>
                <c:pt idx="1080">
                  <c:v>640.17967085948658</c:v>
                </c:pt>
                <c:pt idx="1081">
                  <c:v>655.33945184530785</c:v>
                </c:pt>
                <c:pt idx="1082">
                  <c:v>670.49923283112912</c:v>
                </c:pt>
                <c:pt idx="1083">
                  <c:v>685.65901381695039</c:v>
                </c:pt>
                <c:pt idx="1084">
                  <c:v>700.81879480277166</c:v>
                </c:pt>
                <c:pt idx="1085">
                  <c:v>715.97857578859293</c:v>
                </c:pt>
                <c:pt idx="1086">
                  <c:v>731.13835677441421</c:v>
                </c:pt>
                <c:pt idx="1087">
                  <c:v>746.29813776023548</c:v>
                </c:pt>
                <c:pt idx="1088">
                  <c:v>761.45791874605675</c:v>
                </c:pt>
                <c:pt idx="1089">
                  <c:v>776.61769973187802</c:v>
                </c:pt>
                <c:pt idx="1090">
                  <c:v>791.77748071769929</c:v>
                </c:pt>
                <c:pt idx="1091">
                  <c:v>806.93726170352056</c:v>
                </c:pt>
                <c:pt idx="1092">
                  <c:v>822.09704268934183</c:v>
                </c:pt>
                <c:pt idx="1093">
                  <c:v>837.2568236751631</c:v>
                </c:pt>
                <c:pt idx="1094">
                  <c:v>852.41660466098438</c:v>
                </c:pt>
                <c:pt idx="1095">
                  <c:v>867.57638564680565</c:v>
                </c:pt>
                <c:pt idx="1096">
                  <c:v>882.73616663262692</c:v>
                </c:pt>
                <c:pt idx="1097">
                  <c:v>897.89594761844819</c:v>
                </c:pt>
                <c:pt idx="1098">
                  <c:v>913.05572860426946</c:v>
                </c:pt>
                <c:pt idx="1099">
                  <c:v>928.21550959009073</c:v>
                </c:pt>
                <c:pt idx="1100">
                  <c:v>943.375290575912</c:v>
                </c:pt>
                <c:pt idx="1101">
                  <c:v>958.53507156173328</c:v>
                </c:pt>
                <c:pt idx="1102">
                  <c:v>973.69485254755455</c:v>
                </c:pt>
                <c:pt idx="1103">
                  <c:v>988.85463353337582</c:v>
                </c:pt>
                <c:pt idx="1104">
                  <c:v>1004.0144145191971</c:v>
                </c:pt>
                <c:pt idx="1105">
                  <c:v>1019.1741955050184</c:v>
                </c:pt>
                <c:pt idx="1106">
                  <c:v>1034.3339764908396</c:v>
                </c:pt>
                <c:pt idx="1107">
                  <c:v>1049.4937574766609</c:v>
                </c:pt>
                <c:pt idx="1108">
                  <c:v>1064.6535384624822</c:v>
                </c:pt>
                <c:pt idx="1109">
                  <c:v>1079.8133194483034</c:v>
                </c:pt>
                <c:pt idx="1110">
                  <c:v>1094.9731004341247</c:v>
                </c:pt>
                <c:pt idx="1111">
                  <c:v>1110.132881419946</c:v>
                </c:pt>
                <c:pt idx="1112">
                  <c:v>1125.2926624057673</c:v>
                </c:pt>
                <c:pt idx="1113">
                  <c:v>1140.4524433915885</c:v>
                </c:pt>
                <c:pt idx="1114">
                  <c:v>1155.6122243774098</c:v>
                </c:pt>
                <c:pt idx="1115">
                  <c:v>1170.7720053632311</c:v>
                </c:pt>
                <c:pt idx="1116">
                  <c:v>1185.9317863490523</c:v>
                </c:pt>
                <c:pt idx="1117">
                  <c:v>1201.0915673348736</c:v>
                </c:pt>
                <c:pt idx="1118">
                  <c:v>1216.2513483206949</c:v>
                </c:pt>
                <c:pt idx="1119">
                  <c:v>1231.4111293065162</c:v>
                </c:pt>
                <c:pt idx="1120">
                  <c:v>1246.5709102923374</c:v>
                </c:pt>
                <c:pt idx="1121">
                  <c:v>1261.7306912781587</c:v>
                </c:pt>
                <c:pt idx="1122">
                  <c:v>1276.89047226398</c:v>
                </c:pt>
                <c:pt idx="1123">
                  <c:v>1292.0502532498012</c:v>
                </c:pt>
                <c:pt idx="1124">
                  <c:v>1307.2100342356225</c:v>
                </c:pt>
                <c:pt idx="1125">
                  <c:v>1322.3698152214438</c:v>
                </c:pt>
                <c:pt idx="1126">
                  <c:v>1337.5295962072651</c:v>
                </c:pt>
                <c:pt idx="1127">
                  <c:v>1352.6893771930863</c:v>
                </c:pt>
                <c:pt idx="1128">
                  <c:v>1367.8491581789076</c:v>
                </c:pt>
                <c:pt idx="1129">
                  <c:v>1383.0089391647289</c:v>
                </c:pt>
                <c:pt idx="1130">
                  <c:v>1398.1687201505501</c:v>
                </c:pt>
                <c:pt idx="1131">
                  <c:v>1413.3285011363714</c:v>
                </c:pt>
                <c:pt idx="1132">
                  <c:v>1428.4882821221927</c:v>
                </c:pt>
                <c:pt idx="1133">
                  <c:v>1443.648063108014</c:v>
                </c:pt>
                <c:pt idx="1134">
                  <c:v>1458.8078440938352</c:v>
                </c:pt>
                <c:pt idx="1135">
                  <c:v>1473.9676250796565</c:v>
                </c:pt>
                <c:pt idx="1136">
                  <c:v>1489.1274060654778</c:v>
                </c:pt>
                <c:pt idx="1137">
                  <c:v>1504.287187051299</c:v>
                </c:pt>
                <c:pt idx="1138">
                  <c:v>1519.4469680371203</c:v>
                </c:pt>
                <c:pt idx="1139">
                  <c:v>1534.6067490229416</c:v>
                </c:pt>
                <c:pt idx="1140">
                  <c:v>1549.7665300087629</c:v>
                </c:pt>
                <c:pt idx="1141">
                  <c:v>1564.9263109945841</c:v>
                </c:pt>
                <c:pt idx="1142">
                  <c:v>1580.0860919804054</c:v>
                </c:pt>
                <c:pt idx="1143">
                  <c:v>1595.2458729662267</c:v>
                </c:pt>
                <c:pt idx="1144">
                  <c:v>1610.4056539520479</c:v>
                </c:pt>
                <c:pt idx="1145">
                  <c:v>1625.5654349378692</c:v>
                </c:pt>
                <c:pt idx="1146">
                  <c:v>1640.7252159236905</c:v>
                </c:pt>
                <c:pt idx="1147">
                  <c:v>1655.8849969095118</c:v>
                </c:pt>
                <c:pt idx="1148">
                  <c:v>1671.044777895333</c:v>
                </c:pt>
                <c:pt idx="1149">
                  <c:v>1686.2045588811543</c:v>
                </c:pt>
                <c:pt idx="1150">
                  <c:v>1701.3643398669756</c:v>
                </c:pt>
                <c:pt idx="1151">
                  <c:v>1716.5241208527968</c:v>
                </c:pt>
                <c:pt idx="1152">
                  <c:v>1731.6839018386181</c:v>
                </c:pt>
                <c:pt idx="1153">
                  <c:v>1746.8436828244394</c:v>
                </c:pt>
                <c:pt idx="1154">
                  <c:v>1762.0034638102607</c:v>
                </c:pt>
                <c:pt idx="1155">
                  <c:v>1777.1632447960819</c:v>
                </c:pt>
                <c:pt idx="1156">
                  <c:v>1792.3230257819032</c:v>
                </c:pt>
                <c:pt idx="1157">
                  <c:v>1807.4828067677245</c:v>
                </c:pt>
                <c:pt idx="1158">
                  <c:v>1822.6425877535457</c:v>
                </c:pt>
                <c:pt idx="1159">
                  <c:v>1837.802368739367</c:v>
                </c:pt>
                <c:pt idx="1160">
                  <c:v>1852.9621497251883</c:v>
                </c:pt>
                <c:pt idx="1161">
                  <c:v>1868.1219307110096</c:v>
                </c:pt>
                <c:pt idx="1162">
                  <c:v>1883.2817116968308</c:v>
                </c:pt>
                <c:pt idx="1163">
                  <c:v>1898.4414926826521</c:v>
                </c:pt>
                <c:pt idx="1164">
                  <c:v>1913.6012736684734</c:v>
                </c:pt>
                <c:pt idx="1165">
                  <c:v>1928.7610546542946</c:v>
                </c:pt>
                <c:pt idx="1166">
                  <c:v>1943.9208356401159</c:v>
                </c:pt>
                <c:pt idx="1167">
                  <c:v>1959.0806166259372</c:v>
                </c:pt>
                <c:pt idx="1168">
                  <c:v>1974.2403976117585</c:v>
                </c:pt>
                <c:pt idx="1169">
                  <c:v>1989.4001785975797</c:v>
                </c:pt>
                <c:pt idx="1170">
                  <c:v>2004.559959583401</c:v>
                </c:pt>
                <c:pt idx="1171">
                  <c:v>2019.7197405692223</c:v>
                </c:pt>
                <c:pt idx="1172">
                  <c:v>2034.8795215550435</c:v>
                </c:pt>
                <c:pt idx="1173">
                  <c:v>2050.0393025408648</c:v>
                </c:pt>
                <c:pt idx="1174">
                  <c:v>2065.1990835266861</c:v>
                </c:pt>
                <c:pt idx="1175">
                  <c:v>2080.3588645125074</c:v>
                </c:pt>
                <c:pt idx="1176">
                  <c:v>2095.5186454983286</c:v>
                </c:pt>
                <c:pt idx="1177">
                  <c:v>2110.6784264841499</c:v>
                </c:pt>
                <c:pt idx="1178">
                  <c:v>2125.8382074699712</c:v>
                </c:pt>
                <c:pt idx="1179">
                  <c:v>2140.9979884557924</c:v>
                </c:pt>
                <c:pt idx="1180">
                  <c:v>2156.1577694416137</c:v>
                </c:pt>
                <c:pt idx="1181">
                  <c:v>2171.317550427435</c:v>
                </c:pt>
                <c:pt idx="1182">
                  <c:v>2186.4773314132563</c:v>
                </c:pt>
                <c:pt idx="1183">
                  <c:v>2201.6371123990775</c:v>
                </c:pt>
                <c:pt idx="1184">
                  <c:v>2216.7968933848988</c:v>
                </c:pt>
                <c:pt idx="1185">
                  <c:v>2231.9566743707201</c:v>
                </c:pt>
                <c:pt idx="1186">
                  <c:v>2247.1164553565413</c:v>
                </c:pt>
                <c:pt idx="1187">
                  <c:v>2262.2762363423626</c:v>
                </c:pt>
                <c:pt idx="1188">
                  <c:v>2277.4360173281839</c:v>
                </c:pt>
                <c:pt idx="1189">
                  <c:v>2292.5957983140052</c:v>
                </c:pt>
                <c:pt idx="1190">
                  <c:v>2307.7555792998264</c:v>
                </c:pt>
                <c:pt idx="1191">
                  <c:v>2322.9153602856477</c:v>
                </c:pt>
                <c:pt idx="1192">
                  <c:v>2338.075141271469</c:v>
                </c:pt>
                <c:pt idx="1193">
                  <c:v>2353.2349222572902</c:v>
                </c:pt>
                <c:pt idx="1194">
                  <c:v>2368.3947032431115</c:v>
                </c:pt>
                <c:pt idx="1195">
                  <c:v>2383.5544842289328</c:v>
                </c:pt>
                <c:pt idx="1196">
                  <c:v>2398.7142652147541</c:v>
                </c:pt>
                <c:pt idx="1197">
                  <c:v>2413.8740462005753</c:v>
                </c:pt>
                <c:pt idx="1198">
                  <c:v>2429.0338271863966</c:v>
                </c:pt>
                <c:pt idx="1199">
                  <c:v>2444.1936081722179</c:v>
                </c:pt>
                <c:pt idx="1200">
                  <c:v>2459.3533891580391</c:v>
                </c:pt>
                <c:pt idx="1201">
                  <c:v>2474.5131701438604</c:v>
                </c:pt>
                <c:pt idx="1202">
                  <c:v>2489.6729511296817</c:v>
                </c:pt>
                <c:pt idx="1203">
                  <c:v>2504.8327321155029</c:v>
                </c:pt>
                <c:pt idx="1204">
                  <c:v>2519.9925131013242</c:v>
                </c:pt>
                <c:pt idx="1205">
                  <c:v>2535.1522940871455</c:v>
                </c:pt>
                <c:pt idx="1206">
                  <c:v>2550.3120750729668</c:v>
                </c:pt>
                <c:pt idx="1207">
                  <c:v>2565.471856058788</c:v>
                </c:pt>
                <c:pt idx="1208">
                  <c:v>2580.6316370446093</c:v>
                </c:pt>
                <c:pt idx="1209">
                  <c:v>2595.7914180304306</c:v>
                </c:pt>
                <c:pt idx="1210">
                  <c:v>2610.9511990162518</c:v>
                </c:pt>
                <c:pt idx="1211">
                  <c:v>2626.1109800020731</c:v>
                </c:pt>
                <c:pt idx="1212">
                  <c:v>2641.2707609878944</c:v>
                </c:pt>
                <c:pt idx="1213">
                  <c:v>2656.4305419737157</c:v>
                </c:pt>
                <c:pt idx="1214">
                  <c:v>2671.5903229595369</c:v>
                </c:pt>
                <c:pt idx="1215">
                  <c:v>2686.7501039453582</c:v>
                </c:pt>
                <c:pt idx="1216">
                  <c:v>2701.9098849311795</c:v>
                </c:pt>
                <c:pt idx="1217">
                  <c:v>2717.0696659170007</c:v>
                </c:pt>
                <c:pt idx="1218">
                  <c:v>2732.229446902822</c:v>
                </c:pt>
                <c:pt idx="1219">
                  <c:v>2747.3892278886433</c:v>
                </c:pt>
                <c:pt idx="1220">
                  <c:v>2762.5490088744646</c:v>
                </c:pt>
                <c:pt idx="1221">
                  <c:v>2777.7087898602858</c:v>
                </c:pt>
                <c:pt idx="1222">
                  <c:v>2792.8685708461071</c:v>
                </c:pt>
                <c:pt idx="1223">
                  <c:v>2808.0283518319284</c:v>
                </c:pt>
                <c:pt idx="1224">
                  <c:v>2823.1881328177496</c:v>
                </c:pt>
                <c:pt idx="1225">
                  <c:v>2838.3479138035709</c:v>
                </c:pt>
                <c:pt idx="1226">
                  <c:v>2853.5076947893922</c:v>
                </c:pt>
                <c:pt idx="1227">
                  <c:v>2868.6674757752135</c:v>
                </c:pt>
                <c:pt idx="1228">
                  <c:v>2883.8272567610347</c:v>
                </c:pt>
                <c:pt idx="1229">
                  <c:v>2898.987037746856</c:v>
                </c:pt>
                <c:pt idx="1230">
                  <c:v>2914.1468187326773</c:v>
                </c:pt>
                <c:pt idx="1231">
                  <c:v>2929.3065997184985</c:v>
                </c:pt>
                <c:pt idx="1232">
                  <c:v>2944.4663807043198</c:v>
                </c:pt>
                <c:pt idx="1233">
                  <c:v>2959.6261616901411</c:v>
                </c:pt>
                <c:pt idx="1234">
                  <c:v>2974.7859426759624</c:v>
                </c:pt>
                <c:pt idx="1235">
                  <c:v>2989.9457236617836</c:v>
                </c:pt>
                <c:pt idx="1236">
                  <c:v>3005.1055046476049</c:v>
                </c:pt>
                <c:pt idx="1237">
                  <c:v>3020.2652856334262</c:v>
                </c:pt>
                <c:pt idx="1238">
                  <c:v>3035.4250666192474</c:v>
                </c:pt>
                <c:pt idx="1239">
                  <c:v>3050.5848476050687</c:v>
                </c:pt>
                <c:pt idx="1240">
                  <c:v>3065.7184628411451</c:v>
                </c:pt>
                <c:pt idx="1241">
                  <c:v>3080.8001519996578</c:v>
                </c:pt>
                <c:pt idx="1242">
                  <c:v>3095.8305376639019</c:v>
                </c:pt>
                <c:pt idx="1243">
                  <c:v>3110.8102304903987</c:v>
                </c:pt>
                <c:pt idx="1244">
                  <c:v>3125.7398295249805</c:v>
                </c:pt>
                <c:pt idx="1245">
                  <c:v>3140.6199225082019</c:v>
                </c:pt>
                <c:pt idx="1246">
                  <c:v>3155.4510861705112</c:v>
                </c:pt>
                <c:pt idx="1247">
                  <c:v>3170.233886517608</c:v>
                </c:pt>
                <c:pt idx="1248">
                  <c:v>3184.9688791063618</c:v>
                </c:pt>
                <c:pt idx="1249">
                  <c:v>3199.656609311698</c:v>
                </c:pt>
                <c:pt idx="1250">
                  <c:v>3214.2976125847799</c:v>
                </c:pt>
                <c:pt idx="1251">
                  <c:v>3228.8924147028665</c:v>
                </c:pt>
                <c:pt idx="1252">
                  <c:v>3243.4415320111311</c:v>
                </c:pt>
                <c:pt idx="1253">
                  <c:v>3257.9454716567852</c:v>
                </c:pt>
                <c:pt idx="1254">
                  <c:v>3272.4047318157936</c:v>
                </c:pt>
                <c:pt idx="1255">
                  <c:v>3286.8198019124611</c:v>
                </c:pt>
                <c:pt idx="1256">
                  <c:v>3301.1911628321777</c:v>
                </c:pt>
                <c:pt idx="1257">
                  <c:v>3315.5192871275522</c:v>
                </c:pt>
                <c:pt idx="1258">
                  <c:v>3329.8046392182205</c:v>
                </c:pt>
                <c:pt idx="1259">
                  <c:v>3344.047675584532</c:v>
                </c:pt>
                <c:pt idx="1260">
                  <c:v>3358.2488449553639</c:v>
                </c:pt>
                <c:pt idx="1261">
                  <c:v>3372.4085884902615</c:v>
                </c:pt>
                <c:pt idx="1262">
                  <c:v>3386.5273399561265</c:v>
                </c:pt>
                <c:pt idx="1263">
                  <c:v>3400.6055258986507</c:v>
                </c:pt>
                <c:pt idx="1264">
                  <c:v>3414.6435658086612</c:v>
                </c:pt>
                <c:pt idx="1265">
                  <c:v>3428.6418722836006</c:v>
                </c:pt>
                <c:pt idx="1266">
                  <c:v>3442.6008511842865</c:v>
                </c:pt>
                <c:pt idx="1267">
                  <c:v>3456.5209017871184</c:v>
                </c:pt>
                <c:pt idx="1268">
                  <c:v>3470.4024169319055</c:v>
                </c:pt>
                <c:pt idx="1269">
                  <c:v>3484.2457831654556</c:v>
                </c:pt>
                <c:pt idx="1270">
                  <c:v>3498.0513808810865</c:v>
                </c:pt>
                <c:pt idx="1271">
                  <c:v>3511.8195844541824</c:v>
                </c:pt>
                <c:pt idx="1272">
                  <c:v>3525.5507623739504</c:v>
                </c:pt>
                <c:pt idx="1273">
                  <c:v>3539.2452773714958</c:v>
                </c:pt>
                <c:pt idx="1274">
                  <c:v>3552.9034865443318</c:v>
                </c:pt>
                <c:pt idx="1275">
                  <c:v>3566.5257414774733</c:v>
                </c:pt>
                <c:pt idx="1276">
                  <c:v>3580.112388361189</c:v>
                </c:pt>
                <c:pt idx="1277">
                  <c:v>3593.6637681055709</c:v>
                </c:pt>
                <c:pt idx="1278">
                  <c:v>3607.1802164519704</c:v>
                </c:pt>
                <c:pt idx="1279">
                  <c:v>3620.6620640814508</c:v>
                </c:pt>
                <c:pt idx="1280">
                  <c:v>3634.1096367203445</c:v>
                </c:pt>
                <c:pt idx="1281">
                  <c:v>3647.523255242977</c:v>
                </c:pt>
                <c:pt idx="1282">
                  <c:v>3660.9032357716969</c:v>
                </c:pt>
                <c:pt idx="1283">
                  <c:v>3674.2498897742553</c:v>
                </c:pt>
                <c:pt idx="1284">
                  <c:v>3687.5635241586606</c:v>
                </c:pt>
                <c:pt idx="1285">
                  <c:v>3700.8444413655416</c:v>
                </c:pt>
                <c:pt idx="1286">
                  <c:v>3714.0929394581453</c:v>
                </c:pt>
                <c:pt idx="1287">
                  <c:v>3727.309312210009</c:v>
                </c:pt>
                <c:pt idx="1288">
                  <c:v>3740.4938491903958</c:v>
                </c:pt>
                <c:pt idx="1289">
                  <c:v>3753.6468358475558</c:v>
                </c:pt>
                <c:pt idx="1290">
                  <c:v>3766.7685535898891</c:v>
                </c:pt>
                <c:pt idx="1291">
                  <c:v>3779.8592798650589</c:v>
                </c:pt>
                <c:pt idx="1292">
                  <c:v>3792.919288237139</c:v>
                </c:pt>
                <c:pt idx="1293">
                  <c:v>3805.9488484618396</c:v>
                </c:pt>
                <c:pt idx="1294">
                  <c:v>3818.9551850963362</c:v>
                </c:pt>
                <c:pt idx="1295">
                  <c:v>3831.9523537520854</c:v>
                </c:pt>
                <c:pt idx="1296">
                  <c:v>3844.9542896777366</c:v>
                </c:pt>
                <c:pt idx="1297">
                  <c:v>3857.9749385796858</c:v>
                </c:pt>
                <c:pt idx="1298">
                  <c:v>3871.0283875199548</c:v>
                </c:pt>
                <c:pt idx="1299">
                  <c:v>3884.1289993457976</c:v>
                </c:pt>
                <c:pt idx="1300">
                  <c:v>3897.2915542855626</c:v>
                </c:pt>
                <c:pt idx="1301">
                  <c:v>3910.5314027212462</c:v>
                </c:pt>
                <c:pt idx="1302">
                  <c:v>3923.8571858155938</c:v>
                </c:pt>
                <c:pt idx="1303">
                  <c:v>3937.2704401743395</c:v>
                </c:pt>
                <c:pt idx="1304">
                  <c:v>3950.7727496153038</c:v>
                </c:pt>
                <c:pt idx="1305">
                  <c:v>3964.3657472309042</c:v>
                </c:pt>
                <c:pt idx="1306">
                  <c:v>3978.0511175680822</c:v>
                </c:pt>
                <c:pt idx="1307">
                  <c:v>3991.8305989339497</c:v>
                </c:pt>
                <c:pt idx="1308">
                  <c:v>4005.7059858361154</c:v>
                </c:pt>
                <c:pt idx="1309">
                  <c:v>4019.6791315674491</c:v>
                </c:pt>
                <c:pt idx="1310">
                  <c:v>4033.7519509458689</c:v>
                </c:pt>
                <c:pt idx="1311">
                  <c:v>4047.9264232206842</c:v>
                </c:pt>
                <c:pt idx="1312">
                  <c:v>4062.1954294535626</c:v>
                </c:pt>
                <c:pt idx="1313">
                  <c:v>4076.5421090490618</c:v>
                </c:pt>
                <c:pt idx="1314">
                  <c:v>4090.9487275384872</c:v>
                </c:pt>
                <c:pt idx="1315">
                  <c:v>4105.3968635512902</c:v>
                </c:pt>
                <c:pt idx="1316">
                  <c:v>4119.8676175492219</c:v>
                </c:pt>
                <c:pt idx="1317">
                  <c:v>4134.3418360925025</c:v>
                </c:pt>
                <c:pt idx="1318">
                  <c:v>4148.8003444306978</c:v>
                </c:pt>
                <c:pt idx="1319">
                  <c:v>4163.2241796774415</c:v>
                </c:pt>
                <c:pt idx="1320">
                  <c:v>4177.6042106138593</c:v>
                </c:pt>
                <c:pt idx="1321">
                  <c:v>4191.9409114365299</c:v>
                </c:pt>
                <c:pt idx="1322">
                  <c:v>4206.2347481697398</c:v>
                </c:pt>
                <c:pt idx="1323">
                  <c:v>4220.4770342883821</c:v>
                </c:pt>
                <c:pt idx="1324">
                  <c:v>4234.6503482990574</c:v>
                </c:pt>
                <c:pt idx="1325">
                  <c:v>4248.738070904923</c:v>
                </c:pt>
                <c:pt idx="1326">
                  <c:v>4262.7245436678386</c:v>
                </c:pt>
                <c:pt idx="1327">
                  <c:v>4276.5951997889351</c:v>
                </c:pt>
                <c:pt idx="1328">
                  <c:v>4290.3366650519165</c:v>
                </c:pt>
                <c:pt idx="1329">
                  <c:v>4303.9368284351422</c:v>
                </c:pt>
                <c:pt idx="1330">
                  <c:v>4317.3848832240401</c:v>
                </c:pt>
                <c:pt idx="1331">
                  <c:v>4330.6786529160927</c:v>
                </c:pt>
                <c:pt idx="1332">
                  <c:v>4343.8235919083072</c:v>
                </c:pt>
                <c:pt idx="1333">
                  <c:v>4356.8248437378297</c:v>
                </c:pt>
                <c:pt idx="1334">
                  <c:v>4369.6872653014998</c:v>
                </c:pt>
                <c:pt idx="1335">
                  <c:v>4382.4154487030228</c:v>
                </c:pt>
                <c:pt idx="1336">
                  <c:v>4395.0137410057159</c:v>
                </c:pt>
                <c:pt idx="1337">
                  <c:v>4407.4862621310531</c:v>
                </c:pt>
                <c:pt idx="1338">
                  <c:v>4419.8369211113877</c:v>
                </c:pt>
                <c:pt idx="1339">
                  <c:v>4432.0694308780658</c:v>
                </c:pt>
                <c:pt idx="1340">
                  <c:v>4426.1456858337588</c:v>
                </c:pt>
                <c:pt idx="1341">
                  <c:v>4407.7999712778455</c:v>
                </c:pt>
                <c:pt idx="1342">
                  <c:v>4389.4542567219323</c:v>
                </c:pt>
                <c:pt idx="1343">
                  <c:v>4371.1085421660191</c:v>
                </c:pt>
                <c:pt idx="1344">
                  <c:v>4352.7628276101059</c:v>
                </c:pt>
                <c:pt idx="1345">
                  <c:v>4334.4171130541927</c:v>
                </c:pt>
                <c:pt idx="1346">
                  <c:v>4316.0713984982794</c:v>
                </c:pt>
                <c:pt idx="1347">
                  <c:v>4297.7256839423662</c:v>
                </c:pt>
                <c:pt idx="1348">
                  <c:v>4279.379969386453</c:v>
                </c:pt>
                <c:pt idx="1349">
                  <c:v>4261.0342548305398</c:v>
                </c:pt>
                <c:pt idx="1350">
                  <c:v>4242.6885402746266</c:v>
                </c:pt>
                <c:pt idx="1351">
                  <c:v>4224.3428257187134</c:v>
                </c:pt>
                <c:pt idx="1352">
                  <c:v>4205.9971111628001</c:v>
                </c:pt>
                <c:pt idx="1353">
                  <c:v>4187.6513966068869</c:v>
                </c:pt>
                <c:pt idx="1354">
                  <c:v>4169.3056820509737</c:v>
                </c:pt>
                <c:pt idx="1355">
                  <c:v>4150.9599674950605</c:v>
                </c:pt>
                <c:pt idx="1356">
                  <c:v>4132.6142529391473</c:v>
                </c:pt>
                <c:pt idx="1357">
                  <c:v>4114.268538383234</c:v>
                </c:pt>
                <c:pt idx="1358">
                  <c:v>4095.9228238273208</c:v>
                </c:pt>
                <c:pt idx="1359">
                  <c:v>4077.5771092714076</c:v>
                </c:pt>
                <c:pt idx="1360">
                  <c:v>4059.2313947154944</c:v>
                </c:pt>
                <c:pt idx="1361">
                  <c:v>4040.8856801595812</c:v>
                </c:pt>
                <c:pt idx="1362">
                  <c:v>4022.539965603668</c:v>
                </c:pt>
                <c:pt idx="1363">
                  <c:v>4004.1942510477547</c:v>
                </c:pt>
                <c:pt idx="1364">
                  <c:v>3985.8485364918415</c:v>
                </c:pt>
                <c:pt idx="1365">
                  <c:v>3967.5028219359283</c:v>
                </c:pt>
                <c:pt idx="1366">
                  <c:v>3949.1571073800151</c:v>
                </c:pt>
                <c:pt idx="1367">
                  <c:v>3930.8113928241019</c:v>
                </c:pt>
                <c:pt idx="1368">
                  <c:v>3912.4656782681886</c:v>
                </c:pt>
                <c:pt idx="1369">
                  <c:v>3894.1199637122754</c:v>
                </c:pt>
                <c:pt idx="1370">
                  <c:v>3875.7742491563622</c:v>
                </c:pt>
                <c:pt idx="1371">
                  <c:v>3857.428534600449</c:v>
                </c:pt>
                <c:pt idx="1372">
                  <c:v>3839.0828200445358</c:v>
                </c:pt>
                <c:pt idx="1373">
                  <c:v>3820.7371054886225</c:v>
                </c:pt>
                <c:pt idx="1374">
                  <c:v>3802.3913909327093</c:v>
                </c:pt>
                <c:pt idx="1375">
                  <c:v>3784.0456763767961</c:v>
                </c:pt>
                <c:pt idx="1376">
                  <c:v>3765.6999618208829</c:v>
                </c:pt>
                <c:pt idx="1377">
                  <c:v>3747.3542472649697</c:v>
                </c:pt>
                <c:pt idx="1378">
                  <c:v>3729.0085327090565</c:v>
                </c:pt>
                <c:pt idx="1379">
                  <c:v>3710.6628181531432</c:v>
                </c:pt>
                <c:pt idx="1380">
                  <c:v>3692.31710359723</c:v>
                </c:pt>
                <c:pt idx="1381">
                  <c:v>3673.9713890413168</c:v>
                </c:pt>
                <c:pt idx="1382">
                  <c:v>3655.6256744854036</c:v>
                </c:pt>
                <c:pt idx="1383">
                  <c:v>3637.2799599294904</c:v>
                </c:pt>
                <c:pt idx="1384">
                  <c:v>3618.9342453735771</c:v>
                </c:pt>
                <c:pt idx="1385">
                  <c:v>3600.5885308176639</c:v>
                </c:pt>
                <c:pt idx="1386">
                  <c:v>3582.2428162617507</c:v>
                </c:pt>
                <c:pt idx="1387">
                  <c:v>3563.8971017058375</c:v>
                </c:pt>
                <c:pt idx="1388">
                  <c:v>3545.5513871499243</c:v>
                </c:pt>
                <c:pt idx="1389">
                  <c:v>3527.1181884786947</c:v>
                </c:pt>
                <c:pt idx="1390">
                  <c:v>3539.4315115142308</c:v>
                </c:pt>
                <c:pt idx="1391">
                  <c:v>3551.8663315683789</c:v>
                </c:pt>
                <c:pt idx="1392">
                  <c:v>3564.4263177060129</c:v>
                </c:pt>
                <c:pt idx="1393">
                  <c:v>3577.1153274651588</c:v>
                </c:pt>
                <c:pt idx="1394">
                  <c:v>3589.9374206962257</c:v>
                </c:pt>
                <c:pt idx="1395">
                  <c:v>3602.8968747358413</c:v>
                </c:pt>
                <c:pt idx="1396">
                  <c:v>3615.9982010760505</c:v>
                </c:pt>
                <c:pt idx="1397">
                  <c:v>3629.2461637130382</c:v>
                </c:pt>
                <c:pt idx="1398">
                  <c:v>3642.6457993869481</c:v>
                </c:pt>
                <c:pt idx="1399">
                  <c:v>3656.2024399566162</c:v>
                </c:pt>
                <c:pt idx="1400">
                  <c:v>3669.9217371910836</c:v>
                </c:pt>
                <c:pt idx="1401">
                  <c:v>3683.8096903048154</c:v>
                </c:pt>
                <c:pt idx="1402">
                  <c:v>3697.8726766171476</c:v>
                </c:pt>
                <c:pt idx="1403">
                  <c:v>3712.1174857804363</c:v>
                </c:pt>
                <c:pt idx="1404">
                  <c:v>3726.5513580981697</c:v>
                </c:pt>
                <c:pt idx="1405">
                  <c:v>3741.1820275467016</c:v>
                </c:pt>
                <c:pt idx="1406">
                  <c:v>3756.0177702261335</c:v>
                </c:pt>
                <c:pt idx="1407">
                  <c:v>3771.0674591020033</c:v>
                </c:pt>
                <c:pt idx="1408">
                  <c:v>3786.2272400878246</c:v>
                </c:pt>
                <c:pt idx="1409">
                  <c:v>3801.3870210736459</c:v>
                </c:pt>
                <c:pt idx="1410">
                  <c:v>3816.5468020594672</c:v>
                </c:pt>
                <c:pt idx="1411">
                  <c:v>3831.7065830452884</c:v>
                </c:pt>
                <c:pt idx="1412">
                  <c:v>3846.8663640311097</c:v>
                </c:pt>
                <c:pt idx="1413">
                  <c:v>3862.026145016931</c:v>
                </c:pt>
                <c:pt idx="1414">
                  <c:v>3877.1859260027522</c:v>
                </c:pt>
                <c:pt idx="1415">
                  <c:v>3892.3457069885735</c:v>
                </c:pt>
                <c:pt idx="1416">
                  <c:v>3907.5054879743948</c:v>
                </c:pt>
                <c:pt idx="1417">
                  <c:v>3922.6652689602161</c:v>
                </c:pt>
                <c:pt idx="1418">
                  <c:v>3937.8250499460373</c:v>
                </c:pt>
                <c:pt idx="1419">
                  <c:v>3952.9848309318586</c:v>
                </c:pt>
                <c:pt idx="1420">
                  <c:v>3968.1446119176799</c:v>
                </c:pt>
                <c:pt idx="1421">
                  <c:v>3983.3043929035011</c:v>
                </c:pt>
                <c:pt idx="1422">
                  <c:v>3998.4641738893224</c:v>
                </c:pt>
                <c:pt idx="1423">
                  <c:v>4013.6239548751437</c:v>
                </c:pt>
                <c:pt idx="1424">
                  <c:v>4028.783735860965</c:v>
                </c:pt>
                <c:pt idx="1425">
                  <c:v>4043.9435168467862</c:v>
                </c:pt>
                <c:pt idx="1426">
                  <c:v>4059.1032978326075</c:v>
                </c:pt>
                <c:pt idx="1427">
                  <c:v>4074.2630788184288</c:v>
                </c:pt>
                <c:pt idx="1428">
                  <c:v>4089.42285980425</c:v>
                </c:pt>
                <c:pt idx="1429">
                  <c:v>4104.5826407900713</c:v>
                </c:pt>
                <c:pt idx="1430">
                  <c:v>4119.7424217758926</c:v>
                </c:pt>
                <c:pt idx="1431">
                  <c:v>4134.9022027617139</c:v>
                </c:pt>
                <c:pt idx="1432">
                  <c:v>4150.0619837475351</c:v>
                </c:pt>
                <c:pt idx="1433">
                  <c:v>4165.2217647333564</c:v>
                </c:pt>
                <c:pt idx="1434">
                  <c:v>4180.3815457191777</c:v>
                </c:pt>
                <c:pt idx="1435">
                  <c:v>4195.5413267049989</c:v>
                </c:pt>
                <c:pt idx="1436">
                  <c:v>4210.7011076908202</c:v>
                </c:pt>
                <c:pt idx="1437">
                  <c:v>4225.8608886766415</c:v>
                </c:pt>
                <c:pt idx="1438">
                  <c:v>4241.0206696624628</c:v>
                </c:pt>
                <c:pt idx="1439">
                  <c:v>4256.180450648284</c:v>
                </c:pt>
                <c:pt idx="1440">
                  <c:v>4271.3402316341053</c:v>
                </c:pt>
                <c:pt idx="1441">
                  <c:v>4286.5000126199266</c:v>
                </c:pt>
                <c:pt idx="1442">
                  <c:v>4301.6597936057478</c:v>
                </c:pt>
                <c:pt idx="1443">
                  <c:v>4316.8195745915691</c:v>
                </c:pt>
                <c:pt idx="1444">
                  <c:v>4331.9793555773904</c:v>
                </c:pt>
                <c:pt idx="1445">
                  <c:v>4347.1391365632117</c:v>
                </c:pt>
                <c:pt idx="1446">
                  <c:v>4362.2989175490329</c:v>
                </c:pt>
                <c:pt idx="1447">
                  <c:v>4377.4586985348542</c:v>
                </c:pt>
                <c:pt idx="1448">
                  <c:v>4392.6184795206755</c:v>
                </c:pt>
                <c:pt idx="1449">
                  <c:v>4407.7782605064967</c:v>
                </c:pt>
                <c:pt idx="1450">
                  <c:v>4422.938041492318</c:v>
                </c:pt>
                <c:pt idx="1451">
                  <c:v>4438.0978224781393</c:v>
                </c:pt>
                <c:pt idx="1452">
                  <c:v>4453.2576034639605</c:v>
                </c:pt>
                <c:pt idx="1453">
                  <c:v>4468.4173844497818</c:v>
                </c:pt>
                <c:pt idx="1454">
                  <c:v>4483.5771654356031</c:v>
                </c:pt>
                <c:pt idx="1455">
                  <c:v>4498.7369464214244</c:v>
                </c:pt>
                <c:pt idx="1456">
                  <c:v>4513.8967274072456</c:v>
                </c:pt>
                <c:pt idx="1457">
                  <c:v>4529.0565083930669</c:v>
                </c:pt>
                <c:pt idx="1458">
                  <c:v>4544.2162893788882</c:v>
                </c:pt>
                <c:pt idx="1459">
                  <c:v>4559.3760703647094</c:v>
                </c:pt>
                <c:pt idx="1460">
                  <c:v>4574.5358513505307</c:v>
                </c:pt>
                <c:pt idx="1461">
                  <c:v>4589.695632336352</c:v>
                </c:pt>
                <c:pt idx="1462">
                  <c:v>4604.8554133221733</c:v>
                </c:pt>
                <c:pt idx="1463">
                  <c:v>4620.0151943079945</c:v>
                </c:pt>
                <c:pt idx="1464">
                  <c:v>4635.1749752938158</c:v>
                </c:pt>
                <c:pt idx="1465">
                  <c:v>4650.3347562796371</c:v>
                </c:pt>
                <c:pt idx="1466">
                  <c:v>4665.4945372654583</c:v>
                </c:pt>
                <c:pt idx="1467">
                  <c:v>4680.6543182512796</c:v>
                </c:pt>
                <c:pt idx="1468">
                  <c:v>4695.8140992371009</c:v>
                </c:pt>
                <c:pt idx="1469">
                  <c:v>4710.9738802229222</c:v>
                </c:pt>
                <c:pt idx="1470">
                  <c:v>4726.1336612087434</c:v>
                </c:pt>
                <c:pt idx="1471">
                  <c:v>4741.2934421945647</c:v>
                </c:pt>
                <c:pt idx="1472">
                  <c:v>4756.453223180386</c:v>
                </c:pt>
                <c:pt idx="1473">
                  <c:v>4771.6130041662072</c:v>
                </c:pt>
                <c:pt idx="1474">
                  <c:v>4786.7727851520285</c:v>
                </c:pt>
                <c:pt idx="1475">
                  <c:v>4801.9325661378498</c:v>
                </c:pt>
                <c:pt idx="1476">
                  <c:v>4817.0923471236711</c:v>
                </c:pt>
                <c:pt idx="1477">
                  <c:v>4832.2521281094923</c:v>
                </c:pt>
                <c:pt idx="1478">
                  <c:v>4847.4119090953136</c:v>
                </c:pt>
                <c:pt idx="1479">
                  <c:v>4862.5716900811349</c:v>
                </c:pt>
                <c:pt idx="1480">
                  <c:v>4877.7314710669561</c:v>
                </c:pt>
                <c:pt idx="1481">
                  <c:v>4892.8912520527774</c:v>
                </c:pt>
                <c:pt idx="1482">
                  <c:v>4908.0510330385987</c:v>
                </c:pt>
                <c:pt idx="1483">
                  <c:v>4923.21081402442</c:v>
                </c:pt>
                <c:pt idx="1484">
                  <c:v>4938.3705950102412</c:v>
                </c:pt>
                <c:pt idx="1485">
                  <c:v>4953.5303759960625</c:v>
                </c:pt>
                <c:pt idx="1486">
                  <c:v>4968.6901569818838</c:v>
                </c:pt>
                <c:pt idx="1487">
                  <c:v>4983.849937967705</c:v>
                </c:pt>
                <c:pt idx="1488">
                  <c:v>4999.0097189535263</c:v>
                </c:pt>
                <c:pt idx="1489">
                  <c:v>5014.1694999393476</c:v>
                </c:pt>
                <c:pt idx="1490">
                  <c:v>5029.3292809251689</c:v>
                </c:pt>
                <c:pt idx="1491">
                  <c:v>5044.4890619109901</c:v>
                </c:pt>
                <c:pt idx="1492">
                  <c:v>5059.6488428968114</c:v>
                </c:pt>
                <c:pt idx="1493">
                  <c:v>5074.8086238826327</c:v>
                </c:pt>
                <c:pt idx="1494">
                  <c:v>5089.9684048684539</c:v>
                </c:pt>
                <c:pt idx="1495">
                  <c:v>5105.1281858542752</c:v>
                </c:pt>
                <c:pt idx="1496">
                  <c:v>5120.2879668400965</c:v>
                </c:pt>
                <c:pt idx="1497">
                  <c:v>5135.4477478259178</c:v>
                </c:pt>
                <c:pt idx="1498">
                  <c:v>5150.607528811739</c:v>
                </c:pt>
                <c:pt idx="1499">
                  <c:v>5165.7673097975603</c:v>
                </c:pt>
                <c:pt idx="1500">
                  <c:v>5180.9270907833816</c:v>
                </c:pt>
                <c:pt idx="1501">
                  <c:v>5196.0868717692028</c:v>
                </c:pt>
                <c:pt idx="1502">
                  <c:v>5211.2466527550241</c:v>
                </c:pt>
                <c:pt idx="1503">
                  <c:v>5226.4064337408454</c:v>
                </c:pt>
                <c:pt idx="1504">
                  <c:v>5241.5662147266667</c:v>
                </c:pt>
                <c:pt idx="1505">
                  <c:v>5256.7259957124861</c:v>
                </c:pt>
                <c:pt idx="1506">
                  <c:v>5271.8857766983056</c:v>
                </c:pt>
                <c:pt idx="1507">
                  <c:v>5287.045557684125</c:v>
                </c:pt>
                <c:pt idx="1508">
                  <c:v>5302.2053386699445</c:v>
                </c:pt>
                <c:pt idx="1509">
                  <c:v>5317.3651196557639</c:v>
                </c:pt>
                <c:pt idx="1510">
                  <c:v>5332.5249006415834</c:v>
                </c:pt>
                <c:pt idx="1511">
                  <c:v>5347.6846816274028</c:v>
                </c:pt>
                <c:pt idx="1512">
                  <c:v>5362.8444626132223</c:v>
                </c:pt>
                <c:pt idx="1513">
                  <c:v>5378.0042435990417</c:v>
                </c:pt>
                <c:pt idx="1514">
                  <c:v>5393.1640245848612</c:v>
                </c:pt>
                <c:pt idx="1515">
                  <c:v>5408.3238055706806</c:v>
                </c:pt>
                <c:pt idx="1516">
                  <c:v>5423.457420806757</c:v>
                </c:pt>
                <c:pt idx="1517">
                  <c:v>5438.5391099652697</c:v>
                </c:pt>
                <c:pt idx="1518">
                  <c:v>5453.5694956295156</c:v>
                </c:pt>
                <c:pt idx="1519">
                  <c:v>5468.5491884560142</c:v>
                </c:pt>
                <c:pt idx="1520">
                  <c:v>5483.478787490596</c:v>
                </c:pt>
                <c:pt idx="1521">
                  <c:v>5498.358880473821</c:v>
                </c:pt>
                <c:pt idx="1522">
                  <c:v>5513.1900441361304</c:v>
                </c:pt>
                <c:pt idx="1523">
                  <c:v>5527.972844483229</c:v>
                </c:pt>
                <c:pt idx="1524">
                  <c:v>5542.7078370719828</c:v>
                </c:pt>
                <c:pt idx="1525">
                  <c:v>5557.3955672773154</c:v>
                </c:pt>
                <c:pt idx="1526">
                  <c:v>5572.0598385982466</c:v>
                </c:pt>
                <c:pt idx="1527">
                  <c:v>5586.7241099191779</c:v>
                </c:pt>
                <c:pt idx="1528">
                  <c:v>5601.3883812401091</c:v>
                </c:pt>
                <c:pt idx="1529">
                  <c:v>5616.0526525610403</c:v>
                </c:pt>
                <c:pt idx="1530">
                  <c:v>5630.7169238819715</c:v>
                </c:pt>
                <c:pt idx="1531">
                  <c:v>5645.3811952029027</c:v>
                </c:pt>
                <c:pt idx="1532">
                  <c:v>5660.045466523834</c:v>
                </c:pt>
                <c:pt idx="1533">
                  <c:v>5674.7097378447652</c:v>
                </c:pt>
                <c:pt idx="1534">
                  <c:v>5689.3740091656964</c:v>
                </c:pt>
                <c:pt idx="1535">
                  <c:v>5704.1408082405324</c:v>
                </c:pt>
                <c:pt idx="1536">
                  <c:v>5719.1185419260419</c:v>
                </c:pt>
                <c:pt idx="1537">
                  <c:v>5734.3165162741607</c:v>
                </c:pt>
                <c:pt idx="1538">
                  <c:v>5749.7447424305192</c:v>
                </c:pt>
                <c:pt idx="1539">
                  <c:v>5765.4140137735958</c:v>
                </c:pt>
                <c:pt idx="1540">
                  <c:v>5781.3359942559018</c:v>
                </c:pt>
                <c:pt idx="1541">
                  <c:v>5853.1557028153729</c:v>
                </c:pt>
                <c:pt idx="1542">
                  <c:v>5926.2135895169886</c:v>
                </c:pt>
                <c:pt idx="1543">
                  <c:v>6000.5759907649117</c:v>
                </c:pt>
                <c:pt idx="1544">
                  <c:v>6141.5027405617493</c:v>
                </c:pt>
                <c:pt idx="1545">
                  <c:v>6283.7586747339374</c:v>
                </c:pt>
                <c:pt idx="1546">
                  <c:v>6426.0146089061254</c:v>
                </c:pt>
                <c:pt idx="1547">
                  <c:v>6568.2705430783135</c:v>
                </c:pt>
                <c:pt idx="1548">
                  <c:v>6710.5264772505016</c:v>
                </c:pt>
                <c:pt idx="1549">
                  <c:v>6852.7824114226896</c:v>
                </c:pt>
                <c:pt idx="1550">
                  <c:v>6995.0383455948777</c:v>
                </c:pt>
                <c:pt idx="1551">
                  <c:v>7137.2942797670657</c:v>
                </c:pt>
                <c:pt idx="1552">
                  <c:v>7279.5502139392538</c:v>
                </c:pt>
                <c:pt idx="1553">
                  <c:v>7421.8061481114419</c:v>
                </c:pt>
                <c:pt idx="1554">
                  <c:v>7564.0620822836299</c:v>
                </c:pt>
                <c:pt idx="1555">
                  <c:v>7706.318016455818</c:v>
                </c:pt>
                <c:pt idx="1556">
                  <c:v>7848.5739506280061</c:v>
                </c:pt>
                <c:pt idx="1557">
                  <c:v>7990.8298848001941</c:v>
                </c:pt>
                <c:pt idx="1558">
                  <c:v>8133.0858189723822</c:v>
                </c:pt>
                <c:pt idx="1559">
                  <c:v>8275.3417531445702</c:v>
                </c:pt>
                <c:pt idx="1560">
                  <c:v>8417.5976873167583</c:v>
                </c:pt>
                <c:pt idx="1561">
                  <c:v>8559.8536214889464</c:v>
                </c:pt>
                <c:pt idx="1562">
                  <c:v>8702.1095556611363</c:v>
                </c:pt>
                <c:pt idx="1563">
                  <c:v>8844.3654898333243</c:v>
                </c:pt>
                <c:pt idx="1564">
                  <c:v>8986.6214240055124</c:v>
                </c:pt>
                <c:pt idx="1565">
                  <c:v>9128.8773581777023</c:v>
                </c:pt>
                <c:pt idx="1566">
                  <c:v>9271.1332923498921</c:v>
                </c:pt>
                <c:pt idx="1567">
                  <c:v>9413.3892265220802</c:v>
                </c:pt>
                <c:pt idx="1568">
                  <c:v>9555.6451606942683</c:v>
                </c:pt>
                <c:pt idx="1569">
                  <c:v>9697.9010948664582</c:v>
                </c:pt>
                <c:pt idx="1570">
                  <c:v>9840.157029038648</c:v>
                </c:pt>
                <c:pt idx="1571">
                  <c:v>9982.4129632108361</c:v>
                </c:pt>
                <c:pt idx="1572">
                  <c:v>10124.668897383024</c:v>
                </c:pt>
                <c:pt idx="1573">
                  <c:v>10266.924831555214</c:v>
                </c:pt>
                <c:pt idx="1574">
                  <c:v>10409.180765727404</c:v>
                </c:pt>
                <c:pt idx="1575">
                  <c:v>10551.436699899592</c:v>
                </c:pt>
                <c:pt idx="1576">
                  <c:v>10693.69263407178</c:v>
                </c:pt>
                <c:pt idx="1577">
                  <c:v>10835.94856824397</c:v>
                </c:pt>
                <c:pt idx="1578">
                  <c:v>10978.20450241616</c:v>
                </c:pt>
                <c:pt idx="1579">
                  <c:v>11120.460436588348</c:v>
                </c:pt>
                <c:pt idx="1580">
                  <c:v>11262.716370760536</c:v>
                </c:pt>
                <c:pt idx="1581">
                  <c:v>11404.972304932726</c:v>
                </c:pt>
                <c:pt idx="1582">
                  <c:v>11547.228239104916</c:v>
                </c:pt>
                <c:pt idx="1583">
                  <c:v>11689.484173277104</c:v>
                </c:pt>
                <c:pt idx="1584">
                  <c:v>11831.740107449292</c:v>
                </c:pt>
                <c:pt idx="1585">
                  <c:v>11973.996041621482</c:v>
                </c:pt>
                <c:pt idx="1586">
                  <c:v>12116.251975793672</c:v>
                </c:pt>
                <c:pt idx="1587">
                  <c:v>12258.50790996586</c:v>
                </c:pt>
                <c:pt idx="1588">
                  <c:v>12400.763844138048</c:v>
                </c:pt>
                <c:pt idx="1589">
                  <c:v>12543.019778310238</c:v>
                </c:pt>
                <c:pt idx="1590">
                  <c:v>12684.984471629396</c:v>
                </c:pt>
                <c:pt idx="1591">
                  <c:v>12826.371933364351</c:v>
                </c:pt>
                <c:pt idx="1592">
                  <c:v>12967.190164607315</c:v>
                </c:pt>
                <c:pt idx="1593">
                  <c:v>13107.446988524973</c:v>
                </c:pt>
                <c:pt idx="1594">
                  <c:v>13247.150055829119</c:v>
                </c:pt>
                <c:pt idx="1595">
                  <c:v>13386.306850032981</c:v>
                </c:pt>
                <c:pt idx="1596">
                  <c:v>13524.924692503591</c:v>
                </c:pt>
                <c:pt idx="1597">
                  <c:v>13663.01074731992</c:v>
                </c:pt>
                <c:pt idx="1598">
                  <c:v>13800.572025945647</c:v>
                </c:pt>
                <c:pt idx="1599">
                  <c:v>13874.213107199608</c:v>
                </c:pt>
                <c:pt idx="1600">
                  <c:v>13947.557347910933</c:v>
                </c:pt>
                <c:pt idx="1601">
                  <c:v>14020.608831943107</c:v>
                </c:pt>
                <c:pt idx="1602">
                  <c:v>14093.371553038012</c:v>
                </c:pt>
                <c:pt idx="1603">
                  <c:v>14165.849417565683</c:v>
                </c:pt>
                <c:pt idx="1604">
                  <c:v>14238.046247167333</c:v>
                </c:pt>
                <c:pt idx="1605">
                  <c:v>14309.965781296542</c:v>
                </c:pt>
                <c:pt idx="1606">
                  <c:v>14381.611679663491</c:v>
                </c:pt>
                <c:pt idx="1607">
                  <c:v>14452.987524586508</c:v>
                </c:pt>
                <c:pt idx="1608">
                  <c:v>14524.09682325547</c:v>
                </c:pt>
                <c:pt idx="1609">
                  <c:v>14594.943009910714</c:v>
                </c:pt>
                <c:pt idx="1610">
                  <c:v>14665.529447941677</c:v>
                </c:pt>
                <c:pt idx="1611">
                  <c:v>14735.859431908459</c:v>
                </c:pt>
                <c:pt idx="1612">
                  <c:v>14751.65195332238</c:v>
                </c:pt>
                <c:pt idx="1613">
                  <c:v>14767.384247530152</c:v>
                </c:pt>
                <c:pt idx="1614">
                  <c:v>14783.057104580228</c:v>
                </c:pt>
                <c:pt idx="1615">
                  <c:v>14798.671297918014</c:v>
                </c:pt>
                <c:pt idx="1616">
                  <c:v>14814.227584868413</c:v>
                </c:pt>
                <c:pt idx="1617">
                  <c:v>14829.726707100512</c:v>
                </c:pt>
                <c:pt idx="1618">
                  <c:v>14845.169391075193</c:v>
                </c:pt>
                <c:pt idx="1619">
                  <c:v>14860.556348476461</c:v>
                </c:pt>
                <c:pt idx="1620">
                  <c:v>14875.888276627185</c:v>
                </c:pt>
                <c:pt idx="1621">
                  <c:v>14891.165858889939</c:v>
                </c:pt>
                <c:pt idx="1622">
                  <c:v>14906.389765053578</c:v>
                </c:pt>
                <c:pt idx="1623">
                  <c:v>14921.56065170621</c:v>
                </c:pt>
                <c:pt idx="1624">
                  <c:v>14936.679162595077</c:v>
                </c:pt>
                <c:pt idx="1625">
                  <c:v>14951.745928973949</c:v>
                </c:pt>
                <c:pt idx="1626">
                  <c:v>14966.761569938562</c:v>
                </c:pt>
                <c:pt idx="1627">
                  <c:v>14981.726692750542</c:v>
                </c:pt>
                <c:pt idx="1628">
                  <c:v>14996.641893150359</c:v>
                </c:pt>
                <c:pt idx="1629">
                  <c:v>15011.507755659744</c:v>
                </c:pt>
                <c:pt idx="1630">
                  <c:v>15026.324853873948</c:v>
                </c:pt>
                <c:pt idx="1631">
                  <c:v>15041.093750744356</c:v>
                </c:pt>
                <c:pt idx="1632">
                  <c:v>15055.814998851727</c:v>
                </c:pt>
                <c:pt idx="1633">
                  <c:v>15070.489140670539</c:v>
                </c:pt>
                <c:pt idx="1634">
                  <c:v>15085.116708824718</c:v>
                </c:pt>
                <c:pt idx="1635">
                  <c:v>15099.698226335129</c:v>
                </c:pt>
                <c:pt idx="1636">
                  <c:v>15114.234206859144</c:v>
                </c:pt>
                <c:pt idx="1637">
                  <c:v>15128.725154922597</c:v>
                </c:pt>
                <c:pt idx="1638">
                  <c:v>15143.171566144381</c:v>
                </c:pt>
                <c:pt idx="1639">
                  <c:v>15157.573927454052</c:v>
                </c:pt>
                <c:pt idx="1640">
                  <c:v>15171.93271730261</c:v>
                </c:pt>
                <c:pt idx="1641">
                  <c:v>15186.2484058668</c:v>
                </c:pt>
                <c:pt idx="1642">
                  <c:v>15200.521455247108</c:v>
                </c:pt>
                <c:pt idx="1643">
                  <c:v>15214.761448128225</c:v>
                </c:pt>
                <c:pt idx="1644">
                  <c:v>15228.986879536787</c:v>
                </c:pt>
                <c:pt idx="1645">
                  <c:v>15243.216033736904</c:v>
                </c:pt>
                <c:pt idx="1646">
                  <c:v>15257.467191388971</c:v>
                </c:pt>
                <c:pt idx="1647">
                  <c:v>15271.758836281377</c:v>
                </c:pt>
                <c:pt idx="1648">
                  <c:v>15286.109868208179</c:v>
                </c:pt>
                <c:pt idx="1649">
                  <c:v>15300.539828944822</c:v>
                </c:pt>
                <c:pt idx="1650">
                  <c:v>15315.069149106346</c:v>
                </c:pt>
                <c:pt idx="1651">
                  <c:v>15329.709540196725</c:v>
                </c:pt>
                <c:pt idx="1652">
                  <c:v>15344.46338286532</c:v>
                </c:pt>
                <c:pt idx="1653">
                  <c:v>15359.333145417022</c:v>
                </c:pt>
                <c:pt idx="1654">
                  <c:v>15374.321388410241</c:v>
                </c:pt>
                <c:pt idx="1655">
                  <c:v>15389.430769569995</c:v>
                </c:pt>
                <c:pt idx="1656">
                  <c:v>15404.664049042885</c:v>
                </c:pt>
                <c:pt idx="1657">
                  <c:v>15420.024095023504</c:v>
                </c:pt>
                <c:pt idx="1658">
                  <c:v>15435.513889784927</c:v>
                </c:pt>
                <c:pt idx="1659">
                  <c:v>15451.136536149323</c:v>
                </c:pt>
                <c:pt idx="1660">
                  <c:v>15466.895264438586</c:v>
                </c:pt>
                <c:pt idx="1661">
                  <c:v>15482.780781168893</c:v>
                </c:pt>
                <c:pt idx="1662">
                  <c:v>15553.731492709037</c:v>
                </c:pt>
                <c:pt idx="1663">
                  <c:v>15625.05375939921</c:v>
                </c:pt>
                <c:pt idx="1664">
                  <c:v>15696.634944461624</c:v>
                </c:pt>
                <c:pt idx="1665">
                  <c:v>15768.358696430707</c:v>
                </c:pt>
                <c:pt idx="1666">
                  <c:v>15840.106647481058</c:v>
                </c:pt>
                <c:pt idx="1667">
                  <c:v>15911.76019383743</c:v>
                </c:pt>
                <c:pt idx="1668">
                  <c:v>15983.202284968673</c:v>
                </c:pt>
                <c:pt idx="1669">
                  <c:v>16054.376972095382</c:v>
                </c:pt>
                <c:pt idx="1670">
                  <c:v>16125.28770724382</c:v>
                </c:pt>
                <c:pt idx="1671">
                  <c:v>16195.937871079208</c:v>
                </c:pt>
                <c:pt idx="1672">
                  <c:v>16266.274830228373</c:v>
                </c:pt>
                <c:pt idx="1673">
                  <c:v>16282.031634396626</c:v>
                </c:pt>
                <c:pt idx="1674">
                  <c:v>16297.667835237798</c:v>
                </c:pt>
                <c:pt idx="1675">
                  <c:v>16313.162782997601</c:v>
                </c:pt>
                <c:pt idx="1676">
                  <c:v>16328.497642826116</c:v>
                </c:pt>
                <c:pt idx="1677">
                  <c:v>16343.655523981546</c:v>
                </c:pt>
                <c:pt idx="1678">
                  <c:v>16358.621552343446</c:v>
                </c:pt>
                <c:pt idx="1679">
                  <c:v>16373.382890279623</c:v>
                </c:pt>
                <c:pt idx="1680">
                  <c:v>16387.938294299507</c:v>
                </c:pt>
                <c:pt idx="1681">
                  <c:v>16402.296497357831</c:v>
                </c:pt>
                <c:pt idx="1682">
                  <c:v>16416.465636998779</c:v>
                </c:pt>
                <c:pt idx="1683">
                  <c:v>16430.453310624132</c:v>
                </c:pt>
                <c:pt idx="1684">
                  <c:v>16444.266624337663</c:v>
                </c:pt>
                <c:pt idx="1685">
                  <c:v>16457.912236255284</c:v>
                </c:pt>
                <c:pt idx="1686">
                  <c:v>16471.396395028481</c:v>
                </c:pt>
                <c:pt idx="1687">
                  <c:v>16484.724974212029</c:v>
                </c:pt>
                <c:pt idx="1688">
                  <c:v>16497.90350301101</c:v>
                </c:pt>
                <c:pt idx="1689">
                  <c:v>16510.937193862701</c:v>
                </c:pt>
                <c:pt idx="1690">
                  <c:v>16523.837672123598</c:v>
                </c:pt>
                <c:pt idx="1691">
                  <c:v>16536.622295923371</c:v>
                </c:pt>
                <c:pt idx="1692">
                  <c:v>16549.307178468345</c:v>
                </c:pt>
                <c:pt idx="1693">
                  <c:v>16561.907403701469</c:v>
                </c:pt>
                <c:pt idx="1694">
                  <c:v>16574.437210718497</c:v>
                </c:pt>
                <c:pt idx="1695">
                  <c:v>16586.910153886969</c:v>
                </c:pt>
                <c:pt idx="1696">
                  <c:v>16599.339244168907</c:v>
                </c:pt>
                <c:pt idx="1697">
                  <c:v>16611.737076093672</c:v>
                </c:pt>
                <c:pt idx="1698">
                  <c:v>16624.109943622385</c:v>
                </c:pt>
                <c:pt idx="1699">
                  <c:v>16636.458041332888</c:v>
                </c:pt>
                <c:pt idx="1700">
                  <c:v>16648.781561428968</c:v>
                </c:pt>
                <c:pt idx="1701">
                  <c:v>16661.080693780412</c:v>
                </c:pt>
                <c:pt idx="1702">
                  <c:v>16673.355625962216</c:v>
                </c:pt>
                <c:pt idx="1703">
                  <c:v>16685.60654329295</c:v>
                </c:pt>
                <c:pt idx="1704">
                  <c:v>16697.833628872315</c:v>
                </c:pt>
                <c:pt idx="1705">
                  <c:v>16710.037063617863</c:v>
                </c:pt>
                <c:pt idx="1706">
                  <c:v>16722.217026300998</c:v>
                </c:pt>
                <c:pt idx="1707">
                  <c:v>16703.843239850143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48C-42BC-ABB9-21D6368FEBB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5559800"/>
        <c:axId val="745561440"/>
      </c:lineChart>
      <c:catAx>
        <c:axId val="74555980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Time (s)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,##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45561440"/>
        <c:crosses val="autoZero"/>
        <c:auto val="1"/>
        <c:lblAlgn val="ctr"/>
        <c:lblOffset val="100"/>
        <c:noMultiLvlLbl val="0"/>
      </c:catAx>
      <c:valAx>
        <c:axId val="7455614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Energy (J)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4555980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Track!$B$1</c:f>
              <c:strCache>
                <c:ptCount val="1"/>
                <c:pt idx="0">
                  <c:v>Velocity (m/s)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Track!$M$2:$M$11709</c:f>
              <c:numCache>
                <c:formatCode>General</c:formatCode>
                <c:ptCount val="11708"/>
                <c:pt idx="0">
                  <c:v>0.8811283882042581</c:v>
                </c:pt>
                <c:pt idx="1">
                  <c:v>1.2461981087938927</c:v>
                </c:pt>
                <c:pt idx="2">
                  <c:v>1.5202748559479231</c:v>
                </c:pt>
                <c:pt idx="3">
                  <c:v>1.7441502331970224</c:v>
                </c:pt>
                <c:pt idx="4">
                  <c:v>1.9369221330507427</c:v>
                </c:pt>
                <c:pt idx="5">
                  <c:v>2.1075414664323051</c:v>
                </c:pt>
                <c:pt idx="6">
                  <c:v>2.2665911031275972</c:v>
                </c:pt>
                <c:pt idx="7">
                  <c:v>2.4209574667900005</c:v>
                </c:pt>
                <c:pt idx="8">
                  <c:v>2.5709147630028735</c:v>
                </c:pt>
                <c:pt idx="9">
                  <c:v>2.7167212357278361</c:v>
                </c:pt>
                <c:pt idx="10">
                  <c:v>2.8586622678950051</c:v>
                </c:pt>
                <c:pt idx="11">
                  <c:v>2.9969714639402318</c:v>
                </c:pt>
                <c:pt idx="12">
                  <c:v>3.1318023253293665</c:v>
                </c:pt>
                <c:pt idx="13">
                  <c:v>3.2633079866945813</c:v>
                </c:pt>
                <c:pt idx="14">
                  <c:v>3.3916388675499989</c:v>
                </c:pt>
                <c:pt idx="15">
                  <c:v>3.5169410648643549</c:v>
                </c:pt>
                <c:pt idx="16">
                  <c:v>3.6393883874009494</c:v>
                </c:pt>
                <c:pt idx="17">
                  <c:v>3.7591818228991518</c:v>
                </c:pt>
                <c:pt idx="18">
                  <c:v>3.8765090340629924</c:v>
                </c:pt>
                <c:pt idx="19">
                  <c:v>3.9915363602461245</c:v>
                </c:pt>
                <c:pt idx="20">
                  <c:v>4.1044120650819558</c:v>
                </c:pt>
                <c:pt idx="21">
                  <c:v>4.2152627606270725</c:v>
                </c:pt>
                <c:pt idx="22">
                  <c:v>4.3242029213868438</c:v>
                </c:pt>
                <c:pt idx="23">
                  <c:v>4.4313337276855691</c:v>
                </c:pt>
                <c:pt idx="24">
                  <c:v>4.5367423504265059</c:v>
                </c:pt>
                <c:pt idx="25">
                  <c:v>4.6405093629863483</c:v>
                </c:pt>
                <c:pt idx="26">
                  <c:v>4.7427066774199451</c:v>
                </c:pt>
                <c:pt idx="27">
                  <c:v>4.8434036161864631</c:v>
                </c:pt>
                <c:pt idx="28">
                  <c:v>4.9426646866653616</c:v>
                </c:pt>
                <c:pt idx="29">
                  <c:v>5.0405478486935218</c:v>
                </c:pt>
                <c:pt idx="30">
                  <c:v>5.1371092853305278</c:v>
                </c:pt>
                <c:pt idx="31">
                  <c:v>5.2323962064825205</c:v>
                </c:pt>
                <c:pt idx="32">
                  <c:v>5.3264463725629332</c:v>
                </c:pt>
                <c:pt idx="33">
                  <c:v>5.4193023898822359</c:v>
                </c:pt>
                <c:pt idx="34">
                  <c:v>5.5110047861443654</c:v>
                </c:pt>
                <c:pt idx="35">
                  <c:v>5.6015917574808132</c:v>
                </c:pt>
                <c:pt idx="36">
                  <c:v>5.6910997097994453</c:v>
                </c:pt>
                <c:pt idx="37">
                  <c:v>5.7795581934099509</c:v>
                </c:pt>
                <c:pt idx="38">
                  <c:v>5.8670003307202547</c:v>
                </c:pt>
                <c:pt idx="39">
                  <c:v>5.9534506617081488</c:v>
                </c:pt>
                <c:pt idx="40">
                  <c:v>6.0392901701082984</c:v>
                </c:pt>
                <c:pt idx="41">
                  <c:v>6.1248896709789644</c:v>
                </c:pt>
                <c:pt idx="42">
                  <c:v>6.2102515914654957</c:v>
                </c:pt>
                <c:pt idx="43">
                  <c:v>6.2953783197460718</c:v>
                </c:pt>
                <c:pt idx="44">
                  <c:v>6.380272205897465</c:v>
                </c:pt>
                <c:pt idx="45">
                  <c:v>6.4649355627362599</c:v>
                </c:pt>
                <c:pt idx="46">
                  <c:v>6.5493706666363973</c:v>
                </c:pt>
                <c:pt idx="47">
                  <c:v>6.6335797583238039</c:v>
                </c:pt>
                <c:pt idx="48">
                  <c:v>6.7175650436489729</c:v>
                </c:pt>
                <c:pt idx="49">
                  <c:v>6.8013286943381175</c:v>
                </c:pt>
                <c:pt idx="50">
                  <c:v>6.884872848723754</c:v>
                </c:pt>
                <c:pt idx="51">
                  <c:v>6.9681996124552725</c:v>
                </c:pt>
                <c:pt idx="52">
                  <c:v>7.0513110591902741</c:v>
                </c:pt>
                <c:pt idx="53">
                  <c:v>7.1342092312671985</c:v>
                </c:pt>
                <c:pt idx="54">
                  <c:v>7.2168961403599461</c:v>
                </c:pt>
                <c:pt idx="55">
                  <c:v>7.2993737681150241</c:v>
                </c:pt>
                <c:pt idx="56">
                  <c:v>7.3816440667718117</c:v>
                </c:pt>
                <c:pt idx="57">
                  <c:v>7.4637089597664756</c:v>
                </c:pt>
                <c:pt idx="58">
                  <c:v>7.54557034232006</c:v>
                </c:pt>
                <c:pt idx="59">
                  <c:v>7.6272300820112475</c:v>
                </c:pt>
                <c:pt idx="60">
                  <c:v>7.7086900193343029</c:v>
                </c:pt>
                <c:pt idx="61">
                  <c:v>7.7899519682426197</c:v>
                </c:pt>
                <c:pt idx="62">
                  <c:v>7.871017716678387</c:v>
                </c:pt>
                <c:pt idx="63">
                  <c:v>7.9518890270887264</c:v>
                </c:pt>
                <c:pt idx="64">
                  <c:v>8.0325676369287731</c:v>
                </c:pt>
                <c:pt idx="65">
                  <c:v>8.1130552591521123</c:v>
                </c:pt>
                <c:pt idx="66">
                  <c:v>8.1933535826888928</c:v>
                </c:pt>
                <c:pt idx="67">
                  <c:v>8.2734642729120651</c:v>
                </c:pt>
                <c:pt idx="68">
                  <c:v>8.3533889720920573</c:v>
                </c:pt>
                <c:pt idx="69">
                  <c:v>8.4331292998402709</c:v>
                </c:pt>
                <c:pt idx="70">
                  <c:v>8.5126868535416627</c:v>
                </c:pt>
                <c:pt idx="71">
                  <c:v>8.5920632087768531</c:v>
                </c:pt>
                <c:pt idx="72">
                  <c:v>8.6712599197339451</c:v>
                </c:pt>
                <c:pt idx="73">
                  <c:v>8.7502785196104487</c:v>
                </c:pt>
                <c:pt idx="74">
                  <c:v>8.8291205210055548</c:v>
                </c:pt>
                <c:pt idx="75">
                  <c:v>8.9077874163030675</c:v>
                </c:pt>
                <c:pt idx="76">
                  <c:v>8.9862806780452154</c:v>
                </c:pt>
                <c:pt idx="77">
                  <c:v>9.0646017592976751</c:v>
                </c:pt>
                <c:pt idx="78">
                  <c:v>9.1427520940060063</c:v>
                </c:pt>
                <c:pt idx="79">
                  <c:v>9.2207330973437731</c:v>
                </c:pt>
                <c:pt idx="80">
                  <c:v>9.2985461660525424</c:v>
                </c:pt>
                <c:pt idx="81">
                  <c:v>9.3761926787740606</c:v>
                </c:pt>
                <c:pt idx="82">
                  <c:v>9.4536739963747696</c:v>
                </c:pt>
                <c:pt idx="83">
                  <c:v>9.5309914622628984</c:v>
                </c:pt>
                <c:pt idx="84">
                  <c:v>9.6081464026983117</c:v>
                </c:pt>
                <c:pt idx="85">
                  <c:v>9.6851401270953943</c:v>
                </c:pt>
                <c:pt idx="86">
                  <c:v>9.7619739283190512</c:v>
                </c:pt>
                <c:pt idx="87">
                  <c:v>9.8386490829740758</c:v>
                </c:pt>
                <c:pt idx="88">
                  <c:v>9.91516685168809</c:v>
                </c:pt>
                <c:pt idx="89">
                  <c:v>9.9915284793881671</c:v>
                </c:pt>
                <c:pt idx="90">
                  <c:v>10.067735195571345</c:v>
                </c:pt>
                <c:pt idx="91">
                  <c:v>10.14378821456922</c:v>
                </c:pt>
                <c:pt idx="92">
                  <c:v>10.219688735806699</c:v>
                </c:pt>
                <c:pt idx="93">
                  <c:v>10.295437944055138</c:v>
                </c:pt>
                <c:pt idx="94">
                  <c:v>10.371037009680013</c:v>
                </c:pt>
                <c:pt idx="95">
                  <c:v>10.446487088883202</c:v>
                </c:pt>
                <c:pt idx="96">
                  <c:v>10.521789323940119</c:v>
                </c:pt>
                <c:pt idx="97">
                  <c:v>10.596944843431706</c:v>
                </c:pt>
                <c:pt idx="98">
                  <c:v>10.671954762471568</c:v>
                </c:pt>
                <c:pt idx="99">
                  <c:v>10.746820182928252</c:v>
                </c:pt>
                <c:pt idx="100">
                  <c:v>10.821538164140405</c:v>
                </c:pt>
                <c:pt idx="101">
                  <c:v>10.86037361841602</c:v>
                </c:pt>
                <c:pt idx="102">
                  <c:v>10.934938161484499</c:v>
                </c:pt>
                <c:pt idx="103">
                  <c:v>11.009502704552979</c:v>
                </c:pt>
                <c:pt idx="104">
                  <c:v>11.084067247621459</c:v>
                </c:pt>
                <c:pt idx="105">
                  <c:v>11.158631790689938</c:v>
                </c:pt>
                <c:pt idx="106">
                  <c:v>11.233196333758418</c:v>
                </c:pt>
                <c:pt idx="107">
                  <c:v>11.307760876826897</c:v>
                </c:pt>
                <c:pt idx="108">
                  <c:v>11.382325419895377</c:v>
                </c:pt>
                <c:pt idx="109">
                  <c:v>11.456889962963857</c:v>
                </c:pt>
                <c:pt idx="110">
                  <c:v>11.531454506032336</c:v>
                </c:pt>
                <c:pt idx="111">
                  <c:v>11.606019049100816</c:v>
                </c:pt>
                <c:pt idx="112">
                  <c:v>11.680583592169295</c:v>
                </c:pt>
                <c:pt idx="113">
                  <c:v>11.755148135237775</c:v>
                </c:pt>
                <c:pt idx="114">
                  <c:v>11.829712678306255</c:v>
                </c:pt>
                <c:pt idx="115">
                  <c:v>11.904277221374734</c:v>
                </c:pt>
                <c:pt idx="116">
                  <c:v>11.978841764443214</c:v>
                </c:pt>
                <c:pt idx="117">
                  <c:v>12.053406307511693</c:v>
                </c:pt>
                <c:pt idx="118">
                  <c:v>12.127970850580173</c:v>
                </c:pt>
                <c:pt idx="119">
                  <c:v>12.202535393648652</c:v>
                </c:pt>
                <c:pt idx="120">
                  <c:v>12.277099936717132</c:v>
                </c:pt>
                <c:pt idx="121">
                  <c:v>12.351664479785612</c:v>
                </c:pt>
                <c:pt idx="122">
                  <c:v>12.426229022854091</c:v>
                </c:pt>
                <c:pt idx="123">
                  <c:v>12.500793565922571</c:v>
                </c:pt>
                <c:pt idx="124">
                  <c:v>12.57535810899105</c:v>
                </c:pt>
                <c:pt idx="125">
                  <c:v>12.64992265205953</c:v>
                </c:pt>
                <c:pt idx="126">
                  <c:v>12.72448719512801</c:v>
                </c:pt>
                <c:pt idx="127">
                  <c:v>12.799051738196489</c:v>
                </c:pt>
                <c:pt idx="128">
                  <c:v>12.873616281264969</c:v>
                </c:pt>
                <c:pt idx="129">
                  <c:v>12.948180824333448</c:v>
                </c:pt>
                <c:pt idx="130">
                  <c:v>13.022745367401928</c:v>
                </c:pt>
                <c:pt idx="131">
                  <c:v>13.097309910470408</c:v>
                </c:pt>
                <c:pt idx="132">
                  <c:v>13.171874453538887</c:v>
                </c:pt>
                <c:pt idx="133">
                  <c:v>13.246438996607367</c:v>
                </c:pt>
                <c:pt idx="134">
                  <c:v>13.321003539675846</c:v>
                </c:pt>
                <c:pt idx="135">
                  <c:v>13.395568082744326</c:v>
                </c:pt>
                <c:pt idx="136">
                  <c:v>13.470132625812806</c:v>
                </c:pt>
                <c:pt idx="137">
                  <c:v>13.544697168881285</c:v>
                </c:pt>
                <c:pt idx="138">
                  <c:v>13.619261711949765</c:v>
                </c:pt>
                <c:pt idx="139">
                  <c:v>13.693826255018244</c:v>
                </c:pt>
                <c:pt idx="140">
                  <c:v>13.768390798086724</c:v>
                </c:pt>
                <c:pt idx="141">
                  <c:v>13.842955341155204</c:v>
                </c:pt>
                <c:pt idx="142">
                  <c:v>13.917519884223683</c:v>
                </c:pt>
                <c:pt idx="143">
                  <c:v>13.992084427292163</c:v>
                </c:pt>
                <c:pt idx="144">
                  <c:v>14.066648970360642</c:v>
                </c:pt>
                <c:pt idx="145">
                  <c:v>14.141213513429122</c:v>
                </c:pt>
                <c:pt idx="146">
                  <c:v>14.215778056497602</c:v>
                </c:pt>
                <c:pt idx="147">
                  <c:v>14.290342599566081</c:v>
                </c:pt>
                <c:pt idx="148">
                  <c:v>14.364907142634561</c:v>
                </c:pt>
                <c:pt idx="149">
                  <c:v>14.43947168570304</c:v>
                </c:pt>
                <c:pt idx="150">
                  <c:v>14.51403622877152</c:v>
                </c:pt>
                <c:pt idx="151">
                  <c:v>14.588600771839999</c:v>
                </c:pt>
                <c:pt idx="152">
                  <c:v>14.663165314908479</c:v>
                </c:pt>
                <c:pt idx="153">
                  <c:v>14.737729857976959</c:v>
                </c:pt>
                <c:pt idx="154">
                  <c:v>14.812294401045438</c:v>
                </c:pt>
                <c:pt idx="155">
                  <c:v>14.886858944113918</c:v>
                </c:pt>
                <c:pt idx="156">
                  <c:v>14.961423487182397</c:v>
                </c:pt>
                <c:pt idx="157">
                  <c:v>15.035988030250877</c:v>
                </c:pt>
                <c:pt idx="158">
                  <c:v>15.110552573319357</c:v>
                </c:pt>
                <c:pt idx="159">
                  <c:v>15.185117116387836</c:v>
                </c:pt>
                <c:pt idx="160">
                  <c:v>15.259681659456316</c:v>
                </c:pt>
                <c:pt idx="161">
                  <c:v>15.334246202524795</c:v>
                </c:pt>
                <c:pt idx="162">
                  <c:v>15.408810745593275</c:v>
                </c:pt>
                <c:pt idx="163">
                  <c:v>15.483375288661755</c:v>
                </c:pt>
                <c:pt idx="164">
                  <c:v>15.557939831730234</c:v>
                </c:pt>
                <c:pt idx="165">
                  <c:v>15.632504374798714</c:v>
                </c:pt>
                <c:pt idx="166">
                  <c:v>15.707068917867193</c:v>
                </c:pt>
                <c:pt idx="167">
                  <c:v>15.781633460935673</c:v>
                </c:pt>
                <c:pt idx="168">
                  <c:v>15.856198004004153</c:v>
                </c:pt>
                <c:pt idx="169">
                  <c:v>15.930762547072632</c:v>
                </c:pt>
                <c:pt idx="170">
                  <c:v>16.005327090141112</c:v>
                </c:pt>
                <c:pt idx="171">
                  <c:v>16.079891633209591</c:v>
                </c:pt>
                <c:pt idx="172">
                  <c:v>16.154456176278071</c:v>
                </c:pt>
                <c:pt idx="173">
                  <c:v>16.229020719346551</c:v>
                </c:pt>
                <c:pt idx="174">
                  <c:v>16.30358526241503</c:v>
                </c:pt>
                <c:pt idx="175">
                  <c:v>16.37814980548351</c:v>
                </c:pt>
                <c:pt idx="176">
                  <c:v>16.452714348551989</c:v>
                </c:pt>
                <c:pt idx="177">
                  <c:v>16.527278891620469</c:v>
                </c:pt>
                <c:pt idx="178">
                  <c:v>16.601843434688949</c:v>
                </c:pt>
                <c:pt idx="179">
                  <c:v>16.676407977757428</c:v>
                </c:pt>
                <c:pt idx="180">
                  <c:v>16.750972520825908</c:v>
                </c:pt>
                <c:pt idx="181">
                  <c:v>16.825537063894387</c:v>
                </c:pt>
                <c:pt idx="182">
                  <c:v>16.900101606962867</c:v>
                </c:pt>
                <c:pt idx="183">
                  <c:v>16.974666150031346</c:v>
                </c:pt>
                <c:pt idx="184">
                  <c:v>17.049230693099826</c:v>
                </c:pt>
                <c:pt idx="185">
                  <c:v>17.123795236168306</c:v>
                </c:pt>
                <c:pt idx="186">
                  <c:v>17.198359779236785</c:v>
                </c:pt>
                <c:pt idx="187">
                  <c:v>17.272924322305265</c:v>
                </c:pt>
                <c:pt idx="188">
                  <c:v>17.347488865373744</c:v>
                </c:pt>
                <c:pt idx="189">
                  <c:v>17.422053408442224</c:v>
                </c:pt>
                <c:pt idx="190">
                  <c:v>17.496617951510704</c:v>
                </c:pt>
                <c:pt idx="191">
                  <c:v>17.571182494579183</c:v>
                </c:pt>
                <c:pt idx="192">
                  <c:v>17.645747037647663</c:v>
                </c:pt>
                <c:pt idx="193">
                  <c:v>17.720311580716142</c:v>
                </c:pt>
                <c:pt idx="194">
                  <c:v>17.794876123784622</c:v>
                </c:pt>
                <c:pt idx="195">
                  <c:v>17.869440666853102</c:v>
                </c:pt>
                <c:pt idx="196">
                  <c:v>17.944005209921581</c:v>
                </c:pt>
                <c:pt idx="197">
                  <c:v>18.018569752990061</c:v>
                </c:pt>
                <c:pt idx="198">
                  <c:v>18.09313429605854</c:v>
                </c:pt>
                <c:pt idx="199">
                  <c:v>18.16769883912702</c:v>
                </c:pt>
                <c:pt idx="200">
                  <c:v>18.2422633821955</c:v>
                </c:pt>
                <c:pt idx="201">
                  <c:v>18.316827925263979</c:v>
                </c:pt>
                <c:pt idx="202">
                  <c:v>18.391392468332459</c:v>
                </c:pt>
                <c:pt idx="203">
                  <c:v>18.465957011400938</c:v>
                </c:pt>
                <c:pt idx="204">
                  <c:v>18.540521554469418</c:v>
                </c:pt>
                <c:pt idx="205">
                  <c:v>18.615086097537898</c:v>
                </c:pt>
                <c:pt idx="206">
                  <c:v>18.689650640606377</c:v>
                </c:pt>
                <c:pt idx="207">
                  <c:v>18.764215183674857</c:v>
                </c:pt>
                <c:pt idx="208">
                  <c:v>18.838779726743336</c:v>
                </c:pt>
                <c:pt idx="209">
                  <c:v>18.913344269811816</c:v>
                </c:pt>
                <c:pt idx="210">
                  <c:v>18.987908812880296</c:v>
                </c:pt>
                <c:pt idx="211">
                  <c:v>19.062473355948775</c:v>
                </c:pt>
                <c:pt idx="212">
                  <c:v>19.137037899017255</c:v>
                </c:pt>
                <c:pt idx="213">
                  <c:v>19.211602442085734</c:v>
                </c:pt>
                <c:pt idx="214">
                  <c:v>19.286166985154214</c:v>
                </c:pt>
                <c:pt idx="215">
                  <c:v>19.360731528222693</c:v>
                </c:pt>
                <c:pt idx="216">
                  <c:v>19.435296071291173</c:v>
                </c:pt>
                <c:pt idx="217">
                  <c:v>19.509860614359653</c:v>
                </c:pt>
                <c:pt idx="218">
                  <c:v>19.584425157428132</c:v>
                </c:pt>
                <c:pt idx="219">
                  <c:v>19.658989700496612</c:v>
                </c:pt>
                <c:pt idx="220">
                  <c:v>19.733554243565091</c:v>
                </c:pt>
                <c:pt idx="221">
                  <c:v>19.808118786633571</c:v>
                </c:pt>
                <c:pt idx="222">
                  <c:v>19.882683329702051</c:v>
                </c:pt>
                <c:pt idx="223">
                  <c:v>19.95724787277053</c:v>
                </c:pt>
                <c:pt idx="224">
                  <c:v>20.03181241583901</c:v>
                </c:pt>
                <c:pt idx="225">
                  <c:v>20.106376958907489</c:v>
                </c:pt>
                <c:pt idx="226">
                  <c:v>20.180941501975969</c:v>
                </c:pt>
                <c:pt idx="227">
                  <c:v>20.255506045044449</c:v>
                </c:pt>
                <c:pt idx="228">
                  <c:v>20.330070588112928</c:v>
                </c:pt>
                <c:pt idx="229">
                  <c:v>20.404635131181408</c:v>
                </c:pt>
                <c:pt idx="230">
                  <c:v>20.479199674249887</c:v>
                </c:pt>
                <c:pt idx="231">
                  <c:v>20.553764217318367</c:v>
                </c:pt>
                <c:pt idx="232">
                  <c:v>20.628328760386847</c:v>
                </c:pt>
                <c:pt idx="233">
                  <c:v>20.702893303455326</c:v>
                </c:pt>
                <c:pt idx="234">
                  <c:v>20.777457846523806</c:v>
                </c:pt>
                <c:pt idx="235">
                  <c:v>20.852022389592285</c:v>
                </c:pt>
                <c:pt idx="236">
                  <c:v>20.926586932660765</c:v>
                </c:pt>
                <c:pt idx="237">
                  <c:v>21.001151475729245</c:v>
                </c:pt>
                <c:pt idx="238">
                  <c:v>21.075716018797724</c:v>
                </c:pt>
                <c:pt idx="239">
                  <c:v>21.150280561866204</c:v>
                </c:pt>
                <c:pt idx="240">
                  <c:v>21.224845104934683</c:v>
                </c:pt>
                <c:pt idx="241">
                  <c:v>21.299409648003163</c:v>
                </c:pt>
                <c:pt idx="242">
                  <c:v>21.373974191071643</c:v>
                </c:pt>
                <c:pt idx="243">
                  <c:v>21.448538734140122</c:v>
                </c:pt>
                <c:pt idx="244">
                  <c:v>21.523103277208602</c:v>
                </c:pt>
                <c:pt idx="245">
                  <c:v>21.597667820277081</c:v>
                </c:pt>
                <c:pt idx="246">
                  <c:v>21.672232363345561</c:v>
                </c:pt>
                <c:pt idx="247">
                  <c:v>21.746796906414041</c:v>
                </c:pt>
                <c:pt idx="248">
                  <c:v>21.82136144948252</c:v>
                </c:pt>
                <c:pt idx="249">
                  <c:v>21.895925992551</c:v>
                </c:pt>
                <c:pt idx="250">
                  <c:v>21.970490535619479</c:v>
                </c:pt>
                <c:pt idx="251">
                  <c:v>22.045055078687959</c:v>
                </c:pt>
                <c:pt idx="252">
                  <c:v>22.119619621756438</c:v>
                </c:pt>
                <c:pt idx="253">
                  <c:v>22.194184164824918</c:v>
                </c:pt>
                <c:pt idx="254">
                  <c:v>22.268748707893398</c:v>
                </c:pt>
                <c:pt idx="255">
                  <c:v>22.343313250961877</c:v>
                </c:pt>
                <c:pt idx="256">
                  <c:v>22.417877794030357</c:v>
                </c:pt>
                <c:pt idx="257">
                  <c:v>22.492442337098836</c:v>
                </c:pt>
                <c:pt idx="258">
                  <c:v>22.567006880167316</c:v>
                </c:pt>
                <c:pt idx="259">
                  <c:v>22.641571423235796</c:v>
                </c:pt>
                <c:pt idx="260">
                  <c:v>22.716135966304275</c:v>
                </c:pt>
                <c:pt idx="261">
                  <c:v>22.790700509372755</c:v>
                </c:pt>
                <c:pt idx="262">
                  <c:v>22.865265052441234</c:v>
                </c:pt>
                <c:pt idx="263">
                  <c:v>22.939829595509714</c:v>
                </c:pt>
                <c:pt idx="264">
                  <c:v>23.014394138578194</c:v>
                </c:pt>
                <c:pt idx="265">
                  <c:v>23.088958681646673</c:v>
                </c:pt>
                <c:pt idx="266">
                  <c:v>23.163523224715153</c:v>
                </c:pt>
                <c:pt idx="267">
                  <c:v>23.238087767783632</c:v>
                </c:pt>
                <c:pt idx="268">
                  <c:v>23.312652310852112</c:v>
                </c:pt>
                <c:pt idx="269">
                  <c:v>23.387216853920592</c:v>
                </c:pt>
                <c:pt idx="270">
                  <c:v>23.461781396989071</c:v>
                </c:pt>
                <c:pt idx="271">
                  <c:v>23.536345940057551</c:v>
                </c:pt>
                <c:pt idx="272">
                  <c:v>23.61091048312603</c:v>
                </c:pt>
                <c:pt idx="273">
                  <c:v>23.68547502619451</c:v>
                </c:pt>
                <c:pt idx="274">
                  <c:v>23.76003956926299</c:v>
                </c:pt>
                <c:pt idx="275">
                  <c:v>23.834604112331469</c:v>
                </c:pt>
                <c:pt idx="276">
                  <c:v>23.909168655399949</c:v>
                </c:pt>
                <c:pt idx="277">
                  <c:v>23.983733198468428</c:v>
                </c:pt>
                <c:pt idx="278">
                  <c:v>24.058297741536908</c:v>
                </c:pt>
                <c:pt idx="279">
                  <c:v>24.132862284605388</c:v>
                </c:pt>
                <c:pt idx="280">
                  <c:v>24.207782399165204</c:v>
                </c:pt>
                <c:pt idx="281">
                  <c:v>24.283427452256493</c:v>
                </c:pt>
                <c:pt idx="282">
                  <c:v>24.359818904057278</c:v>
                </c:pt>
                <c:pt idx="283">
                  <c:v>24.436979294917265</c:v>
                </c:pt>
                <c:pt idx="284">
                  <c:v>24.514932323042689</c:v>
                </c:pt>
                <c:pt idx="285">
                  <c:v>24.593702929515558</c:v>
                </c:pt>
                <c:pt idx="286">
                  <c:v>24.673317391511855</c:v>
                </c:pt>
                <c:pt idx="287">
                  <c:v>24.753803424706248</c:v>
                </c:pt>
                <c:pt idx="288">
                  <c:v>24.835190295994707</c:v>
                </c:pt>
                <c:pt idx="289">
                  <c:v>24.917508947834797</c:v>
                </c:pt>
                <c:pt idx="290">
                  <c:v>25.000792135701506</c:v>
                </c:pt>
                <c:pt idx="291">
                  <c:v>25.085074580390184</c:v>
                </c:pt>
                <c:pt idx="292">
                  <c:v>25.170393137175044</c:v>
                </c:pt>
                <c:pt idx="293">
                  <c:v>25.256786984160815</c:v>
                </c:pt>
                <c:pt idx="294">
                  <c:v>25.344297832558311</c:v>
                </c:pt>
                <c:pt idx="295">
                  <c:v>25.432970162086001</c:v>
                </c:pt>
                <c:pt idx="296">
                  <c:v>25.52285148526752</c:v>
                </c:pt>
                <c:pt idx="297">
                  <c:v>25.613992645082433</c:v>
                </c:pt>
                <c:pt idx="298">
                  <c:v>25.70644815126359</c:v>
                </c:pt>
                <c:pt idx="299">
                  <c:v>25.799579991808603</c:v>
                </c:pt>
                <c:pt idx="300">
                  <c:v>25.892711832353616</c:v>
                </c:pt>
                <c:pt idx="301">
                  <c:v>25.985843672898628</c:v>
                </c:pt>
                <c:pt idx="302">
                  <c:v>26.078975513443641</c:v>
                </c:pt>
                <c:pt idx="303">
                  <c:v>26.172107353988654</c:v>
                </c:pt>
                <c:pt idx="304">
                  <c:v>26.265239194533667</c:v>
                </c:pt>
                <c:pt idx="305">
                  <c:v>26.35837103507868</c:v>
                </c:pt>
                <c:pt idx="306">
                  <c:v>26.451502875623692</c:v>
                </c:pt>
                <c:pt idx="307">
                  <c:v>26.544634716168705</c:v>
                </c:pt>
                <c:pt idx="308">
                  <c:v>26.637766556713718</c:v>
                </c:pt>
                <c:pt idx="309">
                  <c:v>26.730898397258731</c:v>
                </c:pt>
                <c:pt idx="310">
                  <c:v>26.824030237803743</c:v>
                </c:pt>
                <c:pt idx="311">
                  <c:v>26.917162078348756</c:v>
                </c:pt>
                <c:pt idx="312">
                  <c:v>27.010293918893769</c:v>
                </c:pt>
                <c:pt idx="313">
                  <c:v>27.103425759438782</c:v>
                </c:pt>
                <c:pt idx="314">
                  <c:v>27.196557599983795</c:v>
                </c:pt>
                <c:pt idx="315">
                  <c:v>27.289689440528807</c:v>
                </c:pt>
                <c:pt idx="316">
                  <c:v>27.38282128107382</c:v>
                </c:pt>
                <c:pt idx="317">
                  <c:v>27.475953121618833</c:v>
                </c:pt>
                <c:pt idx="318">
                  <c:v>27.569084962163846</c:v>
                </c:pt>
                <c:pt idx="319">
                  <c:v>27.662216802708858</c:v>
                </c:pt>
                <c:pt idx="320">
                  <c:v>27.755348643253871</c:v>
                </c:pt>
                <c:pt idx="321">
                  <c:v>27.848480483798884</c:v>
                </c:pt>
                <c:pt idx="322">
                  <c:v>27.941612324343897</c:v>
                </c:pt>
                <c:pt idx="323">
                  <c:v>28.03474416488891</c:v>
                </c:pt>
                <c:pt idx="324">
                  <c:v>28.127876005433922</c:v>
                </c:pt>
                <c:pt idx="325">
                  <c:v>28.221007845978935</c:v>
                </c:pt>
                <c:pt idx="326">
                  <c:v>28.314139686523948</c:v>
                </c:pt>
                <c:pt idx="327">
                  <c:v>28.407271527068961</c:v>
                </c:pt>
                <c:pt idx="328">
                  <c:v>28.500403367613973</c:v>
                </c:pt>
                <c:pt idx="329">
                  <c:v>28.593535208158986</c:v>
                </c:pt>
                <c:pt idx="330">
                  <c:v>28.686667048703999</c:v>
                </c:pt>
                <c:pt idx="331">
                  <c:v>28.779798889249012</c:v>
                </c:pt>
                <c:pt idx="332">
                  <c:v>28.872930729794025</c:v>
                </c:pt>
                <c:pt idx="333">
                  <c:v>28.966062570339037</c:v>
                </c:pt>
                <c:pt idx="334">
                  <c:v>29.05919441088405</c:v>
                </c:pt>
                <c:pt idx="335">
                  <c:v>29.152326251429063</c:v>
                </c:pt>
                <c:pt idx="336">
                  <c:v>29.245458091974076</c:v>
                </c:pt>
                <c:pt idx="337">
                  <c:v>29.338589932519088</c:v>
                </c:pt>
                <c:pt idx="338">
                  <c:v>29.431721773064101</c:v>
                </c:pt>
                <c:pt idx="339">
                  <c:v>29.524853613609114</c:v>
                </c:pt>
                <c:pt idx="340">
                  <c:v>29.617985454154127</c:v>
                </c:pt>
                <c:pt idx="341">
                  <c:v>29.71111729469914</c:v>
                </c:pt>
                <c:pt idx="342">
                  <c:v>29.804249135244152</c:v>
                </c:pt>
                <c:pt idx="343">
                  <c:v>29.897380975789165</c:v>
                </c:pt>
                <c:pt idx="344">
                  <c:v>29.990512816334178</c:v>
                </c:pt>
                <c:pt idx="345">
                  <c:v>30.083644656879191</c:v>
                </c:pt>
                <c:pt idx="346">
                  <c:v>30.176776497424203</c:v>
                </c:pt>
                <c:pt idx="347">
                  <c:v>30.269908337969216</c:v>
                </c:pt>
                <c:pt idx="348">
                  <c:v>30.363040178514229</c:v>
                </c:pt>
                <c:pt idx="349">
                  <c:v>30.456172019059242</c:v>
                </c:pt>
                <c:pt idx="350">
                  <c:v>30.549303859604255</c:v>
                </c:pt>
                <c:pt idx="351">
                  <c:v>30.642435700149267</c:v>
                </c:pt>
                <c:pt idx="352">
                  <c:v>30.73556754069428</c:v>
                </c:pt>
                <c:pt idx="353">
                  <c:v>30.828699381239293</c:v>
                </c:pt>
                <c:pt idx="354">
                  <c:v>30.921831221784306</c:v>
                </c:pt>
                <c:pt idx="355">
                  <c:v>31.014963062329318</c:v>
                </c:pt>
                <c:pt idx="356">
                  <c:v>31.108094902874331</c:v>
                </c:pt>
                <c:pt idx="357">
                  <c:v>31.201226743419344</c:v>
                </c:pt>
                <c:pt idx="358">
                  <c:v>31.294358583964357</c:v>
                </c:pt>
                <c:pt idx="359">
                  <c:v>31.38749042450937</c:v>
                </c:pt>
                <c:pt idx="360">
                  <c:v>31.480622265054382</c:v>
                </c:pt>
                <c:pt idx="361">
                  <c:v>31.573754105599395</c:v>
                </c:pt>
                <c:pt idx="362">
                  <c:v>31.666885946144408</c:v>
                </c:pt>
                <c:pt idx="363">
                  <c:v>31.760017786689421</c:v>
                </c:pt>
                <c:pt idx="364">
                  <c:v>31.853149627234433</c:v>
                </c:pt>
                <c:pt idx="365">
                  <c:v>31.946281467779446</c:v>
                </c:pt>
                <c:pt idx="366">
                  <c:v>32.039413308324455</c:v>
                </c:pt>
                <c:pt idx="367">
                  <c:v>32.132545148869468</c:v>
                </c:pt>
                <c:pt idx="368">
                  <c:v>32.225676989414481</c:v>
                </c:pt>
                <c:pt idx="369">
                  <c:v>32.318808829959494</c:v>
                </c:pt>
                <c:pt idx="370">
                  <c:v>32.411940670504507</c:v>
                </c:pt>
                <c:pt idx="371">
                  <c:v>32.505072511049519</c:v>
                </c:pt>
                <c:pt idx="372">
                  <c:v>32.598204351594532</c:v>
                </c:pt>
                <c:pt idx="373">
                  <c:v>32.691336192139545</c:v>
                </c:pt>
                <c:pt idx="374">
                  <c:v>32.784468032684558</c:v>
                </c:pt>
                <c:pt idx="375">
                  <c:v>32.87759987322957</c:v>
                </c:pt>
                <c:pt idx="376">
                  <c:v>32.970731713774583</c:v>
                </c:pt>
                <c:pt idx="377">
                  <c:v>33.063863554319596</c:v>
                </c:pt>
                <c:pt idx="378">
                  <c:v>33.156995394864609</c:v>
                </c:pt>
                <c:pt idx="379">
                  <c:v>33.250127235409622</c:v>
                </c:pt>
                <c:pt idx="380">
                  <c:v>33.343259075954634</c:v>
                </c:pt>
                <c:pt idx="381">
                  <c:v>33.436390916499647</c:v>
                </c:pt>
                <c:pt idx="382">
                  <c:v>33.52952275704466</c:v>
                </c:pt>
                <c:pt idx="383">
                  <c:v>33.622654597589673</c:v>
                </c:pt>
                <c:pt idx="384">
                  <c:v>33.715786438134685</c:v>
                </c:pt>
                <c:pt idx="385">
                  <c:v>33.808918278679698</c:v>
                </c:pt>
                <c:pt idx="386">
                  <c:v>33.902050119224711</c:v>
                </c:pt>
                <c:pt idx="387">
                  <c:v>33.995181959769724</c:v>
                </c:pt>
                <c:pt idx="388">
                  <c:v>34.088313800314737</c:v>
                </c:pt>
                <c:pt idx="389">
                  <c:v>34.181445640859749</c:v>
                </c:pt>
                <c:pt idx="390">
                  <c:v>34.274577481404762</c:v>
                </c:pt>
                <c:pt idx="391">
                  <c:v>34.367709321949775</c:v>
                </c:pt>
                <c:pt idx="392">
                  <c:v>34.460841162494788</c:v>
                </c:pt>
                <c:pt idx="393">
                  <c:v>34.5539730030398</c:v>
                </c:pt>
                <c:pt idx="394">
                  <c:v>34.647104843584813</c:v>
                </c:pt>
                <c:pt idx="395">
                  <c:v>34.740236684129826</c:v>
                </c:pt>
                <c:pt idx="396">
                  <c:v>34.833368524674839</c:v>
                </c:pt>
                <c:pt idx="397">
                  <c:v>34.926500365219852</c:v>
                </c:pt>
                <c:pt idx="398">
                  <c:v>35.019632205764864</c:v>
                </c:pt>
                <c:pt idx="399">
                  <c:v>35.112764046309877</c:v>
                </c:pt>
                <c:pt idx="400">
                  <c:v>35.20589588685489</c:v>
                </c:pt>
                <c:pt idx="401">
                  <c:v>35.299027727399903</c:v>
                </c:pt>
                <c:pt idx="402">
                  <c:v>35.392159567944915</c:v>
                </c:pt>
                <c:pt idx="403">
                  <c:v>35.485291408489928</c:v>
                </c:pt>
                <c:pt idx="404">
                  <c:v>35.578423249034941</c:v>
                </c:pt>
                <c:pt idx="405">
                  <c:v>35.671555089579954</c:v>
                </c:pt>
                <c:pt idx="406">
                  <c:v>35.764686930124967</c:v>
                </c:pt>
                <c:pt idx="407">
                  <c:v>35.857818770669979</c:v>
                </c:pt>
                <c:pt idx="408">
                  <c:v>35.950950611214992</c:v>
                </c:pt>
                <c:pt idx="409">
                  <c:v>36.044082451760005</c:v>
                </c:pt>
                <c:pt idx="410">
                  <c:v>36.137214292305018</c:v>
                </c:pt>
                <c:pt idx="411">
                  <c:v>36.23034613285003</c:v>
                </c:pt>
                <c:pt idx="412">
                  <c:v>36.323477973395043</c:v>
                </c:pt>
                <c:pt idx="413">
                  <c:v>36.416609813940056</c:v>
                </c:pt>
                <c:pt idx="414">
                  <c:v>36.509741654485069</c:v>
                </c:pt>
                <c:pt idx="415">
                  <c:v>36.602873495030082</c:v>
                </c:pt>
                <c:pt idx="416">
                  <c:v>36.696005335575094</c:v>
                </c:pt>
                <c:pt idx="417">
                  <c:v>36.789137176120107</c:v>
                </c:pt>
                <c:pt idx="418">
                  <c:v>36.88226901666512</c:v>
                </c:pt>
                <c:pt idx="419">
                  <c:v>36.975400857210133</c:v>
                </c:pt>
                <c:pt idx="420">
                  <c:v>37.068532697755145</c:v>
                </c:pt>
                <c:pt idx="421">
                  <c:v>37.161664538300158</c:v>
                </c:pt>
                <c:pt idx="422">
                  <c:v>37.254796378845171</c:v>
                </c:pt>
                <c:pt idx="423">
                  <c:v>37.347928219390184</c:v>
                </c:pt>
                <c:pt idx="424">
                  <c:v>37.441060059935197</c:v>
                </c:pt>
                <c:pt idx="425">
                  <c:v>37.534191900480209</c:v>
                </c:pt>
                <c:pt idx="426">
                  <c:v>37.627323741025222</c:v>
                </c:pt>
                <c:pt idx="427">
                  <c:v>37.720455581570235</c:v>
                </c:pt>
                <c:pt idx="428">
                  <c:v>37.813587422115248</c:v>
                </c:pt>
                <c:pt idx="429">
                  <c:v>37.90671926266026</c:v>
                </c:pt>
                <c:pt idx="430">
                  <c:v>37.999851103205273</c:v>
                </c:pt>
                <c:pt idx="431">
                  <c:v>38.092982943750286</c:v>
                </c:pt>
                <c:pt idx="432">
                  <c:v>38.186114784295299</c:v>
                </c:pt>
                <c:pt idx="433">
                  <c:v>38.279246624840312</c:v>
                </c:pt>
                <c:pt idx="434">
                  <c:v>38.372378465385324</c:v>
                </c:pt>
                <c:pt idx="435">
                  <c:v>38.465510305930337</c:v>
                </c:pt>
                <c:pt idx="436">
                  <c:v>38.55864214647535</c:v>
                </c:pt>
                <c:pt idx="437">
                  <c:v>38.651773987020363</c:v>
                </c:pt>
                <c:pt idx="438">
                  <c:v>38.744905827565375</c:v>
                </c:pt>
                <c:pt idx="439">
                  <c:v>38.838037668110388</c:v>
                </c:pt>
                <c:pt idx="440">
                  <c:v>38.931169508655401</c:v>
                </c:pt>
                <c:pt idx="441">
                  <c:v>39.024301349200414</c:v>
                </c:pt>
                <c:pt idx="442">
                  <c:v>39.117433189745427</c:v>
                </c:pt>
                <c:pt idx="443">
                  <c:v>39.210565030290439</c:v>
                </c:pt>
                <c:pt idx="444">
                  <c:v>39.303696870835452</c:v>
                </c:pt>
                <c:pt idx="445">
                  <c:v>39.396828711380465</c:v>
                </c:pt>
                <c:pt idx="446">
                  <c:v>39.489960551925478</c:v>
                </c:pt>
                <c:pt idx="447">
                  <c:v>39.58309239247049</c:v>
                </c:pt>
                <c:pt idx="448">
                  <c:v>39.676224233015503</c:v>
                </c:pt>
                <c:pt idx="449">
                  <c:v>39.769356073560516</c:v>
                </c:pt>
                <c:pt idx="450">
                  <c:v>39.862487914105529</c:v>
                </c:pt>
                <c:pt idx="451">
                  <c:v>39.955619754650542</c:v>
                </c:pt>
                <c:pt idx="452">
                  <c:v>40.048751595195554</c:v>
                </c:pt>
                <c:pt idx="453">
                  <c:v>40.141883435740567</c:v>
                </c:pt>
                <c:pt idx="454">
                  <c:v>40.23501527628558</c:v>
                </c:pt>
                <c:pt idx="455">
                  <c:v>40.328147116830593</c:v>
                </c:pt>
                <c:pt idx="456">
                  <c:v>40.421278957375606</c:v>
                </c:pt>
                <c:pt idx="457">
                  <c:v>40.514410797920618</c:v>
                </c:pt>
                <c:pt idx="458">
                  <c:v>40.607542638465631</c:v>
                </c:pt>
                <c:pt idx="459">
                  <c:v>40.700674479010644</c:v>
                </c:pt>
                <c:pt idx="460">
                  <c:v>40.793806319555657</c:v>
                </c:pt>
                <c:pt idx="461">
                  <c:v>40.886938160100669</c:v>
                </c:pt>
                <c:pt idx="462">
                  <c:v>40.980070000645682</c:v>
                </c:pt>
                <c:pt idx="463">
                  <c:v>41.073201841190695</c:v>
                </c:pt>
                <c:pt idx="464">
                  <c:v>41.166333681735708</c:v>
                </c:pt>
                <c:pt idx="465">
                  <c:v>41.259465522280721</c:v>
                </c:pt>
                <c:pt idx="466">
                  <c:v>41.352597362825733</c:v>
                </c:pt>
                <c:pt idx="467">
                  <c:v>41.445729203370746</c:v>
                </c:pt>
                <c:pt idx="468">
                  <c:v>41.538861043915759</c:v>
                </c:pt>
                <c:pt idx="469">
                  <c:v>41.631832139102038</c:v>
                </c:pt>
                <c:pt idx="470">
                  <c:v>41.724484234219624</c:v>
                </c:pt>
                <c:pt idx="471">
                  <c:v>41.816821154015607</c:v>
                </c:pt>
                <c:pt idx="472">
                  <c:v>41.908846649966726</c:v>
                </c:pt>
                <c:pt idx="473">
                  <c:v>42.000564402221208</c:v>
                </c:pt>
                <c:pt idx="474">
                  <c:v>42.091978021474979</c:v>
                </c:pt>
                <c:pt idx="475">
                  <c:v>42.183091050785045</c:v>
                </c:pt>
                <c:pt idx="476">
                  <c:v>42.27390696732251</c:v>
                </c:pt>
                <c:pt idx="477">
                  <c:v>42.364429184067681</c:v>
                </c:pt>
                <c:pt idx="478">
                  <c:v>42.454661051449598</c:v>
                </c:pt>
                <c:pt idx="479">
                  <c:v>42.544605858932179</c:v>
                </c:pt>
                <c:pt idx="480">
                  <c:v>42.634266836549138</c:v>
                </c:pt>
                <c:pt idx="481">
                  <c:v>42.723647156389596</c:v>
                </c:pt>
                <c:pt idx="482">
                  <c:v>42.812749934036376</c:v>
                </c:pt>
                <c:pt idx="483">
                  <c:v>42.901578229958794</c:v>
                </c:pt>
                <c:pt idx="484">
                  <c:v>42.99013505086166</c:v>
                </c:pt>
                <c:pt idx="485">
                  <c:v>43.078423350992225</c:v>
                </c:pt>
                <c:pt idx="486">
                  <c:v>43.166446033406572</c:v>
                </c:pt>
                <c:pt idx="487">
                  <c:v>43.254205951197065</c:v>
                </c:pt>
                <c:pt idx="488">
                  <c:v>43.341705908682265</c:v>
                </c:pt>
                <c:pt idx="489">
                  <c:v>43.428948662560707</c:v>
                </c:pt>
                <c:pt idx="490">
                  <c:v>43.515936923029898</c:v>
                </c:pt>
                <c:pt idx="491">
                  <c:v>43.602673354871733</c:v>
                </c:pt>
                <c:pt idx="492">
                  <c:v>43.689160578505671</c:v>
                </c:pt>
                <c:pt idx="493">
                  <c:v>43.775401171010692</c:v>
                </c:pt>
                <c:pt idx="494">
                  <c:v>43.861397667117309</c:v>
                </c:pt>
                <c:pt idx="495">
                  <c:v>43.947152560170572</c:v>
                </c:pt>
                <c:pt idx="496">
                  <c:v>44.032668303065151</c:v>
                </c:pt>
                <c:pt idx="497">
                  <c:v>44.117947309153479</c:v>
                </c:pt>
                <c:pt idx="498">
                  <c:v>44.202991953127892</c:v>
                </c:pt>
                <c:pt idx="499">
                  <c:v>44.287804571877679</c:v>
                </c:pt>
                <c:pt idx="500">
                  <c:v>44.372387465321864</c:v>
                </c:pt>
                <c:pt idx="501">
                  <c:v>44.456742897218618</c:v>
                </c:pt>
                <c:pt idx="502">
                  <c:v>44.540873095952065</c:v>
                </c:pt>
                <c:pt idx="503">
                  <c:v>44.624780255297225</c:v>
                </c:pt>
                <c:pt idx="504">
                  <c:v>44.708466535163893</c:v>
                </c:pt>
                <c:pt idx="505">
                  <c:v>44.791934062320074</c:v>
                </c:pt>
                <c:pt idx="506">
                  <c:v>44.875184931095752</c:v>
                </c:pt>
                <c:pt idx="507">
                  <c:v>44.95822120406757</c:v>
                </c:pt>
                <c:pt idx="508">
                  <c:v>45.041044912725063</c:v>
                </c:pt>
                <c:pt idx="509">
                  <c:v>45.123658058119069</c:v>
                </c:pt>
                <c:pt idx="510">
                  <c:v>45.206062611492889</c:v>
                </c:pt>
                <c:pt idx="511">
                  <c:v>45.288260514896741</c:v>
                </c:pt>
                <c:pt idx="512">
                  <c:v>45.370253681786053</c:v>
                </c:pt>
                <c:pt idx="513">
                  <c:v>45.452043997604115</c:v>
                </c:pt>
                <c:pt idx="514">
                  <c:v>45.53363332034958</c:v>
                </c:pt>
                <c:pt idx="515">
                  <c:v>45.615023481129299</c:v>
                </c:pt>
                <c:pt idx="516">
                  <c:v>45.696216284696924</c:v>
                </c:pt>
                <c:pt idx="517">
                  <c:v>45.777213509977791</c:v>
                </c:pt>
                <c:pt idx="518">
                  <c:v>45.858016910580417</c:v>
                </c:pt>
                <c:pt idx="519">
                  <c:v>45.938628215295083</c:v>
                </c:pt>
                <c:pt idx="520">
                  <c:v>46.01909278452446</c:v>
                </c:pt>
                <c:pt idx="521">
                  <c:v>46.099498818300724</c:v>
                </c:pt>
                <c:pt idx="522">
                  <c:v>46.179933743586425</c:v>
                </c:pt>
                <c:pt idx="523">
                  <c:v>46.26048504706305</c:v>
                </c:pt>
                <c:pt idx="524">
                  <c:v>46.341241108254025</c:v>
                </c:pt>
                <c:pt idx="525">
                  <c:v>46.422292055288679</c:v>
                </c:pt>
                <c:pt idx="526">
                  <c:v>46.50373066678462</c:v>
                </c:pt>
                <c:pt idx="527">
                  <c:v>46.585653345781431</c:v>
                </c:pt>
                <c:pt idx="528">
                  <c:v>46.668114430781422</c:v>
                </c:pt>
                <c:pt idx="529">
                  <c:v>46.751123683887513</c:v>
                </c:pt>
                <c:pt idx="530">
                  <c:v>46.834691171328203</c:v>
                </c:pt>
                <c:pt idx="531">
                  <c:v>46.918827276930749</c:v>
                </c:pt>
                <c:pt idx="532">
                  <c:v>47.003542716372394</c:v>
                </c:pt>
                <c:pt idx="533">
                  <c:v>47.088848552265276</c:v>
                </c:pt>
                <c:pt idx="534">
                  <c:v>47.174756210135392</c:v>
                </c:pt>
                <c:pt idx="535">
                  <c:v>47.261277495361398</c:v>
                </c:pt>
                <c:pt idx="536">
                  <c:v>47.348424611144537</c:v>
                </c:pt>
                <c:pt idx="537">
                  <c:v>47.436210177587661</c:v>
                </c:pt>
                <c:pt idx="538">
                  <c:v>47.524589541510174</c:v>
                </c:pt>
                <c:pt idx="539">
                  <c:v>47.613456667518136</c:v>
                </c:pt>
                <c:pt idx="540">
                  <c:v>47.702699944789906</c:v>
                </c:pt>
                <c:pt idx="541">
                  <c:v>47.792203380897661</c:v>
                </c:pt>
                <c:pt idx="542">
                  <c:v>47.881847936652647</c:v>
                </c:pt>
                <c:pt idx="543">
                  <c:v>47.97151296152586</c:v>
                </c:pt>
                <c:pt idx="544">
                  <c:v>48.061077682770048</c:v>
                </c:pt>
                <c:pt idx="545">
                  <c:v>48.150422697872273</c:v>
                </c:pt>
                <c:pt idx="546">
                  <c:v>48.239490561219512</c:v>
                </c:pt>
                <c:pt idx="547">
                  <c:v>48.328284326401423</c:v>
                </c:pt>
                <c:pt idx="548">
                  <c:v>48.416806993410901</c:v>
                </c:pt>
                <c:pt idx="549">
                  <c:v>48.505003970475535</c:v>
                </c:pt>
                <c:pt idx="550">
                  <c:v>48.592765750494706</c:v>
                </c:pt>
                <c:pt idx="551">
                  <c:v>48.679987960435845</c:v>
                </c:pt>
                <c:pt idx="552">
                  <c:v>48.766572368539173</c:v>
                </c:pt>
                <c:pt idx="553">
                  <c:v>48.85242771095627</c:v>
                </c:pt>
                <c:pt idx="554">
                  <c:v>48.937470325622314</c:v>
                </c:pt>
                <c:pt idx="555">
                  <c:v>49.021624590700803</c:v>
                </c:pt>
                <c:pt idx="556">
                  <c:v>49.104823173543686</c:v>
                </c:pt>
                <c:pt idx="557">
                  <c:v>49.187052953999036</c:v>
                </c:pt>
                <c:pt idx="558">
                  <c:v>49.26834865768528</c:v>
                </c:pt>
                <c:pt idx="559">
                  <c:v>49.348743003954084</c:v>
                </c:pt>
                <c:pt idx="560">
                  <c:v>49.428266864302088</c:v>
                </c:pt>
                <c:pt idx="561">
                  <c:v>49.506949405061732</c:v>
                </c:pt>
                <c:pt idx="562">
                  <c:v>49.58481821623662</c:v>
                </c:pt>
                <c:pt idx="563">
                  <c:v>49.661899428090848</c:v>
                </c:pt>
                <c:pt idx="564">
                  <c:v>49.738217816885296</c:v>
                </c:pt>
                <c:pt idx="565">
                  <c:v>49.813796900970459</c:v>
                </c:pt>
                <c:pt idx="566">
                  <c:v>49.882902842720817</c:v>
                </c:pt>
                <c:pt idx="567">
                  <c:v>49.9574673857893</c:v>
                </c:pt>
                <c:pt idx="568">
                  <c:v>50.032031928857783</c:v>
                </c:pt>
                <c:pt idx="569">
                  <c:v>50.106596471926267</c:v>
                </c:pt>
                <c:pt idx="570">
                  <c:v>50.18116101499475</c:v>
                </c:pt>
                <c:pt idx="571">
                  <c:v>50.255725558063233</c:v>
                </c:pt>
                <c:pt idx="572">
                  <c:v>50.330290101131716</c:v>
                </c:pt>
                <c:pt idx="573">
                  <c:v>50.404854644200199</c:v>
                </c:pt>
                <c:pt idx="574">
                  <c:v>50.479419187268682</c:v>
                </c:pt>
                <c:pt idx="575">
                  <c:v>50.553983730337166</c:v>
                </c:pt>
                <c:pt idx="576">
                  <c:v>50.628548273405649</c:v>
                </c:pt>
                <c:pt idx="577">
                  <c:v>50.703112816474132</c:v>
                </c:pt>
                <c:pt idx="578">
                  <c:v>50.777677359542615</c:v>
                </c:pt>
                <c:pt idx="579">
                  <c:v>50.852241902611098</c:v>
                </c:pt>
                <c:pt idx="580">
                  <c:v>50.926806445679581</c:v>
                </c:pt>
                <c:pt idx="581">
                  <c:v>51.001370988748064</c:v>
                </c:pt>
                <c:pt idx="582">
                  <c:v>51.075935531816548</c:v>
                </c:pt>
                <c:pt idx="583">
                  <c:v>51.150500074885031</c:v>
                </c:pt>
                <c:pt idx="584">
                  <c:v>51.225064617953514</c:v>
                </c:pt>
                <c:pt idx="585">
                  <c:v>51.299629161021997</c:v>
                </c:pt>
                <c:pt idx="586">
                  <c:v>51.37419370409048</c:v>
                </c:pt>
                <c:pt idx="587">
                  <c:v>51.448758247158963</c:v>
                </c:pt>
                <c:pt idx="588">
                  <c:v>51.523322790227446</c:v>
                </c:pt>
                <c:pt idx="589">
                  <c:v>51.59788733329593</c:v>
                </c:pt>
                <c:pt idx="590">
                  <c:v>51.672451876364413</c:v>
                </c:pt>
                <c:pt idx="591">
                  <c:v>51.747016419432896</c:v>
                </c:pt>
                <c:pt idx="592">
                  <c:v>51.821580962501379</c:v>
                </c:pt>
                <c:pt idx="593">
                  <c:v>51.896145505569862</c:v>
                </c:pt>
                <c:pt idx="594">
                  <c:v>51.970710048638345</c:v>
                </c:pt>
                <c:pt idx="595">
                  <c:v>52.045274591706828</c:v>
                </c:pt>
                <c:pt idx="596">
                  <c:v>52.119839134775312</c:v>
                </c:pt>
                <c:pt idx="597">
                  <c:v>52.194403677843795</c:v>
                </c:pt>
                <c:pt idx="598">
                  <c:v>52.268968220912278</c:v>
                </c:pt>
                <c:pt idx="599">
                  <c:v>52.343532763980761</c:v>
                </c:pt>
                <c:pt idx="600">
                  <c:v>52.418097307049244</c:v>
                </c:pt>
                <c:pt idx="601">
                  <c:v>52.492661850117727</c:v>
                </c:pt>
                <c:pt idx="602">
                  <c:v>52.56722639318621</c:v>
                </c:pt>
                <c:pt idx="603">
                  <c:v>52.641790936254694</c:v>
                </c:pt>
                <c:pt idx="604">
                  <c:v>52.716355479323177</c:v>
                </c:pt>
                <c:pt idx="605">
                  <c:v>52.79092002239166</c:v>
                </c:pt>
                <c:pt idx="606">
                  <c:v>52.865484565460143</c:v>
                </c:pt>
                <c:pt idx="607">
                  <c:v>52.940049108528626</c:v>
                </c:pt>
                <c:pt idx="608">
                  <c:v>53.014613651597109</c:v>
                </c:pt>
                <c:pt idx="609">
                  <c:v>53.089178194665593</c:v>
                </c:pt>
                <c:pt idx="610">
                  <c:v>53.163742737734076</c:v>
                </c:pt>
                <c:pt idx="611">
                  <c:v>53.238307280802559</c:v>
                </c:pt>
                <c:pt idx="612">
                  <c:v>53.312871823871042</c:v>
                </c:pt>
                <c:pt idx="613">
                  <c:v>53.387436366939525</c:v>
                </c:pt>
                <c:pt idx="614">
                  <c:v>53.462000910008008</c:v>
                </c:pt>
                <c:pt idx="615">
                  <c:v>53.536565453076491</c:v>
                </c:pt>
                <c:pt idx="616">
                  <c:v>53.611129996144975</c:v>
                </c:pt>
                <c:pt idx="617">
                  <c:v>53.685694539213458</c:v>
                </c:pt>
                <c:pt idx="618">
                  <c:v>53.760259082281941</c:v>
                </c:pt>
                <c:pt idx="619">
                  <c:v>53.834823625350424</c:v>
                </c:pt>
                <c:pt idx="620">
                  <c:v>53.909388168418907</c:v>
                </c:pt>
                <c:pt idx="621">
                  <c:v>53.98395271148739</c:v>
                </c:pt>
                <c:pt idx="622">
                  <c:v>54.058517254555873</c:v>
                </c:pt>
                <c:pt idx="623">
                  <c:v>54.133081797624357</c:v>
                </c:pt>
                <c:pt idx="624">
                  <c:v>54.20764634069284</c:v>
                </c:pt>
                <c:pt idx="625">
                  <c:v>54.282210883761323</c:v>
                </c:pt>
                <c:pt idx="626">
                  <c:v>54.356775426829806</c:v>
                </c:pt>
                <c:pt idx="627">
                  <c:v>54.431339969898289</c:v>
                </c:pt>
                <c:pt idx="628">
                  <c:v>54.505904512966772</c:v>
                </c:pt>
                <c:pt idx="629">
                  <c:v>54.580469056035255</c:v>
                </c:pt>
                <c:pt idx="630">
                  <c:v>54.655033599103739</c:v>
                </c:pt>
                <c:pt idx="631">
                  <c:v>54.729598142172222</c:v>
                </c:pt>
                <c:pt idx="632">
                  <c:v>54.804162685240705</c:v>
                </c:pt>
                <c:pt idx="633">
                  <c:v>54.878727228309188</c:v>
                </c:pt>
                <c:pt idx="634">
                  <c:v>54.953291771377671</c:v>
                </c:pt>
                <c:pt idx="635">
                  <c:v>55.027856314446154</c:v>
                </c:pt>
                <c:pt idx="636">
                  <c:v>55.102420857514637</c:v>
                </c:pt>
                <c:pt idx="637">
                  <c:v>55.176985400583121</c:v>
                </c:pt>
                <c:pt idx="638">
                  <c:v>55.251549943651604</c:v>
                </c:pt>
                <c:pt idx="639">
                  <c:v>55.326114486720087</c:v>
                </c:pt>
                <c:pt idx="640">
                  <c:v>55.40067902978857</c:v>
                </c:pt>
                <c:pt idx="641">
                  <c:v>55.475243572857053</c:v>
                </c:pt>
                <c:pt idx="642">
                  <c:v>55.549808115925536</c:v>
                </c:pt>
                <c:pt idx="643">
                  <c:v>55.62437265899402</c:v>
                </c:pt>
                <c:pt idx="644">
                  <c:v>55.698937202062503</c:v>
                </c:pt>
                <c:pt idx="645">
                  <c:v>55.773501745130986</c:v>
                </c:pt>
                <c:pt idx="646">
                  <c:v>55.848066288199469</c:v>
                </c:pt>
                <c:pt idx="647">
                  <c:v>55.922630831267952</c:v>
                </c:pt>
                <c:pt idx="648">
                  <c:v>55.997195374336435</c:v>
                </c:pt>
                <c:pt idx="649">
                  <c:v>56.071759917404918</c:v>
                </c:pt>
                <c:pt idx="650">
                  <c:v>56.146324460473402</c:v>
                </c:pt>
                <c:pt idx="651">
                  <c:v>56.220889003541885</c:v>
                </c:pt>
                <c:pt idx="652">
                  <c:v>56.295453546610368</c:v>
                </c:pt>
                <c:pt idx="653">
                  <c:v>56.370018089678851</c:v>
                </c:pt>
                <c:pt idx="654">
                  <c:v>56.444582632747334</c:v>
                </c:pt>
                <c:pt idx="655">
                  <c:v>56.519147175815817</c:v>
                </c:pt>
                <c:pt idx="656">
                  <c:v>56.5937117188843</c:v>
                </c:pt>
                <c:pt idx="657">
                  <c:v>56.668276261952784</c:v>
                </c:pt>
                <c:pt idx="658">
                  <c:v>56.742840805021267</c:v>
                </c:pt>
                <c:pt idx="659">
                  <c:v>56.81740534808975</c:v>
                </c:pt>
                <c:pt idx="660">
                  <c:v>56.891969891158233</c:v>
                </c:pt>
                <c:pt idx="661">
                  <c:v>56.966534434226716</c:v>
                </c:pt>
                <c:pt idx="662">
                  <c:v>57.041098977295199</c:v>
                </c:pt>
                <c:pt idx="663">
                  <c:v>57.115663520363682</c:v>
                </c:pt>
                <c:pt idx="664">
                  <c:v>57.190228063432166</c:v>
                </c:pt>
                <c:pt idx="665">
                  <c:v>57.264792606500649</c:v>
                </c:pt>
                <c:pt idx="666">
                  <c:v>57.339357149569132</c:v>
                </c:pt>
                <c:pt idx="667">
                  <c:v>57.413921692637615</c:v>
                </c:pt>
                <c:pt idx="668">
                  <c:v>57.488486235706098</c:v>
                </c:pt>
                <c:pt idx="669">
                  <c:v>57.563050778774581</c:v>
                </c:pt>
                <c:pt idx="670">
                  <c:v>57.637970893334398</c:v>
                </c:pt>
                <c:pt idx="671">
                  <c:v>57.713615946425683</c:v>
                </c:pt>
                <c:pt idx="672">
                  <c:v>57.790007398226471</c:v>
                </c:pt>
                <c:pt idx="673">
                  <c:v>57.867167789086459</c:v>
                </c:pt>
                <c:pt idx="674">
                  <c:v>57.94512081721188</c:v>
                </c:pt>
                <c:pt idx="675">
                  <c:v>58.023891423684752</c:v>
                </c:pt>
                <c:pt idx="676">
                  <c:v>58.103505885681045</c:v>
                </c:pt>
                <c:pt idx="677">
                  <c:v>58.183991918875435</c:v>
                </c:pt>
                <c:pt idx="678">
                  <c:v>58.265378790163894</c:v>
                </c:pt>
                <c:pt idx="679">
                  <c:v>58.347697442003984</c:v>
                </c:pt>
                <c:pt idx="680">
                  <c:v>58.430980629870696</c:v>
                </c:pt>
                <c:pt idx="681">
                  <c:v>58.515263074559378</c:v>
                </c:pt>
                <c:pt idx="682">
                  <c:v>58.600581631344234</c:v>
                </c:pt>
                <c:pt idx="683">
                  <c:v>58.686975478330005</c:v>
                </c:pt>
                <c:pt idx="684">
                  <c:v>58.774486326727505</c:v>
                </c:pt>
                <c:pt idx="685">
                  <c:v>58.863158656255195</c:v>
                </c:pt>
                <c:pt idx="686">
                  <c:v>58.95303997943671</c:v>
                </c:pt>
                <c:pt idx="687">
                  <c:v>59.044181139251627</c:v>
                </c:pt>
                <c:pt idx="688">
                  <c:v>59.136636645432787</c:v>
                </c:pt>
                <c:pt idx="689">
                  <c:v>59.2297684859778</c:v>
                </c:pt>
                <c:pt idx="690">
                  <c:v>59.322900326522813</c:v>
                </c:pt>
                <c:pt idx="691">
                  <c:v>59.416032167067826</c:v>
                </c:pt>
                <c:pt idx="692">
                  <c:v>59.509164007612839</c:v>
                </c:pt>
                <c:pt idx="693">
                  <c:v>59.602295848157851</c:v>
                </c:pt>
                <c:pt idx="694">
                  <c:v>59.695427688702864</c:v>
                </c:pt>
                <c:pt idx="695">
                  <c:v>59.788559529247877</c:v>
                </c:pt>
                <c:pt idx="696">
                  <c:v>59.88169136979289</c:v>
                </c:pt>
                <c:pt idx="697">
                  <c:v>59.974823210337902</c:v>
                </c:pt>
                <c:pt idx="698">
                  <c:v>60.067955050882915</c:v>
                </c:pt>
                <c:pt idx="699">
                  <c:v>60.161086891427928</c:v>
                </c:pt>
                <c:pt idx="700">
                  <c:v>60.254218731972941</c:v>
                </c:pt>
                <c:pt idx="701">
                  <c:v>60.347350572517954</c:v>
                </c:pt>
                <c:pt idx="702">
                  <c:v>60.440482413062966</c:v>
                </c:pt>
                <c:pt idx="703">
                  <c:v>60.533614253607979</c:v>
                </c:pt>
                <c:pt idx="704">
                  <c:v>60.626746094152992</c:v>
                </c:pt>
                <c:pt idx="705">
                  <c:v>60.719877934698005</c:v>
                </c:pt>
                <c:pt idx="706">
                  <c:v>60.813009775243017</c:v>
                </c:pt>
                <c:pt idx="707">
                  <c:v>60.90614161578803</c:v>
                </c:pt>
                <c:pt idx="708">
                  <c:v>60.999273456333043</c:v>
                </c:pt>
                <c:pt idx="709">
                  <c:v>61.092405296878056</c:v>
                </c:pt>
                <c:pt idx="710">
                  <c:v>61.185537137423069</c:v>
                </c:pt>
                <c:pt idx="711">
                  <c:v>61.278668977968081</c:v>
                </c:pt>
                <c:pt idx="712">
                  <c:v>61.371800818513094</c:v>
                </c:pt>
                <c:pt idx="713">
                  <c:v>61.464932659058107</c:v>
                </c:pt>
                <c:pt idx="714">
                  <c:v>61.55806449960312</c:v>
                </c:pt>
                <c:pt idx="715">
                  <c:v>61.651196340148132</c:v>
                </c:pt>
                <c:pt idx="716">
                  <c:v>61.744328180693145</c:v>
                </c:pt>
                <c:pt idx="717">
                  <c:v>61.837460021238158</c:v>
                </c:pt>
                <c:pt idx="718">
                  <c:v>61.930591861783171</c:v>
                </c:pt>
                <c:pt idx="719">
                  <c:v>62.023723702328184</c:v>
                </c:pt>
                <c:pt idx="720">
                  <c:v>62.116855542873196</c:v>
                </c:pt>
                <c:pt idx="721">
                  <c:v>62.209987383418209</c:v>
                </c:pt>
                <c:pt idx="722">
                  <c:v>62.303119223963222</c:v>
                </c:pt>
                <c:pt idx="723">
                  <c:v>62.396251064508235</c:v>
                </c:pt>
                <c:pt idx="724">
                  <c:v>62.489382905053247</c:v>
                </c:pt>
                <c:pt idx="725">
                  <c:v>62.58251474559826</c:v>
                </c:pt>
                <c:pt idx="726">
                  <c:v>62.675646586143273</c:v>
                </c:pt>
                <c:pt idx="727">
                  <c:v>62.768778426688286</c:v>
                </c:pt>
                <c:pt idx="728">
                  <c:v>62.861910267233299</c:v>
                </c:pt>
                <c:pt idx="729">
                  <c:v>62.955042107778311</c:v>
                </c:pt>
                <c:pt idx="730">
                  <c:v>63.048173948323324</c:v>
                </c:pt>
                <c:pt idx="731">
                  <c:v>63.141145043509603</c:v>
                </c:pt>
                <c:pt idx="732">
                  <c:v>63.233797138627189</c:v>
                </c:pt>
                <c:pt idx="733">
                  <c:v>63.326134058423172</c:v>
                </c:pt>
                <c:pt idx="734">
                  <c:v>63.418159554374292</c:v>
                </c:pt>
                <c:pt idx="735">
                  <c:v>63.509877306628773</c:v>
                </c:pt>
                <c:pt idx="736">
                  <c:v>63.601290925882545</c:v>
                </c:pt>
                <c:pt idx="737">
                  <c:v>63.69240395519261</c:v>
                </c:pt>
                <c:pt idx="738">
                  <c:v>63.783219871730076</c:v>
                </c:pt>
                <c:pt idx="739">
                  <c:v>63.873742088475247</c:v>
                </c:pt>
                <c:pt idx="740">
                  <c:v>63.963973955857163</c:v>
                </c:pt>
                <c:pt idx="741">
                  <c:v>64.053918763339752</c:v>
                </c:pt>
                <c:pt idx="742">
                  <c:v>64.14357974095671</c:v>
                </c:pt>
                <c:pt idx="743">
                  <c:v>64.232960060797168</c:v>
                </c:pt>
                <c:pt idx="744">
                  <c:v>64.322062838443955</c:v>
                </c:pt>
                <c:pt idx="745">
                  <c:v>64.410891134366381</c:v>
                </c:pt>
                <c:pt idx="746">
                  <c:v>64.499447955269247</c:v>
                </c:pt>
                <c:pt idx="747">
                  <c:v>64.587736255399818</c:v>
                </c:pt>
                <c:pt idx="748">
                  <c:v>64.675758937814166</c:v>
                </c:pt>
                <c:pt idx="749">
                  <c:v>64.763518855604659</c:v>
                </c:pt>
                <c:pt idx="750">
                  <c:v>64.851018813089851</c:v>
                </c:pt>
                <c:pt idx="751">
                  <c:v>64.938261566968293</c:v>
                </c:pt>
                <c:pt idx="752">
                  <c:v>65.025249827437477</c:v>
                </c:pt>
                <c:pt idx="753">
                  <c:v>65.111986259279306</c:v>
                </c:pt>
                <c:pt idx="754">
                  <c:v>65.198473482913244</c:v>
                </c:pt>
                <c:pt idx="755">
                  <c:v>65.284714075418265</c:v>
                </c:pt>
                <c:pt idx="756">
                  <c:v>65.370710571524882</c:v>
                </c:pt>
                <c:pt idx="757">
                  <c:v>65.456465464578145</c:v>
                </c:pt>
                <c:pt idx="758">
                  <c:v>65.541981207472716</c:v>
                </c:pt>
                <c:pt idx="759">
                  <c:v>65.627260213561044</c:v>
                </c:pt>
                <c:pt idx="760">
                  <c:v>65.712304857535457</c:v>
                </c:pt>
                <c:pt idx="761">
                  <c:v>65.797117476285251</c:v>
                </c:pt>
                <c:pt idx="762">
                  <c:v>65.88170036972943</c:v>
                </c:pt>
                <c:pt idx="763">
                  <c:v>65.966055801626183</c:v>
                </c:pt>
                <c:pt idx="764">
                  <c:v>66.050186000359631</c:v>
                </c:pt>
                <c:pt idx="765">
                  <c:v>66.13409315970479</c:v>
                </c:pt>
                <c:pt idx="766">
                  <c:v>66.217779439571459</c:v>
                </c:pt>
                <c:pt idx="767">
                  <c:v>66.301246966727632</c:v>
                </c:pt>
                <c:pt idx="768">
                  <c:v>66.384497835503311</c:v>
                </c:pt>
                <c:pt idx="769">
                  <c:v>66.467534108475135</c:v>
                </c:pt>
                <c:pt idx="770">
                  <c:v>66.550357817132621</c:v>
                </c:pt>
                <c:pt idx="771">
                  <c:v>66.632970962526628</c:v>
                </c:pt>
                <c:pt idx="772">
                  <c:v>66.715375515900448</c:v>
                </c:pt>
                <c:pt idx="773">
                  <c:v>66.797620032414585</c:v>
                </c:pt>
                <c:pt idx="774">
                  <c:v>66.879798751936747</c:v>
                </c:pt>
                <c:pt idx="775">
                  <c:v>66.962005027312642</c:v>
                </c:pt>
                <c:pt idx="776">
                  <c:v>67.044332254949467</c:v>
                </c:pt>
                <c:pt idx="777">
                  <c:v>67.126874805208899</c:v>
                </c:pt>
                <c:pt idx="778">
                  <c:v>67.209728978667528</c:v>
                </c:pt>
                <c:pt idx="779">
                  <c:v>67.292994015703684</c:v>
                </c:pt>
                <c:pt idx="780">
                  <c:v>67.376773189843362</c:v>
                </c:pt>
                <c:pt idx="781">
                  <c:v>67.461124954997402</c:v>
                </c:pt>
                <c:pt idx="782">
                  <c:v>67.54606015494025</c:v>
                </c:pt>
                <c:pt idx="783">
                  <c:v>67.631589986256486</c:v>
                </c:pt>
                <c:pt idx="784">
                  <c:v>67.717726014671229</c:v>
                </c:pt>
                <c:pt idx="785">
                  <c:v>67.804480192366299</c:v>
                </c:pt>
                <c:pt idx="786">
                  <c:v>67.891864876356038</c:v>
                </c:pt>
                <c:pt idx="787">
                  <c:v>67.979892848002976</c:v>
                </c:pt>
                <c:pt idx="788">
                  <c:v>68.068577333761141</c:v>
                </c:pt>
                <c:pt idx="789">
                  <c:v>68.157932027242751</c:v>
                </c:pt>
                <c:pt idx="790">
                  <c:v>68.247971112712989</c:v>
                </c:pt>
                <c:pt idx="791">
                  <c:v>68.338646950140316</c:v>
                </c:pt>
                <c:pt idx="792">
                  <c:v>68.429845435349577</c:v>
                </c:pt>
                <c:pt idx="793">
                  <c:v>68.521446185280553</c:v>
                </c:pt>
                <c:pt idx="794">
                  <c:v>68.613323885144865</c:v>
                </c:pt>
                <c:pt idx="795">
                  <c:v>68.70534980234784</c:v>
                </c:pt>
                <c:pt idx="796">
                  <c:v>68.797393419091492</c:v>
                </c:pt>
                <c:pt idx="797">
                  <c:v>68.889324127604766</c:v>
                </c:pt>
                <c:pt idx="798">
                  <c:v>68.981012927657503</c:v>
                </c:pt>
                <c:pt idx="799">
                  <c:v>69.072397933074726</c:v>
                </c:pt>
                <c:pt idx="800">
                  <c:v>69.163482680600438</c:v>
                </c:pt>
                <c:pt idx="801">
                  <c:v>69.254270641255729</c:v>
                </c:pt>
                <c:pt idx="802">
                  <c:v>69.344703199411029</c:v>
                </c:pt>
                <c:pt idx="803">
                  <c:v>69.434662708502657</c:v>
                </c:pt>
                <c:pt idx="804">
                  <c:v>69.524037356762136</c:v>
                </c:pt>
                <c:pt idx="805">
                  <c:v>69.612722282445276</c:v>
                </c:pt>
                <c:pt idx="806">
                  <c:v>69.700620476154654</c:v>
                </c:pt>
                <c:pt idx="807">
                  <c:v>69.787643457625833</c:v>
                </c:pt>
                <c:pt idx="808">
                  <c:v>69.873711725857092</c:v>
                </c:pt>
                <c:pt idx="809">
                  <c:v>69.958754991663142</c:v>
                </c:pt>
                <c:pt idx="810">
                  <c:v>70.042761081199799</c:v>
                </c:pt>
                <c:pt idx="811">
                  <c:v>70.125768803686697</c:v>
                </c:pt>
                <c:pt idx="812">
                  <c:v>70.207814628963533</c:v>
                </c:pt>
                <c:pt idx="813">
                  <c:v>70.288932880034054</c:v>
                </c:pt>
                <c:pt idx="814">
                  <c:v>70.369155905709917</c:v>
                </c:pt>
                <c:pt idx="815">
                  <c:v>70.448514235811544</c:v>
                </c:pt>
                <c:pt idx="816">
                  <c:v>70.527036721032303</c:v>
                </c:pt>
                <c:pt idx="817">
                  <c:v>70.604750659278281</c:v>
                </c:pt>
                <c:pt idx="818">
                  <c:v>70.681681910048241</c:v>
                </c:pt>
                <c:pt idx="819">
                  <c:v>70.757854998208714</c:v>
                </c:pt>
                <c:pt idx="820">
                  <c:v>70.833328804682893</c:v>
                </c:pt>
                <c:pt idx="821">
                  <c:v>70.908193293883485</c:v>
                </c:pt>
                <c:pt idx="822">
                  <c:v>70.910876527287428</c:v>
                </c:pt>
                <c:pt idx="823">
                  <c:v>70.985441070355904</c:v>
                </c:pt>
                <c:pt idx="824">
                  <c:v>71.06000561342438</c:v>
                </c:pt>
                <c:pt idx="825">
                  <c:v>71.134570156492856</c:v>
                </c:pt>
                <c:pt idx="826">
                  <c:v>71.209134699561332</c:v>
                </c:pt>
                <c:pt idx="827">
                  <c:v>71.283699242629808</c:v>
                </c:pt>
                <c:pt idx="828">
                  <c:v>71.358263785698284</c:v>
                </c:pt>
                <c:pt idx="829">
                  <c:v>71.43282832876676</c:v>
                </c:pt>
                <c:pt idx="830">
                  <c:v>71.507392871835236</c:v>
                </c:pt>
                <c:pt idx="831">
                  <c:v>71.581957414903712</c:v>
                </c:pt>
                <c:pt idx="832">
                  <c:v>71.656521957972188</c:v>
                </c:pt>
                <c:pt idx="833">
                  <c:v>71.731086501040664</c:v>
                </c:pt>
                <c:pt idx="834">
                  <c:v>71.80565104410914</c:v>
                </c:pt>
                <c:pt idx="835">
                  <c:v>71.880215587177616</c:v>
                </c:pt>
                <c:pt idx="836">
                  <c:v>71.954780130246093</c:v>
                </c:pt>
                <c:pt idx="837">
                  <c:v>72.029344673314569</c:v>
                </c:pt>
                <c:pt idx="838">
                  <c:v>72.103909216383045</c:v>
                </c:pt>
                <c:pt idx="839">
                  <c:v>72.178473759451521</c:v>
                </c:pt>
                <c:pt idx="840">
                  <c:v>72.253038302519997</c:v>
                </c:pt>
                <c:pt idx="841">
                  <c:v>72.327602845588473</c:v>
                </c:pt>
                <c:pt idx="842">
                  <c:v>72.402167388656949</c:v>
                </c:pt>
                <c:pt idx="843">
                  <c:v>72.476731931725425</c:v>
                </c:pt>
                <c:pt idx="844">
                  <c:v>72.551296474793901</c:v>
                </c:pt>
                <c:pt idx="845">
                  <c:v>72.625861017862377</c:v>
                </c:pt>
                <c:pt idx="846">
                  <c:v>72.700425560930853</c:v>
                </c:pt>
                <c:pt idx="847">
                  <c:v>72.774990103999329</c:v>
                </c:pt>
                <c:pt idx="848">
                  <c:v>72.849554647067805</c:v>
                </c:pt>
                <c:pt idx="849">
                  <c:v>72.924119190136281</c:v>
                </c:pt>
                <c:pt idx="850">
                  <c:v>72.998683733204757</c:v>
                </c:pt>
                <c:pt idx="851">
                  <c:v>73.073248276273233</c:v>
                </c:pt>
                <c:pt idx="852">
                  <c:v>73.147812819341709</c:v>
                </c:pt>
                <c:pt idx="853">
                  <c:v>73.222377362410185</c:v>
                </c:pt>
                <c:pt idx="854">
                  <c:v>73.296941905478661</c:v>
                </c:pt>
                <c:pt idx="855">
                  <c:v>73.371506448547137</c:v>
                </c:pt>
                <c:pt idx="856">
                  <c:v>73.446070991615613</c:v>
                </c:pt>
                <c:pt idx="857">
                  <c:v>73.520635534684089</c:v>
                </c:pt>
                <c:pt idx="858">
                  <c:v>73.595200077752565</c:v>
                </c:pt>
                <c:pt idx="859">
                  <c:v>73.669764620821041</c:v>
                </c:pt>
                <c:pt idx="860">
                  <c:v>73.744329163889518</c:v>
                </c:pt>
                <c:pt idx="861">
                  <c:v>73.818893706957994</c:v>
                </c:pt>
                <c:pt idx="862">
                  <c:v>73.89345825002647</c:v>
                </c:pt>
                <c:pt idx="863">
                  <c:v>73.968022793094946</c:v>
                </c:pt>
                <c:pt idx="864">
                  <c:v>74.042587336163422</c:v>
                </c:pt>
                <c:pt idx="865">
                  <c:v>74.117151879231898</c:v>
                </c:pt>
                <c:pt idx="866">
                  <c:v>74.191716422300374</c:v>
                </c:pt>
                <c:pt idx="867">
                  <c:v>74.26628096536885</c:v>
                </c:pt>
                <c:pt idx="868">
                  <c:v>74.340845508437326</c:v>
                </c:pt>
                <c:pt idx="869">
                  <c:v>74.415410051505802</c:v>
                </c:pt>
                <c:pt idx="870">
                  <c:v>74.489974594574278</c:v>
                </c:pt>
                <c:pt idx="871">
                  <c:v>74.564539137642754</c:v>
                </c:pt>
                <c:pt idx="872">
                  <c:v>74.63910368071123</c:v>
                </c:pt>
                <c:pt idx="873">
                  <c:v>74.713668223779706</c:v>
                </c:pt>
                <c:pt idx="874">
                  <c:v>74.788232766848182</c:v>
                </c:pt>
                <c:pt idx="875">
                  <c:v>74.862797309916658</c:v>
                </c:pt>
                <c:pt idx="876">
                  <c:v>74.937361852985134</c:v>
                </c:pt>
                <c:pt idx="877">
                  <c:v>75.01192639605361</c:v>
                </c:pt>
                <c:pt idx="878">
                  <c:v>75.086490939122086</c:v>
                </c:pt>
                <c:pt idx="879">
                  <c:v>75.161055482190562</c:v>
                </c:pt>
                <c:pt idx="880">
                  <c:v>75.235620025259038</c:v>
                </c:pt>
                <c:pt idx="881">
                  <c:v>75.310184568327514</c:v>
                </c:pt>
                <c:pt idx="882">
                  <c:v>75.38474911139599</c:v>
                </c:pt>
                <c:pt idx="883">
                  <c:v>75.459313654464466</c:v>
                </c:pt>
                <c:pt idx="884">
                  <c:v>75.533878197532943</c:v>
                </c:pt>
                <c:pt idx="885">
                  <c:v>75.608442740601419</c:v>
                </c:pt>
                <c:pt idx="886">
                  <c:v>75.683007283669895</c:v>
                </c:pt>
                <c:pt idx="887">
                  <c:v>75.757571826738371</c:v>
                </c:pt>
                <c:pt idx="888">
                  <c:v>75.832136369806847</c:v>
                </c:pt>
                <c:pt idx="889">
                  <c:v>75.906700912875323</c:v>
                </c:pt>
                <c:pt idx="890">
                  <c:v>75.981265455943799</c:v>
                </c:pt>
                <c:pt idx="891">
                  <c:v>76.055829999012275</c:v>
                </c:pt>
                <c:pt idx="892">
                  <c:v>76.130394542080751</c:v>
                </c:pt>
                <c:pt idx="893">
                  <c:v>76.204959085149227</c:v>
                </c:pt>
                <c:pt idx="894">
                  <c:v>76.279523628217703</c:v>
                </c:pt>
                <c:pt idx="895">
                  <c:v>76.354088171286179</c:v>
                </c:pt>
                <c:pt idx="896">
                  <c:v>76.428652714354655</c:v>
                </c:pt>
                <c:pt idx="897">
                  <c:v>76.503217257423131</c:v>
                </c:pt>
                <c:pt idx="898">
                  <c:v>76.577781800491607</c:v>
                </c:pt>
                <c:pt idx="899">
                  <c:v>76.652346343560083</c:v>
                </c:pt>
                <c:pt idx="900">
                  <c:v>76.726910886628559</c:v>
                </c:pt>
                <c:pt idx="901">
                  <c:v>76.801475429697035</c:v>
                </c:pt>
                <c:pt idx="902">
                  <c:v>76.876039972765511</c:v>
                </c:pt>
                <c:pt idx="903">
                  <c:v>76.950604515833987</c:v>
                </c:pt>
                <c:pt idx="904">
                  <c:v>77.025169058902463</c:v>
                </c:pt>
                <c:pt idx="905">
                  <c:v>77.099733601970939</c:v>
                </c:pt>
                <c:pt idx="906">
                  <c:v>77.174298145039415</c:v>
                </c:pt>
                <c:pt idx="907">
                  <c:v>77.248862688107891</c:v>
                </c:pt>
                <c:pt idx="908">
                  <c:v>77.323427231176368</c:v>
                </c:pt>
                <c:pt idx="909">
                  <c:v>77.397991774244844</c:v>
                </c:pt>
                <c:pt idx="910">
                  <c:v>77.47255631731332</c:v>
                </c:pt>
                <c:pt idx="911">
                  <c:v>77.547120860381796</c:v>
                </c:pt>
                <c:pt idx="912">
                  <c:v>77.621685403450272</c:v>
                </c:pt>
                <c:pt idx="913">
                  <c:v>77.696249946518748</c:v>
                </c:pt>
                <c:pt idx="914">
                  <c:v>77.770814489587224</c:v>
                </c:pt>
                <c:pt idx="915">
                  <c:v>77.8453790326557</c:v>
                </c:pt>
                <c:pt idx="916">
                  <c:v>77.919943575724176</c:v>
                </c:pt>
                <c:pt idx="917">
                  <c:v>77.994508118792652</c:v>
                </c:pt>
                <c:pt idx="918">
                  <c:v>78.069072661861128</c:v>
                </c:pt>
                <c:pt idx="919">
                  <c:v>78.143637204929604</c:v>
                </c:pt>
                <c:pt idx="920">
                  <c:v>78.21820174799808</c:v>
                </c:pt>
                <c:pt idx="921">
                  <c:v>78.292766291066556</c:v>
                </c:pt>
                <c:pt idx="922">
                  <c:v>78.367330834135032</c:v>
                </c:pt>
                <c:pt idx="923">
                  <c:v>78.441895377203508</c:v>
                </c:pt>
                <c:pt idx="924">
                  <c:v>78.516459920271984</c:v>
                </c:pt>
                <c:pt idx="925">
                  <c:v>78.59102446334046</c:v>
                </c:pt>
                <c:pt idx="926">
                  <c:v>78.665589006408936</c:v>
                </c:pt>
                <c:pt idx="927">
                  <c:v>78.740153549477412</c:v>
                </c:pt>
                <c:pt idx="928">
                  <c:v>78.814718092545888</c:v>
                </c:pt>
                <c:pt idx="929">
                  <c:v>78.889282635614364</c:v>
                </c:pt>
                <c:pt idx="930">
                  <c:v>78.96384717868284</c:v>
                </c:pt>
                <c:pt idx="931">
                  <c:v>79.038411721751316</c:v>
                </c:pt>
                <c:pt idx="932">
                  <c:v>79.112976264819793</c:v>
                </c:pt>
                <c:pt idx="933">
                  <c:v>79.187540807888269</c:v>
                </c:pt>
                <c:pt idx="934">
                  <c:v>79.262105350956745</c:v>
                </c:pt>
                <c:pt idx="935">
                  <c:v>79.336669894025221</c:v>
                </c:pt>
                <c:pt idx="936">
                  <c:v>79.411234437093697</c:v>
                </c:pt>
                <c:pt idx="937">
                  <c:v>79.485798980162173</c:v>
                </c:pt>
                <c:pt idx="938">
                  <c:v>79.560363523230649</c:v>
                </c:pt>
                <c:pt idx="939">
                  <c:v>79.634928066299125</c:v>
                </c:pt>
                <c:pt idx="940">
                  <c:v>79.709492609367601</c:v>
                </c:pt>
                <c:pt idx="941">
                  <c:v>79.784057152436077</c:v>
                </c:pt>
                <c:pt idx="942">
                  <c:v>79.858621695504553</c:v>
                </c:pt>
                <c:pt idx="943">
                  <c:v>79.933186238573029</c:v>
                </c:pt>
                <c:pt idx="944">
                  <c:v>80.007750781641505</c:v>
                </c:pt>
                <c:pt idx="945">
                  <c:v>80.082315324709981</c:v>
                </c:pt>
                <c:pt idx="946">
                  <c:v>80.156879867778457</c:v>
                </c:pt>
                <c:pt idx="947">
                  <c:v>80.231444410846933</c:v>
                </c:pt>
                <c:pt idx="948">
                  <c:v>80.306008953915409</c:v>
                </c:pt>
                <c:pt idx="949">
                  <c:v>80.380573496983885</c:v>
                </c:pt>
                <c:pt idx="950">
                  <c:v>80.455138040052361</c:v>
                </c:pt>
                <c:pt idx="951">
                  <c:v>80.529702583120837</c:v>
                </c:pt>
                <c:pt idx="952">
                  <c:v>80.604267126189313</c:v>
                </c:pt>
                <c:pt idx="953">
                  <c:v>80.678831669257789</c:v>
                </c:pt>
                <c:pt idx="954">
                  <c:v>80.753396212326265</c:v>
                </c:pt>
                <c:pt idx="955">
                  <c:v>80.827960755394741</c:v>
                </c:pt>
                <c:pt idx="956">
                  <c:v>80.902525298463217</c:v>
                </c:pt>
                <c:pt idx="957">
                  <c:v>80.977089841531694</c:v>
                </c:pt>
                <c:pt idx="958">
                  <c:v>81.05165438460017</c:v>
                </c:pt>
                <c:pt idx="959">
                  <c:v>81.126218927668646</c:v>
                </c:pt>
                <c:pt idx="960">
                  <c:v>81.200783470737122</c:v>
                </c:pt>
                <c:pt idx="961">
                  <c:v>81.275348013805598</c:v>
                </c:pt>
                <c:pt idx="962">
                  <c:v>81.349912556874074</c:v>
                </c:pt>
                <c:pt idx="963">
                  <c:v>81.42447709994255</c:v>
                </c:pt>
                <c:pt idx="964">
                  <c:v>81.499041643011026</c:v>
                </c:pt>
                <c:pt idx="965">
                  <c:v>81.573606186079502</c:v>
                </c:pt>
                <c:pt idx="966">
                  <c:v>81.648170729147978</c:v>
                </c:pt>
                <c:pt idx="967">
                  <c:v>81.722735272216454</c:v>
                </c:pt>
                <c:pt idx="968">
                  <c:v>81.79729981528493</c:v>
                </c:pt>
                <c:pt idx="969">
                  <c:v>81.871864358353406</c:v>
                </c:pt>
                <c:pt idx="970">
                  <c:v>81.946428901421882</c:v>
                </c:pt>
                <c:pt idx="971">
                  <c:v>82.020993444490358</c:v>
                </c:pt>
                <c:pt idx="972">
                  <c:v>82.095557987558834</c:v>
                </c:pt>
                <c:pt idx="973">
                  <c:v>82.17012253062731</c:v>
                </c:pt>
                <c:pt idx="974">
                  <c:v>82.244687073695786</c:v>
                </c:pt>
                <c:pt idx="975">
                  <c:v>82.319251616764262</c:v>
                </c:pt>
                <c:pt idx="976">
                  <c:v>82.393816159832738</c:v>
                </c:pt>
                <c:pt idx="977">
                  <c:v>82.468380702901214</c:v>
                </c:pt>
                <c:pt idx="978">
                  <c:v>82.54294524596969</c:v>
                </c:pt>
                <c:pt idx="979">
                  <c:v>82.617509789038166</c:v>
                </c:pt>
                <c:pt idx="980">
                  <c:v>82.692074332106642</c:v>
                </c:pt>
                <c:pt idx="981">
                  <c:v>82.766638875175119</c:v>
                </c:pt>
                <c:pt idx="982">
                  <c:v>82.841203418243595</c:v>
                </c:pt>
                <c:pt idx="983">
                  <c:v>82.915767961312071</c:v>
                </c:pt>
                <c:pt idx="984">
                  <c:v>82.990332504380547</c:v>
                </c:pt>
                <c:pt idx="985">
                  <c:v>83.064897047449023</c:v>
                </c:pt>
                <c:pt idx="986">
                  <c:v>83.139461590517499</c:v>
                </c:pt>
                <c:pt idx="987">
                  <c:v>83.214026133585975</c:v>
                </c:pt>
                <c:pt idx="988">
                  <c:v>83.288590676654451</c:v>
                </c:pt>
                <c:pt idx="989">
                  <c:v>83.363155219722927</c:v>
                </c:pt>
                <c:pt idx="990">
                  <c:v>83.437719762791403</c:v>
                </c:pt>
                <c:pt idx="991">
                  <c:v>83.512284305859879</c:v>
                </c:pt>
                <c:pt idx="992">
                  <c:v>83.586848848928355</c:v>
                </c:pt>
                <c:pt idx="993">
                  <c:v>83.661413391996831</c:v>
                </c:pt>
                <c:pt idx="994">
                  <c:v>83.735977935065307</c:v>
                </c:pt>
                <c:pt idx="995">
                  <c:v>83.810542478133783</c:v>
                </c:pt>
                <c:pt idx="996">
                  <c:v>83.885107021202259</c:v>
                </c:pt>
                <c:pt idx="997">
                  <c:v>83.959671564270735</c:v>
                </c:pt>
                <c:pt idx="998">
                  <c:v>84.034236107339211</c:v>
                </c:pt>
                <c:pt idx="999">
                  <c:v>84.108800650407687</c:v>
                </c:pt>
                <c:pt idx="1000">
                  <c:v>84.183365193476163</c:v>
                </c:pt>
                <c:pt idx="1001">
                  <c:v>84.257929736544639</c:v>
                </c:pt>
                <c:pt idx="1002">
                  <c:v>84.332494279613115</c:v>
                </c:pt>
                <c:pt idx="1003">
                  <c:v>84.407058822681591</c:v>
                </c:pt>
                <c:pt idx="1004">
                  <c:v>84.481623365750067</c:v>
                </c:pt>
                <c:pt idx="1005">
                  <c:v>84.556187908818544</c:v>
                </c:pt>
                <c:pt idx="1006">
                  <c:v>84.63075245188702</c:v>
                </c:pt>
                <c:pt idx="1007">
                  <c:v>84.705316994955496</c:v>
                </c:pt>
                <c:pt idx="1008">
                  <c:v>84.779881538023972</c:v>
                </c:pt>
                <c:pt idx="1009">
                  <c:v>84.854446081092448</c:v>
                </c:pt>
                <c:pt idx="1010">
                  <c:v>84.929010624160924</c:v>
                </c:pt>
                <c:pt idx="1011">
                  <c:v>85.0035751672294</c:v>
                </c:pt>
                <c:pt idx="1012">
                  <c:v>85.078139710297876</c:v>
                </c:pt>
                <c:pt idx="1013">
                  <c:v>85.152704253366352</c:v>
                </c:pt>
                <c:pt idx="1014">
                  <c:v>85.227268796434828</c:v>
                </c:pt>
                <c:pt idx="1015">
                  <c:v>85.301833339503304</c:v>
                </c:pt>
                <c:pt idx="1016">
                  <c:v>85.37639788257178</c:v>
                </c:pt>
                <c:pt idx="1017">
                  <c:v>85.450962425640256</c:v>
                </c:pt>
                <c:pt idx="1018">
                  <c:v>85.525526968708732</c:v>
                </c:pt>
                <c:pt idx="1019">
                  <c:v>85.600091511777208</c:v>
                </c:pt>
                <c:pt idx="1020">
                  <c:v>85.674656054845684</c:v>
                </c:pt>
                <c:pt idx="1021">
                  <c:v>85.74922059791416</c:v>
                </c:pt>
                <c:pt idx="1022">
                  <c:v>85.823785140982636</c:v>
                </c:pt>
                <c:pt idx="1023">
                  <c:v>85.898349684051112</c:v>
                </c:pt>
                <c:pt idx="1024">
                  <c:v>85.972914227119588</c:v>
                </c:pt>
                <c:pt idx="1025">
                  <c:v>86.047478770188064</c:v>
                </c:pt>
                <c:pt idx="1026">
                  <c:v>86.12204331325654</c:v>
                </c:pt>
                <c:pt idx="1027">
                  <c:v>86.196607856325016</c:v>
                </c:pt>
                <c:pt idx="1028">
                  <c:v>86.271172399393492</c:v>
                </c:pt>
                <c:pt idx="1029">
                  <c:v>86.345736942461969</c:v>
                </c:pt>
                <c:pt idx="1030">
                  <c:v>86.420301485530445</c:v>
                </c:pt>
                <c:pt idx="1031">
                  <c:v>86.494866028598921</c:v>
                </c:pt>
                <c:pt idx="1032">
                  <c:v>86.569430571667397</c:v>
                </c:pt>
                <c:pt idx="1033">
                  <c:v>86.643995114735873</c:v>
                </c:pt>
                <c:pt idx="1034">
                  <c:v>86.718559657804349</c:v>
                </c:pt>
                <c:pt idx="1035">
                  <c:v>86.793124200872825</c:v>
                </c:pt>
                <c:pt idx="1036">
                  <c:v>86.867688743941301</c:v>
                </c:pt>
                <c:pt idx="1037">
                  <c:v>86.942253287009777</c:v>
                </c:pt>
                <c:pt idx="1038">
                  <c:v>87.016817830078253</c:v>
                </c:pt>
                <c:pt idx="1039">
                  <c:v>87.091382373146729</c:v>
                </c:pt>
                <c:pt idx="1040">
                  <c:v>87.165946916215205</c:v>
                </c:pt>
                <c:pt idx="1041">
                  <c:v>87.240511459283681</c:v>
                </c:pt>
                <c:pt idx="1042">
                  <c:v>87.315076002352157</c:v>
                </c:pt>
                <c:pt idx="1043">
                  <c:v>87.389640545420633</c:v>
                </c:pt>
                <c:pt idx="1044">
                  <c:v>87.464205088489109</c:v>
                </c:pt>
                <c:pt idx="1045">
                  <c:v>87.538769631557585</c:v>
                </c:pt>
                <c:pt idx="1046">
                  <c:v>87.613334174626061</c:v>
                </c:pt>
                <c:pt idx="1047">
                  <c:v>87.687898717694537</c:v>
                </c:pt>
                <c:pt idx="1048">
                  <c:v>87.762463260763013</c:v>
                </c:pt>
                <c:pt idx="1049">
                  <c:v>87.837027803831489</c:v>
                </c:pt>
                <c:pt idx="1050">
                  <c:v>87.911592346899965</c:v>
                </c:pt>
                <c:pt idx="1051">
                  <c:v>87.986512461459782</c:v>
                </c:pt>
                <c:pt idx="1052">
                  <c:v>88.062157514551075</c:v>
                </c:pt>
                <c:pt idx="1053">
                  <c:v>88.138548966351863</c:v>
                </c:pt>
                <c:pt idx="1054">
                  <c:v>88.21570935721185</c:v>
                </c:pt>
                <c:pt idx="1055">
                  <c:v>88.293662385337271</c:v>
                </c:pt>
                <c:pt idx="1056">
                  <c:v>88.372432991810143</c:v>
                </c:pt>
                <c:pt idx="1057">
                  <c:v>88.452047453806443</c:v>
                </c:pt>
                <c:pt idx="1058">
                  <c:v>88.532533487000833</c:v>
                </c:pt>
                <c:pt idx="1059">
                  <c:v>88.613920358289292</c:v>
                </c:pt>
                <c:pt idx="1060">
                  <c:v>88.696239010129389</c:v>
                </c:pt>
                <c:pt idx="1061">
                  <c:v>88.779522197996101</c:v>
                </c:pt>
                <c:pt idx="1062">
                  <c:v>88.863804642684784</c:v>
                </c:pt>
                <c:pt idx="1063">
                  <c:v>88.949123199469639</c:v>
                </c:pt>
                <c:pt idx="1064">
                  <c:v>89.035517046455411</c:v>
                </c:pt>
                <c:pt idx="1065">
                  <c:v>89.12302789485291</c:v>
                </c:pt>
                <c:pt idx="1066">
                  <c:v>89.211700224380593</c:v>
                </c:pt>
                <c:pt idx="1067">
                  <c:v>89.301581547562108</c:v>
                </c:pt>
                <c:pt idx="1068">
                  <c:v>89.392722707377018</c:v>
                </c:pt>
                <c:pt idx="1069">
                  <c:v>89.485178213558171</c:v>
                </c:pt>
                <c:pt idx="1070">
                  <c:v>89.578310054103184</c:v>
                </c:pt>
                <c:pt idx="1071">
                  <c:v>89.671441894648197</c:v>
                </c:pt>
                <c:pt idx="1072">
                  <c:v>89.76457373519321</c:v>
                </c:pt>
                <c:pt idx="1073">
                  <c:v>89.857705575738223</c:v>
                </c:pt>
                <c:pt idx="1074">
                  <c:v>89.950837416283235</c:v>
                </c:pt>
                <c:pt idx="1075">
                  <c:v>90.043969256828248</c:v>
                </c:pt>
                <c:pt idx="1076">
                  <c:v>90.137101097373261</c:v>
                </c:pt>
                <c:pt idx="1077">
                  <c:v>90.230232937918274</c:v>
                </c:pt>
                <c:pt idx="1078">
                  <c:v>90.323364778463286</c:v>
                </c:pt>
                <c:pt idx="1079">
                  <c:v>90.416496619008299</c:v>
                </c:pt>
                <c:pt idx="1080">
                  <c:v>90.509628459553312</c:v>
                </c:pt>
                <c:pt idx="1081">
                  <c:v>90.602760300098325</c:v>
                </c:pt>
                <c:pt idx="1082">
                  <c:v>90.695892140643338</c:v>
                </c:pt>
                <c:pt idx="1083">
                  <c:v>90.78902398118835</c:v>
                </c:pt>
                <c:pt idx="1084">
                  <c:v>90.882155821733363</c:v>
                </c:pt>
                <c:pt idx="1085">
                  <c:v>90.975287662278376</c:v>
                </c:pt>
                <c:pt idx="1086">
                  <c:v>91.068419502823389</c:v>
                </c:pt>
                <c:pt idx="1087">
                  <c:v>91.161551343368401</c:v>
                </c:pt>
                <c:pt idx="1088">
                  <c:v>91.254683183913414</c:v>
                </c:pt>
                <c:pt idx="1089">
                  <c:v>91.347815024458427</c:v>
                </c:pt>
                <c:pt idx="1090">
                  <c:v>91.44094686500344</c:v>
                </c:pt>
                <c:pt idx="1091">
                  <c:v>91.534078705548453</c:v>
                </c:pt>
                <c:pt idx="1092">
                  <c:v>91.627210546093465</c:v>
                </c:pt>
                <c:pt idx="1093">
                  <c:v>91.720342386638478</c:v>
                </c:pt>
                <c:pt idx="1094">
                  <c:v>91.813474227183491</c:v>
                </c:pt>
                <c:pt idx="1095">
                  <c:v>91.906606067728504</c:v>
                </c:pt>
                <c:pt idx="1096">
                  <c:v>91.999737908273516</c:v>
                </c:pt>
                <c:pt idx="1097">
                  <c:v>92.092869748818529</c:v>
                </c:pt>
                <c:pt idx="1098">
                  <c:v>92.186001589363542</c:v>
                </c:pt>
                <c:pt idx="1099">
                  <c:v>92.279133429908555</c:v>
                </c:pt>
                <c:pt idx="1100">
                  <c:v>92.372265270453568</c:v>
                </c:pt>
                <c:pt idx="1101">
                  <c:v>92.46539711099858</c:v>
                </c:pt>
                <c:pt idx="1102">
                  <c:v>92.558528951543593</c:v>
                </c:pt>
                <c:pt idx="1103">
                  <c:v>92.651660792088606</c:v>
                </c:pt>
                <c:pt idx="1104">
                  <c:v>92.744792632633619</c:v>
                </c:pt>
                <c:pt idx="1105">
                  <c:v>92.837924473178632</c:v>
                </c:pt>
                <c:pt idx="1106">
                  <c:v>92.931056313723644</c:v>
                </c:pt>
                <c:pt idx="1107">
                  <c:v>93.024188154268657</c:v>
                </c:pt>
                <c:pt idx="1108">
                  <c:v>93.11731999481367</c:v>
                </c:pt>
                <c:pt idx="1109">
                  <c:v>93.210451835358683</c:v>
                </c:pt>
                <c:pt idx="1110">
                  <c:v>93.303583675903695</c:v>
                </c:pt>
                <c:pt idx="1111">
                  <c:v>93.396715516448708</c:v>
                </c:pt>
                <c:pt idx="1112">
                  <c:v>93.489847356993721</c:v>
                </c:pt>
                <c:pt idx="1113">
                  <c:v>93.582979197538734</c:v>
                </c:pt>
                <c:pt idx="1114">
                  <c:v>93.676111038083747</c:v>
                </c:pt>
                <c:pt idx="1115">
                  <c:v>93.769242878628759</c:v>
                </c:pt>
                <c:pt idx="1116">
                  <c:v>93.862374719173772</c:v>
                </c:pt>
                <c:pt idx="1117">
                  <c:v>93.955506559718785</c:v>
                </c:pt>
                <c:pt idx="1118">
                  <c:v>94.048638400263798</c:v>
                </c:pt>
                <c:pt idx="1119">
                  <c:v>94.14177024080881</c:v>
                </c:pt>
                <c:pt idx="1120">
                  <c:v>94.234902081353823</c:v>
                </c:pt>
                <c:pt idx="1121">
                  <c:v>94.328033921898836</c:v>
                </c:pt>
                <c:pt idx="1122">
                  <c:v>94.421165762443849</c:v>
                </c:pt>
                <c:pt idx="1123">
                  <c:v>94.514297602988862</c:v>
                </c:pt>
                <c:pt idx="1124">
                  <c:v>94.607429443533874</c:v>
                </c:pt>
                <c:pt idx="1125">
                  <c:v>94.700561284078887</c:v>
                </c:pt>
                <c:pt idx="1126">
                  <c:v>94.7936931246239</c:v>
                </c:pt>
                <c:pt idx="1127">
                  <c:v>94.886824965168913</c:v>
                </c:pt>
                <c:pt idx="1128">
                  <c:v>94.979956805713925</c:v>
                </c:pt>
                <c:pt idx="1129">
                  <c:v>95.073088646258938</c:v>
                </c:pt>
                <c:pt idx="1130">
                  <c:v>95.166220486803951</c:v>
                </c:pt>
                <c:pt idx="1131">
                  <c:v>95.259352327348964</c:v>
                </c:pt>
                <c:pt idx="1132">
                  <c:v>95.352484167893977</c:v>
                </c:pt>
                <c:pt idx="1133">
                  <c:v>95.445616008438989</c:v>
                </c:pt>
                <c:pt idx="1134">
                  <c:v>95.538747848984002</c:v>
                </c:pt>
                <c:pt idx="1135">
                  <c:v>95.631879689529015</c:v>
                </c:pt>
                <c:pt idx="1136">
                  <c:v>95.725011530074028</c:v>
                </c:pt>
                <c:pt idx="1137">
                  <c:v>95.81814337061904</c:v>
                </c:pt>
                <c:pt idx="1138">
                  <c:v>95.911275211164053</c:v>
                </c:pt>
                <c:pt idx="1139">
                  <c:v>96.004407051709066</c:v>
                </c:pt>
                <c:pt idx="1140">
                  <c:v>96.097538892254079</c:v>
                </c:pt>
                <c:pt idx="1141">
                  <c:v>96.190670732799092</c:v>
                </c:pt>
                <c:pt idx="1142">
                  <c:v>96.283802573344104</c:v>
                </c:pt>
                <c:pt idx="1143">
                  <c:v>96.376934413889117</c:v>
                </c:pt>
                <c:pt idx="1144">
                  <c:v>96.47006625443413</c:v>
                </c:pt>
                <c:pt idx="1145">
                  <c:v>96.563198094979143</c:v>
                </c:pt>
                <c:pt idx="1146">
                  <c:v>96.656329935524155</c:v>
                </c:pt>
                <c:pt idx="1147">
                  <c:v>96.749461776069168</c:v>
                </c:pt>
                <c:pt idx="1148">
                  <c:v>96.842593616614181</c:v>
                </c:pt>
                <c:pt idx="1149">
                  <c:v>96.935725457159194</c:v>
                </c:pt>
                <c:pt idx="1150">
                  <c:v>97.028857297704207</c:v>
                </c:pt>
                <c:pt idx="1151">
                  <c:v>97.121989138249219</c:v>
                </c:pt>
                <c:pt idx="1152">
                  <c:v>97.215120978794232</c:v>
                </c:pt>
                <c:pt idx="1153">
                  <c:v>97.308252819339245</c:v>
                </c:pt>
                <c:pt idx="1154">
                  <c:v>97.401384659884258</c:v>
                </c:pt>
                <c:pt idx="1155">
                  <c:v>97.49451650042927</c:v>
                </c:pt>
                <c:pt idx="1156">
                  <c:v>97.587648340974283</c:v>
                </c:pt>
                <c:pt idx="1157">
                  <c:v>97.680780181519296</c:v>
                </c:pt>
                <c:pt idx="1158">
                  <c:v>97.773912022064309</c:v>
                </c:pt>
                <c:pt idx="1159">
                  <c:v>97.867043862609322</c:v>
                </c:pt>
                <c:pt idx="1160">
                  <c:v>97.960175703154334</c:v>
                </c:pt>
                <c:pt idx="1161">
                  <c:v>98.053307543699347</c:v>
                </c:pt>
                <c:pt idx="1162">
                  <c:v>98.14643938424436</c:v>
                </c:pt>
                <c:pt idx="1163">
                  <c:v>98.239571224789373</c:v>
                </c:pt>
                <c:pt idx="1164">
                  <c:v>98.332703065334385</c:v>
                </c:pt>
                <c:pt idx="1165">
                  <c:v>98.425834905879398</c:v>
                </c:pt>
                <c:pt idx="1166">
                  <c:v>98.518966746424411</c:v>
                </c:pt>
                <c:pt idx="1167">
                  <c:v>98.612098586969424</c:v>
                </c:pt>
                <c:pt idx="1168">
                  <c:v>98.705230427514437</c:v>
                </c:pt>
                <c:pt idx="1169">
                  <c:v>98.798362268059449</c:v>
                </c:pt>
                <c:pt idx="1170">
                  <c:v>98.891494108604462</c:v>
                </c:pt>
                <c:pt idx="1171">
                  <c:v>98.984625949149475</c:v>
                </c:pt>
                <c:pt idx="1172">
                  <c:v>99.077757789694488</c:v>
                </c:pt>
                <c:pt idx="1173">
                  <c:v>99.1708896302395</c:v>
                </c:pt>
                <c:pt idx="1174">
                  <c:v>99.264021470784513</c:v>
                </c:pt>
                <c:pt idx="1175">
                  <c:v>99.357153311329526</c:v>
                </c:pt>
                <c:pt idx="1176">
                  <c:v>99.450285151874539</c:v>
                </c:pt>
                <c:pt idx="1177">
                  <c:v>99.543416992419552</c:v>
                </c:pt>
                <c:pt idx="1178">
                  <c:v>99.636548832964564</c:v>
                </c:pt>
                <c:pt idx="1179">
                  <c:v>99.729680673509577</c:v>
                </c:pt>
                <c:pt idx="1180">
                  <c:v>99.82281251405459</c:v>
                </c:pt>
                <c:pt idx="1181">
                  <c:v>99.915944354599603</c:v>
                </c:pt>
                <c:pt idx="1182">
                  <c:v>100.00907619514462</c:v>
                </c:pt>
                <c:pt idx="1183">
                  <c:v>100.10220803568963</c:v>
                </c:pt>
                <c:pt idx="1184">
                  <c:v>100.19533987623464</c:v>
                </c:pt>
                <c:pt idx="1185">
                  <c:v>100.28847171677965</c:v>
                </c:pt>
                <c:pt idx="1186">
                  <c:v>100.38160355732467</c:v>
                </c:pt>
                <c:pt idx="1187">
                  <c:v>100.47473539786968</c:v>
                </c:pt>
                <c:pt idx="1188">
                  <c:v>100.56786723841469</c:v>
                </c:pt>
                <c:pt idx="1189">
                  <c:v>100.6609990789597</c:v>
                </c:pt>
                <c:pt idx="1190">
                  <c:v>100.75413091950472</c:v>
                </c:pt>
                <c:pt idx="1191">
                  <c:v>100.84726276004973</c:v>
                </c:pt>
                <c:pt idx="1192">
                  <c:v>100.94039460059474</c:v>
                </c:pt>
                <c:pt idx="1193">
                  <c:v>101.03352644113976</c:v>
                </c:pt>
                <c:pt idx="1194">
                  <c:v>101.12665828168477</c:v>
                </c:pt>
                <c:pt idx="1195">
                  <c:v>101.21979012222978</c:v>
                </c:pt>
                <c:pt idx="1196">
                  <c:v>101.31292196277479</c:v>
                </c:pt>
                <c:pt idx="1197">
                  <c:v>101.40605380331981</c:v>
                </c:pt>
                <c:pt idx="1198">
                  <c:v>101.49918564386482</c:v>
                </c:pt>
                <c:pt idx="1199">
                  <c:v>101.59231748440983</c:v>
                </c:pt>
                <c:pt idx="1200">
                  <c:v>101.68544932495485</c:v>
                </c:pt>
                <c:pt idx="1201">
                  <c:v>101.77858116549986</c:v>
                </c:pt>
                <c:pt idx="1202">
                  <c:v>101.87171300604487</c:v>
                </c:pt>
                <c:pt idx="1203">
                  <c:v>101.96484484658988</c:v>
                </c:pt>
                <c:pt idx="1204">
                  <c:v>102.0579766871349</c:v>
                </c:pt>
                <c:pt idx="1205">
                  <c:v>102.15110852767991</c:v>
                </c:pt>
                <c:pt idx="1206">
                  <c:v>102.24424036822492</c:v>
                </c:pt>
                <c:pt idx="1207">
                  <c:v>102.33737220876993</c:v>
                </c:pt>
                <c:pt idx="1208">
                  <c:v>102.43050404931495</c:v>
                </c:pt>
                <c:pt idx="1209">
                  <c:v>102.52363588985996</c:v>
                </c:pt>
                <c:pt idx="1210">
                  <c:v>102.61676773040497</c:v>
                </c:pt>
                <c:pt idx="1211">
                  <c:v>102.70989957094999</c:v>
                </c:pt>
                <c:pt idx="1212">
                  <c:v>102.803031411495</c:v>
                </c:pt>
                <c:pt idx="1213">
                  <c:v>102.89616325204001</c:v>
                </c:pt>
                <c:pt idx="1214">
                  <c:v>102.98929509258502</c:v>
                </c:pt>
                <c:pt idx="1215">
                  <c:v>103.08242693313004</c:v>
                </c:pt>
                <c:pt idx="1216">
                  <c:v>103.17555877367505</c:v>
                </c:pt>
                <c:pt idx="1217">
                  <c:v>103.26869061422006</c:v>
                </c:pt>
                <c:pt idx="1218">
                  <c:v>103.36182245476508</c:v>
                </c:pt>
                <c:pt idx="1219">
                  <c:v>103.45495429531009</c:v>
                </c:pt>
                <c:pt idx="1220">
                  <c:v>103.5480861358551</c:v>
                </c:pt>
                <c:pt idx="1221">
                  <c:v>103.64121797640011</c:v>
                </c:pt>
                <c:pt idx="1222">
                  <c:v>103.73434981694513</c:v>
                </c:pt>
                <c:pt idx="1223">
                  <c:v>103.82748165749014</c:v>
                </c:pt>
                <c:pt idx="1224">
                  <c:v>103.92061349803515</c:v>
                </c:pt>
                <c:pt idx="1225">
                  <c:v>104.01374533858016</c:v>
                </c:pt>
                <c:pt idx="1226">
                  <c:v>104.10687717912518</c:v>
                </c:pt>
                <c:pt idx="1227">
                  <c:v>104.20000901967019</c:v>
                </c:pt>
                <c:pt idx="1228">
                  <c:v>104.2931408602152</c:v>
                </c:pt>
                <c:pt idx="1229">
                  <c:v>104.38627270076022</c:v>
                </c:pt>
                <c:pt idx="1230">
                  <c:v>104.47940454130523</c:v>
                </c:pt>
                <c:pt idx="1231">
                  <c:v>104.57253638185024</c:v>
                </c:pt>
                <c:pt idx="1232">
                  <c:v>104.66566822239525</c:v>
                </c:pt>
                <c:pt idx="1233">
                  <c:v>104.75880006294027</c:v>
                </c:pt>
                <c:pt idx="1234">
                  <c:v>104.85193190348528</c:v>
                </c:pt>
                <c:pt idx="1235">
                  <c:v>104.94506374403029</c:v>
                </c:pt>
                <c:pt idx="1236">
                  <c:v>105.03819558457531</c:v>
                </c:pt>
                <c:pt idx="1237">
                  <c:v>105.13132742512032</c:v>
                </c:pt>
                <c:pt idx="1238">
                  <c:v>105.22445926566533</c:v>
                </c:pt>
                <c:pt idx="1239">
                  <c:v>105.31759110621034</c:v>
                </c:pt>
                <c:pt idx="1240">
                  <c:v>105.41056220139662</c:v>
                </c:pt>
                <c:pt idx="1241">
                  <c:v>105.5032142965142</c:v>
                </c:pt>
                <c:pt idx="1242">
                  <c:v>105.59555121631018</c:v>
                </c:pt>
                <c:pt idx="1243">
                  <c:v>105.6875767122613</c:v>
                </c:pt>
                <c:pt idx="1244">
                  <c:v>105.77929446451579</c:v>
                </c:pt>
                <c:pt idx="1245">
                  <c:v>105.87070808376956</c:v>
                </c:pt>
                <c:pt idx="1246">
                  <c:v>105.96182111307962</c:v>
                </c:pt>
                <c:pt idx="1247">
                  <c:v>106.05263702961709</c:v>
                </c:pt>
                <c:pt idx="1248">
                  <c:v>106.14315924636226</c:v>
                </c:pt>
                <c:pt idx="1249">
                  <c:v>106.23339111374418</c:v>
                </c:pt>
                <c:pt idx="1250">
                  <c:v>106.32333592122676</c:v>
                </c:pt>
                <c:pt idx="1251">
                  <c:v>106.41299689884372</c:v>
                </c:pt>
                <c:pt idx="1252">
                  <c:v>106.50237721868417</c:v>
                </c:pt>
                <c:pt idx="1253">
                  <c:v>106.59147999633096</c:v>
                </c:pt>
                <c:pt idx="1254">
                  <c:v>106.68030829225339</c:v>
                </c:pt>
                <c:pt idx="1255">
                  <c:v>106.76886511315625</c:v>
                </c:pt>
                <c:pt idx="1256">
                  <c:v>106.85715341328682</c:v>
                </c:pt>
                <c:pt idx="1257">
                  <c:v>106.94517609570117</c:v>
                </c:pt>
                <c:pt idx="1258">
                  <c:v>107.03293601349166</c:v>
                </c:pt>
                <c:pt idx="1259">
                  <c:v>107.12043597097686</c:v>
                </c:pt>
                <c:pt idx="1260">
                  <c:v>107.2076787248553</c:v>
                </c:pt>
                <c:pt idx="1261">
                  <c:v>107.29466698532448</c:v>
                </c:pt>
                <c:pt idx="1262">
                  <c:v>107.38140341716631</c:v>
                </c:pt>
                <c:pt idx="1263">
                  <c:v>107.46789064080025</c:v>
                </c:pt>
                <c:pt idx="1264">
                  <c:v>107.55413123330527</c:v>
                </c:pt>
                <c:pt idx="1265">
                  <c:v>107.64012772941189</c:v>
                </c:pt>
                <c:pt idx="1266">
                  <c:v>107.72588262246515</c:v>
                </c:pt>
                <c:pt idx="1267">
                  <c:v>107.81139836535972</c:v>
                </c:pt>
                <c:pt idx="1268">
                  <c:v>107.89667737144805</c:v>
                </c:pt>
                <c:pt idx="1269">
                  <c:v>107.98172201542246</c:v>
                </c:pt>
                <c:pt idx="1270">
                  <c:v>108.06653463417226</c:v>
                </c:pt>
                <c:pt idx="1271">
                  <c:v>108.15111752761644</c:v>
                </c:pt>
                <c:pt idx="1272">
                  <c:v>108.23547295951319</c:v>
                </c:pt>
                <c:pt idx="1273">
                  <c:v>108.31960315824664</c:v>
                </c:pt>
                <c:pt idx="1274">
                  <c:v>108.4035103175918</c:v>
                </c:pt>
                <c:pt idx="1275">
                  <c:v>108.48719659745846</c:v>
                </c:pt>
                <c:pt idx="1276">
                  <c:v>108.57066412461464</c:v>
                </c:pt>
                <c:pt idx="1277">
                  <c:v>108.65391499339032</c:v>
                </c:pt>
                <c:pt idx="1278">
                  <c:v>108.73695126636214</c:v>
                </c:pt>
                <c:pt idx="1279">
                  <c:v>108.81977497501963</c:v>
                </c:pt>
                <c:pt idx="1280">
                  <c:v>108.90238812041363</c:v>
                </c:pt>
                <c:pt idx="1281">
                  <c:v>108.98479267378745</c:v>
                </c:pt>
                <c:pt idx="1282">
                  <c:v>109.06699057719131</c:v>
                </c:pt>
                <c:pt idx="1283">
                  <c:v>109.14898374408061</c:v>
                </c:pt>
                <c:pt idx="1284">
                  <c:v>109.23077405989868</c:v>
                </c:pt>
                <c:pt idx="1285">
                  <c:v>109.31236338264415</c:v>
                </c:pt>
                <c:pt idx="1286">
                  <c:v>109.39375354342387</c:v>
                </c:pt>
                <c:pt idx="1287">
                  <c:v>109.4749463469915</c:v>
                </c:pt>
                <c:pt idx="1288">
                  <c:v>109.55594357227237</c:v>
                </c:pt>
                <c:pt idx="1289">
                  <c:v>109.63674697287499</c:v>
                </c:pt>
                <c:pt idx="1290">
                  <c:v>109.71735827758965</c:v>
                </c:pt>
                <c:pt idx="1291">
                  <c:v>109.79777919087446</c:v>
                </c:pt>
                <c:pt idx="1292">
                  <c:v>109.87801139332929</c:v>
                </c:pt>
                <c:pt idx="1293">
                  <c:v>109.95805654215785</c:v>
                </c:pt>
                <c:pt idx="1294">
                  <c:v>110.03795902034349</c:v>
                </c:pt>
                <c:pt idx="1295">
                  <c:v>110.11780517642688</c:v>
                </c:pt>
                <c:pt idx="1296">
                  <c:v>110.19768061951784</c:v>
                </c:pt>
                <c:pt idx="1297">
                  <c:v>110.27767102297176</c:v>
                </c:pt>
                <c:pt idx="1298">
                  <c:v>110.35786292854115</c:v>
                </c:pt>
                <c:pt idx="1299">
                  <c:v>110.43834457222371</c:v>
                </c:pt>
                <c:pt idx="1300">
                  <c:v>110.5192067541353</c:v>
                </c:pt>
                <c:pt idx="1301">
                  <c:v>110.60054377704516</c:v>
                </c:pt>
                <c:pt idx="1302">
                  <c:v>110.68240872664047</c:v>
                </c:pt>
                <c:pt idx="1303">
                  <c:v>110.76481104282807</c:v>
                </c:pt>
                <c:pt idx="1304">
                  <c:v>110.84776045555517</c:v>
                </c:pt>
                <c:pt idx="1305">
                  <c:v>110.93126699748008</c:v>
                </c:pt>
                <c:pt idx="1306">
                  <c:v>111.01534101736425</c:v>
                </c:pt>
                <c:pt idx="1307">
                  <c:v>111.09999319423667</c:v>
                </c:pt>
                <c:pt idx="1308">
                  <c:v>111.18523455238568</c:v>
                </c:pt>
                <c:pt idx="1309">
                  <c:v>111.27107647723803</c:v>
                </c:pt>
                <c:pt idx="1310">
                  <c:v>111.35753073219037</c:v>
                </c:pt>
                <c:pt idx="1311">
                  <c:v>111.44460947646395</c:v>
                </c:pt>
                <c:pt idx="1312">
                  <c:v>111.53226897592896</c:v>
                </c:pt>
                <c:pt idx="1313">
                  <c:v>111.62040565004635</c:v>
                </c:pt>
                <c:pt idx="1314">
                  <c:v>111.70891054976785</c:v>
                </c:pt>
                <c:pt idx="1315">
                  <c:v>111.79767050616667</c:v>
                </c:pt>
                <c:pt idx="1316">
                  <c:v>111.88656941276446</c:v>
                </c:pt>
                <c:pt idx="1317">
                  <c:v>111.97548960327693</c:v>
                </c:pt>
                <c:pt idx="1318">
                  <c:v>112.06431328050095</c:v>
                </c:pt>
                <c:pt idx="1319">
                  <c:v>112.15292394878855</c:v>
                </c:pt>
                <c:pt idx="1320">
                  <c:v>112.24126551186625</c:v>
                </c:pt>
                <c:pt idx="1321">
                  <c:v>112.32934088288957</c:v>
                </c:pt>
                <c:pt idx="1322">
                  <c:v>112.41715292480883</c:v>
                </c:pt>
                <c:pt idx="1323">
                  <c:v>112.50464827326</c:v>
                </c:pt>
                <c:pt idx="1324">
                  <c:v>112.59171990191157</c:v>
                </c:pt>
                <c:pt idx="1325">
                  <c:v>112.67826571260626</c:v>
                </c:pt>
                <c:pt idx="1326">
                  <c:v>112.7641895100781</c:v>
                </c:pt>
                <c:pt idx="1327">
                  <c:v>112.84940180538321</c:v>
                </c:pt>
                <c:pt idx="1328">
                  <c:v>112.9338204360299</c:v>
                </c:pt>
                <c:pt idx="1329">
                  <c:v>113.01737099977336</c:v>
                </c:pt>
                <c:pt idx="1330">
                  <c:v>113.09998710718359</c:v>
                </c:pt>
                <c:pt idx="1331">
                  <c:v>113.18165538724386</c:v>
                </c:pt>
                <c:pt idx="1332">
                  <c:v>113.26240934822403</c:v>
                </c:pt>
                <c:pt idx="1333">
                  <c:v>113.34228058867302</c:v>
                </c:pt>
                <c:pt idx="1334">
                  <c:v>113.42129894620805</c:v>
                </c:pt>
                <c:pt idx="1335">
                  <c:v>113.49949263172944</c:v>
                </c:pt>
                <c:pt idx="1336">
                  <c:v>113.5768883507686</c:v>
                </c:pt>
                <c:pt idx="1337">
                  <c:v>113.65351141344514</c:v>
                </c:pt>
                <c:pt idx="1338">
                  <c:v>113.72938583431298</c:v>
                </c:pt>
                <c:pt idx="1339">
                  <c:v>113.80453442320889</c:v>
                </c:pt>
                <c:pt idx="1340">
                  <c:v>113.82861096387111</c:v>
                </c:pt>
                <c:pt idx="1341">
                  <c:v>113.90317550693959</c:v>
                </c:pt>
                <c:pt idx="1342">
                  <c:v>113.97774005000807</c:v>
                </c:pt>
                <c:pt idx="1343">
                  <c:v>114.05230459307654</c:v>
                </c:pt>
                <c:pt idx="1344">
                  <c:v>114.12686913614502</c:v>
                </c:pt>
                <c:pt idx="1345">
                  <c:v>114.20143367921349</c:v>
                </c:pt>
                <c:pt idx="1346">
                  <c:v>114.27599822228197</c:v>
                </c:pt>
                <c:pt idx="1347">
                  <c:v>114.35056276535045</c:v>
                </c:pt>
                <c:pt idx="1348">
                  <c:v>114.42512730841892</c:v>
                </c:pt>
                <c:pt idx="1349">
                  <c:v>114.4996918514874</c:v>
                </c:pt>
                <c:pt idx="1350">
                  <c:v>114.57425639455587</c:v>
                </c:pt>
                <c:pt idx="1351">
                  <c:v>114.64882093762435</c:v>
                </c:pt>
                <c:pt idx="1352">
                  <c:v>114.72338548069283</c:v>
                </c:pt>
                <c:pt idx="1353">
                  <c:v>114.7979500237613</c:v>
                </c:pt>
                <c:pt idx="1354">
                  <c:v>114.87251456682978</c:v>
                </c:pt>
                <c:pt idx="1355">
                  <c:v>114.94707910989825</c:v>
                </c:pt>
                <c:pt idx="1356">
                  <c:v>115.02164365296673</c:v>
                </c:pt>
                <c:pt idx="1357">
                  <c:v>115.09620819603521</c:v>
                </c:pt>
                <c:pt idx="1358">
                  <c:v>115.17077273910368</c:v>
                </c:pt>
                <c:pt idx="1359">
                  <c:v>115.24533728217216</c:v>
                </c:pt>
                <c:pt idx="1360">
                  <c:v>115.31990182524063</c:v>
                </c:pt>
                <c:pt idx="1361">
                  <c:v>115.39446636830911</c:v>
                </c:pt>
                <c:pt idx="1362">
                  <c:v>115.46903091137759</c:v>
                </c:pt>
                <c:pt idx="1363">
                  <c:v>115.54359545444606</c:v>
                </c:pt>
                <c:pt idx="1364">
                  <c:v>115.61815999751454</c:v>
                </c:pt>
                <c:pt idx="1365">
                  <c:v>115.69272454058301</c:v>
                </c:pt>
                <c:pt idx="1366">
                  <c:v>115.76728908365149</c:v>
                </c:pt>
                <c:pt idx="1367">
                  <c:v>115.84185362671997</c:v>
                </c:pt>
                <c:pt idx="1368">
                  <c:v>115.91641816978844</c:v>
                </c:pt>
                <c:pt idx="1369">
                  <c:v>115.99098271285692</c:v>
                </c:pt>
                <c:pt idx="1370">
                  <c:v>116.0655472559254</c:v>
                </c:pt>
                <c:pt idx="1371">
                  <c:v>116.14011179899387</c:v>
                </c:pt>
                <c:pt idx="1372">
                  <c:v>116.21467634206235</c:v>
                </c:pt>
                <c:pt idx="1373">
                  <c:v>116.28924088513082</c:v>
                </c:pt>
                <c:pt idx="1374">
                  <c:v>116.3638054281993</c:v>
                </c:pt>
                <c:pt idx="1375">
                  <c:v>116.43836997126778</c:v>
                </c:pt>
                <c:pt idx="1376">
                  <c:v>116.51293451433625</c:v>
                </c:pt>
                <c:pt idx="1377">
                  <c:v>116.58749905740473</c:v>
                </c:pt>
                <c:pt idx="1378">
                  <c:v>116.6620636004732</c:v>
                </c:pt>
                <c:pt idx="1379">
                  <c:v>116.73662814354168</c:v>
                </c:pt>
                <c:pt idx="1380">
                  <c:v>116.81119268661016</c:v>
                </c:pt>
                <c:pt idx="1381">
                  <c:v>116.88575722967863</c:v>
                </c:pt>
                <c:pt idx="1382">
                  <c:v>116.96032177274711</c:v>
                </c:pt>
                <c:pt idx="1383">
                  <c:v>117.03488631581558</c:v>
                </c:pt>
                <c:pt idx="1384">
                  <c:v>117.10945085888406</c:v>
                </c:pt>
                <c:pt idx="1385">
                  <c:v>117.18401540195254</c:v>
                </c:pt>
                <c:pt idx="1386">
                  <c:v>117.25857994502101</c:v>
                </c:pt>
                <c:pt idx="1387">
                  <c:v>117.33314448808949</c:v>
                </c:pt>
                <c:pt idx="1388">
                  <c:v>117.40770903115796</c:v>
                </c:pt>
                <c:pt idx="1389">
                  <c:v>117.48262914571778</c:v>
                </c:pt>
                <c:pt idx="1390">
                  <c:v>117.55827419880907</c:v>
                </c:pt>
                <c:pt idx="1391">
                  <c:v>117.63466565060986</c:v>
                </c:pt>
                <c:pt idx="1392">
                  <c:v>117.71182604146985</c:v>
                </c:pt>
                <c:pt idx="1393">
                  <c:v>117.78977906959527</c:v>
                </c:pt>
                <c:pt idx="1394">
                  <c:v>117.86854967606814</c:v>
                </c:pt>
                <c:pt idx="1395">
                  <c:v>117.94816413806444</c:v>
                </c:pt>
                <c:pt idx="1396">
                  <c:v>118.02865017125883</c:v>
                </c:pt>
                <c:pt idx="1397">
                  <c:v>118.11003704254729</c:v>
                </c:pt>
                <c:pt idx="1398">
                  <c:v>118.19235569438739</c:v>
                </c:pt>
                <c:pt idx="1399">
                  <c:v>118.2756388822541</c:v>
                </c:pt>
                <c:pt idx="1400">
                  <c:v>118.35992132694278</c:v>
                </c:pt>
                <c:pt idx="1401">
                  <c:v>118.44523988372764</c:v>
                </c:pt>
                <c:pt idx="1402">
                  <c:v>118.53163373071341</c:v>
                </c:pt>
                <c:pt idx="1403">
                  <c:v>118.61914457911091</c:v>
                </c:pt>
                <c:pt idx="1404">
                  <c:v>118.70781690863859</c:v>
                </c:pt>
                <c:pt idx="1405">
                  <c:v>118.79769823182011</c:v>
                </c:pt>
                <c:pt idx="1406">
                  <c:v>118.88883939163502</c:v>
                </c:pt>
                <c:pt idx="1407">
                  <c:v>118.98129489781617</c:v>
                </c:pt>
                <c:pt idx="1408">
                  <c:v>119.07442673836118</c:v>
                </c:pt>
                <c:pt idx="1409">
                  <c:v>119.1675585789062</c:v>
                </c:pt>
                <c:pt idx="1410">
                  <c:v>119.26069041945121</c:v>
                </c:pt>
                <c:pt idx="1411">
                  <c:v>119.35382225999622</c:v>
                </c:pt>
                <c:pt idx="1412">
                  <c:v>119.44695410054123</c:v>
                </c:pt>
                <c:pt idx="1413">
                  <c:v>119.54008594108625</c:v>
                </c:pt>
                <c:pt idx="1414">
                  <c:v>119.63321778163126</c:v>
                </c:pt>
                <c:pt idx="1415">
                  <c:v>119.72634962217627</c:v>
                </c:pt>
                <c:pt idx="1416">
                  <c:v>119.81948146272128</c:v>
                </c:pt>
                <c:pt idx="1417">
                  <c:v>119.9126133032663</c:v>
                </c:pt>
                <c:pt idx="1418">
                  <c:v>120.00574514381131</c:v>
                </c:pt>
                <c:pt idx="1419">
                  <c:v>120.09887698435632</c:v>
                </c:pt>
                <c:pt idx="1420">
                  <c:v>120.19200882490134</c:v>
                </c:pt>
                <c:pt idx="1421">
                  <c:v>120.28514066544635</c:v>
                </c:pt>
                <c:pt idx="1422">
                  <c:v>120.37827250599136</c:v>
                </c:pt>
                <c:pt idx="1423">
                  <c:v>120.47140434653637</c:v>
                </c:pt>
                <c:pt idx="1424">
                  <c:v>120.56453618708139</c:v>
                </c:pt>
                <c:pt idx="1425">
                  <c:v>120.6576680276264</c:v>
                </c:pt>
                <c:pt idx="1426">
                  <c:v>120.75079986817141</c:v>
                </c:pt>
                <c:pt idx="1427">
                  <c:v>120.84393170871643</c:v>
                </c:pt>
                <c:pt idx="1428">
                  <c:v>120.93706354926144</c:v>
                </c:pt>
                <c:pt idx="1429">
                  <c:v>121.03019538980645</c:v>
                </c:pt>
                <c:pt idx="1430">
                  <c:v>121.12332723035146</c:v>
                </c:pt>
                <c:pt idx="1431">
                  <c:v>121.21645907089648</c:v>
                </c:pt>
                <c:pt idx="1432">
                  <c:v>121.30959091144149</c:v>
                </c:pt>
                <c:pt idx="1433">
                  <c:v>121.4027227519865</c:v>
                </c:pt>
                <c:pt idx="1434">
                  <c:v>121.49585459253151</c:v>
                </c:pt>
                <c:pt idx="1435">
                  <c:v>121.58898643307653</c:v>
                </c:pt>
                <c:pt idx="1436">
                  <c:v>121.68211827362154</c:v>
                </c:pt>
                <c:pt idx="1437">
                  <c:v>121.77525011416655</c:v>
                </c:pt>
                <c:pt idx="1438">
                  <c:v>121.86838195471157</c:v>
                </c:pt>
                <c:pt idx="1439">
                  <c:v>121.96151379525658</c:v>
                </c:pt>
                <c:pt idx="1440">
                  <c:v>122.05464563580159</c:v>
                </c:pt>
                <c:pt idx="1441">
                  <c:v>122.1477774763466</c:v>
                </c:pt>
                <c:pt idx="1442">
                  <c:v>122.24090931689162</c:v>
                </c:pt>
                <c:pt idx="1443">
                  <c:v>122.33404115743663</c:v>
                </c:pt>
                <c:pt idx="1444">
                  <c:v>122.42717299798164</c:v>
                </c:pt>
                <c:pt idx="1445">
                  <c:v>122.52030483852666</c:v>
                </c:pt>
                <c:pt idx="1446">
                  <c:v>122.61343667907167</c:v>
                </c:pt>
                <c:pt idx="1447">
                  <c:v>122.70656851961668</c:v>
                </c:pt>
                <c:pt idx="1448">
                  <c:v>122.79970036016169</c:v>
                </c:pt>
                <c:pt idx="1449">
                  <c:v>122.89283220070671</c:v>
                </c:pt>
                <c:pt idx="1450">
                  <c:v>122.98596404125172</c:v>
                </c:pt>
                <c:pt idx="1451">
                  <c:v>123.07909588179673</c:v>
                </c:pt>
                <c:pt idx="1452">
                  <c:v>123.17222772234174</c:v>
                </c:pt>
                <c:pt idx="1453">
                  <c:v>123.26535956288676</c:v>
                </c:pt>
                <c:pt idx="1454">
                  <c:v>123.35849140343177</c:v>
                </c:pt>
                <c:pt idx="1455">
                  <c:v>123.45162324397678</c:v>
                </c:pt>
                <c:pt idx="1456">
                  <c:v>123.5447550845218</c:v>
                </c:pt>
                <c:pt idx="1457">
                  <c:v>123.63788692506681</c:v>
                </c:pt>
                <c:pt idx="1458">
                  <c:v>123.73101876561182</c:v>
                </c:pt>
                <c:pt idx="1459">
                  <c:v>123.82415060615683</c:v>
                </c:pt>
                <c:pt idx="1460">
                  <c:v>123.91728244670185</c:v>
                </c:pt>
                <c:pt idx="1461">
                  <c:v>124.01041428724686</c:v>
                </c:pt>
                <c:pt idx="1462">
                  <c:v>124.10354612779187</c:v>
                </c:pt>
                <c:pt idx="1463">
                  <c:v>124.19667796833689</c:v>
                </c:pt>
                <c:pt idx="1464">
                  <c:v>124.2898098088819</c:v>
                </c:pt>
                <c:pt idx="1465">
                  <c:v>124.38294164942691</c:v>
                </c:pt>
                <c:pt idx="1466">
                  <c:v>124.47607348997192</c:v>
                </c:pt>
                <c:pt idx="1467">
                  <c:v>124.56920533051694</c:v>
                </c:pt>
                <c:pt idx="1468">
                  <c:v>124.66233717106195</c:v>
                </c:pt>
                <c:pt idx="1469">
                  <c:v>124.75546901160696</c:v>
                </c:pt>
                <c:pt idx="1470">
                  <c:v>124.84860085215198</c:v>
                </c:pt>
                <c:pt idx="1471">
                  <c:v>124.94173269269699</c:v>
                </c:pt>
                <c:pt idx="1472">
                  <c:v>125.034864533242</c:v>
                </c:pt>
                <c:pt idx="1473">
                  <c:v>125.12799637378701</c:v>
                </c:pt>
                <c:pt idx="1474">
                  <c:v>125.22112821433203</c:v>
                </c:pt>
                <c:pt idx="1475">
                  <c:v>125.31426005487704</c:v>
                </c:pt>
                <c:pt idx="1476">
                  <c:v>125.40739189542205</c:v>
                </c:pt>
                <c:pt idx="1477">
                  <c:v>125.50052373596706</c:v>
                </c:pt>
                <c:pt idx="1478">
                  <c:v>125.59365557651208</c:v>
                </c:pt>
                <c:pt idx="1479">
                  <c:v>125.68678741705709</c:v>
                </c:pt>
                <c:pt idx="1480">
                  <c:v>125.7799192576021</c:v>
                </c:pt>
                <c:pt idx="1481">
                  <c:v>125.87305109814712</c:v>
                </c:pt>
                <c:pt idx="1482">
                  <c:v>125.96618293869213</c:v>
                </c:pt>
                <c:pt idx="1483">
                  <c:v>126.05931477923714</c:v>
                </c:pt>
                <c:pt idx="1484">
                  <c:v>126.15244661978215</c:v>
                </c:pt>
                <c:pt idx="1485">
                  <c:v>126.24557846032717</c:v>
                </c:pt>
                <c:pt idx="1486">
                  <c:v>126.33871030087218</c:v>
                </c:pt>
                <c:pt idx="1487">
                  <c:v>126.43184214141719</c:v>
                </c:pt>
                <c:pt idx="1488">
                  <c:v>126.52497398196221</c:v>
                </c:pt>
                <c:pt idx="1489">
                  <c:v>126.61810582250722</c:v>
                </c:pt>
                <c:pt idx="1490">
                  <c:v>126.71123766305223</c:v>
                </c:pt>
                <c:pt idx="1491">
                  <c:v>126.80436950359724</c:v>
                </c:pt>
                <c:pt idx="1492">
                  <c:v>126.89750134414226</c:v>
                </c:pt>
                <c:pt idx="1493">
                  <c:v>126.99063318468727</c:v>
                </c:pt>
                <c:pt idx="1494">
                  <c:v>127.08376502523228</c:v>
                </c:pt>
                <c:pt idx="1495">
                  <c:v>127.17689686577729</c:v>
                </c:pt>
                <c:pt idx="1496">
                  <c:v>127.27002870632231</c:v>
                </c:pt>
                <c:pt idx="1497">
                  <c:v>127.36316054686732</c:v>
                </c:pt>
                <c:pt idx="1498">
                  <c:v>127.45629238741233</c:v>
                </c:pt>
                <c:pt idx="1499">
                  <c:v>127.54942422795735</c:v>
                </c:pt>
                <c:pt idx="1500">
                  <c:v>127.64255606850236</c:v>
                </c:pt>
                <c:pt idx="1501">
                  <c:v>127.73568790904737</c:v>
                </c:pt>
                <c:pt idx="1502">
                  <c:v>127.82881974959238</c:v>
                </c:pt>
                <c:pt idx="1503">
                  <c:v>127.9219515901374</c:v>
                </c:pt>
                <c:pt idx="1504">
                  <c:v>128.01508343068241</c:v>
                </c:pt>
                <c:pt idx="1505">
                  <c:v>128.10821527122741</c:v>
                </c:pt>
                <c:pt idx="1506">
                  <c:v>128.20134711177241</c:v>
                </c:pt>
                <c:pt idx="1507">
                  <c:v>128.29447895231741</c:v>
                </c:pt>
                <c:pt idx="1508">
                  <c:v>128.3876107928624</c:v>
                </c:pt>
                <c:pt idx="1509">
                  <c:v>128.4807426334074</c:v>
                </c:pt>
                <c:pt idx="1510">
                  <c:v>128.5738744739524</c:v>
                </c:pt>
                <c:pt idx="1511">
                  <c:v>128.6670063144974</c:v>
                </c:pt>
                <c:pt idx="1512">
                  <c:v>128.7601381550424</c:v>
                </c:pt>
                <c:pt idx="1513">
                  <c:v>128.8532699955874</c:v>
                </c:pt>
                <c:pt idx="1514">
                  <c:v>128.9464018361324</c:v>
                </c:pt>
                <c:pt idx="1515">
                  <c:v>129.03953367667739</c:v>
                </c:pt>
                <c:pt idx="1516">
                  <c:v>129.13250477186367</c:v>
                </c:pt>
                <c:pt idx="1517">
                  <c:v>129.22515686698125</c:v>
                </c:pt>
                <c:pt idx="1518">
                  <c:v>129.31749378677725</c:v>
                </c:pt>
                <c:pt idx="1519">
                  <c:v>129.40951928272838</c:v>
                </c:pt>
                <c:pt idx="1520">
                  <c:v>129.50123703498286</c:v>
                </c:pt>
                <c:pt idx="1521">
                  <c:v>129.59265065423665</c:v>
                </c:pt>
                <c:pt idx="1522">
                  <c:v>129.68376368354672</c:v>
                </c:pt>
                <c:pt idx="1523">
                  <c:v>129.77457960008419</c:v>
                </c:pt>
                <c:pt idx="1524">
                  <c:v>129.86510181682937</c:v>
                </c:pt>
                <c:pt idx="1525">
                  <c:v>129.95533368421127</c:v>
                </c:pt>
                <c:pt idx="1526">
                  <c:v>130.04542143545564</c:v>
                </c:pt>
                <c:pt idx="1527">
                  <c:v>130.13550918670001</c:v>
                </c:pt>
                <c:pt idx="1528">
                  <c:v>130.22559693794437</c:v>
                </c:pt>
                <c:pt idx="1529">
                  <c:v>130.31568468918874</c:v>
                </c:pt>
                <c:pt idx="1530">
                  <c:v>130.40577244043311</c:v>
                </c:pt>
                <c:pt idx="1531">
                  <c:v>130.49586019167748</c:v>
                </c:pt>
                <c:pt idx="1532">
                  <c:v>130.58594794292185</c:v>
                </c:pt>
                <c:pt idx="1533">
                  <c:v>130.67603569416622</c:v>
                </c:pt>
                <c:pt idx="1534">
                  <c:v>130.76612344541059</c:v>
                </c:pt>
                <c:pt idx="1535">
                  <c:v>130.85684106053208</c:v>
                </c:pt>
                <c:pt idx="1536">
                  <c:v>130.94885452079441</c:v>
                </c:pt>
                <c:pt idx="1537">
                  <c:v>131.04222099653177</c:v>
                </c:pt>
                <c:pt idx="1538">
                  <c:v>131.13700198971566</c:v>
                </c:pt>
                <c:pt idx="1539">
                  <c:v>131.23326380784778</c:v>
                </c:pt>
                <c:pt idx="1540">
                  <c:v>131.33107810667082</c:v>
                </c:pt>
                <c:pt idx="1541">
                  <c:v>131.43052251432036</c:v>
                </c:pt>
                <c:pt idx="1542">
                  <c:v>131.5316813523732</c:v>
                </c:pt>
                <c:pt idx="1543">
                  <c:v>131.63464647283695</c:v>
                </c:pt>
                <c:pt idx="1544">
                  <c:v>131.7395182347156</c:v>
                </c:pt>
                <c:pt idx="1545">
                  <c:v>131.84537911972032</c:v>
                </c:pt>
                <c:pt idx="1546">
                  <c:v>131.95124000472504</c:v>
                </c:pt>
                <c:pt idx="1547">
                  <c:v>132.05710088972975</c:v>
                </c:pt>
                <c:pt idx="1548">
                  <c:v>132.16296177473447</c:v>
                </c:pt>
                <c:pt idx="1549">
                  <c:v>132.26882265973919</c:v>
                </c:pt>
                <c:pt idx="1550">
                  <c:v>132.3746835447439</c:v>
                </c:pt>
                <c:pt idx="1551">
                  <c:v>132.48054442974862</c:v>
                </c:pt>
                <c:pt idx="1552">
                  <c:v>132.58640531475334</c:v>
                </c:pt>
                <c:pt idx="1553">
                  <c:v>132.69226619975805</c:v>
                </c:pt>
                <c:pt idx="1554">
                  <c:v>132.79812708476277</c:v>
                </c:pt>
                <c:pt idx="1555">
                  <c:v>132.90398796976748</c:v>
                </c:pt>
                <c:pt idx="1556">
                  <c:v>133.0098488547722</c:v>
                </c:pt>
                <c:pt idx="1557">
                  <c:v>133.11570973977692</c:v>
                </c:pt>
                <c:pt idx="1558">
                  <c:v>133.22157062478163</c:v>
                </c:pt>
                <c:pt idx="1559">
                  <c:v>133.32743150978635</c:v>
                </c:pt>
                <c:pt idx="1560">
                  <c:v>133.43329239479107</c:v>
                </c:pt>
                <c:pt idx="1561">
                  <c:v>133.53915327979578</c:v>
                </c:pt>
                <c:pt idx="1562">
                  <c:v>133.6450141648005</c:v>
                </c:pt>
                <c:pt idx="1563">
                  <c:v>133.75087504980522</c:v>
                </c:pt>
                <c:pt idx="1564">
                  <c:v>133.85673593480993</c:v>
                </c:pt>
                <c:pt idx="1565">
                  <c:v>133.96259681981465</c:v>
                </c:pt>
                <c:pt idx="1566">
                  <c:v>134.06845770481937</c:v>
                </c:pt>
                <c:pt idx="1567">
                  <c:v>134.17431858982408</c:v>
                </c:pt>
                <c:pt idx="1568">
                  <c:v>134.2801794748288</c:v>
                </c:pt>
                <c:pt idx="1569">
                  <c:v>134.38604035983352</c:v>
                </c:pt>
                <c:pt idx="1570">
                  <c:v>134.49190124483823</c:v>
                </c:pt>
                <c:pt idx="1571">
                  <c:v>134.59776212984295</c:v>
                </c:pt>
                <c:pt idx="1572">
                  <c:v>134.70362301484766</c:v>
                </c:pt>
                <c:pt idx="1573">
                  <c:v>134.80948389985238</c:v>
                </c:pt>
                <c:pt idx="1574">
                  <c:v>134.9153447848571</c:v>
                </c:pt>
                <c:pt idx="1575">
                  <c:v>135.02120566986181</c:v>
                </c:pt>
                <c:pt idx="1576">
                  <c:v>135.12706655486653</c:v>
                </c:pt>
                <c:pt idx="1577">
                  <c:v>135.23292743987125</c:v>
                </c:pt>
                <c:pt idx="1578">
                  <c:v>135.33878832487596</c:v>
                </c:pt>
                <c:pt idx="1579">
                  <c:v>135.44464920988068</c:v>
                </c:pt>
                <c:pt idx="1580">
                  <c:v>135.5505100948854</c:v>
                </c:pt>
                <c:pt idx="1581">
                  <c:v>135.65637097989011</c:v>
                </c:pt>
                <c:pt idx="1582">
                  <c:v>135.76223186489483</c:v>
                </c:pt>
                <c:pt idx="1583">
                  <c:v>135.86809274989955</c:v>
                </c:pt>
                <c:pt idx="1584">
                  <c:v>135.97395363490426</c:v>
                </c:pt>
                <c:pt idx="1585">
                  <c:v>136.07981451990898</c:v>
                </c:pt>
                <c:pt idx="1586">
                  <c:v>136.1856754049137</c:v>
                </c:pt>
                <c:pt idx="1587">
                  <c:v>136.29153628991841</c:v>
                </c:pt>
                <c:pt idx="1588">
                  <c:v>136.39739717492313</c:v>
                </c:pt>
                <c:pt idx="1589">
                  <c:v>136.50325805992784</c:v>
                </c:pt>
                <c:pt idx="1590">
                  <c:v>136.60890221573507</c:v>
                </c:pt>
                <c:pt idx="1591">
                  <c:v>136.71411682006726</c:v>
                </c:pt>
                <c:pt idx="1592">
                  <c:v>136.81890782700083</c:v>
                </c:pt>
                <c:pt idx="1593">
                  <c:v>136.92328105820749</c:v>
                </c:pt>
                <c:pt idx="1594">
                  <c:v>137.0272422070253</c:v>
                </c:pt>
                <c:pt idx="1595">
                  <c:v>137.13079684237013</c:v>
                </c:pt>
                <c:pt idx="1596">
                  <c:v>137.23395041249552</c:v>
                </c:pt>
                <c:pt idx="1597">
                  <c:v>137.33670824860781</c:v>
                </c:pt>
                <c:pt idx="1598">
                  <c:v>137.43907556834347</c:v>
                </c:pt>
                <c:pt idx="1599">
                  <c:v>137.54104192062834</c:v>
                </c:pt>
                <c:pt idx="1600">
                  <c:v>137.64259725576318</c:v>
                </c:pt>
                <c:pt idx="1601">
                  <c:v>137.7437472284268</c:v>
                </c:pt>
                <c:pt idx="1602">
                  <c:v>137.84449736851209</c:v>
                </c:pt>
                <c:pt idx="1603">
                  <c:v>137.94485308493344</c:v>
                </c:pt>
                <c:pt idx="1604">
                  <c:v>138.04481966928634</c:v>
                </c:pt>
                <c:pt idx="1605">
                  <c:v>138.14440229936605</c:v>
                </c:pt>
                <c:pt idx="1606">
                  <c:v>138.24360604255196</c:v>
                </c:pt>
                <c:pt idx="1607">
                  <c:v>138.34243585906364</c:v>
                </c:pt>
                <c:pt idx="1608">
                  <c:v>138.44089660509485</c:v>
                </c:pt>
                <c:pt idx="1609">
                  <c:v>138.53899303583052</c:v>
                </c:pt>
                <c:pt idx="1610">
                  <c:v>138.63672980835261</c:v>
                </c:pt>
                <c:pt idx="1611">
                  <c:v>138.7341114844393</c:v>
                </c:pt>
                <c:pt idx="1612">
                  <c:v>138.83113047089435</c:v>
                </c:pt>
                <c:pt idx="1613">
                  <c:v>138.92777946054241</c:v>
                </c:pt>
                <c:pt idx="1614">
                  <c:v>139.02406330692764</c:v>
                </c:pt>
                <c:pt idx="1615">
                  <c:v>139.11998676159587</c:v>
                </c:pt>
                <c:pt idx="1616">
                  <c:v>139.21555447705904</c:v>
                </c:pt>
                <c:pt idx="1617">
                  <c:v>139.31077100964995</c:v>
                </c:pt>
                <c:pt idx="1618">
                  <c:v>139.40564082227206</c:v>
                </c:pt>
                <c:pt idx="1619">
                  <c:v>139.50016828704929</c:v>
                </c:pt>
                <c:pt idx="1620">
                  <c:v>139.59435768788012</c:v>
                </c:pt>
                <c:pt idx="1621">
                  <c:v>139.68821322289998</c:v>
                </c:pt>
                <c:pt idx="1622">
                  <c:v>139.78173900685624</c:v>
                </c:pt>
                <c:pt idx="1623">
                  <c:v>139.87493907339947</c:v>
                </c:pt>
                <c:pt idx="1624">
                  <c:v>139.9678173772943</c:v>
                </c:pt>
                <c:pt idx="1625">
                  <c:v>140.06037779655355</c:v>
                </c:pt>
                <c:pt idx="1626">
                  <c:v>140.15262413449904</c:v>
                </c:pt>
                <c:pt idx="1627">
                  <c:v>140.24456012175145</c:v>
                </c:pt>
                <c:pt idx="1628">
                  <c:v>140.33618941815303</c:v>
                </c:pt>
                <c:pt idx="1629">
                  <c:v>140.42751561462532</c:v>
                </c:pt>
                <c:pt idx="1630">
                  <c:v>140.51854223496474</c:v>
                </c:pt>
                <c:pt idx="1631">
                  <c:v>140.60927273757866</c:v>
                </c:pt>
                <c:pt idx="1632">
                  <c:v>140.69971051716411</c:v>
                </c:pt>
                <c:pt idx="1633">
                  <c:v>140.78985890633166</c:v>
                </c:pt>
                <c:pt idx="1634">
                  <c:v>140.87972117717649</c:v>
                </c:pt>
                <c:pt idx="1635">
                  <c:v>140.96930054279886</c:v>
                </c:pt>
                <c:pt idx="1636">
                  <c:v>141.05860015877579</c:v>
                </c:pt>
                <c:pt idx="1637">
                  <c:v>141.14762312458603</c:v>
                </c:pt>
                <c:pt idx="1638">
                  <c:v>141.23637248498994</c:v>
                </c:pt>
                <c:pt idx="1639">
                  <c:v>141.32485123136618</c:v>
                </c:pt>
                <c:pt idx="1640">
                  <c:v>141.41306230300674</c:v>
                </c:pt>
                <c:pt idx="1641">
                  <c:v>141.50100858837189</c:v>
                </c:pt>
                <c:pt idx="1642">
                  <c:v>141.58869292630666</c:v>
                </c:pt>
                <c:pt idx="1643">
                  <c:v>141.67617418659708</c:v>
                </c:pt>
                <c:pt idx="1644">
                  <c:v>141.76356599066506</c:v>
                </c:pt>
                <c:pt idx="1645">
                  <c:v>141.85098066514453</c:v>
                </c:pt>
                <c:pt idx="1646">
                  <c:v>141.93853051453058</c:v>
                </c:pt>
                <c:pt idx="1647">
                  <c:v>142.02632909120464</c:v>
                </c:pt>
                <c:pt idx="1648">
                  <c:v>142.11449250321655</c:v>
                </c:pt>
                <c:pt idx="1649">
                  <c:v>142.20314080253254</c:v>
                </c:pt>
                <c:pt idx="1650">
                  <c:v>142.29239950157154</c:v>
                </c:pt>
                <c:pt idx="1651">
                  <c:v>142.38234054820151</c:v>
                </c:pt>
                <c:pt idx="1652">
                  <c:v>142.4729785675847</c:v>
                </c:pt>
                <c:pt idx="1653">
                  <c:v>142.56432872338198</c:v>
                </c:pt>
                <c:pt idx="1654">
                  <c:v>142.65640674599985</c:v>
                </c:pt>
                <c:pt idx="1655">
                  <c:v>142.74922896277332</c:v>
                </c:pt>
                <c:pt idx="1656">
                  <c:v>142.84281233024899</c:v>
                </c:pt>
                <c:pt idx="1657">
                  <c:v>142.93717446875013</c:v>
                </c:pt>
                <c:pt idx="1658">
                  <c:v>143.03233369942404</c:v>
                </c:pt>
                <c:pt idx="1659">
                  <c:v>143.12830908399332</c:v>
                </c:pt>
                <c:pt idx="1660">
                  <c:v>143.22512046745595</c:v>
                </c:pt>
                <c:pt idx="1661">
                  <c:v>143.32271075668808</c:v>
                </c:pt>
                <c:pt idx="1662">
                  <c:v>143.42095191671146</c:v>
                </c:pt>
                <c:pt idx="1663">
                  <c:v>143.51970754668389</c:v>
                </c:pt>
                <c:pt idx="1664">
                  <c:v>143.61882168527009</c:v>
                </c:pt>
                <c:pt idx="1665">
                  <c:v>143.71813322763123</c:v>
                </c:pt>
                <c:pt idx="1666">
                  <c:v>143.81747827699692</c:v>
                </c:pt>
                <c:pt idx="1667">
                  <c:v>143.91669260989133</c:v>
                </c:pt>
                <c:pt idx="1668">
                  <c:v>144.01561415352177</c:v>
                </c:pt>
                <c:pt idx="1669">
                  <c:v>144.11416543899651</c:v>
                </c:pt>
                <c:pt idx="1670">
                  <c:v>144.21235124612758</c:v>
                </c:pt>
                <c:pt idx="1671">
                  <c:v>144.3101762559177</c:v>
                </c:pt>
                <c:pt idx="1672">
                  <c:v>144.40756759011765</c:v>
                </c:pt>
                <c:pt idx="1673">
                  <c:v>144.50436715303147</c:v>
                </c:pt>
                <c:pt idx="1674">
                  <c:v>144.60042580749567</c:v>
                </c:pt>
                <c:pt idx="1675">
                  <c:v>144.69561669484219</c:v>
                </c:pt>
                <c:pt idx="1676">
                  <c:v>144.78982410599576</c:v>
                </c:pt>
                <c:pt idx="1677">
                  <c:v>144.88294427521774</c:v>
                </c:pt>
                <c:pt idx="1678">
                  <c:v>144.97488582558026</c:v>
                </c:pt>
                <c:pt idx="1679">
                  <c:v>145.06556989101557</c:v>
                </c:pt>
                <c:pt idx="1680">
                  <c:v>145.15498883232587</c:v>
                </c:pt>
                <c:pt idx="1681">
                  <c:v>145.24319629910863</c:v>
                </c:pt>
                <c:pt idx="1682">
                  <c:v>145.33024228314594</c:v>
                </c:pt>
                <c:pt idx="1683">
                  <c:v>145.41617345793603</c:v>
                </c:pt>
                <c:pt idx="1684">
                  <c:v>145.50103347876151</c:v>
                </c:pt>
                <c:pt idx="1685">
                  <c:v>145.58486324875884</c:v>
                </c:pt>
                <c:pt idx="1686">
                  <c:v>145.66770115558109</c:v>
                </c:pt>
                <c:pt idx="1687">
                  <c:v>145.74958328253098</c:v>
                </c:pt>
                <c:pt idx="1688">
                  <c:v>145.8305435974506</c:v>
                </c:pt>
                <c:pt idx="1689">
                  <c:v>145.91061412216649</c:v>
                </c:pt>
                <c:pt idx="1690">
                  <c:v>145.98986627531252</c:v>
                </c:pt>
                <c:pt idx="1691">
                  <c:v>146.06840669395459</c:v>
                </c:pt>
                <c:pt idx="1692">
                  <c:v>146.1463343671588</c:v>
                </c:pt>
                <c:pt idx="1693">
                  <c:v>146.22374196086614</c:v>
                </c:pt>
                <c:pt idx="1694">
                  <c:v>146.30071695082549</c:v>
                </c:pt>
                <c:pt idx="1695">
                  <c:v>146.37734260626073</c:v>
                </c:pt>
                <c:pt idx="1696">
                  <c:v>146.45369885806539</c:v>
                </c:pt>
                <c:pt idx="1697">
                  <c:v>146.52986307884149</c:v>
                </c:pt>
                <c:pt idx="1698">
                  <c:v>146.60587393459502</c:v>
                </c:pt>
                <c:pt idx="1699">
                  <c:v>146.68173262068584</c:v>
                </c:pt>
                <c:pt idx="1700">
                  <c:v>146.75744031788903</c:v>
                </c:pt>
                <c:pt idx="1701">
                  <c:v>146.83299819264118</c:v>
                </c:pt>
                <c:pt idx="1702">
                  <c:v>146.90840739728114</c:v>
                </c:pt>
                <c:pt idx="1703">
                  <c:v>146.98366907028574</c:v>
                </c:pt>
                <c:pt idx="1704">
                  <c:v>147.05878433650051</c:v>
                </c:pt>
                <c:pt idx="1705">
                  <c:v>147.13375430736531</c:v>
                </c:pt>
                <c:pt idx="1706">
                  <c:v>147.20858008113547</c:v>
                </c:pt>
                <c:pt idx="1707">
                  <c:v>147.28325871995165</c:v>
                </c:pt>
              </c:numCache>
            </c:numRef>
          </c:cat>
          <c:val>
            <c:numRef>
              <c:f>Track!$B$2:$B$1709</c:f>
              <c:numCache>
                <c:formatCode>General</c:formatCode>
                <c:ptCount val="1708"/>
                <c:pt idx="0">
                  <c:v>0</c:v>
                </c:pt>
                <c:pt idx="1">
                  <c:v>2.2698167790008501</c:v>
                </c:pt>
                <c:pt idx="2">
                  <c:v>3.2085888164282736</c:v>
                </c:pt>
                <c:pt idx="3">
                  <c:v>4.0886373100771065</c:v>
                </c:pt>
                <c:pt idx="4">
                  <c:v>4.8449043083683216</c:v>
                </c:pt>
                <c:pt idx="5">
                  <c:v>5.5300518004714352</c:v>
                </c:pt>
                <c:pt idx="6">
                  <c:v>6.1919492199365314</c:v>
                </c:pt>
                <c:pt idx="7">
                  <c:v>6.3827415593426728</c:v>
                </c:pt>
                <c:pt idx="8">
                  <c:v>6.5734488473573798</c:v>
                </c:pt>
                <c:pt idx="9">
                  <c:v>6.7636814591325569</c:v>
                </c:pt>
                <c:pt idx="10">
                  <c:v>6.9531307140322882</c:v>
                </c:pt>
                <c:pt idx="11">
                  <c:v>7.1372275809850896</c:v>
                </c:pt>
                <c:pt idx="12">
                  <c:v>7.3231268797986253</c:v>
                </c:pt>
                <c:pt idx="13">
                  <c:v>7.5102723835036622</c:v>
                </c:pt>
                <c:pt idx="14">
                  <c:v>7.6981983335526989</c:v>
                </c:pt>
                <c:pt idx="15">
                  <c:v>7.8865150781262816</c:v>
                </c:pt>
                <c:pt idx="16">
                  <c:v>8.074896955075598</c:v>
                </c:pt>
                <c:pt idx="17">
                  <c:v>8.2586574140064641</c:v>
                </c:pt>
                <c:pt idx="18">
                  <c:v>8.4367482372490556</c:v>
                </c:pt>
                <c:pt idx="19">
                  <c:v>8.6095957451977601</c:v>
                </c:pt>
                <c:pt idx="20">
                  <c:v>8.7775770802912572</c:v>
                </c:pt>
                <c:pt idx="21">
                  <c:v>8.9410276709157976</c:v>
                </c:pt>
                <c:pt idx="22">
                  <c:v>9.101258759177087</c:v>
                </c:pt>
                <c:pt idx="23">
                  <c:v>9.2574437253024087</c:v>
                </c:pt>
                <c:pt idx="24">
                  <c:v>9.4113227023783921</c:v>
                </c:pt>
                <c:pt idx="25">
                  <c:v>9.5624571269569429</c:v>
                </c:pt>
                <c:pt idx="26">
                  <c:v>9.7114908326279945</c:v>
                </c:pt>
                <c:pt idx="27">
                  <c:v>9.8584950430723186</c:v>
                </c:pt>
                <c:pt idx="28">
                  <c:v>10.00308192737881</c:v>
                </c:pt>
                <c:pt idx="29">
                  <c:v>10.145804139945767</c:v>
                </c:pt>
                <c:pt idx="30">
                  <c:v>10.286719274291819</c:v>
                </c:pt>
                <c:pt idx="31">
                  <c:v>10.4254829221025</c:v>
                </c:pt>
                <c:pt idx="32">
                  <c:v>10.563756480541146</c:v>
                </c:pt>
                <c:pt idx="33">
                  <c:v>10.701490390899846</c:v>
                </c:pt>
                <c:pt idx="34">
                  <c:v>10.83723222222511</c:v>
                </c:pt>
                <c:pt idx="35">
                  <c:v>10.972448675131446</c:v>
                </c:pt>
                <c:pt idx="36">
                  <c:v>11.105781455466635</c:v>
                </c:pt>
                <c:pt idx="37">
                  <c:v>11.238601900331423</c:v>
                </c:pt>
                <c:pt idx="38">
                  <c:v>11.370874527122023</c:v>
                </c:pt>
                <c:pt idx="39">
                  <c:v>11.501393483695519</c:v>
                </c:pt>
                <c:pt idx="40">
                  <c:v>11.633277918315441</c:v>
                </c:pt>
                <c:pt idx="41">
                  <c:v>11.666016745358261</c:v>
                </c:pt>
                <c:pt idx="42">
                  <c:v>11.698605473897262</c:v>
                </c:pt>
                <c:pt idx="43">
                  <c:v>11.731045459455009</c:v>
                </c:pt>
                <c:pt idx="44">
                  <c:v>11.763338036737512</c:v>
                </c:pt>
                <c:pt idx="45">
                  <c:v>11.795484520088369</c:v>
                </c:pt>
                <c:pt idx="46">
                  <c:v>11.827486203930171</c:v>
                </c:pt>
                <c:pt idx="47">
                  <c:v>11.859344363193593</c:v>
                </c:pt>
                <c:pt idx="48">
                  <c:v>11.89106025373458</c:v>
                </c:pt>
                <c:pt idx="49">
                  <c:v>11.922635112740062</c:v>
                </c:pt>
                <c:pt idx="50">
                  <c:v>11.954070159122539</c:v>
                </c:pt>
                <c:pt idx="51">
                  <c:v>11.985366593903947</c:v>
                </c:pt>
                <c:pt idx="52">
                  <c:v>12.016525600589134</c:v>
                </c:pt>
                <c:pt idx="53">
                  <c:v>12.047548345529306</c:v>
                </c:pt>
                <c:pt idx="54">
                  <c:v>12.078435978275754</c:v>
                </c:pt>
                <c:pt idx="55">
                  <c:v>12.109189631924199</c:v>
                </c:pt>
                <c:pt idx="56">
                  <c:v>12.139810423450033</c:v>
                </c:pt>
                <c:pt idx="57">
                  <c:v>12.170299454034778</c:v>
                </c:pt>
                <c:pt idx="58">
                  <c:v>12.200657809384021</c:v>
                </c:pt>
                <c:pt idx="59">
                  <c:v>12.230886560037106</c:v>
                </c:pt>
                <c:pt idx="60">
                  <c:v>12.260986761668843</c:v>
                </c:pt>
                <c:pt idx="61">
                  <c:v>12.290959455383478</c:v>
                </c:pt>
                <c:pt idx="62">
                  <c:v>12.320805668001178</c:v>
                </c:pt>
                <c:pt idx="63">
                  <c:v>12.350526412337262</c:v>
                </c:pt>
                <c:pt idx="64">
                  <c:v>12.38012268747438</c:v>
                </c:pt>
                <c:pt idx="65">
                  <c:v>12.409595479027887</c:v>
                </c:pt>
                <c:pt idx="66">
                  <c:v>12.438945759404609</c:v>
                </c:pt>
                <c:pt idx="67">
                  <c:v>12.468174488055185</c:v>
                </c:pt>
                <c:pt idx="68">
                  <c:v>12.497282611720209</c:v>
                </c:pt>
                <c:pt idx="69">
                  <c:v>12.526271064670331</c:v>
                </c:pt>
                <c:pt idx="70">
                  <c:v>12.555140768940522</c:v>
                </c:pt>
                <c:pt idx="71">
                  <c:v>12.583892634558643</c:v>
                </c:pt>
                <c:pt idx="72">
                  <c:v>12.612527559768532</c:v>
                </c:pt>
                <c:pt idx="73">
                  <c:v>12.641046431247725</c:v>
                </c:pt>
                <c:pt idx="74">
                  <c:v>12.669450124319996</c:v>
                </c:pt>
                <c:pt idx="75">
                  <c:v>12.697739503162857</c:v>
                </c:pt>
                <c:pt idx="76">
                  <c:v>12.725915421010175</c:v>
                </c:pt>
                <c:pt idx="77">
                  <c:v>12.753978720350011</c:v>
                </c:pt>
                <c:pt idx="78">
                  <c:v>12.781930233117873</c:v>
                </c:pt>
                <c:pt idx="79">
                  <c:v>12.809770780885465</c:v>
                </c:pt>
                <c:pt idx="80">
                  <c:v>12.837501175045091</c:v>
                </c:pt>
                <c:pt idx="81">
                  <c:v>12.865122216989807</c:v>
                </c:pt>
                <c:pt idx="82">
                  <c:v>12.892634698289475</c:v>
                </c:pt>
                <c:pt idx="83">
                  <c:v>12.920039400862807</c:v>
                </c:pt>
                <c:pt idx="84">
                  <c:v>12.947337097145519</c:v>
                </c:pt>
                <c:pt idx="85">
                  <c:v>12.974528550254698</c:v>
                </c:pt>
                <c:pt idx="86">
                  <c:v>13.001614514149503</c:v>
                </c:pt>
                <c:pt idx="87">
                  <c:v>13.028595733788276</c:v>
                </c:pt>
                <c:pt idx="88">
                  <c:v>13.055472945282165</c:v>
                </c:pt>
                <c:pt idx="89">
                  <c:v>13.082246876045385</c:v>
                </c:pt>
                <c:pt idx="90">
                  <c:v>13.108918244942155</c:v>
                </c:pt>
                <c:pt idx="91">
                  <c:v>13.13548776243044</c:v>
                </c:pt>
                <c:pt idx="92">
                  <c:v>13.161956130702583</c:v>
                </c:pt>
                <c:pt idx="93">
                  <c:v>13.18832404382287</c:v>
                </c:pt>
                <c:pt idx="94">
                  <c:v>13.214592187862156</c:v>
                </c:pt>
                <c:pt idx="95">
                  <c:v>13.240761241029606</c:v>
                </c:pt>
                <c:pt idx="96">
                  <c:v>13.266831873801626</c:v>
                </c:pt>
                <c:pt idx="97">
                  <c:v>13.292804749048068</c:v>
                </c:pt>
                <c:pt idx="98">
                  <c:v>13.318680522155756</c:v>
                </c:pt>
                <c:pt idx="99">
                  <c:v>13.344459841149439</c:v>
                </c:pt>
                <c:pt idx="100">
                  <c:v>13.370143346810208</c:v>
                </c:pt>
                <c:pt idx="101">
                  <c:v>13.397175142714195</c:v>
                </c:pt>
                <c:pt idx="102">
                  <c:v>13.411199999999999</c:v>
                </c:pt>
                <c:pt idx="103">
                  <c:v>13.411199999999999</c:v>
                </c:pt>
                <c:pt idx="104">
                  <c:v>13.411199999999999</c:v>
                </c:pt>
                <c:pt idx="105">
                  <c:v>13.411199999999999</c:v>
                </c:pt>
                <c:pt idx="106">
                  <c:v>13.411199999999999</c:v>
                </c:pt>
                <c:pt idx="107">
                  <c:v>13.411199999999999</c:v>
                </c:pt>
                <c:pt idx="108">
                  <c:v>13.411199999999999</c:v>
                </c:pt>
                <c:pt idx="109">
                  <c:v>13.411199999999999</c:v>
                </c:pt>
                <c:pt idx="110">
                  <c:v>13.411199999999999</c:v>
                </c:pt>
                <c:pt idx="111">
                  <c:v>13.411199999999999</c:v>
                </c:pt>
                <c:pt idx="112">
                  <c:v>13.411199999999999</c:v>
                </c:pt>
                <c:pt idx="113">
                  <c:v>13.411199999999999</c:v>
                </c:pt>
                <c:pt idx="114">
                  <c:v>13.411199999999999</c:v>
                </c:pt>
                <c:pt idx="115">
                  <c:v>13.411199999999999</c:v>
                </c:pt>
                <c:pt idx="116">
                  <c:v>13.411199999999999</c:v>
                </c:pt>
                <c:pt idx="117">
                  <c:v>13.411199999999999</c:v>
                </c:pt>
                <c:pt idx="118">
                  <c:v>13.411199999999999</c:v>
                </c:pt>
                <c:pt idx="119">
                  <c:v>13.411199999999999</c:v>
                </c:pt>
                <c:pt idx="120">
                  <c:v>13.411199999999999</c:v>
                </c:pt>
                <c:pt idx="121">
                  <c:v>13.411199999999999</c:v>
                </c:pt>
                <c:pt idx="122">
                  <c:v>13.411199999999999</c:v>
                </c:pt>
                <c:pt idx="123">
                  <c:v>13.411199999999999</c:v>
                </c:pt>
                <c:pt idx="124">
                  <c:v>13.411199999999999</c:v>
                </c:pt>
                <c:pt idx="125">
                  <c:v>13.411199999999999</c:v>
                </c:pt>
                <c:pt idx="126">
                  <c:v>13.411199999999999</c:v>
                </c:pt>
                <c:pt idx="127">
                  <c:v>13.411199999999999</c:v>
                </c:pt>
                <c:pt idx="128">
                  <c:v>13.411199999999999</c:v>
                </c:pt>
                <c:pt idx="129">
                  <c:v>13.411199999999999</c:v>
                </c:pt>
                <c:pt idx="130">
                  <c:v>13.411199999999999</c:v>
                </c:pt>
                <c:pt idx="131">
                  <c:v>13.411199999999999</c:v>
                </c:pt>
                <c:pt idx="132">
                  <c:v>13.411199999999999</c:v>
                </c:pt>
                <c:pt idx="133">
                  <c:v>13.411199999999999</c:v>
                </c:pt>
                <c:pt idx="134">
                  <c:v>13.411199999999999</c:v>
                </c:pt>
                <c:pt idx="135">
                  <c:v>13.411199999999999</c:v>
                </c:pt>
                <c:pt idx="136">
                  <c:v>13.411199999999999</c:v>
                </c:pt>
                <c:pt idx="137">
                  <c:v>13.411199999999999</c:v>
                </c:pt>
                <c:pt idx="138">
                  <c:v>13.411199999999999</c:v>
                </c:pt>
                <c:pt idx="139">
                  <c:v>13.411199999999999</c:v>
                </c:pt>
                <c:pt idx="140">
                  <c:v>13.411199999999999</c:v>
                </c:pt>
                <c:pt idx="141">
                  <c:v>13.411199999999999</c:v>
                </c:pt>
                <c:pt idx="142">
                  <c:v>13.411199999999999</c:v>
                </c:pt>
                <c:pt idx="143">
                  <c:v>13.411199999999999</c:v>
                </c:pt>
                <c:pt idx="144">
                  <c:v>13.411199999999999</c:v>
                </c:pt>
                <c:pt idx="145">
                  <c:v>13.411199999999999</c:v>
                </c:pt>
                <c:pt idx="146">
                  <c:v>13.411199999999999</c:v>
                </c:pt>
                <c:pt idx="147">
                  <c:v>13.411199999999999</c:v>
                </c:pt>
                <c:pt idx="148">
                  <c:v>13.411199999999999</c:v>
                </c:pt>
                <c:pt idx="149">
                  <c:v>13.411199999999999</c:v>
                </c:pt>
                <c:pt idx="150">
                  <c:v>13.411199999999999</c:v>
                </c:pt>
                <c:pt idx="151">
                  <c:v>13.411199999999999</c:v>
                </c:pt>
                <c:pt idx="152">
                  <c:v>13.411199999999999</c:v>
                </c:pt>
                <c:pt idx="153">
                  <c:v>13.411199999999999</c:v>
                </c:pt>
                <c:pt idx="154">
                  <c:v>13.411199999999999</c:v>
                </c:pt>
                <c:pt idx="155">
                  <c:v>13.411199999999999</c:v>
                </c:pt>
                <c:pt idx="156">
                  <c:v>13.411199999999999</c:v>
                </c:pt>
                <c:pt idx="157">
                  <c:v>13.411199999999999</c:v>
                </c:pt>
                <c:pt idx="158">
                  <c:v>13.411199999999999</c:v>
                </c:pt>
                <c:pt idx="159">
                  <c:v>13.411199999999999</c:v>
                </c:pt>
                <c:pt idx="160">
                  <c:v>13.411199999999999</c:v>
                </c:pt>
                <c:pt idx="161">
                  <c:v>13.411199999999999</c:v>
                </c:pt>
                <c:pt idx="162">
                  <c:v>13.411199999999999</c:v>
                </c:pt>
                <c:pt idx="163">
                  <c:v>13.411199999999999</c:v>
                </c:pt>
                <c:pt idx="164">
                  <c:v>13.411199999999999</c:v>
                </c:pt>
                <c:pt idx="165">
                  <c:v>13.411199999999999</c:v>
                </c:pt>
                <c:pt idx="166">
                  <c:v>13.411199999999999</c:v>
                </c:pt>
                <c:pt idx="167">
                  <c:v>13.411199999999999</c:v>
                </c:pt>
                <c:pt idx="168">
                  <c:v>13.411199999999999</c:v>
                </c:pt>
                <c:pt idx="169">
                  <c:v>13.411199999999999</c:v>
                </c:pt>
                <c:pt idx="170">
                  <c:v>13.411199999999999</c:v>
                </c:pt>
                <c:pt idx="171">
                  <c:v>13.411199999999999</c:v>
                </c:pt>
                <c:pt idx="172">
                  <c:v>13.411199999999999</c:v>
                </c:pt>
                <c:pt idx="173">
                  <c:v>13.411199999999999</c:v>
                </c:pt>
                <c:pt idx="174">
                  <c:v>13.411199999999999</c:v>
                </c:pt>
                <c:pt idx="175">
                  <c:v>13.411199999999999</c:v>
                </c:pt>
                <c:pt idx="176">
                  <c:v>13.411199999999999</c:v>
                </c:pt>
                <c:pt idx="177">
                  <c:v>13.411199999999999</c:v>
                </c:pt>
                <c:pt idx="178">
                  <c:v>13.411199999999999</c:v>
                </c:pt>
                <c:pt idx="179">
                  <c:v>13.411199999999999</c:v>
                </c:pt>
                <c:pt idx="180">
                  <c:v>13.411199999999999</c:v>
                </c:pt>
                <c:pt idx="181">
                  <c:v>13.411199999999999</c:v>
                </c:pt>
                <c:pt idx="182">
                  <c:v>13.411199999999999</c:v>
                </c:pt>
                <c:pt idx="183">
                  <c:v>13.411199999999999</c:v>
                </c:pt>
                <c:pt idx="184">
                  <c:v>13.411199999999999</c:v>
                </c:pt>
                <c:pt idx="185">
                  <c:v>13.411199999999999</c:v>
                </c:pt>
                <c:pt idx="186">
                  <c:v>13.411199999999999</c:v>
                </c:pt>
                <c:pt idx="187">
                  <c:v>13.411199999999999</c:v>
                </c:pt>
                <c:pt idx="188">
                  <c:v>13.411199999999999</c:v>
                </c:pt>
                <c:pt idx="189">
                  <c:v>13.411199999999999</c:v>
                </c:pt>
                <c:pt idx="190">
                  <c:v>13.411199999999999</c:v>
                </c:pt>
                <c:pt idx="191">
                  <c:v>13.411199999999999</c:v>
                </c:pt>
                <c:pt idx="192">
                  <c:v>13.411199999999999</c:v>
                </c:pt>
                <c:pt idx="193">
                  <c:v>13.411199999999999</c:v>
                </c:pt>
                <c:pt idx="194">
                  <c:v>13.411199999999999</c:v>
                </c:pt>
                <c:pt idx="195">
                  <c:v>13.411199999999999</c:v>
                </c:pt>
                <c:pt idx="196">
                  <c:v>13.411199999999999</c:v>
                </c:pt>
                <c:pt idx="197">
                  <c:v>13.411199999999999</c:v>
                </c:pt>
                <c:pt idx="198">
                  <c:v>13.411199999999999</c:v>
                </c:pt>
                <c:pt idx="199">
                  <c:v>13.411199999999999</c:v>
                </c:pt>
                <c:pt idx="200">
                  <c:v>13.411199999999999</c:v>
                </c:pt>
                <c:pt idx="201">
                  <c:v>13.411199999999999</c:v>
                </c:pt>
                <c:pt idx="202">
                  <c:v>13.411199999999999</c:v>
                </c:pt>
                <c:pt idx="203">
                  <c:v>13.411199999999999</c:v>
                </c:pt>
                <c:pt idx="204">
                  <c:v>13.411199999999999</c:v>
                </c:pt>
                <c:pt idx="205">
                  <c:v>13.411199999999999</c:v>
                </c:pt>
                <c:pt idx="206">
                  <c:v>13.411199999999999</c:v>
                </c:pt>
                <c:pt idx="207">
                  <c:v>13.411199999999999</c:v>
                </c:pt>
                <c:pt idx="208">
                  <c:v>13.411199999999999</c:v>
                </c:pt>
                <c:pt idx="209">
                  <c:v>13.411199999999999</c:v>
                </c:pt>
                <c:pt idx="210">
                  <c:v>13.411199999999999</c:v>
                </c:pt>
                <c:pt idx="211">
                  <c:v>13.411199999999999</c:v>
                </c:pt>
                <c:pt idx="212">
                  <c:v>13.411199999999999</c:v>
                </c:pt>
                <c:pt idx="213">
                  <c:v>13.411199999999999</c:v>
                </c:pt>
                <c:pt idx="214">
                  <c:v>13.411199999999999</c:v>
                </c:pt>
                <c:pt idx="215">
                  <c:v>13.411199999999999</c:v>
                </c:pt>
                <c:pt idx="216">
                  <c:v>13.411199999999999</c:v>
                </c:pt>
                <c:pt idx="217">
                  <c:v>13.411199999999999</c:v>
                </c:pt>
                <c:pt idx="218">
                  <c:v>13.411199999999999</c:v>
                </c:pt>
                <c:pt idx="219">
                  <c:v>13.411199999999999</c:v>
                </c:pt>
                <c:pt idx="220">
                  <c:v>13.411199999999999</c:v>
                </c:pt>
                <c:pt idx="221">
                  <c:v>13.411199999999999</c:v>
                </c:pt>
                <c:pt idx="222">
                  <c:v>13.411199999999999</c:v>
                </c:pt>
                <c:pt idx="223">
                  <c:v>13.411199999999999</c:v>
                </c:pt>
                <c:pt idx="224">
                  <c:v>13.411199999999999</c:v>
                </c:pt>
                <c:pt idx="225">
                  <c:v>13.411199999999999</c:v>
                </c:pt>
                <c:pt idx="226">
                  <c:v>13.411199999999999</c:v>
                </c:pt>
                <c:pt idx="227">
                  <c:v>13.411199999999999</c:v>
                </c:pt>
                <c:pt idx="228">
                  <c:v>13.411199999999999</c:v>
                </c:pt>
                <c:pt idx="229">
                  <c:v>13.411199999999999</c:v>
                </c:pt>
                <c:pt idx="230">
                  <c:v>13.411199999999999</c:v>
                </c:pt>
                <c:pt idx="231">
                  <c:v>13.411199999999999</c:v>
                </c:pt>
                <c:pt idx="232">
                  <c:v>13.411199999999999</c:v>
                </c:pt>
                <c:pt idx="233">
                  <c:v>13.411199999999999</c:v>
                </c:pt>
                <c:pt idx="234">
                  <c:v>13.411199999999999</c:v>
                </c:pt>
                <c:pt idx="235">
                  <c:v>13.411199999999999</c:v>
                </c:pt>
                <c:pt idx="236">
                  <c:v>13.411199999999999</c:v>
                </c:pt>
                <c:pt idx="237">
                  <c:v>13.411199999999999</c:v>
                </c:pt>
                <c:pt idx="238">
                  <c:v>13.411199999999999</c:v>
                </c:pt>
                <c:pt idx="239">
                  <c:v>13.411199999999999</c:v>
                </c:pt>
                <c:pt idx="240">
                  <c:v>13.411199999999999</c:v>
                </c:pt>
                <c:pt idx="241">
                  <c:v>13.411199999999999</c:v>
                </c:pt>
                <c:pt idx="242">
                  <c:v>13.411199999999999</c:v>
                </c:pt>
                <c:pt idx="243">
                  <c:v>13.411199999999999</c:v>
                </c:pt>
                <c:pt idx="244">
                  <c:v>13.411199999999999</c:v>
                </c:pt>
                <c:pt idx="245">
                  <c:v>13.411199999999999</c:v>
                </c:pt>
                <c:pt idx="246">
                  <c:v>13.411199999999999</c:v>
                </c:pt>
                <c:pt idx="247">
                  <c:v>13.411199999999999</c:v>
                </c:pt>
                <c:pt idx="248">
                  <c:v>13.411199999999999</c:v>
                </c:pt>
                <c:pt idx="249">
                  <c:v>13.411199999999999</c:v>
                </c:pt>
                <c:pt idx="250">
                  <c:v>13.411199999999999</c:v>
                </c:pt>
                <c:pt idx="251">
                  <c:v>13.411199999999999</c:v>
                </c:pt>
                <c:pt idx="252">
                  <c:v>13.411199999999999</c:v>
                </c:pt>
                <c:pt idx="253">
                  <c:v>13.411199999999999</c:v>
                </c:pt>
                <c:pt idx="254">
                  <c:v>13.411199999999999</c:v>
                </c:pt>
                <c:pt idx="255">
                  <c:v>13.411199999999999</c:v>
                </c:pt>
                <c:pt idx="256">
                  <c:v>13.411199999999999</c:v>
                </c:pt>
                <c:pt idx="257">
                  <c:v>13.411199999999999</c:v>
                </c:pt>
                <c:pt idx="258">
                  <c:v>13.411199999999999</c:v>
                </c:pt>
                <c:pt idx="259">
                  <c:v>13.411199999999999</c:v>
                </c:pt>
                <c:pt idx="260">
                  <c:v>13.411199999999999</c:v>
                </c:pt>
                <c:pt idx="261">
                  <c:v>13.411199999999999</c:v>
                </c:pt>
                <c:pt idx="262">
                  <c:v>13.411199999999999</c:v>
                </c:pt>
                <c:pt idx="263">
                  <c:v>13.411199999999999</c:v>
                </c:pt>
                <c:pt idx="264">
                  <c:v>13.411199999999999</c:v>
                </c:pt>
                <c:pt idx="265">
                  <c:v>13.411199999999999</c:v>
                </c:pt>
                <c:pt idx="266">
                  <c:v>13.411199999999999</c:v>
                </c:pt>
                <c:pt idx="267">
                  <c:v>13.411199999999999</c:v>
                </c:pt>
                <c:pt idx="268">
                  <c:v>13.411199999999999</c:v>
                </c:pt>
                <c:pt idx="269">
                  <c:v>13.411199999999999</c:v>
                </c:pt>
                <c:pt idx="270">
                  <c:v>13.411199999999999</c:v>
                </c:pt>
                <c:pt idx="271">
                  <c:v>13.411199999999999</c:v>
                </c:pt>
                <c:pt idx="272">
                  <c:v>13.411199999999999</c:v>
                </c:pt>
                <c:pt idx="273">
                  <c:v>13.411199999999999</c:v>
                </c:pt>
                <c:pt idx="274">
                  <c:v>13.411199999999999</c:v>
                </c:pt>
                <c:pt idx="275">
                  <c:v>13.411199999999999</c:v>
                </c:pt>
                <c:pt idx="276">
                  <c:v>13.411199999999999</c:v>
                </c:pt>
                <c:pt idx="277">
                  <c:v>13.411199999999999</c:v>
                </c:pt>
                <c:pt idx="278">
                  <c:v>13.411199999999999</c:v>
                </c:pt>
                <c:pt idx="279">
                  <c:v>13.411199999999999</c:v>
                </c:pt>
                <c:pt idx="280">
                  <c:v>13.411199999999999</c:v>
                </c:pt>
                <c:pt idx="281">
                  <c:v>13.283900664898573</c:v>
                </c:pt>
                <c:pt idx="282">
                  <c:v>13.155369561885577</c:v>
                </c:pt>
                <c:pt idx="283">
                  <c:v>13.02557022723682</c:v>
                </c:pt>
                <c:pt idx="284">
                  <c:v>12.894464361871378</c:v>
                </c:pt>
                <c:pt idx="285">
                  <c:v>12.762011699354606</c:v>
                </c:pt>
                <c:pt idx="286">
                  <c:v>12.628169861439012</c:v>
                </c:pt>
                <c:pt idx="287">
                  <c:v>12.492894199674044</c:v>
                </c:pt>
                <c:pt idx="288">
                  <c:v>12.356137621406704</c:v>
                </c:pt>
                <c:pt idx="289">
                  <c:v>12.217850398250704</c:v>
                </c:pt>
                <c:pt idx="290">
                  <c:v>12.077979954815609</c:v>
                </c:pt>
                <c:pt idx="291">
                  <c:v>11.936470635150929</c:v>
                </c:pt>
                <c:pt idx="292">
                  <c:v>11.793263443962964</c:v>
                </c:pt>
                <c:pt idx="293">
                  <c:v>11.648295759191813</c:v>
                </c:pt>
                <c:pt idx="294">
                  <c:v>11.501501011976599</c:v>
                </c:pt>
                <c:pt idx="295">
                  <c:v>11.35280832936906</c:v>
                </c:pt>
                <c:pt idx="296">
                  <c:v>11.202142134354673</c:v>
                </c:pt>
                <c:pt idx="297">
                  <c:v>11.049421696775676</c:v>
                </c:pt>
                <c:pt idx="298">
                  <c:v>10.894560627582456</c:v>
                </c:pt>
                <c:pt idx="299">
                  <c:v>10.737466307419204</c:v>
                </c:pt>
                <c:pt idx="300">
                  <c:v>10.737466307419204</c:v>
                </c:pt>
                <c:pt idx="301">
                  <c:v>10.737466307419204</c:v>
                </c:pt>
                <c:pt idx="302">
                  <c:v>10.737466307419204</c:v>
                </c:pt>
                <c:pt idx="303">
                  <c:v>10.737466307419204</c:v>
                </c:pt>
                <c:pt idx="304">
                  <c:v>10.737466307419204</c:v>
                </c:pt>
                <c:pt idx="305">
                  <c:v>10.737466307419204</c:v>
                </c:pt>
                <c:pt idx="306">
                  <c:v>10.737466307419204</c:v>
                </c:pt>
                <c:pt idx="307">
                  <c:v>10.737466307419204</c:v>
                </c:pt>
                <c:pt idx="308">
                  <c:v>10.737466307419204</c:v>
                </c:pt>
                <c:pt idx="309">
                  <c:v>10.737466307419204</c:v>
                </c:pt>
                <c:pt idx="310">
                  <c:v>10.737466307419204</c:v>
                </c:pt>
                <c:pt idx="311">
                  <c:v>10.737466307419204</c:v>
                </c:pt>
                <c:pt idx="312">
                  <c:v>10.737466307419204</c:v>
                </c:pt>
                <c:pt idx="313">
                  <c:v>10.737466307419204</c:v>
                </c:pt>
                <c:pt idx="314">
                  <c:v>10.737466307419204</c:v>
                </c:pt>
                <c:pt idx="315">
                  <c:v>10.737466307419204</c:v>
                </c:pt>
                <c:pt idx="316">
                  <c:v>10.737466307419204</c:v>
                </c:pt>
                <c:pt idx="317">
                  <c:v>10.737466307419204</c:v>
                </c:pt>
                <c:pt idx="318">
                  <c:v>10.737466307419204</c:v>
                </c:pt>
                <c:pt idx="319">
                  <c:v>10.737466307419204</c:v>
                </c:pt>
                <c:pt idx="320">
                  <c:v>10.737466307419204</c:v>
                </c:pt>
                <c:pt idx="321">
                  <c:v>10.737466307419204</c:v>
                </c:pt>
                <c:pt idx="322">
                  <c:v>10.737466307419204</c:v>
                </c:pt>
                <c:pt idx="323">
                  <c:v>10.737466307419204</c:v>
                </c:pt>
                <c:pt idx="324">
                  <c:v>10.737466307419204</c:v>
                </c:pt>
                <c:pt idx="325">
                  <c:v>10.737466307419204</c:v>
                </c:pt>
                <c:pt idx="326">
                  <c:v>10.737466307419204</c:v>
                </c:pt>
                <c:pt idx="327">
                  <c:v>10.737466307419204</c:v>
                </c:pt>
                <c:pt idx="328">
                  <c:v>10.737466307419204</c:v>
                </c:pt>
                <c:pt idx="329">
                  <c:v>10.737466307419204</c:v>
                </c:pt>
                <c:pt idx="330">
                  <c:v>10.737466307419204</c:v>
                </c:pt>
                <c:pt idx="331">
                  <c:v>10.737466307419204</c:v>
                </c:pt>
                <c:pt idx="332">
                  <c:v>10.737466307419204</c:v>
                </c:pt>
                <c:pt idx="333">
                  <c:v>10.737466307419204</c:v>
                </c:pt>
                <c:pt idx="334">
                  <c:v>10.737466307419204</c:v>
                </c:pt>
                <c:pt idx="335">
                  <c:v>10.737466307419204</c:v>
                </c:pt>
                <c:pt idx="336">
                  <c:v>10.737466307419204</c:v>
                </c:pt>
                <c:pt idx="337">
                  <c:v>10.737466307419204</c:v>
                </c:pt>
                <c:pt idx="338">
                  <c:v>10.737466307419204</c:v>
                </c:pt>
                <c:pt idx="339">
                  <c:v>10.737466307419204</c:v>
                </c:pt>
                <c:pt idx="340">
                  <c:v>10.737466307419204</c:v>
                </c:pt>
                <c:pt idx="341">
                  <c:v>10.737466307419204</c:v>
                </c:pt>
                <c:pt idx="342">
                  <c:v>10.737466307419204</c:v>
                </c:pt>
                <c:pt idx="343">
                  <c:v>10.737466307419204</c:v>
                </c:pt>
                <c:pt idx="344">
                  <c:v>10.737466307419204</c:v>
                </c:pt>
                <c:pt idx="345">
                  <c:v>10.737466307419204</c:v>
                </c:pt>
                <c:pt idx="346">
                  <c:v>10.737466307419204</c:v>
                </c:pt>
                <c:pt idx="347">
                  <c:v>10.737466307419204</c:v>
                </c:pt>
                <c:pt idx="348">
                  <c:v>10.737466307419204</c:v>
                </c:pt>
                <c:pt idx="349">
                  <c:v>10.737466307419204</c:v>
                </c:pt>
                <c:pt idx="350">
                  <c:v>10.737466307419204</c:v>
                </c:pt>
                <c:pt idx="351">
                  <c:v>10.737466307419204</c:v>
                </c:pt>
                <c:pt idx="352">
                  <c:v>10.737466307419204</c:v>
                </c:pt>
                <c:pt idx="353">
                  <c:v>10.737466307419204</c:v>
                </c:pt>
                <c:pt idx="354">
                  <c:v>10.737466307419204</c:v>
                </c:pt>
                <c:pt idx="355">
                  <c:v>10.737466307419204</c:v>
                </c:pt>
                <c:pt idx="356">
                  <c:v>10.737466307419204</c:v>
                </c:pt>
                <c:pt idx="357">
                  <c:v>10.737466307419204</c:v>
                </c:pt>
                <c:pt idx="358">
                  <c:v>10.737466307419204</c:v>
                </c:pt>
                <c:pt idx="359">
                  <c:v>10.737466307419204</c:v>
                </c:pt>
                <c:pt idx="360">
                  <c:v>10.737466307419204</c:v>
                </c:pt>
                <c:pt idx="361">
                  <c:v>10.737466307419204</c:v>
                </c:pt>
                <c:pt idx="362">
                  <c:v>10.737466307419204</c:v>
                </c:pt>
                <c:pt idx="363">
                  <c:v>10.737466307419204</c:v>
                </c:pt>
                <c:pt idx="364">
                  <c:v>10.737466307419204</c:v>
                </c:pt>
                <c:pt idx="365">
                  <c:v>10.737466307419204</c:v>
                </c:pt>
                <c:pt idx="366">
                  <c:v>10.737466307419204</c:v>
                </c:pt>
                <c:pt idx="367">
                  <c:v>10.737466307419204</c:v>
                </c:pt>
                <c:pt idx="368">
                  <c:v>10.737466307419204</c:v>
                </c:pt>
                <c:pt idx="369">
                  <c:v>10.737466307419204</c:v>
                </c:pt>
                <c:pt idx="370">
                  <c:v>10.737466307419204</c:v>
                </c:pt>
                <c:pt idx="371">
                  <c:v>10.737466307419204</c:v>
                </c:pt>
                <c:pt idx="372">
                  <c:v>10.737466307419204</c:v>
                </c:pt>
                <c:pt idx="373">
                  <c:v>10.737466307419204</c:v>
                </c:pt>
                <c:pt idx="374">
                  <c:v>10.737466307419204</c:v>
                </c:pt>
                <c:pt idx="375">
                  <c:v>10.737466307419204</c:v>
                </c:pt>
                <c:pt idx="376">
                  <c:v>10.737466307419204</c:v>
                </c:pt>
                <c:pt idx="377">
                  <c:v>10.737466307419204</c:v>
                </c:pt>
                <c:pt idx="378">
                  <c:v>10.737466307419204</c:v>
                </c:pt>
                <c:pt idx="379">
                  <c:v>10.737466307419204</c:v>
                </c:pt>
                <c:pt idx="380">
                  <c:v>10.737466307419204</c:v>
                </c:pt>
                <c:pt idx="381">
                  <c:v>10.737466307419204</c:v>
                </c:pt>
                <c:pt idx="382">
                  <c:v>10.737466307419204</c:v>
                </c:pt>
                <c:pt idx="383">
                  <c:v>10.737466307419204</c:v>
                </c:pt>
                <c:pt idx="384">
                  <c:v>10.737466307419204</c:v>
                </c:pt>
                <c:pt idx="385">
                  <c:v>10.737466307419204</c:v>
                </c:pt>
                <c:pt idx="386">
                  <c:v>10.737466307419204</c:v>
                </c:pt>
                <c:pt idx="387">
                  <c:v>10.737466307419204</c:v>
                </c:pt>
                <c:pt idx="388">
                  <c:v>10.737466307419204</c:v>
                </c:pt>
                <c:pt idx="389">
                  <c:v>10.737466307419204</c:v>
                </c:pt>
                <c:pt idx="390">
                  <c:v>10.737466307419204</c:v>
                </c:pt>
                <c:pt idx="391">
                  <c:v>10.737466307419204</c:v>
                </c:pt>
                <c:pt idx="392">
                  <c:v>10.737466307419204</c:v>
                </c:pt>
                <c:pt idx="393">
                  <c:v>10.737466307419204</c:v>
                </c:pt>
                <c:pt idx="394">
                  <c:v>10.737466307419204</c:v>
                </c:pt>
                <c:pt idx="395">
                  <c:v>10.737466307419204</c:v>
                </c:pt>
                <c:pt idx="396">
                  <c:v>10.737466307419204</c:v>
                </c:pt>
                <c:pt idx="397">
                  <c:v>10.737466307419204</c:v>
                </c:pt>
                <c:pt idx="398">
                  <c:v>10.737466307419204</c:v>
                </c:pt>
                <c:pt idx="399">
                  <c:v>10.737466307419204</c:v>
                </c:pt>
                <c:pt idx="400">
                  <c:v>10.737466307419204</c:v>
                </c:pt>
                <c:pt idx="401">
                  <c:v>10.737466307419204</c:v>
                </c:pt>
                <c:pt idx="402">
                  <c:v>10.737466307419204</c:v>
                </c:pt>
                <c:pt idx="403">
                  <c:v>10.737466307419204</c:v>
                </c:pt>
                <c:pt idx="404">
                  <c:v>10.737466307419204</c:v>
                </c:pt>
                <c:pt idx="405">
                  <c:v>10.737466307419204</c:v>
                </c:pt>
                <c:pt idx="406">
                  <c:v>10.737466307419204</c:v>
                </c:pt>
                <c:pt idx="407">
                  <c:v>10.737466307419204</c:v>
                </c:pt>
                <c:pt idx="408">
                  <c:v>10.737466307419204</c:v>
                </c:pt>
                <c:pt idx="409">
                  <c:v>10.737466307419204</c:v>
                </c:pt>
                <c:pt idx="410">
                  <c:v>10.737466307419204</c:v>
                </c:pt>
                <c:pt idx="411">
                  <c:v>10.737466307419204</c:v>
                </c:pt>
                <c:pt idx="412">
                  <c:v>10.737466307419204</c:v>
                </c:pt>
                <c:pt idx="413">
                  <c:v>10.737466307419204</c:v>
                </c:pt>
                <c:pt idx="414">
                  <c:v>10.737466307419204</c:v>
                </c:pt>
                <c:pt idx="415">
                  <c:v>10.737466307419204</c:v>
                </c:pt>
                <c:pt idx="416">
                  <c:v>10.737466307419204</c:v>
                </c:pt>
                <c:pt idx="417">
                  <c:v>10.737466307419204</c:v>
                </c:pt>
                <c:pt idx="418">
                  <c:v>10.737466307419204</c:v>
                </c:pt>
                <c:pt idx="419">
                  <c:v>10.737466307419204</c:v>
                </c:pt>
                <c:pt idx="420">
                  <c:v>10.737466307419204</c:v>
                </c:pt>
                <c:pt idx="421">
                  <c:v>10.737466307419204</c:v>
                </c:pt>
                <c:pt idx="422">
                  <c:v>10.737466307419204</c:v>
                </c:pt>
                <c:pt idx="423">
                  <c:v>10.737466307419204</c:v>
                </c:pt>
                <c:pt idx="424">
                  <c:v>10.737466307419204</c:v>
                </c:pt>
                <c:pt idx="425">
                  <c:v>10.737466307419204</c:v>
                </c:pt>
                <c:pt idx="426">
                  <c:v>10.737466307419204</c:v>
                </c:pt>
                <c:pt idx="427">
                  <c:v>10.737466307419204</c:v>
                </c:pt>
                <c:pt idx="428">
                  <c:v>10.737466307419204</c:v>
                </c:pt>
                <c:pt idx="429">
                  <c:v>10.737466307419204</c:v>
                </c:pt>
                <c:pt idx="430">
                  <c:v>10.737466307419204</c:v>
                </c:pt>
                <c:pt idx="431">
                  <c:v>10.737466307419204</c:v>
                </c:pt>
                <c:pt idx="432">
                  <c:v>10.737466307419204</c:v>
                </c:pt>
                <c:pt idx="433">
                  <c:v>10.737466307419204</c:v>
                </c:pt>
                <c:pt idx="434">
                  <c:v>10.737466307419204</c:v>
                </c:pt>
                <c:pt idx="435">
                  <c:v>10.737466307419204</c:v>
                </c:pt>
                <c:pt idx="436">
                  <c:v>10.737466307419204</c:v>
                </c:pt>
                <c:pt idx="437">
                  <c:v>10.737466307419204</c:v>
                </c:pt>
                <c:pt idx="438">
                  <c:v>10.737466307419204</c:v>
                </c:pt>
                <c:pt idx="439">
                  <c:v>10.737466307419204</c:v>
                </c:pt>
                <c:pt idx="440">
                  <c:v>10.737466307419204</c:v>
                </c:pt>
                <c:pt idx="441">
                  <c:v>10.737466307419204</c:v>
                </c:pt>
                <c:pt idx="442">
                  <c:v>10.737466307419204</c:v>
                </c:pt>
                <c:pt idx="443">
                  <c:v>10.737466307419204</c:v>
                </c:pt>
                <c:pt idx="444">
                  <c:v>10.737466307419204</c:v>
                </c:pt>
                <c:pt idx="445">
                  <c:v>10.737466307419204</c:v>
                </c:pt>
                <c:pt idx="446">
                  <c:v>10.737466307419204</c:v>
                </c:pt>
                <c:pt idx="447">
                  <c:v>10.737466307419204</c:v>
                </c:pt>
                <c:pt idx="448">
                  <c:v>10.737466307419204</c:v>
                </c:pt>
                <c:pt idx="449">
                  <c:v>10.737466307419204</c:v>
                </c:pt>
                <c:pt idx="450">
                  <c:v>10.737466307419204</c:v>
                </c:pt>
                <c:pt idx="451">
                  <c:v>10.737466307419204</c:v>
                </c:pt>
                <c:pt idx="452">
                  <c:v>10.737466307419204</c:v>
                </c:pt>
                <c:pt idx="453">
                  <c:v>10.737466307419204</c:v>
                </c:pt>
                <c:pt idx="454">
                  <c:v>10.737466307419204</c:v>
                </c:pt>
                <c:pt idx="455">
                  <c:v>10.737466307419204</c:v>
                </c:pt>
                <c:pt idx="456">
                  <c:v>10.737466307419204</c:v>
                </c:pt>
                <c:pt idx="457">
                  <c:v>10.737466307419204</c:v>
                </c:pt>
                <c:pt idx="458">
                  <c:v>10.737466307419204</c:v>
                </c:pt>
                <c:pt idx="459">
                  <c:v>10.737466307419204</c:v>
                </c:pt>
                <c:pt idx="460">
                  <c:v>10.737466307419204</c:v>
                </c:pt>
                <c:pt idx="461">
                  <c:v>10.737466307419204</c:v>
                </c:pt>
                <c:pt idx="462">
                  <c:v>10.737466307419204</c:v>
                </c:pt>
                <c:pt idx="463">
                  <c:v>10.737466307419204</c:v>
                </c:pt>
                <c:pt idx="464">
                  <c:v>10.737466307419204</c:v>
                </c:pt>
                <c:pt idx="465">
                  <c:v>10.737466307419204</c:v>
                </c:pt>
                <c:pt idx="466">
                  <c:v>10.737466307419204</c:v>
                </c:pt>
                <c:pt idx="467">
                  <c:v>10.737466307419204</c:v>
                </c:pt>
                <c:pt idx="468">
                  <c:v>10.737466307419204</c:v>
                </c:pt>
                <c:pt idx="469">
                  <c:v>10.737466307419204</c:v>
                </c:pt>
                <c:pt idx="470">
                  <c:v>10.774596081356343</c:v>
                </c:pt>
                <c:pt idx="471">
                  <c:v>10.81153208403231</c:v>
                </c:pt>
                <c:pt idx="472">
                  <c:v>10.848276413142186</c:v>
                </c:pt>
                <c:pt idx="473">
                  <c:v>10.884831127644272</c:v>
                </c:pt>
                <c:pt idx="474">
                  <c:v>10.921198248771578</c:v>
                </c:pt>
                <c:pt idx="475">
                  <c:v>10.957379761009401</c:v>
                </c:pt>
                <c:pt idx="476">
                  <c:v>10.993377613040408</c:v>
                </c:pt>
                <c:pt idx="477">
                  <c:v>11.029193718658524</c:v>
                </c:pt>
                <c:pt idx="478">
                  <c:v>11.064829957652858</c:v>
                </c:pt>
                <c:pt idx="479">
                  <c:v>11.100288176662893</c:v>
                </c:pt>
                <c:pt idx="480">
                  <c:v>11.135570190006055</c:v>
                </c:pt>
                <c:pt idx="481">
                  <c:v>11.170677780478755</c:v>
                </c:pt>
                <c:pt idx="482">
                  <c:v>11.205612700131937</c:v>
                </c:pt>
                <c:pt idx="483">
                  <c:v>11.240376671022114</c:v>
                </c:pt>
                <c:pt idx="484">
                  <c:v>11.274971385938848</c:v>
                </c:pt>
                <c:pt idx="485">
                  <c:v>11.309398509109551</c:v>
                </c:pt>
                <c:pt idx="486">
                  <c:v>11.343659676882492</c:v>
                </c:pt>
                <c:pt idx="487">
                  <c:v>11.377756498388809</c:v>
                </c:pt>
                <c:pt idx="488">
                  <c:v>11.411690556184325</c:v>
                </c:pt>
                <c:pt idx="489">
                  <c:v>11.445463406871914</c:v>
                </c:pt>
                <c:pt idx="490">
                  <c:v>11.479076581705131</c:v>
                </c:pt>
                <c:pt idx="491">
                  <c:v>11.5125315871738</c:v>
                </c:pt>
                <c:pt idx="492">
                  <c:v>11.545829905572207</c:v>
                </c:pt>
                <c:pt idx="493">
                  <c:v>11.578972995550535</c:v>
                </c:pt>
                <c:pt idx="494">
                  <c:v>11.61196229265013</c:v>
                </c:pt>
                <c:pt idx="495">
                  <c:v>11.644799209823203</c:v>
                </c:pt>
                <c:pt idx="496">
                  <c:v>11.67748513793749</c:v>
                </c:pt>
                <c:pt idx="497">
                  <c:v>11.710021446266403</c:v>
                </c:pt>
                <c:pt idx="498">
                  <c:v>11.742409482965204</c:v>
                </c:pt>
                <c:pt idx="499">
                  <c:v>11.774650575533661</c:v>
                </c:pt>
                <c:pt idx="500">
                  <c:v>11.80674603126567</c:v>
                </c:pt>
                <c:pt idx="501">
                  <c:v>11.838697137686273</c:v>
                </c:pt>
                <c:pt idx="502">
                  <c:v>11.870505162976531</c:v>
                </c:pt>
                <c:pt idx="503">
                  <c:v>11.902171356386628</c:v>
                </c:pt>
                <c:pt idx="504">
                  <c:v>11.933696948637628</c:v>
                </c:pt>
                <c:pt idx="505">
                  <c:v>11.965083152312262</c:v>
                </c:pt>
                <c:pt idx="506">
                  <c:v>11.996331162235094</c:v>
                </c:pt>
                <c:pt idx="507">
                  <c:v>12.027442155842442</c:v>
                </c:pt>
                <c:pt idx="508">
                  <c:v>12.058417293542364</c:v>
                </c:pt>
                <c:pt idx="509">
                  <c:v>12.08925771906506</c:v>
                </c:pt>
                <c:pt idx="510">
                  <c:v>12.119964559803979</c:v>
                </c:pt>
                <c:pt idx="511">
                  <c:v>12.150538927147943</c:v>
                </c:pt>
                <c:pt idx="512">
                  <c:v>12.180981916804583</c:v>
                </c:pt>
                <c:pt idx="513">
                  <c:v>12.21129460911534</c:v>
                </c:pt>
                <c:pt idx="514">
                  <c:v>12.241478069362328</c:v>
                </c:pt>
                <c:pt idx="515">
                  <c:v>12.271533348067292</c:v>
                </c:pt>
                <c:pt idx="516">
                  <c:v>12.301461481282926</c:v>
                </c:pt>
                <c:pt idx="517">
                  <c:v>12.331263490876779</c:v>
                </c:pt>
                <c:pt idx="518">
                  <c:v>12.36094038480798</c:v>
                </c:pt>
                <c:pt idx="519">
                  <c:v>12.390493157397009</c:v>
                </c:pt>
                <c:pt idx="520">
                  <c:v>12.419922789588718</c:v>
                </c:pt>
                <c:pt idx="521">
                  <c:v>12.435737523443915</c:v>
                </c:pt>
                <c:pt idx="522">
                  <c:v>12.438017667189689</c:v>
                </c:pt>
                <c:pt idx="523">
                  <c:v>12.426803091905054</c:v>
                </c:pt>
                <c:pt idx="524">
                  <c:v>12.402093694109285</c:v>
                </c:pt>
                <c:pt idx="525">
                  <c:v>12.363849202366691</c:v>
                </c:pt>
                <c:pt idx="526">
                  <c:v>12.311988319247622</c:v>
                </c:pt>
                <c:pt idx="527">
                  <c:v>12.246387164593706</c:v>
                </c:pt>
                <c:pt idx="528">
                  <c:v>12.166876958248565</c:v>
                </c:pt>
                <c:pt idx="529">
                  <c:v>12.086987758668348</c:v>
                </c:pt>
                <c:pt idx="530">
                  <c:v>12.006711740637263</c:v>
                </c:pt>
                <c:pt idx="531">
                  <c:v>11.926040831581643</c:v>
                </c:pt>
                <c:pt idx="532">
                  <c:v>11.8449667005225</c:v>
                </c:pt>
                <c:pt idx="533">
                  <c:v>11.763480746387225</c:v>
                </c:pt>
                <c:pt idx="534">
                  <c:v>11.681574085634464</c:v>
                </c:pt>
                <c:pt idx="535">
                  <c:v>11.599237539142242</c:v>
                </c:pt>
                <c:pt idx="536">
                  <c:v>11.516461618305069</c:v>
                </c:pt>
                <c:pt idx="537">
                  <c:v>11.433236510280992</c:v>
                </c:pt>
                <c:pt idx="538">
                  <c:v>11.349552062324252</c:v>
                </c:pt>
                <c:pt idx="539">
                  <c:v>11.280165003228065</c:v>
                </c:pt>
                <c:pt idx="540">
                  <c:v>11.225345075051543</c:v>
                </c:pt>
                <c:pt idx="541">
                  <c:v>11.185306585683632</c:v>
                </c:pt>
                <c:pt idx="542">
                  <c:v>11.160204234618991</c:v>
                </c:pt>
                <c:pt idx="543">
                  <c:v>11.150129986525773</c:v>
                </c:pt>
                <c:pt idx="544">
                  <c:v>11.155111135394224</c:v>
                </c:pt>
                <c:pt idx="545">
                  <c:v>11.175109650391544</c:v>
                </c:pt>
                <c:pt idx="546">
                  <c:v>11.210022835306829</c:v>
                </c:pt>
                <c:pt idx="547">
                  <c:v>11.244765287349949</c:v>
                </c:pt>
                <c:pt idx="548">
                  <c:v>11.279338695656323</c:v>
                </c:pt>
                <c:pt idx="549">
                  <c:v>11.31374472088687</c:v>
                </c:pt>
                <c:pt idx="550">
                  <c:v>11.362769447330392</c:v>
                </c:pt>
                <c:pt idx="551">
                  <c:v>11.426194034987443</c:v>
                </c:pt>
                <c:pt idx="552">
                  <c:v>11.503745499332593</c:v>
                </c:pt>
                <c:pt idx="553">
                  <c:v>11.595101554206609</c:v>
                </c:pt>
                <c:pt idx="554">
                  <c:v>11.699896097583814</c:v>
                </c:pt>
                <c:pt idx="555">
                  <c:v>11.817725130947894</c:v>
                </c:pt>
                <c:pt idx="556">
                  <c:v>11.948152904283855</c:v>
                </c:pt>
                <c:pt idx="557">
                  <c:v>12.090718091593832</c:v>
                </c:pt>
                <c:pt idx="558">
                  <c:v>12.231370437950403</c:v>
                </c:pt>
                <c:pt idx="559">
                  <c:v>12.370175637829469</c:v>
                </c:pt>
                <c:pt idx="560">
                  <c:v>12.507195630454039</c:v>
                </c:pt>
                <c:pt idx="561">
                  <c:v>12.642488895016925</c:v>
                </c:pt>
                <c:pt idx="562">
                  <c:v>12.776110716674985</c:v>
                </c:pt>
                <c:pt idx="563">
                  <c:v>12.908113426777895</c:v>
                </c:pt>
                <c:pt idx="564">
                  <c:v>13.038546620319682</c:v>
                </c:pt>
                <c:pt idx="565">
                  <c:v>13.167457353199884</c:v>
                </c:pt>
                <c:pt idx="566">
                  <c:v>13.294890321540928</c:v>
                </c:pt>
                <c:pt idx="567">
                  <c:v>13.411199999999999</c:v>
                </c:pt>
                <c:pt idx="568">
                  <c:v>13.411199999999999</c:v>
                </c:pt>
                <c:pt idx="569">
                  <c:v>13.411199999999999</c:v>
                </c:pt>
                <c:pt idx="570">
                  <c:v>13.411199999999999</c:v>
                </c:pt>
                <c:pt idx="571">
                  <c:v>13.411199999999999</c:v>
                </c:pt>
                <c:pt idx="572">
                  <c:v>13.411199999999999</c:v>
                </c:pt>
                <c:pt idx="573">
                  <c:v>13.411199999999999</c:v>
                </c:pt>
                <c:pt idx="574">
                  <c:v>13.411199999999999</c:v>
                </c:pt>
                <c:pt idx="575">
                  <c:v>13.411199999999999</c:v>
                </c:pt>
                <c:pt idx="576">
                  <c:v>13.411199999999999</c:v>
                </c:pt>
                <c:pt idx="577">
                  <c:v>13.411199999999999</c:v>
                </c:pt>
                <c:pt idx="578">
                  <c:v>13.411199999999999</c:v>
                </c:pt>
                <c:pt idx="579">
                  <c:v>13.411199999999999</c:v>
                </c:pt>
                <c:pt idx="580">
                  <c:v>13.411199999999999</c:v>
                </c:pt>
                <c:pt idx="581">
                  <c:v>13.411199999999999</c:v>
                </c:pt>
                <c:pt idx="582">
                  <c:v>13.411199999999999</c:v>
                </c:pt>
                <c:pt idx="583">
                  <c:v>13.411199999999999</c:v>
                </c:pt>
                <c:pt idx="584">
                  <c:v>13.411199999999999</c:v>
                </c:pt>
                <c:pt idx="585">
                  <c:v>13.411199999999999</c:v>
                </c:pt>
                <c:pt idx="586">
                  <c:v>13.411199999999999</c:v>
                </c:pt>
                <c:pt idx="587">
                  <c:v>13.411199999999999</c:v>
                </c:pt>
                <c:pt idx="588">
                  <c:v>13.411199999999999</c:v>
                </c:pt>
                <c:pt idx="589">
                  <c:v>13.411199999999999</c:v>
                </c:pt>
                <c:pt idx="590">
                  <c:v>13.411199999999999</c:v>
                </c:pt>
                <c:pt idx="591">
                  <c:v>13.411199999999999</c:v>
                </c:pt>
                <c:pt idx="592">
                  <c:v>13.411199999999999</c:v>
                </c:pt>
                <c:pt idx="593">
                  <c:v>13.411199999999999</c:v>
                </c:pt>
                <c:pt idx="594">
                  <c:v>13.411199999999999</c:v>
                </c:pt>
                <c:pt idx="595">
                  <c:v>13.411199999999999</c:v>
                </c:pt>
                <c:pt idx="596">
                  <c:v>13.411199999999999</c:v>
                </c:pt>
                <c:pt idx="597">
                  <c:v>13.411199999999999</c:v>
                </c:pt>
                <c:pt idx="598">
                  <c:v>13.411199999999999</c:v>
                </c:pt>
                <c:pt idx="599">
                  <c:v>13.411199999999999</c:v>
                </c:pt>
                <c:pt idx="600">
                  <c:v>13.411199999999999</c:v>
                </c:pt>
                <c:pt idx="601">
                  <c:v>13.411199999999999</c:v>
                </c:pt>
                <c:pt idx="602">
                  <c:v>13.411199999999999</c:v>
                </c:pt>
                <c:pt idx="603">
                  <c:v>13.411199999999999</c:v>
                </c:pt>
                <c:pt idx="604">
                  <c:v>13.411199999999999</c:v>
                </c:pt>
                <c:pt idx="605">
                  <c:v>13.411199999999999</c:v>
                </c:pt>
                <c:pt idx="606">
                  <c:v>13.411199999999999</c:v>
                </c:pt>
                <c:pt idx="607">
                  <c:v>13.411199999999999</c:v>
                </c:pt>
                <c:pt idx="608">
                  <c:v>13.411199999999999</c:v>
                </c:pt>
                <c:pt idx="609">
                  <c:v>13.411199999999999</c:v>
                </c:pt>
                <c:pt idx="610">
                  <c:v>13.411199999999999</c:v>
                </c:pt>
                <c:pt idx="611">
                  <c:v>13.411199999999999</c:v>
                </c:pt>
                <c:pt idx="612">
                  <c:v>13.411199999999999</c:v>
                </c:pt>
                <c:pt idx="613">
                  <c:v>13.411199999999999</c:v>
                </c:pt>
                <c:pt idx="614">
                  <c:v>13.411199999999999</c:v>
                </c:pt>
                <c:pt idx="615">
                  <c:v>13.411199999999999</c:v>
                </c:pt>
                <c:pt idx="616">
                  <c:v>13.411199999999999</c:v>
                </c:pt>
                <c:pt idx="617">
                  <c:v>13.411199999999999</c:v>
                </c:pt>
                <c:pt idx="618">
                  <c:v>13.411199999999999</c:v>
                </c:pt>
                <c:pt idx="619">
                  <c:v>13.411199999999999</c:v>
                </c:pt>
                <c:pt idx="620">
                  <c:v>13.411199999999999</c:v>
                </c:pt>
                <c:pt idx="621">
                  <c:v>13.411199999999999</c:v>
                </c:pt>
                <c:pt idx="622">
                  <c:v>13.411199999999999</c:v>
                </c:pt>
                <c:pt idx="623">
                  <c:v>13.411199999999999</c:v>
                </c:pt>
                <c:pt idx="624">
                  <c:v>13.411199999999999</c:v>
                </c:pt>
                <c:pt idx="625">
                  <c:v>13.411199999999999</c:v>
                </c:pt>
                <c:pt idx="626">
                  <c:v>13.411199999999999</c:v>
                </c:pt>
                <c:pt idx="627">
                  <c:v>13.411199999999999</c:v>
                </c:pt>
                <c:pt idx="628">
                  <c:v>13.411199999999999</c:v>
                </c:pt>
                <c:pt idx="629">
                  <c:v>13.411199999999999</c:v>
                </c:pt>
                <c:pt idx="630">
                  <c:v>13.411199999999999</c:v>
                </c:pt>
                <c:pt idx="631">
                  <c:v>13.411199999999999</c:v>
                </c:pt>
                <c:pt idx="632">
                  <c:v>13.411199999999999</c:v>
                </c:pt>
                <c:pt idx="633">
                  <c:v>13.411199999999999</c:v>
                </c:pt>
                <c:pt idx="634">
                  <c:v>13.411199999999999</c:v>
                </c:pt>
                <c:pt idx="635">
                  <c:v>13.411199999999999</c:v>
                </c:pt>
                <c:pt idx="636">
                  <c:v>13.411199999999999</c:v>
                </c:pt>
                <c:pt idx="637">
                  <c:v>13.411199999999999</c:v>
                </c:pt>
                <c:pt idx="638">
                  <c:v>13.411199999999999</c:v>
                </c:pt>
                <c:pt idx="639">
                  <c:v>13.411199999999999</c:v>
                </c:pt>
                <c:pt idx="640">
                  <c:v>13.411199999999999</c:v>
                </c:pt>
                <c:pt idx="641">
                  <c:v>13.411199999999999</c:v>
                </c:pt>
                <c:pt idx="642">
                  <c:v>13.411199999999999</c:v>
                </c:pt>
                <c:pt idx="643">
                  <c:v>13.411199999999999</c:v>
                </c:pt>
                <c:pt idx="644">
                  <c:v>13.411199999999999</c:v>
                </c:pt>
                <c:pt idx="645">
                  <c:v>13.411199999999999</c:v>
                </c:pt>
                <c:pt idx="646">
                  <c:v>13.411199999999999</c:v>
                </c:pt>
                <c:pt idx="647">
                  <c:v>13.411199999999999</c:v>
                </c:pt>
                <c:pt idx="648">
                  <c:v>13.411199999999999</c:v>
                </c:pt>
                <c:pt idx="649">
                  <c:v>13.411199999999999</c:v>
                </c:pt>
                <c:pt idx="650">
                  <c:v>13.411199999999999</c:v>
                </c:pt>
                <c:pt idx="651">
                  <c:v>13.411199999999999</c:v>
                </c:pt>
                <c:pt idx="652">
                  <c:v>13.411199999999999</c:v>
                </c:pt>
                <c:pt idx="653">
                  <c:v>13.411199999999999</c:v>
                </c:pt>
                <c:pt idx="654">
                  <c:v>13.411199999999999</c:v>
                </c:pt>
                <c:pt idx="655">
                  <c:v>13.411199999999999</c:v>
                </c:pt>
                <c:pt idx="656">
                  <c:v>13.411199999999999</c:v>
                </c:pt>
                <c:pt idx="657">
                  <c:v>13.411199999999999</c:v>
                </c:pt>
                <c:pt idx="658">
                  <c:v>13.411199999999999</c:v>
                </c:pt>
                <c:pt idx="659">
                  <c:v>13.411199999999999</c:v>
                </c:pt>
                <c:pt idx="660">
                  <c:v>13.411199999999999</c:v>
                </c:pt>
                <c:pt idx="661">
                  <c:v>13.411199999999999</c:v>
                </c:pt>
                <c:pt idx="662">
                  <c:v>13.411199999999999</c:v>
                </c:pt>
                <c:pt idx="663">
                  <c:v>13.411199999999999</c:v>
                </c:pt>
                <c:pt idx="664">
                  <c:v>13.411199999999999</c:v>
                </c:pt>
                <c:pt idx="665">
                  <c:v>13.411199999999999</c:v>
                </c:pt>
                <c:pt idx="666">
                  <c:v>13.411199999999999</c:v>
                </c:pt>
                <c:pt idx="667">
                  <c:v>13.411199999999999</c:v>
                </c:pt>
                <c:pt idx="668">
                  <c:v>13.411199999999999</c:v>
                </c:pt>
                <c:pt idx="669">
                  <c:v>13.411199999999999</c:v>
                </c:pt>
                <c:pt idx="670">
                  <c:v>13.411199999999999</c:v>
                </c:pt>
                <c:pt idx="671">
                  <c:v>13.283900664898573</c:v>
                </c:pt>
                <c:pt idx="672">
                  <c:v>13.155369561885577</c:v>
                </c:pt>
                <c:pt idx="673">
                  <c:v>13.02557022723682</c:v>
                </c:pt>
                <c:pt idx="674">
                  <c:v>12.894464361871378</c:v>
                </c:pt>
                <c:pt idx="675">
                  <c:v>12.762011699354606</c:v>
                </c:pt>
                <c:pt idx="676">
                  <c:v>12.628169861439012</c:v>
                </c:pt>
                <c:pt idx="677">
                  <c:v>12.492894199674044</c:v>
                </c:pt>
                <c:pt idx="678">
                  <c:v>12.356137621406704</c:v>
                </c:pt>
                <c:pt idx="679">
                  <c:v>12.217850398250704</c:v>
                </c:pt>
                <c:pt idx="680">
                  <c:v>12.077979954815609</c:v>
                </c:pt>
                <c:pt idx="681">
                  <c:v>11.936470635150929</c:v>
                </c:pt>
                <c:pt idx="682">
                  <c:v>11.793263443962964</c:v>
                </c:pt>
                <c:pt idx="683">
                  <c:v>11.648295759191813</c:v>
                </c:pt>
                <c:pt idx="684">
                  <c:v>11.501501011976599</c:v>
                </c:pt>
                <c:pt idx="685">
                  <c:v>11.35280832936906</c:v>
                </c:pt>
                <c:pt idx="686">
                  <c:v>11.202142134354673</c:v>
                </c:pt>
                <c:pt idx="687">
                  <c:v>11.049421696775676</c:v>
                </c:pt>
                <c:pt idx="688">
                  <c:v>10.894560627582456</c:v>
                </c:pt>
                <c:pt idx="689">
                  <c:v>10.737466307419204</c:v>
                </c:pt>
                <c:pt idx="690">
                  <c:v>10.737466307419204</c:v>
                </c:pt>
                <c:pt idx="691">
                  <c:v>10.737466307419204</c:v>
                </c:pt>
                <c:pt idx="692">
                  <c:v>10.737466307419204</c:v>
                </c:pt>
                <c:pt idx="693">
                  <c:v>10.737466307419204</c:v>
                </c:pt>
                <c:pt idx="694">
                  <c:v>10.737466307419204</c:v>
                </c:pt>
                <c:pt idx="695">
                  <c:v>10.737466307419204</c:v>
                </c:pt>
                <c:pt idx="696">
                  <c:v>10.737466307419204</c:v>
                </c:pt>
                <c:pt idx="697">
                  <c:v>10.737466307419204</c:v>
                </c:pt>
                <c:pt idx="698">
                  <c:v>10.737466307419204</c:v>
                </c:pt>
                <c:pt idx="699">
                  <c:v>10.737466307419204</c:v>
                </c:pt>
                <c:pt idx="700">
                  <c:v>10.737466307419204</c:v>
                </c:pt>
                <c:pt idx="701">
                  <c:v>10.737466307419204</c:v>
                </c:pt>
                <c:pt idx="702">
                  <c:v>10.737466307419204</c:v>
                </c:pt>
                <c:pt idx="703">
                  <c:v>10.737466307419204</c:v>
                </c:pt>
                <c:pt idx="704">
                  <c:v>10.737466307419204</c:v>
                </c:pt>
                <c:pt idx="705">
                  <c:v>10.737466307419204</c:v>
                </c:pt>
                <c:pt idx="706">
                  <c:v>10.737466307419204</c:v>
                </c:pt>
                <c:pt idx="707">
                  <c:v>10.737466307419204</c:v>
                </c:pt>
                <c:pt idx="708">
                  <c:v>10.737466307419204</c:v>
                </c:pt>
                <c:pt idx="709">
                  <c:v>10.737466307419204</c:v>
                </c:pt>
                <c:pt idx="710">
                  <c:v>10.737466307419204</c:v>
                </c:pt>
                <c:pt idx="711">
                  <c:v>10.737466307419204</c:v>
                </c:pt>
                <c:pt idx="712">
                  <c:v>10.737466307419204</c:v>
                </c:pt>
                <c:pt idx="713">
                  <c:v>10.737466307419204</c:v>
                </c:pt>
                <c:pt idx="714">
                  <c:v>10.737466307419204</c:v>
                </c:pt>
                <c:pt idx="715">
                  <c:v>10.737466307419204</c:v>
                </c:pt>
                <c:pt idx="716">
                  <c:v>10.737466307419204</c:v>
                </c:pt>
                <c:pt idx="717">
                  <c:v>10.737466307419204</c:v>
                </c:pt>
                <c:pt idx="718">
                  <c:v>10.737466307419204</c:v>
                </c:pt>
                <c:pt idx="719">
                  <c:v>10.737466307419204</c:v>
                </c:pt>
                <c:pt idx="720">
                  <c:v>10.737466307419204</c:v>
                </c:pt>
                <c:pt idx="721">
                  <c:v>10.737466307419204</c:v>
                </c:pt>
                <c:pt idx="722">
                  <c:v>10.737466307419204</c:v>
                </c:pt>
                <c:pt idx="723">
                  <c:v>10.737466307419204</c:v>
                </c:pt>
                <c:pt idx="724">
                  <c:v>10.737466307419204</c:v>
                </c:pt>
                <c:pt idx="725">
                  <c:v>10.737466307419204</c:v>
                </c:pt>
                <c:pt idx="726">
                  <c:v>10.737466307419204</c:v>
                </c:pt>
                <c:pt idx="727">
                  <c:v>10.737466307419204</c:v>
                </c:pt>
                <c:pt idx="728">
                  <c:v>10.737466307419204</c:v>
                </c:pt>
                <c:pt idx="729">
                  <c:v>10.737466307419204</c:v>
                </c:pt>
                <c:pt idx="730">
                  <c:v>10.737466307419204</c:v>
                </c:pt>
                <c:pt idx="731">
                  <c:v>10.737466307419204</c:v>
                </c:pt>
                <c:pt idx="732">
                  <c:v>10.774596081356343</c:v>
                </c:pt>
                <c:pt idx="733">
                  <c:v>10.81153208403231</c:v>
                </c:pt>
                <c:pt idx="734">
                  <c:v>10.848276413142186</c:v>
                </c:pt>
                <c:pt idx="735">
                  <c:v>10.884831127644272</c:v>
                </c:pt>
                <c:pt idx="736">
                  <c:v>10.921198248771578</c:v>
                </c:pt>
                <c:pt idx="737">
                  <c:v>10.957379761009401</c:v>
                </c:pt>
                <c:pt idx="738">
                  <c:v>10.993377613040408</c:v>
                </c:pt>
                <c:pt idx="739">
                  <c:v>11.029193718658524</c:v>
                </c:pt>
                <c:pt idx="740">
                  <c:v>11.064829957652858</c:v>
                </c:pt>
                <c:pt idx="741">
                  <c:v>11.100288176662893</c:v>
                </c:pt>
                <c:pt idx="742">
                  <c:v>11.135570190006055</c:v>
                </c:pt>
                <c:pt idx="743">
                  <c:v>11.170677780478755</c:v>
                </c:pt>
                <c:pt idx="744">
                  <c:v>11.205612700131937</c:v>
                </c:pt>
                <c:pt idx="745">
                  <c:v>11.240376671022114</c:v>
                </c:pt>
                <c:pt idx="746">
                  <c:v>11.274971385938848</c:v>
                </c:pt>
                <c:pt idx="747">
                  <c:v>11.309398509109551</c:v>
                </c:pt>
                <c:pt idx="748">
                  <c:v>11.343659676882492</c:v>
                </c:pt>
                <c:pt idx="749">
                  <c:v>11.377756498388809</c:v>
                </c:pt>
                <c:pt idx="750">
                  <c:v>11.411690556184325</c:v>
                </c:pt>
                <c:pt idx="751">
                  <c:v>11.445463406871914</c:v>
                </c:pt>
                <c:pt idx="752">
                  <c:v>11.479076581705131</c:v>
                </c:pt>
                <c:pt idx="753">
                  <c:v>11.5125315871738</c:v>
                </c:pt>
                <c:pt idx="754">
                  <c:v>11.545829905572207</c:v>
                </c:pt>
                <c:pt idx="755">
                  <c:v>11.578972995550535</c:v>
                </c:pt>
                <c:pt idx="756">
                  <c:v>11.61196229265013</c:v>
                </c:pt>
                <c:pt idx="757">
                  <c:v>11.644799209823203</c:v>
                </c:pt>
                <c:pt idx="758">
                  <c:v>11.67748513793749</c:v>
                </c:pt>
                <c:pt idx="759">
                  <c:v>11.710021446266403</c:v>
                </c:pt>
                <c:pt idx="760">
                  <c:v>11.742409482965204</c:v>
                </c:pt>
                <c:pt idx="761">
                  <c:v>11.774650575533661</c:v>
                </c:pt>
                <c:pt idx="762">
                  <c:v>11.80674603126567</c:v>
                </c:pt>
                <c:pt idx="763">
                  <c:v>11.838697137686273</c:v>
                </c:pt>
                <c:pt idx="764">
                  <c:v>11.870505162976531</c:v>
                </c:pt>
                <c:pt idx="765">
                  <c:v>11.902171356386628</c:v>
                </c:pt>
                <c:pt idx="766">
                  <c:v>11.933696948637628</c:v>
                </c:pt>
                <c:pt idx="767">
                  <c:v>11.965083152312262</c:v>
                </c:pt>
                <c:pt idx="768">
                  <c:v>11.996331162235094</c:v>
                </c:pt>
                <c:pt idx="769">
                  <c:v>12.027442155842442</c:v>
                </c:pt>
                <c:pt idx="770">
                  <c:v>12.058417293542364</c:v>
                </c:pt>
                <c:pt idx="771">
                  <c:v>12.08925771906506</c:v>
                </c:pt>
                <c:pt idx="772">
                  <c:v>12.119964559803979</c:v>
                </c:pt>
                <c:pt idx="773">
                  <c:v>12.150538927147943</c:v>
                </c:pt>
                <c:pt idx="774">
                  <c:v>12.167191722484501</c:v>
                </c:pt>
                <c:pt idx="775">
                  <c:v>12.170009095794864</c:v>
                </c:pt>
                <c:pt idx="776">
                  <c:v>12.159033800926816</c:v>
                </c:pt>
                <c:pt idx="777">
                  <c:v>12.134265723535954</c:v>
                </c:pt>
                <c:pt idx="778">
                  <c:v>12.095661674078709</c:v>
                </c:pt>
                <c:pt idx="779">
                  <c:v>12.043134436158262</c:v>
                </c:pt>
                <c:pt idx="780">
                  <c:v>11.976551030764242</c:v>
                </c:pt>
                <c:pt idx="781">
                  <c:v>11.895730124283325</c:v>
                </c:pt>
                <c:pt idx="782">
                  <c:v>11.814502807389832</c:v>
                </c:pt>
                <c:pt idx="783">
                  <c:v>11.732860374727872</c:v>
                </c:pt>
                <c:pt idx="784">
                  <c:v>11.650793833652134</c:v>
                </c:pt>
                <c:pt idx="785">
                  <c:v>11.568293890826419</c:v>
                </c:pt>
                <c:pt idx="786">
                  <c:v>11.485350938009631</c:v>
                </c:pt>
                <c:pt idx="787">
                  <c:v>11.401955036968261</c:v>
                </c:pt>
                <c:pt idx="788">
                  <c:v>11.318095903448931</c:v>
                </c:pt>
                <c:pt idx="789">
                  <c:v>11.233762890138514</c:v>
                </c:pt>
                <c:pt idx="790">
                  <c:v>11.148944968532611</c:v>
                </c:pt>
                <c:pt idx="791">
                  <c:v>11.063630709625803</c:v>
                </c:pt>
                <c:pt idx="792">
                  <c:v>10.992961837457141</c:v>
                </c:pt>
                <c:pt idx="793">
                  <c:v>10.937226974461854</c:v>
                </c:pt>
                <c:pt idx="794">
                  <c:v>10.896655406491105</c:v>
                </c:pt>
                <c:pt idx="795">
                  <c:v>10.87141239400615</c:v>
                </c:pt>
                <c:pt idx="796">
                  <c:v>10.861595662718798</c:v>
                </c:pt>
                <c:pt idx="797">
                  <c:v>10.867233242060278</c:v>
                </c:pt>
                <c:pt idx="798">
                  <c:v>10.888282758463658</c:v>
                </c:pt>
                <c:pt idx="799">
                  <c:v>10.924632219697042</c:v>
                </c:pt>
                <c:pt idx="800">
                  <c:v>10.960796258082766</c:v>
                </c:pt>
                <c:pt idx="801">
                  <c:v>10.996776818961171</c:v>
                </c:pt>
                <c:pt idx="802">
                  <c:v>11.032575812868819</c:v>
                </c:pt>
                <c:pt idx="803">
                  <c:v>11.083352795113969</c:v>
                </c:pt>
                <c:pt idx="804">
                  <c:v>11.148871682266348</c:v>
                </c:pt>
                <c:pt idx="805">
                  <c:v>11.228838764138791</c:v>
                </c:pt>
                <c:pt idx="806">
                  <c:v>11.322908160088407</c:v>
                </c:pt>
                <c:pt idx="807">
                  <c:v>11.430687967410782</c:v>
                </c:pt>
                <c:pt idx="808">
                  <c:v>11.551746858297117</c:v>
                </c:pt>
                <c:pt idx="809">
                  <c:v>11.685620885945374</c:v>
                </c:pt>
                <c:pt idx="810">
                  <c:v>11.831820278192756</c:v>
                </c:pt>
                <c:pt idx="811">
                  <c:v>11.975977597309907</c:v>
                </c:pt>
                <c:pt idx="812">
                  <c:v>12.118166177272169</c:v>
                </c:pt>
                <c:pt idx="813">
                  <c:v>12.258454976229565</c:v>
                </c:pt>
                <c:pt idx="814">
                  <c:v>12.396908935170277</c:v>
                </c:pt>
                <c:pt idx="815">
                  <c:v>12.533589299599143</c:v>
                </c:pt>
                <c:pt idx="816">
                  <c:v>12.668553908791106</c:v>
                </c:pt>
                <c:pt idx="817">
                  <c:v>12.801857456529456</c:v>
                </c:pt>
                <c:pt idx="818">
                  <c:v>12.933551726693285</c:v>
                </c:pt>
                <c:pt idx="819">
                  <c:v>13.063685806599121</c:v>
                </c:pt>
                <c:pt idx="820">
                  <c:v>13.192306280613172</c:v>
                </c:pt>
                <c:pt idx="821">
                  <c:v>13.306953441819543</c:v>
                </c:pt>
                <c:pt idx="822">
                  <c:v>13.407982055050114</c:v>
                </c:pt>
                <c:pt idx="823">
                  <c:v>13.411199999999999</c:v>
                </c:pt>
                <c:pt idx="824">
                  <c:v>13.411199999999999</c:v>
                </c:pt>
                <c:pt idx="825">
                  <c:v>13.411199999999999</c:v>
                </c:pt>
                <c:pt idx="826">
                  <c:v>13.411199999999999</c:v>
                </c:pt>
                <c:pt idx="827">
                  <c:v>13.411199999999999</c:v>
                </c:pt>
                <c:pt idx="828">
                  <c:v>13.411199999999999</c:v>
                </c:pt>
                <c:pt idx="829">
                  <c:v>13.411199999999999</c:v>
                </c:pt>
                <c:pt idx="830">
                  <c:v>13.411199999999999</c:v>
                </c:pt>
                <c:pt idx="831">
                  <c:v>13.411199999999999</c:v>
                </c:pt>
                <c:pt idx="832">
                  <c:v>13.411199999999999</c:v>
                </c:pt>
                <c:pt idx="833">
                  <c:v>13.411199999999999</c:v>
                </c:pt>
                <c:pt idx="834">
                  <c:v>13.411199999999999</c:v>
                </c:pt>
                <c:pt idx="835">
                  <c:v>13.411199999999999</c:v>
                </c:pt>
                <c:pt idx="836">
                  <c:v>13.411199999999999</c:v>
                </c:pt>
                <c:pt idx="837">
                  <c:v>13.411199999999999</c:v>
                </c:pt>
                <c:pt idx="838">
                  <c:v>13.411199999999999</c:v>
                </c:pt>
                <c:pt idx="839">
                  <c:v>13.411199999999999</c:v>
                </c:pt>
                <c:pt idx="840">
                  <c:v>13.411199999999999</c:v>
                </c:pt>
                <c:pt idx="841">
                  <c:v>13.411199999999999</c:v>
                </c:pt>
                <c:pt idx="842">
                  <c:v>13.411199999999999</c:v>
                </c:pt>
                <c:pt idx="843">
                  <c:v>13.411199999999999</c:v>
                </c:pt>
                <c:pt idx="844">
                  <c:v>13.411199999999999</c:v>
                </c:pt>
                <c:pt idx="845">
                  <c:v>13.411199999999999</c:v>
                </c:pt>
                <c:pt idx="846">
                  <c:v>13.411199999999999</c:v>
                </c:pt>
                <c:pt idx="847">
                  <c:v>13.411199999999999</c:v>
                </c:pt>
                <c:pt idx="848">
                  <c:v>13.411199999999999</c:v>
                </c:pt>
                <c:pt idx="849">
                  <c:v>13.411199999999999</c:v>
                </c:pt>
                <c:pt idx="850">
                  <c:v>13.411199999999999</c:v>
                </c:pt>
                <c:pt idx="851">
                  <c:v>13.411199999999999</c:v>
                </c:pt>
                <c:pt idx="852">
                  <c:v>13.411199999999999</c:v>
                </c:pt>
                <c:pt idx="853">
                  <c:v>13.411199999999999</c:v>
                </c:pt>
                <c:pt idx="854">
                  <c:v>13.411199999999999</c:v>
                </c:pt>
                <c:pt idx="855">
                  <c:v>13.411199999999999</c:v>
                </c:pt>
                <c:pt idx="856">
                  <c:v>13.411199999999999</c:v>
                </c:pt>
                <c:pt idx="857">
                  <c:v>13.411199999999999</c:v>
                </c:pt>
                <c:pt idx="858">
                  <c:v>13.411199999999999</c:v>
                </c:pt>
                <c:pt idx="859">
                  <c:v>13.411199999999999</c:v>
                </c:pt>
                <c:pt idx="860">
                  <c:v>13.411199999999999</c:v>
                </c:pt>
                <c:pt idx="861">
                  <c:v>13.411199999999999</c:v>
                </c:pt>
                <c:pt idx="862">
                  <c:v>13.411199999999999</c:v>
                </c:pt>
                <c:pt idx="863">
                  <c:v>13.411199999999999</c:v>
                </c:pt>
                <c:pt idx="864">
                  <c:v>13.411199999999999</c:v>
                </c:pt>
                <c:pt idx="865">
                  <c:v>13.411199999999999</c:v>
                </c:pt>
                <c:pt idx="866">
                  <c:v>13.411199999999999</c:v>
                </c:pt>
                <c:pt idx="867">
                  <c:v>13.411199999999999</c:v>
                </c:pt>
                <c:pt idx="868">
                  <c:v>13.411199999999999</c:v>
                </c:pt>
                <c:pt idx="869">
                  <c:v>13.411199999999999</c:v>
                </c:pt>
                <c:pt idx="870">
                  <c:v>13.411199999999999</c:v>
                </c:pt>
                <c:pt idx="871">
                  <c:v>13.411199999999999</c:v>
                </c:pt>
                <c:pt idx="872">
                  <c:v>13.411199999999999</c:v>
                </c:pt>
                <c:pt idx="873">
                  <c:v>13.411199999999999</c:v>
                </c:pt>
                <c:pt idx="874">
                  <c:v>13.411199999999999</c:v>
                </c:pt>
                <c:pt idx="875">
                  <c:v>13.411199999999999</c:v>
                </c:pt>
                <c:pt idx="876">
                  <c:v>13.411199999999999</c:v>
                </c:pt>
                <c:pt idx="877">
                  <c:v>13.411199999999999</c:v>
                </c:pt>
                <c:pt idx="878">
                  <c:v>13.411199999999999</c:v>
                </c:pt>
                <c:pt idx="879">
                  <c:v>13.411199999999999</c:v>
                </c:pt>
                <c:pt idx="880">
                  <c:v>13.411199999999999</c:v>
                </c:pt>
                <c:pt idx="881">
                  <c:v>13.411199999999999</c:v>
                </c:pt>
                <c:pt idx="882">
                  <c:v>13.411199999999999</c:v>
                </c:pt>
                <c:pt idx="883">
                  <c:v>13.411199999999999</c:v>
                </c:pt>
                <c:pt idx="884">
                  <c:v>13.411199999999999</c:v>
                </c:pt>
                <c:pt idx="885">
                  <c:v>13.411199999999999</c:v>
                </c:pt>
                <c:pt idx="886">
                  <c:v>13.411199999999999</c:v>
                </c:pt>
                <c:pt idx="887">
                  <c:v>13.411199999999999</c:v>
                </c:pt>
                <c:pt idx="888">
                  <c:v>13.411199999999999</c:v>
                </c:pt>
                <c:pt idx="889">
                  <c:v>13.411199999999999</c:v>
                </c:pt>
                <c:pt idx="890">
                  <c:v>13.411199999999999</c:v>
                </c:pt>
                <c:pt idx="891">
                  <c:v>13.411199999999999</c:v>
                </c:pt>
                <c:pt idx="892">
                  <c:v>13.411199999999999</c:v>
                </c:pt>
                <c:pt idx="893">
                  <c:v>13.411199999999999</c:v>
                </c:pt>
                <c:pt idx="894">
                  <c:v>13.411199999999999</c:v>
                </c:pt>
                <c:pt idx="895">
                  <c:v>13.411199999999999</c:v>
                </c:pt>
                <c:pt idx="896">
                  <c:v>13.411199999999999</c:v>
                </c:pt>
                <c:pt idx="897">
                  <c:v>13.411199999999999</c:v>
                </c:pt>
                <c:pt idx="898">
                  <c:v>13.411199999999999</c:v>
                </c:pt>
                <c:pt idx="899">
                  <c:v>13.411199999999999</c:v>
                </c:pt>
                <c:pt idx="900">
                  <c:v>13.411199999999999</c:v>
                </c:pt>
                <c:pt idx="901">
                  <c:v>13.411199999999999</c:v>
                </c:pt>
                <c:pt idx="902">
                  <c:v>13.411199999999999</c:v>
                </c:pt>
                <c:pt idx="903">
                  <c:v>13.411199999999999</c:v>
                </c:pt>
                <c:pt idx="904">
                  <c:v>13.411199999999999</c:v>
                </c:pt>
                <c:pt idx="905">
                  <c:v>13.411199999999999</c:v>
                </c:pt>
                <c:pt idx="906">
                  <c:v>13.411199999999999</c:v>
                </c:pt>
                <c:pt idx="907">
                  <c:v>13.411199999999999</c:v>
                </c:pt>
                <c:pt idx="908">
                  <c:v>13.411199999999999</c:v>
                </c:pt>
                <c:pt idx="909">
                  <c:v>13.411199999999999</c:v>
                </c:pt>
                <c:pt idx="910">
                  <c:v>13.411199999999999</c:v>
                </c:pt>
                <c:pt idx="911">
                  <c:v>13.411199999999999</c:v>
                </c:pt>
                <c:pt idx="912">
                  <c:v>13.411199999999999</c:v>
                </c:pt>
                <c:pt idx="913">
                  <c:v>13.411199999999999</c:v>
                </c:pt>
                <c:pt idx="914">
                  <c:v>13.411199999999999</c:v>
                </c:pt>
                <c:pt idx="915">
                  <c:v>13.411199999999999</c:v>
                </c:pt>
                <c:pt idx="916">
                  <c:v>13.411199999999999</c:v>
                </c:pt>
                <c:pt idx="917">
                  <c:v>13.411199999999999</c:v>
                </c:pt>
                <c:pt idx="918">
                  <c:v>13.411199999999999</c:v>
                </c:pt>
                <c:pt idx="919">
                  <c:v>13.411199999999999</c:v>
                </c:pt>
                <c:pt idx="920">
                  <c:v>13.411199999999999</c:v>
                </c:pt>
                <c:pt idx="921">
                  <c:v>13.411199999999999</c:v>
                </c:pt>
                <c:pt idx="922">
                  <c:v>13.411199999999999</c:v>
                </c:pt>
                <c:pt idx="923">
                  <c:v>13.411199999999999</c:v>
                </c:pt>
                <c:pt idx="924">
                  <c:v>13.411199999999999</c:v>
                </c:pt>
                <c:pt idx="925">
                  <c:v>13.411199999999999</c:v>
                </c:pt>
                <c:pt idx="926">
                  <c:v>13.411199999999999</c:v>
                </c:pt>
                <c:pt idx="927">
                  <c:v>13.411199999999999</c:v>
                </c:pt>
                <c:pt idx="928">
                  <c:v>13.411199999999999</c:v>
                </c:pt>
                <c:pt idx="929">
                  <c:v>13.411199999999999</c:v>
                </c:pt>
                <c:pt idx="930">
                  <c:v>13.411199999999999</c:v>
                </c:pt>
                <c:pt idx="931">
                  <c:v>13.411199999999999</c:v>
                </c:pt>
                <c:pt idx="932">
                  <c:v>13.411199999999999</c:v>
                </c:pt>
                <c:pt idx="933">
                  <c:v>13.411199999999999</c:v>
                </c:pt>
                <c:pt idx="934">
                  <c:v>13.411199999999999</c:v>
                </c:pt>
                <c:pt idx="935">
                  <c:v>13.411199999999999</c:v>
                </c:pt>
                <c:pt idx="936">
                  <c:v>13.411199999999999</c:v>
                </c:pt>
                <c:pt idx="937">
                  <c:v>13.411199999999999</c:v>
                </c:pt>
                <c:pt idx="938">
                  <c:v>13.411199999999999</c:v>
                </c:pt>
                <c:pt idx="939">
                  <c:v>13.411199999999999</c:v>
                </c:pt>
                <c:pt idx="940">
                  <c:v>13.411199999999999</c:v>
                </c:pt>
                <c:pt idx="941">
                  <c:v>13.411199999999999</c:v>
                </c:pt>
                <c:pt idx="942">
                  <c:v>13.411199999999999</c:v>
                </c:pt>
                <c:pt idx="943">
                  <c:v>13.411199999999999</c:v>
                </c:pt>
                <c:pt idx="944">
                  <c:v>13.411199999999999</c:v>
                </c:pt>
                <c:pt idx="945">
                  <c:v>13.411199999999999</c:v>
                </c:pt>
                <c:pt idx="946">
                  <c:v>13.411199999999999</c:v>
                </c:pt>
                <c:pt idx="947">
                  <c:v>13.411199999999999</c:v>
                </c:pt>
                <c:pt idx="948">
                  <c:v>13.411199999999999</c:v>
                </c:pt>
                <c:pt idx="949">
                  <c:v>13.411199999999999</c:v>
                </c:pt>
                <c:pt idx="950">
                  <c:v>13.411199999999999</c:v>
                </c:pt>
                <c:pt idx="951">
                  <c:v>13.411199999999999</c:v>
                </c:pt>
                <c:pt idx="952">
                  <c:v>13.411199999999999</c:v>
                </c:pt>
                <c:pt idx="953">
                  <c:v>13.411199999999999</c:v>
                </c:pt>
                <c:pt idx="954">
                  <c:v>13.411199999999999</c:v>
                </c:pt>
                <c:pt idx="955">
                  <c:v>13.411199999999999</c:v>
                </c:pt>
                <c:pt idx="956">
                  <c:v>13.411199999999999</c:v>
                </c:pt>
                <c:pt idx="957">
                  <c:v>13.411199999999999</c:v>
                </c:pt>
                <c:pt idx="958">
                  <c:v>13.411199999999999</c:v>
                </c:pt>
                <c:pt idx="959">
                  <c:v>13.411199999999999</c:v>
                </c:pt>
                <c:pt idx="960">
                  <c:v>13.411199999999999</c:v>
                </c:pt>
                <c:pt idx="961">
                  <c:v>13.411199999999999</c:v>
                </c:pt>
                <c:pt idx="962">
                  <c:v>13.411199999999999</c:v>
                </c:pt>
                <c:pt idx="963">
                  <c:v>13.411199999999999</c:v>
                </c:pt>
                <c:pt idx="964">
                  <c:v>13.411199999999999</c:v>
                </c:pt>
                <c:pt idx="965">
                  <c:v>13.411199999999999</c:v>
                </c:pt>
                <c:pt idx="966">
                  <c:v>13.411199999999999</c:v>
                </c:pt>
                <c:pt idx="967">
                  <c:v>13.411199999999999</c:v>
                </c:pt>
                <c:pt idx="968">
                  <c:v>13.411199999999999</c:v>
                </c:pt>
                <c:pt idx="969">
                  <c:v>13.411199999999999</c:v>
                </c:pt>
                <c:pt idx="970">
                  <c:v>13.411199999999999</c:v>
                </c:pt>
                <c:pt idx="971">
                  <c:v>13.411199999999999</c:v>
                </c:pt>
                <c:pt idx="972">
                  <c:v>13.411199999999999</c:v>
                </c:pt>
                <c:pt idx="973">
                  <c:v>13.411199999999999</c:v>
                </c:pt>
                <c:pt idx="974">
                  <c:v>13.411199999999999</c:v>
                </c:pt>
                <c:pt idx="975">
                  <c:v>13.411199999999999</c:v>
                </c:pt>
                <c:pt idx="976">
                  <c:v>13.411199999999999</c:v>
                </c:pt>
                <c:pt idx="977">
                  <c:v>13.411199999999999</c:v>
                </c:pt>
                <c:pt idx="978">
                  <c:v>13.411199999999999</c:v>
                </c:pt>
                <c:pt idx="979">
                  <c:v>13.411199999999999</c:v>
                </c:pt>
                <c:pt idx="980">
                  <c:v>13.411199999999999</c:v>
                </c:pt>
                <c:pt idx="981">
                  <c:v>13.411199999999999</c:v>
                </c:pt>
                <c:pt idx="982">
                  <c:v>13.411199999999999</c:v>
                </c:pt>
                <c:pt idx="983">
                  <c:v>13.411199999999999</c:v>
                </c:pt>
                <c:pt idx="984">
                  <c:v>13.411199999999999</c:v>
                </c:pt>
                <c:pt idx="985">
                  <c:v>13.411199999999999</c:v>
                </c:pt>
                <c:pt idx="986">
                  <c:v>13.411199999999999</c:v>
                </c:pt>
                <c:pt idx="987">
                  <c:v>13.411199999999999</c:v>
                </c:pt>
                <c:pt idx="988">
                  <c:v>13.411199999999999</c:v>
                </c:pt>
                <c:pt idx="989">
                  <c:v>13.411199999999999</c:v>
                </c:pt>
                <c:pt idx="990">
                  <c:v>13.411199999999999</c:v>
                </c:pt>
                <c:pt idx="991">
                  <c:v>13.411199999999999</c:v>
                </c:pt>
                <c:pt idx="992">
                  <c:v>13.411199999999999</c:v>
                </c:pt>
                <c:pt idx="993">
                  <c:v>13.411199999999999</c:v>
                </c:pt>
                <c:pt idx="994">
                  <c:v>13.411199999999999</c:v>
                </c:pt>
                <c:pt idx="995">
                  <c:v>13.411199999999999</c:v>
                </c:pt>
                <c:pt idx="996">
                  <c:v>13.411199999999999</c:v>
                </c:pt>
                <c:pt idx="997">
                  <c:v>13.411199999999999</c:v>
                </c:pt>
                <c:pt idx="998">
                  <c:v>13.411199999999999</c:v>
                </c:pt>
                <c:pt idx="999">
                  <c:v>13.411199999999999</c:v>
                </c:pt>
                <c:pt idx="1000">
                  <c:v>13.411199999999999</c:v>
                </c:pt>
                <c:pt idx="1001">
                  <c:v>13.411199999999999</c:v>
                </c:pt>
                <c:pt idx="1002">
                  <c:v>13.411199999999999</c:v>
                </c:pt>
                <c:pt idx="1003">
                  <c:v>13.411199999999999</c:v>
                </c:pt>
                <c:pt idx="1004">
                  <c:v>13.411199999999999</c:v>
                </c:pt>
                <c:pt idx="1005">
                  <c:v>13.411199999999999</c:v>
                </c:pt>
                <c:pt idx="1006">
                  <c:v>13.411199999999999</c:v>
                </c:pt>
                <c:pt idx="1007">
                  <c:v>13.411199999999999</c:v>
                </c:pt>
                <c:pt idx="1008">
                  <c:v>13.411199999999999</c:v>
                </c:pt>
                <c:pt idx="1009">
                  <c:v>13.411199999999999</c:v>
                </c:pt>
                <c:pt idx="1010">
                  <c:v>13.411199999999999</c:v>
                </c:pt>
                <c:pt idx="1011">
                  <c:v>13.411199999999999</c:v>
                </c:pt>
                <c:pt idx="1012">
                  <c:v>13.411199999999999</c:v>
                </c:pt>
                <c:pt idx="1013">
                  <c:v>13.411199999999999</c:v>
                </c:pt>
                <c:pt idx="1014">
                  <c:v>13.411199999999999</c:v>
                </c:pt>
                <c:pt idx="1015">
                  <c:v>13.411199999999999</c:v>
                </c:pt>
                <c:pt idx="1016">
                  <c:v>13.411199999999999</c:v>
                </c:pt>
                <c:pt idx="1017">
                  <c:v>13.411199999999999</c:v>
                </c:pt>
                <c:pt idx="1018">
                  <c:v>13.411199999999999</c:v>
                </c:pt>
                <c:pt idx="1019">
                  <c:v>13.411199999999999</c:v>
                </c:pt>
                <c:pt idx="1020">
                  <c:v>13.411199999999999</c:v>
                </c:pt>
                <c:pt idx="1021">
                  <c:v>13.411199999999999</c:v>
                </c:pt>
                <c:pt idx="1022">
                  <c:v>13.411199999999999</c:v>
                </c:pt>
                <c:pt idx="1023">
                  <c:v>13.411199999999999</c:v>
                </c:pt>
                <c:pt idx="1024">
                  <c:v>13.411199999999999</c:v>
                </c:pt>
                <c:pt idx="1025">
                  <c:v>13.411199999999999</c:v>
                </c:pt>
                <c:pt idx="1026">
                  <c:v>13.411199999999999</c:v>
                </c:pt>
                <c:pt idx="1027">
                  <c:v>13.411199999999999</c:v>
                </c:pt>
                <c:pt idx="1028">
                  <c:v>13.411199999999999</c:v>
                </c:pt>
                <c:pt idx="1029">
                  <c:v>13.411199999999999</c:v>
                </c:pt>
                <c:pt idx="1030">
                  <c:v>13.411199999999999</c:v>
                </c:pt>
                <c:pt idx="1031">
                  <c:v>13.411199999999999</c:v>
                </c:pt>
                <c:pt idx="1032">
                  <c:v>13.411199999999999</c:v>
                </c:pt>
                <c:pt idx="1033">
                  <c:v>13.411199999999999</c:v>
                </c:pt>
                <c:pt idx="1034">
                  <c:v>13.411199999999999</c:v>
                </c:pt>
                <c:pt idx="1035">
                  <c:v>13.411199999999999</c:v>
                </c:pt>
                <c:pt idx="1036">
                  <c:v>13.411199999999999</c:v>
                </c:pt>
                <c:pt idx="1037">
                  <c:v>13.411199999999999</c:v>
                </c:pt>
                <c:pt idx="1038">
                  <c:v>13.411199999999999</c:v>
                </c:pt>
                <c:pt idx="1039">
                  <c:v>13.411199999999999</c:v>
                </c:pt>
                <c:pt idx="1040">
                  <c:v>13.411199999999999</c:v>
                </c:pt>
                <c:pt idx="1041">
                  <c:v>13.411199999999999</c:v>
                </c:pt>
                <c:pt idx="1042">
                  <c:v>13.411199999999999</c:v>
                </c:pt>
                <c:pt idx="1043">
                  <c:v>13.411199999999999</c:v>
                </c:pt>
                <c:pt idx="1044">
                  <c:v>13.411199999999999</c:v>
                </c:pt>
                <c:pt idx="1045">
                  <c:v>13.411199999999999</c:v>
                </c:pt>
                <c:pt idx="1046">
                  <c:v>13.411199999999999</c:v>
                </c:pt>
                <c:pt idx="1047">
                  <c:v>13.411199999999999</c:v>
                </c:pt>
                <c:pt idx="1048">
                  <c:v>13.411199999999999</c:v>
                </c:pt>
                <c:pt idx="1049">
                  <c:v>13.411199999999999</c:v>
                </c:pt>
                <c:pt idx="1050">
                  <c:v>13.411199999999999</c:v>
                </c:pt>
                <c:pt idx="1051">
                  <c:v>13.411199999999999</c:v>
                </c:pt>
                <c:pt idx="1052">
                  <c:v>13.283900664898573</c:v>
                </c:pt>
                <c:pt idx="1053">
                  <c:v>13.155369561885577</c:v>
                </c:pt>
                <c:pt idx="1054">
                  <c:v>13.02557022723682</c:v>
                </c:pt>
                <c:pt idx="1055">
                  <c:v>12.894464361871378</c:v>
                </c:pt>
                <c:pt idx="1056">
                  <c:v>12.762011699354606</c:v>
                </c:pt>
                <c:pt idx="1057">
                  <c:v>12.628169861439012</c:v>
                </c:pt>
                <c:pt idx="1058">
                  <c:v>12.492894199674044</c:v>
                </c:pt>
                <c:pt idx="1059">
                  <c:v>12.356137621406704</c:v>
                </c:pt>
                <c:pt idx="1060">
                  <c:v>12.217850398250704</c:v>
                </c:pt>
                <c:pt idx="1061">
                  <c:v>12.077979954815609</c:v>
                </c:pt>
                <c:pt idx="1062">
                  <c:v>11.936470635150929</c:v>
                </c:pt>
                <c:pt idx="1063">
                  <c:v>11.793263443962964</c:v>
                </c:pt>
                <c:pt idx="1064">
                  <c:v>11.648295759191813</c:v>
                </c:pt>
                <c:pt idx="1065">
                  <c:v>11.501501011976599</c:v>
                </c:pt>
                <c:pt idx="1066">
                  <c:v>11.35280832936906</c:v>
                </c:pt>
                <c:pt idx="1067">
                  <c:v>11.202142134354673</c:v>
                </c:pt>
                <c:pt idx="1068">
                  <c:v>11.049421696775676</c:v>
                </c:pt>
                <c:pt idx="1069">
                  <c:v>10.894560627582456</c:v>
                </c:pt>
                <c:pt idx="1070">
                  <c:v>10.737466307419204</c:v>
                </c:pt>
                <c:pt idx="1071">
                  <c:v>10.737466307419204</c:v>
                </c:pt>
                <c:pt idx="1072">
                  <c:v>10.737466307419204</c:v>
                </c:pt>
                <c:pt idx="1073">
                  <c:v>10.737466307419204</c:v>
                </c:pt>
                <c:pt idx="1074">
                  <c:v>10.737466307419204</c:v>
                </c:pt>
                <c:pt idx="1075">
                  <c:v>10.737466307419204</c:v>
                </c:pt>
                <c:pt idx="1076">
                  <c:v>10.737466307419204</c:v>
                </c:pt>
                <c:pt idx="1077">
                  <c:v>10.737466307419204</c:v>
                </c:pt>
                <c:pt idx="1078">
                  <c:v>10.737466307419204</c:v>
                </c:pt>
                <c:pt idx="1079">
                  <c:v>10.737466307419204</c:v>
                </c:pt>
                <c:pt idx="1080">
                  <c:v>10.737466307419204</c:v>
                </c:pt>
                <c:pt idx="1081">
                  <c:v>10.737466307419204</c:v>
                </c:pt>
                <c:pt idx="1082">
                  <c:v>10.737466307419204</c:v>
                </c:pt>
                <c:pt idx="1083">
                  <c:v>10.737466307419204</c:v>
                </c:pt>
                <c:pt idx="1084">
                  <c:v>10.737466307419204</c:v>
                </c:pt>
                <c:pt idx="1085">
                  <c:v>10.737466307419204</c:v>
                </c:pt>
                <c:pt idx="1086">
                  <c:v>10.737466307419204</c:v>
                </c:pt>
                <c:pt idx="1087">
                  <c:v>10.737466307419204</c:v>
                </c:pt>
                <c:pt idx="1088">
                  <c:v>10.737466307419204</c:v>
                </c:pt>
                <c:pt idx="1089">
                  <c:v>10.737466307419204</c:v>
                </c:pt>
                <c:pt idx="1090">
                  <c:v>10.737466307419204</c:v>
                </c:pt>
                <c:pt idx="1091">
                  <c:v>10.737466307419204</c:v>
                </c:pt>
                <c:pt idx="1092">
                  <c:v>10.737466307419204</c:v>
                </c:pt>
                <c:pt idx="1093">
                  <c:v>10.737466307419204</c:v>
                </c:pt>
                <c:pt idx="1094">
                  <c:v>10.737466307419204</c:v>
                </c:pt>
                <c:pt idx="1095">
                  <c:v>10.737466307419204</c:v>
                </c:pt>
                <c:pt idx="1096">
                  <c:v>10.737466307419204</c:v>
                </c:pt>
                <c:pt idx="1097">
                  <c:v>10.737466307419204</c:v>
                </c:pt>
                <c:pt idx="1098">
                  <c:v>10.737466307419204</c:v>
                </c:pt>
                <c:pt idx="1099">
                  <c:v>10.737466307419204</c:v>
                </c:pt>
                <c:pt idx="1100">
                  <c:v>10.737466307419204</c:v>
                </c:pt>
                <c:pt idx="1101">
                  <c:v>10.737466307419204</c:v>
                </c:pt>
                <c:pt idx="1102">
                  <c:v>10.737466307419204</c:v>
                </c:pt>
                <c:pt idx="1103">
                  <c:v>10.737466307419204</c:v>
                </c:pt>
                <c:pt idx="1104">
                  <c:v>10.737466307419204</c:v>
                </c:pt>
                <c:pt idx="1105">
                  <c:v>10.737466307419204</c:v>
                </c:pt>
                <c:pt idx="1106">
                  <c:v>10.737466307419204</c:v>
                </c:pt>
                <c:pt idx="1107">
                  <c:v>10.737466307419204</c:v>
                </c:pt>
                <c:pt idx="1108">
                  <c:v>10.737466307419204</c:v>
                </c:pt>
                <c:pt idx="1109">
                  <c:v>10.737466307419204</c:v>
                </c:pt>
                <c:pt idx="1110">
                  <c:v>10.737466307419204</c:v>
                </c:pt>
                <c:pt idx="1111">
                  <c:v>10.737466307419204</c:v>
                </c:pt>
                <c:pt idx="1112">
                  <c:v>10.737466307419204</c:v>
                </c:pt>
                <c:pt idx="1113">
                  <c:v>10.737466307419204</c:v>
                </c:pt>
                <c:pt idx="1114">
                  <c:v>10.737466307419204</c:v>
                </c:pt>
                <c:pt idx="1115">
                  <c:v>10.737466307419204</c:v>
                </c:pt>
                <c:pt idx="1116">
                  <c:v>10.737466307419204</c:v>
                </c:pt>
                <c:pt idx="1117">
                  <c:v>10.737466307419204</c:v>
                </c:pt>
                <c:pt idx="1118">
                  <c:v>10.737466307419204</c:v>
                </c:pt>
                <c:pt idx="1119">
                  <c:v>10.737466307419204</c:v>
                </c:pt>
                <c:pt idx="1120">
                  <c:v>10.737466307419204</c:v>
                </c:pt>
                <c:pt idx="1121">
                  <c:v>10.737466307419204</c:v>
                </c:pt>
                <c:pt idx="1122">
                  <c:v>10.737466307419204</c:v>
                </c:pt>
                <c:pt idx="1123">
                  <c:v>10.737466307419204</c:v>
                </c:pt>
                <c:pt idx="1124">
                  <c:v>10.737466307419204</c:v>
                </c:pt>
                <c:pt idx="1125">
                  <c:v>10.737466307419204</c:v>
                </c:pt>
                <c:pt idx="1126">
                  <c:v>10.737466307419204</c:v>
                </c:pt>
                <c:pt idx="1127">
                  <c:v>10.737466307419204</c:v>
                </c:pt>
                <c:pt idx="1128">
                  <c:v>10.737466307419204</c:v>
                </c:pt>
                <c:pt idx="1129">
                  <c:v>10.737466307419204</c:v>
                </c:pt>
                <c:pt idx="1130">
                  <c:v>10.737466307419204</c:v>
                </c:pt>
                <c:pt idx="1131">
                  <c:v>10.737466307419204</c:v>
                </c:pt>
                <c:pt idx="1132">
                  <c:v>10.737466307419204</c:v>
                </c:pt>
                <c:pt idx="1133">
                  <c:v>10.737466307419204</c:v>
                </c:pt>
                <c:pt idx="1134">
                  <c:v>10.737466307419204</c:v>
                </c:pt>
                <c:pt idx="1135">
                  <c:v>10.737466307419204</c:v>
                </c:pt>
                <c:pt idx="1136">
                  <c:v>10.737466307419204</c:v>
                </c:pt>
                <c:pt idx="1137">
                  <c:v>10.737466307419204</c:v>
                </c:pt>
                <c:pt idx="1138">
                  <c:v>10.737466307419204</c:v>
                </c:pt>
                <c:pt idx="1139">
                  <c:v>10.737466307419204</c:v>
                </c:pt>
                <c:pt idx="1140">
                  <c:v>10.737466307419204</c:v>
                </c:pt>
                <c:pt idx="1141">
                  <c:v>10.737466307419204</c:v>
                </c:pt>
                <c:pt idx="1142">
                  <c:v>10.737466307419204</c:v>
                </c:pt>
                <c:pt idx="1143">
                  <c:v>10.737466307419204</c:v>
                </c:pt>
                <c:pt idx="1144">
                  <c:v>10.737466307419204</c:v>
                </c:pt>
                <c:pt idx="1145">
                  <c:v>10.737466307419204</c:v>
                </c:pt>
                <c:pt idx="1146">
                  <c:v>10.737466307419204</c:v>
                </c:pt>
                <c:pt idx="1147">
                  <c:v>10.737466307419204</c:v>
                </c:pt>
                <c:pt idx="1148">
                  <c:v>10.737466307419204</c:v>
                </c:pt>
                <c:pt idx="1149">
                  <c:v>10.737466307419204</c:v>
                </c:pt>
                <c:pt idx="1150">
                  <c:v>10.737466307419204</c:v>
                </c:pt>
                <c:pt idx="1151">
                  <c:v>10.737466307419204</c:v>
                </c:pt>
                <c:pt idx="1152">
                  <c:v>10.737466307419204</c:v>
                </c:pt>
                <c:pt idx="1153">
                  <c:v>10.737466307419204</c:v>
                </c:pt>
                <c:pt idx="1154">
                  <c:v>10.737466307419204</c:v>
                </c:pt>
                <c:pt idx="1155">
                  <c:v>10.737466307419204</c:v>
                </c:pt>
                <c:pt idx="1156">
                  <c:v>10.737466307419204</c:v>
                </c:pt>
                <c:pt idx="1157">
                  <c:v>10.737466307419204</c:v>
                </c:pt>
                <c:pt idx="1158">
                  <c:v>10.737466307419204</c:v>
                </c:pt>
                <c:pt idx="1159">
                  <c:v>10.737466307419204</c:v>
                </c:pt>
                <c:pt idx="1160">
                  <c:v>10.737466307419204</c:v>
                </c:pt>
                <c:pt idx="1161">
                  <c:v>10.737466307419204</c:v>
                </c:pt>
                <c:pt idx="1162">
                  <c:v>10.737466307419204</c:v>
                </c:pt>
                <c:pt idx="1163">
                  <c:v>10.737466307419204</c:v>
                </c:pt>
                <c:pt idx="1164">
                  <c:v>10.737466307419204</c:v>
                </c:pt>
                <c:pt idx="1165">
                  <c:v>10.737466307419204</c:v>
                </c:pt>
                <c:pt idx="1166">
                  <c:v>10.737466307419204</c:v>
                </c:pt>
                <c:pt idx="1167">
                  <c:v>10.737466307419204</c:v>
                </c:pt>
                <c:pt idx="1168">
                  <c:v>10.737466307419204</c:v>
                </c:pt>
                <c:pt idx="1169">
                  <c:v>10.737466307419204</c:v>
                </c:pt>
                <c:pt idx="1170">
                  <c:v>10.737466307419204</c:v>
                </c:pt>
                <c:pt idx="1171">
                  <c:v>10.737466307419204</c:v>
                </c:pt>
                <c:pt idx="1172">
                  <c:v>10.737466307419204</c:v>
                </c:pt>
                <c:pt idx="1173">
                  <c:v>10.737466307419204</c:v>
                </c:pt>
                <c:pt idx="1174">
                  <c:v>10.737466307419204</c:v>
                </c:pt>
                <c:pt idx="1175">
                  <c:v>10.737466307419204</c:v>
                </c:pt>
                <c:pt idx="1176">
                  <c:v>10.737466307419204</c:v>
                </c:pt>
                <c:pt idx="1177">
                  <c:v>10.737466307419204</c:v>
                </c:pt>
                <c:pt idx="1178">
                  <c:v>10.737466307419204</c:v>
                </c:pt>
                <c:pt idx="1179">
                  <c:v>10.737466307419204</c:v>
                </c:pt>
                <c:pt idx="1180">
                  <c:v>10.737466307419204</c:v>
                </c:pt>
                <c:pt idx="1181">
                  <c:v>10.737466307419204</c:v>
                </c:pt>
                <c:pt idx="1182">
                  <c:v>10.737466307419204</c:v>
                </c:pt>
                <c:pt idx="1183">
                  <c:v>10.737466307419204</c:v>
                </c:pt>
                <c:pt idx="1184">
                  <c:v>10.737466307419204</c:v>
                </c:pt>
                <c:pt idx="1185">
                  <c:v>10.737466307419204</c:v>
                </c:pt>
                <c:pt idx="1186">
                  <c:v>10.737466307419204</c:v>
                </c:pt>
                <c:pt idx="1187">
                  <c:v>10.737466307419204</c:v>
                </c:pt>
                <c:pt idx="1188">
                  <c:v>10.737466307419204</c:v>
                </c:pt>
                <c:pt idx="1189">
                  <c:v>10.737466307419204</c:v>
                </c:pt>
                <c:pt idx="1190">
                  <c:v>10.737466307419204</c:v>
                </c:pt>
                <c:pt idx="1191">
                  <c:v>10.737466307419204</c:v>
                </c:pt>
                <c:pt idx="1192">
                  <c:v>10.737466307419204</c:v>
                </c:pt>
                <c:pt idx="1193">
                  <c:v>10.737466307419204</c:v>
                </c:pt>
                <c:pt idx="1194">
                  <c:v>10.737466307419204</c:v>
                </c:pt>
                <c:pt idx="1195">
                  <c:v>10.737466307419204</c:v>
                </c:pt>
                <c:pt idx="1196">
                  <c:v>10.737466307419204</c:v>
                </c:pt>
                <c:pt idx="1197">
                  <c:v>10.737466307419204</c:v>
                </c:pt>
                <c:pt idx="1198">
                  <c:v>10.737466307419204</c:v>
                </c:pt>
                <c:pt idx="1199">
                  <c:v>10.737466307419204</c:v>
                </c:pt>
                <c:pt idx="1200">
                  <c:v>10.737466307419204</c:v>
                </c:pt>
                <c:pt idx="1201">
                  <c:v>10.737466307419204</c:v>
                </c:pt>
                <c:pt idx="1202">
                  <c:v>10.737466307419204</c:v>
                </c:pt>
                <c:pt idx="1203">
                  <c:v>10.737466307419204</c:v>
                </c:pt>
                <c:pt idx="1204">
                  <c:v>10.737466307419204</c:v>
                </c:pt>
                <c:pt idx="1205">
                  <c:v>10.737466307419204</c:v>
                </c:pt>
                <c:pt idx="1206">
                  <c:v>10.737466307419204</c:v>
                </c:pt>
                <c:pt idx="1207">
                  <c:v>10.737466307419204</c:v>
                </c:pt>
                <c:pt idx="1208">
                  <c:v>10.737466307419204</c:v>
                </c:pt>
                <c:pt idx="1209">
                  <c:v>10.737466307419204</c:v>
                </c:pt>
                <c:pt idx="1210">
                  <c:v>10.737466307419204</c:v>
                </c:pt>
                <c:pt idx="1211">
                  <c:v>10.737466307419204</c:v>
                </c:pt>
                <c:pt idx="1212">
                  <c:v>10.737466307419204</c:v>
                </c:pt>
                <c:pt idx="1213">
                  <c:v>10.737466307419204</c:v>
                </c:pt>
                <c:pt idx="1214">
                  <c:v>10.737466307419204</c:v>
                </c:pt>
                <c:pt idx="1215">
                  <c:v>10.737466307419204</c:v>
                </c:pt>
                <c:pt idx="1216">
                  <c:v>10.737466307419204</c:v>
                </c:pt>
                <c:pt idx="1217">
                  <c:v>10.737466307419204</c:v>
                </c:pt>
                <c:pt idx="1218">
                  <c:v>10.737466307419204</c:v>
                </c:pt>
                <c:pt idx="1219">
                  <c:v>10.737466307419204</c:v>
                </c:pt>
                <c:pt idx="1220">
                  <c:v>10.737466307419204</c:v>
                </c:pt>
                <c:pt idx="1221">
                  <c:v>10.737466307419204</c:v>
                </c:pt>
                <c:pt idx="1222">
                  <c:v>10.737466307419204</c:v>
                </c:pt>
                <c:pt idx="1223">
                  <c:v>10.737466307419204</c:v>
                </c:pt>
                <c:pt idx="1224">
                  <c:v>10.737466307419204</c:v>
                </c:pt>
                <c:pt idx="1225">
                  <c:v>10.737466307419204</c:v>
                </c:pt>
                <c:pt idx="1226">
                  <c:v>10.737466307419204</c:v>
                </c:pt>
                <c:pt idx="1227">
                  <c:v>10.737466307419204</c:v>
                </c:pt>
                <c:pt idx="1228">
                  <c:v>10.737466307419204</c:v>
                </c:pt>
                <c:pt idx="1229">
                  <c:v>10.737466307419204</c:v>
                </c:pt>
                <c:pt idx="1230">
                  <c:v>10.737466307419204</c:v>
                </c:pt>
                <c:pt idx="1231">
                  <c:v>10.737466307419204</c:v>
                </c:pt>
                <c:pt idx="1232">
                  <c:v>10.737466307419204</c:v>
                </c:pt>
                <c:pt idx="1233">
                  <c:v>10.737466307419204</c:v>
                </c:pt>
                <c:pt idx="1234">
                  <c:v>10.737466307419204</c:v>
                </c:pt>
                <c:pt idx="1235">
                  <c:v>10.737466307419204</c:v>
                </c:pt>
                <c:pt idx="1236">
                  <c:v>10.737466307419204</c:v>
                </c:pt>
                <c:pt idx="1237">
                  <c:v>10.737466307419204</c:v>
                </c:pt>
                <c:pt idx="1238">
                  <c:v>10.737466307419204</c:v>
                </c:pt>
                <c:pt idx="1239">
                  <c:v>10.737466307419204</c:v>
                </c:pt>
                <c:pt idx="1240">
                  <c:v>10.737466307419204</c:v>
                </c:pt>
                <c:pt idx="1241">
                  <c:v>10.774596081356343</c:v>
                </c:pt>
                <c:pt idx="1242">
                  <c:v>10.81153208403231</c:v>
                </c:pt>
                <c:pt idx="1243">
                  <c:v>10.848276413142186</c:v>
                </c:pt>
                <c:pt idx="1244">
                  <c:v>10.884831127644272</c:v>
                </c:pt>
                <c:pt idx="1245">
                  <c:v>10.921198248771578</c:v>
                </c:pt>
                <c:pt idx="1246">
                  <c:v>10.957379761009401</c:v>
                </c:pt>
                <c:pt idx="1247">
                  <c:v>10.993377613040408</c:v>
                </c:pt>
                <c:pt idx="1248">
                  <c:v>11.029193718658524</c:v>
                </c:pt>
                <c:pt idx="1249">
                  <c:v>11.064829957652858</c:v>
                </c:pt>
                <c:pt idx="1250">
                  <c:v>11.100288176662893</c:v>
                </c:pt>
                <c:pt idx="1251">
                  <c:v>11.135570190006055</c:v>
                </c:pt>
                <c:pt idx="1252">
                  <c:v>11.170677780478755</c:v>
                </c:pt>
                <c:pt idx="1253">
                  <c:v>11.205612700131937</c:v>
                </c:pt>
                <c:pt idx="1254">
                  <c:v>11.240376671022114</c:v>
                </c:pt>
                <c:pt idx="1255">
                  <c:v>11.274971385938848</c:v>
                </c:pt>
                <c:pt idx="1256">
                  <c:v>11.309398509109551</c:v>
                </c:pt>
                <c:pt idx="1257">
                  <c:v>11.343659676882492</c:v>
                </c:pt>
                <c:pt idx="1258">
                  <c:v>11.377756498388809</c:v>
                </c:pt>
                <c:pt idx="1259">
                  <c:v>11.411690556184325</c:v>
                </c:pt>
                <c:pt idx="1260">
                  <c:v>11.445463406871914</c:v>
                </c:pt>
                <c:pt idx="1261">
                  <c:v>11.479076581705131</c:v>
                </c:pt>
                <c:pt idx="1262">
                  <c:v>11.5125315871738</c:v>
                </c:pt>
                <c:pt idx="1263">
                  <c:v>11.545829905572207</c:v>
                </c:pt>
                <c:pt idx="1264">
                  <c:v>11.578972995550535</c:v>
                </c:pt>
                <c:pt idx="1265">
                  <c:v>11.61196229265013</c:v>
                </c:pt>
                <c:pt idx="1266">
                  <c:v>11.644799209823203</c:v>
                </c:pt>
                <c:pt idx="1267">
                  <c:v>11.67748513793749</c:v>
                </c:pt>
                <c:pt idx="1268">
                  <c:v>11.710021446266403</c:v>
                </c:pt>
                <c:pt idx="1269">
                  <c:v>11.742409482965204</c:v>
                </c:pt>
                <c:pt idx="1270">
                  <c:v>11.774650575533661</c:v>
                </c:pt>
                <c:pt idx="1271">
                  <c:v>11.80674603126567</c:v>
                </c:pt>
                <c:pt idx="1272">
                  <c:v>11.838697137686273</c:v>
                </c:pt>
                <c:pt idx="1273">
                  <c:v>11.870505162976531</c:v>
                </c:pt>
                <c:pt idx="1274">
                  <c:v>11.902171356386628</c:v>
                </c:pt>
                <c:pt idx="1275">
                  <c:v>11.933696948637628</c:v>
                </c:pt>
                <c:pt idx="1276">
                  <c:v>11.965083152312262</c:v>
                </c:pt>
                <c:pt idx="1277">
                  <c:v>11.996331162235094</c:v>
                </c:pt>
                <c:pt idx="1278">
                  <c:v>12.027442155842442</c:v>
                </c:pt>
                <c:pt idx="1279">
                  <c:v>12.058417293542364</c:v>
                </c:pt>
                <c:pt idx="1280">
                  <c:v>12.08925771906506</c:v>
                </c:pt>
                <c:pt idx="1281">
                  <c:v>12.119964559803979</c:v>
                </c:pt>
                <c:pt idx="1282">
                  <c:v>12.150538927147943</c:v>
                </c:pt>
                <c:pt idx="1283">
                  <c:v>12.180981916804583</c:v>
                </c:pt>
                <c:pt idx="1284">
                  <c:v>12.21129460911534</c:v>
                </c:pt>
                <c:pt idx="1285">
                  <c:v>12.241478069362328</c:v>
                </c:pt>
                <c:pt idx="1286">
                  <c:v>12.271533348067292</c:v>
                </c:pt>
                <c:pt idx="1287">
                  <c:v>12.301461481282926</c:v>
                </c:pt>
                <c:pt idx="1288">
                  <c:v>12.331263490876779</c:v>
                </c:pt>
                <c:pt idx="1289">
                  <c:v>12.36094038480798</c:v>
                </c:pt>
                <c:pt idx="1290">
                  <c:v>12.390493157397009</c:v>
                </c:pt>
                <c:pt idx="1291">
                  <c:v>12.419922789588718</c:v>
                </c:pt>
                <c:pt idx="1292">
                  <c:v>12.449230249208821</c:v>
                </c:pt>
                <c:pt idx="1293">
                  <c:v>12.478416491214038</c:v>
                </c:pt>
                <c:pt idx="1294">
                  <c:v>12.507482457936092</c:v>
                </c:pt>
                <c:pt idx="1295">
                  <c:v>12.523030304801971</c:v>
                </c:pt>
                <c:pt idx="1296">
                  <c:v>12.525138550199545</c:v>
                </c:pt>
                <c:pt idx="1297">
                  <c:v>12.513846181599861</c:v>
                </c:pt>
                <c:pt idx="1298">
                  <c:v>12.489153098831569</c:v>
                </c:pt>
                <c:pt idx="1299">
                  <c:v>12.451019924856322</c:v>
                </c:pt>
                <c:pt idx="1300">
                  <c:v>12.399367175693754</c:v>
                </c:pt>
                <c:pt idx="1301">
                  <c:v>12.334073757012979</c:v>
                </c:pt>
                <c:pt idx="1302">
                  <c:v>12.254974728524253</c:v>
                </c:pt>
                <c:pt idx="1303">
                  <c:v>12.175505103034169</c:v>
                </c:pt>
                <c:pt idx="1304">
                  <c:v>12.095657317287108</c:v>
                </c:pt>
                <c:pt idx="1305">
                  <c:v>12.015423572215807</c:v>
                </c:pt>
                <c:pt idx="1306">
                  <c:v>11.934795822554795</c:v>
                </c:pt>
                <c:pt idx="1307">
                  <c:v>11.853765765859734</c:v>
                </c:pt>
                <c:pt idx="1308">
                  <c:v>11.77232483089068</c:v>
                </c:pt>
                <c:pt idx="1309">
                  <c:v>11.690464165313665</c:v>
                </c:pt>
                <c:pt idx="1310">
                  <c:v>11.608174622671136</c:v>
                </c:pt>
                <c:pt idx="1311">
                  <c:v>11.525446748567488</c:v>
                </c:pt>
                <c:pt idx="1312">
                  <c:v>11.442270766011163</c:v>
                </c:pt>
                <c:pt idx="1313">
                  <c:v>11.373282735961979</c:v>
                </c:pt>
                <c:pt idx="1314">
                  <c:v>11.318746660745271</c:v>
                </c:pt>
                <c:pt idx="1315">
                  <c:v>11.278872299261687</c:v>
                </c:pt>
                <c:pt idx="1316">
                  <c:v>11.253811144310761</c:v>
                </c:pt>
                <c:pt idx="1317">
                  <c:v>11.243653408865303</c:v>
                </c:pt>
                <c:pt idx="1318">
                  <c:v>11.248426156790364</c:v>
                </c:pt>
                <c:pt idx="1319">
                  <c:v>11.268092664602904</c:v>
                </c:pt>
                <c:pt idx="1320">
                  <c:v>11.302553044882508</c:v>
                </c:pt>
                <c:pt idx="1321">
                  <c:v>11.336847145954231</c:v>
                </c:pt>
                <c:pt idx="1322">
                  <c:v>11.370976582319722</c:v>
                </c:pt>
                <c:pt idx="1323">
                  <c:v>11.404942941779026</c:v>
                </c:pt>
                <c:pt idx="1324">
                  <c:v>11.453415078431563</c:v>
                </c:pt>
                <c:pt idx="1325">
                  <c:v>11.516179391924785</c:v>
                </c:pt>
                <c:pt idx="1326">
                  <c:v>11.59296920748749</c:v>
                </c:pt>
                <c:pt idx="1327">
                  <c:v>11.683469437528819</c:v>
                </c:pt>
                <c:pt idx="1328">
                  <c:v>11.787321870681833</c:v>
                </c:pt>
                <c:pt idx="1329">
                  <c:v>11.904130888962783</c:v>
                </c:pt>
                <c:pt idx="1330">
                  <c:v>12.033469414260772</c:v>
                </c:pt>
                <c:pt idx="1331">
                  <c:v>12.174884896950273</c:v>
                </c:pt>
                <c:pt idx="1332">
                  <c:v>12.314427214484239</c:v>
                </c:pt>
                <c:pt idx="1333">
                  <c:v>12.452159782919299</c:v>
                </c:pt>
                <c:pt idx="1334">
                  <c:v>12.588142442976849</c:v>
                </c:pt>
                <c:pt idx="1335">
                  <c:v>12.722431737376066</c:v>
                </c:pt>
                <c:pt idx="1336">
                  <c:v>12.85508116106695</c:v>
                </c:pt>
                <c:pt idx="1337">
                  <c:v>12.986141387533367</c:v>
                </c:pt>
                <c:pt idx="1338">
                  <c:v>13.115660473906805</c:v>
                </c:pt>
                <c:pt idx="1339">
                  <c:v>13.243684047268024</c:v>
                </c:pt>
                <c:pt idx="1340">
                  <c:v>13.370255474204752</c:v>
                </c:pt>
                <c:pt idx="1341">
                  <c:v>13.411199999999999</c:v>
                </c:pt>
                <c:pt idx="1342">
                  <c:v>13.411199999999999</c:v>
                </c:pt>
                <c:pt idx="1343">
                  <c:v>13.411199999999999</c:v>
                </c:pt>
                <c:pt idx="1344">
                  <c:v>13.411199999999999</c:v>
                </c:pt>
                <c:pt idx="1345">
                  <c:v>13.411199999999999</c:v>
                </c:pt>
                <c:pt idx="1346">
                  <c:v>13.411199999999999</c:v>
                </c:pt>
                <c:pt idx="1347">
                  <c:v>13.411199999999999</c:v>
                </c:pt>
                <c:pt idx="1348">
                  <c:v>13.411199999999999</c:v>
                </c:pt>
                <c:pt idx="1349">
                  <c:v>13.411199999999999</c:v>
                </c:pt>
                <c:pt idx="1350">
                  <c:v>13.411199999999999</c:v>
                </c:pt>
                <c:pt idx="1351">
                  <c:v>13.411199999999999</c:v>
                </c:pt>
                <c:pt idx="1352">
                  <c:v>13.411199999999999</c:v>
                </c:pt>
                <c:pt idx="1353">
                  <c:v>13.411199999999999</c:v>
                </c:pt>
                <c:pt idx="1354">
                  <c:v>13.411199999999999</c:v>
                </c:pt>
                <c:pt idx="1355">
                  <c:v>13.411199999999999</c:v>
                </c:pt>
                <c:pt idx="1356">
                  <c:v>13.411199999999999</c:v>
                </c:pt>
                <c:pt idx="1357">
                  <c:v>13.411199999999999</c:v>
                </c:pt>
                <c:pt idx="1358">
                  <c:v>13.411199999999999</c:v>
                </c:pt>
                <c:pt idx="1359">
                  <c:v>13.411199999999999</c:v>
                </c:pt>
                <c:pt idx="1360">
                  <c:v>13.411199999999999</c:v>
                </c:pt>
                <c:pt idx="1361">
                  <c:v>13.411199999999999</c:v>
                </c:pt>
                <c:pt idx="1362">
                  <c:v>13.411199999999999</c:v>
                </c:pt>
                <c:pt idx="1363">
                  <c:v>13.411199999999999</c:v>
                </c:pt>
                <c:pt idx="1364">
                  <c:v>13.411199999999999</c:v>
                </c:pt>
                <c:pt idx="1365">
                  <c:v>13.411199999999999</c:v>
                </c:pt>
                <c:pt idx="1366">
                  <c:v>13.411199999999999</c:v>
                </c:pt>
                <c:pt idx="1367">
                  <c:v>13.411199999999999</c:v>
                </c:pt>
                <c:pt idx="1368">
                  <c:v>13.411199999999999</c:v>
                </c:pt>
                <c:pt idx="1369">
                  <c:v>13.411199999999999</c:v>
                </c:pt>
                <c:pt idx="1370">
                  <c:v>13.411199999999999</c:v>
                </c:pt>
                <c:pt idx="1371">
                  <c:v>13.411199999999999</c:v>
                </c:pt>
                <c:pt idx="1372">
                  <c:v>13.411199999999999</c:v>
                </c:pt>
                <c:pt idx="1373">
                  <c:v>13.411199999999999</c:v>
                </c:pt>
                <c:pt idx="1374">
                  <c:v>13.411199999999999</c:v>
                </c:pt>
                <c:pt idx="1375">
                  <c:v>13.411199999999999</c:v>
                </c:pt>
                <c:pt idx="1376">
                  <c:v>13.411199999999999</c:v>
                </c:pt>
                <c:pt idx="1377">
                  <c:v>13.411199999999999</c:v>
                </c:pt>
                <c:pt idx="1378">
                  <c:v>13.411199999999999</c:v>
                </c:pt>
                <c:pt idx="1379">
                  <c:v>13.411199999999999</c:v>
                </c:pt>
                <c:pt idx="1380">
                  <c:v>13.411199999999999</c:v>
                </c:pt>
                <c:pt idx="1381">
                  <c:v>13.411199999999999</c:v>
                </c:pt>
                <c:pt idx="1382">
                  <c:v>13.411199999999999</c:v>
                </c:pt>
                <c:pt idx="1383">
                  <c:v>13.411199999999999</c:v>
                </c:pt>
                <c:pt idx="1384">
                  <c:v>13.411199999999999</c:v>
                </c:pt>
                <c:pt idx="1385">
                  <c:v>13.411199999999999</c:v>
                </c:pt>
                <c:pt idx="1386">
                  <c:v>13.411199999999999</c:v>
                </c:pt>
                <c:pt idx="1387">
                  <c:v>13.411199999999999</c:v>
                </c:pt>
                <c:pt idx="1388">
                  <c:v>13.411199999999999</c:v>
                </c:pt>
                <c:pt idx="1389">
                  <c:v>13.411199999999999</c:v>
                </c:pt>
                <c:pt idx="1390">
                  <c:v>13.283900664898573</c:v>
                </c:pt>
                <c:pt idx="1391">
                  <c:v>13.155369561885577</c:v>
                </c:pt>
                <c:pt idx="1392">
                  <c:v>13.02557022723682</c:v>
                </c:pt>
                <c:pt idx="1393">
                  <c:v>12.894464361871378</c:v>
                </c:pt>
                <c:pt idx="1394">
                  <c:v>12.762011699354606</c:v>
                </c:pt>
                <c:pt idx="1395">
                  <c:v>12.628169861439012</c:v>
                </c:pt>
                <c:pt idx="1396">
                  <c:v>12.492894199674044</c:v>
                </c:pt>
                <c:pt idx="1397">
                  <c:v>12.356137621406704</c:v>
                </c:pt>
                <c:pt idx="1398">
                  <c:v>12.217850398250704</c:v>
                </c:pt>
                <c:pt idx="1399">
                  <c:v>12.077979954815609</c:v>
                </c:pt>
                <c:pt idx="1400">
                  <c:v>11.936470635150929</c:v>
                </c:pt>
                <c:pt idx="1401">
                  <c:v>11.793263443962964</c:v>
                </c:pt>
                <c:pt idx="1402">
                  <c:v>11.648295759191813</c:v>
                </c:pt>
                <c:pt idx="1403">
                  <c:v>11.501501011976599</c:v>
                </c:pt>
                <c:pt idx="1404">
                  <c:v>11.35280832936906</c:v>
                </c:pt>
                <c:pt idx="1405">
                  <c:v>11.202142134354673</c:v>
                </c:pt>
                <c:pt idx="1406">
                  <c:v>11.049421696775676</c:v>
                </c:pt>
                <c:pt idx="1407">
                  <c:v>10.894560627582456</c:v>
                </c:pt>
                <c:pt idx="1408">
                  <c:v>10.737466307419204</c:v>
                </c:pt>
                <c:pt idx="1409">
                  <c:v>10.737466307419204</c:v>
                </c:pt>
                <c:pt idx="1410">
                  <c:v>10.737466307419204</c:v>
                </c:pt>
                <c:pt idx="1411">
                  <c:v>10.737466307419204</c:v>
                </c:pt>
                <c:pt idx="1412">
                  <c:v>10.737466307419204</c:v>
                </c:pt>
                <c:pt idx="1413">
                  <c:v>10.737466307419204</c:v>
                </c:pt>
                <c:pt idx="1414">
                  <c:v>10.737466307419204</c:v>
                </c:pt>
                <c:pt idx="1415">
                  <c:v>10.737466307419204</c:v>
                </c:pt>
                <c:pt idx="1416">
                  <c:v>10.737466307419204</c:v>
                </c:pt>
                <c:pt idx="1417">
                  <c:v>10.737466307419204</c:v>
                </c:pt>
                <c:pt idx="1418">
                  <c:v>10.737466307419204</c:v>
                </c:pt>
                <c:pt idx="1419">
                  <c:v>10.737466307419204</c:v>
                </c:pt>
                <c:pt idx="1420">
                  <c:v>10.737466307419204</c:v>
                </c:pt>
                <c:pt idx="1421">
                  <c:v>10.737466307419204</c:v>
                </c:pt>
                <c:pt idx="1422">
                  <c:v>10.737466307419204</c:v>
                </c:pt>
                <c:pt idx="1423">
                  <c:v>10.737466307419204</c:v>
                </c:pt>
                <c:pt idx="1424">
                  <c:v>10.737466307419204</c:v>
                </c:pt>
                <c:pt idx="1425">
                  <c:v>10.737466307419204</c:v>
                </c:pt>
                <c:pt idx="1426">
                  <c:v>10.737466307419204</c:v>
                </c:pt>
                <c:pt idx="1427">
                  <c:v>10.737466307419204</c:v>
                </c:pt>
                <c:pt idx="1428">
                  <c:v>10.737466307419204</c:v>
                </c:pt>
                <c:pt idx="1429">
                  <c:v>10.737466307419204</c:v>
                </c:pt>
                <c:pt idx="1430">
                  <c:v>10.737466307419204</c:v>
                </c:pt>
                <c:pt idx="1431">
                  <c:v>10.737466307419204</c:v>
                </c:pt>
                <c:pt idx="1432">
                  <c:v>10.737466307419204</c:v>
                </c:pt>
                <c:pt idx="1433">
                  <c:v>10.737466307419204</c:v>
                </c:pt>
                <c:pt idx="1434">
                  <c:v>10.737466307419204</c:v>
                </c:pt>
                <c:pt idx="1435">
                  <c:v>10.737466307419204</c:v>
                </c:pt>
                <c:pt idx="1436">
                  <c:v>10.737466307419204</c:v>
                </c:pt>
                <c:pt idx="1437">
                  <c:v>10.737466307419204</c:v>
                </c:pt>
                <c:pt idx="1438">
                  <c:v>10.737466307419204</c:v>
                </c:pt>
                <c:pt idx="1439">
                  <c:v>10.737466307419204</c:v>
                </c:pt>
                <c:pt idx="1440">
                  <c:v>10.737466307419204</c:v>
                </c:pt>
                <c:pt idx="1441">
                  <c:v>10.737466307419204</c:v>
                </c:pt>
                <c:pt idx="1442">
                  <c:v>10.737466307419204</c:v>
                </c:pt>
                <c:pt idx="1443">
                  <c:v>10.737466307419204</c:v>
                </c:pt>
                <c:pt idx="1444">
                  <c:v>10.737466307419204</c:v>
                </c:pt>
                <c:pt idx="1445">
                  <c:v>10.737466307419204</c:v>
                </c:pt>
                <c:pt idx="1446">
                  <c:v>10.737466307419204</c:v>
                </c:pt>
                <c:pt idx="1447">
                  <c:v>10.737466307419204</c:v>
                </c:pt>
                <c:pt idx="1448">
                  <c:v>10.737466307419204</c:v>
                </c:pt>
                <c:pt idx="1449">
                  <c:v>10.737466307419204</c:v>
                </c:pt>
                <c:pt idx="1450">
                  <c:v>10.737466307419204</c:v>
                </c:pt>
                <c:pt idx="1451">
                  <c:v>10.737466307419204</c:v>
                </c:pt>
                <c:pt idx="1452">
                  <c:v>10.737466307419204</c:v>
                </c:pt>
                <c:pt idx="1453">
                  <c:v>10.737466307419204</c:v>
                </c:pt>
                <c:pt idx="1454">
                  <c:v>10.737466307419204</c:v>
                </c:pt>
                <c:pt idx="1455">
                  <c:v>10.737466307419204</c:v>
                </c:pt>
                <c:pt idx="1456">
                  <c:v>10.737466307419204</c:v>
                </c:pt>
                <c:pt idx="1457">
                  <c:v>10.737466307419204</c:v>
                </c:pt>
                <c:pt idx="1458">
                  <c:v>10.737466307419204</c:v>
                </c:pt>
                <c:pt idx="1459">
                  <c:v>10.737466307419204</c:v>
                </c:pt>
                <c:pt idx="1460">
                  <c:v>10.737466307419204</c:v>
                </c:pt>
                <c:pt idx="1461">
                  <c:v>10.737466307419204</c:v>
                </c:pt>
                <c:pt idx="1462">
                  <c:v>10.737466307419204</c:v>
                </c:pt>
                <c:pt idx="1463">
                  <c:v>10.737466307419204</c:v>
                </c:pt>
                <c:pt idx="1464">
                  <c:v>10.737466307419204</c:v>
                </c:pt>
                <c:pt idx="1465">
                  <c:v>10.737466307419204</c:v>
                </c:pt>
                <c:pt idx="1466">
                  <c:v>10.737466307419204</c:v>
                </c:pt>
                <c:pt idx="1467">
                  <c:v>10.737466307419204</c:v>
                </c:pt>
                <c:pt idx="1468">
                  <c:v>10.737466307419204</c:v>
                </c:pt>
                <c:pt idx="1469">
                  <c:v>10.737466307419204</c:v>
                </c:pt>
                <c:pt idx="1470">
                  <c:v>10.737466307419204</c:v>
                </c:pt>
                <c:pt idx="1471">
                  <c:v>10.737466307419204</c:v>
                </c:pt>
                <c:pt idx="1472">
                  <c:v>10.737466307419204</c:v>
                </c:pt>
                <c:pt idx="1473">
                  <c:v>10.737466307419204</c:v>
                </c:pt>
                <c:pt idx="1474">
                  <c:v>10.737466307419204</c:v>
                </c:pt>
                <c:pt idx="1475">
                  <c:v>10.737466307419204</c:v>
                </c:pt>
                <c:pt idx="1476">
                  <c:v>10.737466307419204</c:v>
                </c:pt>
                <c:pt idx="1477">
                  <c:v>10.737466307419204</c:v>
                </c:pt>
                <c:pt idx="1478">
                  <c:v>10.737466307419204</c:v>
                </c:pt>
                <c:pt idx="1479">
                  <c:v>10.737466307419204</c:v>
                </c:pt>
                <c:pt idx="1480">
                  <c:v>10.737466307419204</c:v>
                </c:pt>
                <c:pt idx="1481">
                  <c:v>10.737466307419204</c:v>
                </c:pt>
                <c:pt idx="1482">
                  <c:v>10.737466307419204</c:v>
                </c:pt>
                <c:pt idx="1483">
                  <c:v>10.737466307419204</c:v>
                </c:pt>
                <c:pt idx="1484">
                  <c:v>10.737466307419204</c:v>
                </c:pt>
                <c:pt idx="1485">
                  <c:v>10.737466307419204</c:v>
                </c:pt>
                <c:pt idx="1486">
                  <c:v>10.737466307419204</c:v>
                </c:pt>
                <c:pt idx="1487">
                  <c:v>10.737466307419204</c:v>
                </c:pt>
                <c:pt idx="1488">
                  <c:v>10.737466307419204</c:v>
                </c:pt>
                <c:pt idx="1489">
                  <c:v>10.737466307419204</c:v>
                </c:pt>
                <c:pt idx="1490">
                  <c:v>10.737466307419204</c:v>
                </c:pt>
                <c:pt idx="1491">
                  <c:v>10.737466307419204</c:v>
                </c:pt>
                <c:pt idx="1492">
                  <c:v>10.737466307419204</c:v>
                </c:pt>
                <c:pt idx="1493">
                  <c:v>10.737466307419204</c:v>
                </c:pt>
                <c:pt idx="1494">
                  <c:v>10.737466307419204</c:v>
                </c:pt>
                <c:pt idx="1495">
                  <c:v>10.737466307419204</c:v>
                </c:pt>
                <c:pt idx="1496">
                  <c:v>10.737466307419204</c:v>
                </c:pt>
                <c:pt idx="1497">
                  <c:v>10.737466307419204</c:v>
                </c:pt>
                <c:pt idx="1498">
                  <c:v>10.737466307419204</c:v>
                </c:pt>
                <c:pt idx="1499">
                  <c:v>10.737466307419204</c:v>
                </c:pt>
                <c:pt idx="1500">
                  <c:v>10.737466307419204</c:v>
                </c:pt>
                <c:pt idx="1501">
                  <c:v>10.737466307419204</c:v>
                </c:pt>
                <c:pt idx="1502">
                  <c:v>10.737466307419204</c:v>
                </c:pt>
                <c:pt idx="1503">
                  <c:v>10.737466307419204</c:v>
                </c:pt>
                <c:pt idx="1504">
                  <c:v>10.737466307419204</c:v>
                </c:pt>
                <c:pt idx="1505">
                  <c:v>10.737466307419204</c:v>
                </c:pt>
                <c:pt idx="1506">
                  <c:v>10.737466307419204</c:v>
                </c:pt>
                <c:pt idx="1507">
                  <c:v>10.737466307419204</c:v>
                </c:pt>
                <c:pt idx="1508">
                  <c:v>10.737466307419204</c:v>
                </c:pt>
                <c:pt idx="1509">
                  <c:v>10.737466307419204</c:v>
                </c:pt>
                <c:pt idx="1510">
                  <c:v>10.737466307419204</c:v>
                </c:pt>
                <c:pt idx="1511">
                  <c:v>10.737466307419204</c:v>
                </c:pt>
                <c:pt idx="1512">
                  <c:v>10.737466307419204</c:v>
                </c:pt>
                <c:pt idx="1513">
                  <c:v>10.737466307419204</c:v>
                </c:pt>
                <c:pt idx="1514">
                  <c:v>10.737466307419204</c:v>
                </c:pt>
                <c:pt idx="1515">
                  <c:v>10.737466307419204</c:v>
                </c:pt>
                <c:pt idx="1516">
                  <c:v>10.737466307419204</c:v>
                </c:pt>
                <c:pt idx="1517">
                  <c:v>10.774596081356343</c:v>
                </c:pt>
                <c:pt idx="1518">
                  <c:v>10.81153208403231</c:v>
                </c:pt>
                <c:pt idx="1519">
                  <c:v>10.848276413142186</c:v>
                </c:pt>
                <c:pt idx="1520">
                  <c:v>10.884831127644272</c:v>
                </c:pt>
                <c:pt idx="1521">
                  <c:v>10.921198248771578</c:v>
                </c:pt>
                <c:pt idx="1522">
                  <c:v>10.957379761009401</c:v>
                </c:pt>
                <c:pt idx="1523">
                  <c:v>10.993377613040408</c:v>
                </c:pt>
                <c:pt idx="1524">
                  <c:v>11.029193718658524</c:v>
                </c:pt>
                <c:pt idx="1525">
                  <c:v>11.064829957652858</c:v>
                </c:pt>
                <c:pt idx="1526">
                  <c:v>11.100288176662893</c:v>
                </c:pt>
                <c:pt idx="1527">
                  <c:v>11.100288176662893</c:v>
                </c:pt>
                <c:pt idx="1528">
                  <c:v>11.100288176662893</c:v>
                </c:pt>
                <c:pt idx="1529">
                  <c:v>11.100288176662893</c:v>
                </c:pt>
                <c:pt idx="1530">
                  <c:v>11.100288176662893</c:v>
                </c:pt>
                <c:pt idx="1531">
                  <c:v>11.100288176662893</c:v>
                </c:pt>
                <c:pt idx="1532">
                  <c:v>11.100288176662893</c:v>
                </c:pt>
                <c:pt idx="1533">
                  <c:v>11.100288176662893</c:v>
                </c:pt>
                <c:pt idx="1534">
                  <c:v>11.100288176662893</c:v>
                </c:pt>
                <c:pt idx="1535">
                  <c:v>11.100288176662893</c:v>
                </c:pt>
                <c:pt idx="1536">
                  <c:v>10.946146766778471</c:v>
                </c:pt>
                <c:pt idx="1537">
                  <c:v>10.789803541990352</c:v>
                </c:pt>
                <c:pt idx="1538">
                  <c:v>10.631161362223805</c:v>
                </c:pt>
                <c:pt idx="1539">
                  <c:v>10.470115727370596</c:v>
                </c:pt>
                <c:pt idx="1540">
                  <c:v>10.30655397208135</c:v>
                </c:pt>
                <c:pt idx="1541">
                  <c:v>10.14035434362718</c:v>
                </c:pt>
                <c:pt idx="1542">
                  <c:v>9.9713849413815829</c:v>
                </c:pt>
                <c:pt idx="1543">
                  <c:v>9.7995024916627358</c:v>
                </c:pt>
                <c:pt idx="1544">
                  <c:v>9.6245509255755373</c:v>
                </c:pt>
                <c:pt idx="1545">
                  <c:v>9.4463597196957139</c:v>
                </c:pt>
                <c:pt idx="1546">
                  <c:v>9.4463597196957139</c:v>
                </c:pt>
                <c:pt idx="1547">
                  <c:v>9.4463597196957139</c:v>
                </c:pt>
                <c:pt idx="1548">
                  <c:v>9.4463597196957139</c:v>
                </c:pt>
                <c:pt idx="1549">
                  <c:v>9.4463597196957139</c:v>
                </c:pt>
                <c:pt idx="1550">
                  <c:v>9.4463597196957139</c:v>
                </c:pt>
                <c:pt idx="1551">
                  <c:v>9.4463597196957139</c:v>
                </c:pt>
                <c:pt idx="1552">
                  <c:v>9.4463597196957139</c:v>
                </c:pt>
                <c:pt idx="1553">
                  <c:v>9.4463597196957139</c:v>
                </c:pt>
                <c:pt idx="1554">
                  <c:v>9.4463597196957139</c:v>
                </c:pt>
                <c:pt idx="1555">
                  <c:v>9.4463597196957139</c:v>
                </c:pt>
                <c:pt idx="1556">
                  <c:v>9.4463597196957139</c:v>
                </c:pt>
                <c:pt idx="1557">
                  <c:v>9.4463597196957139</c:v>
                </c:pt>
                <c:pt idx="1558">
                  <c:v>9.4463597196957139</c:v>
                </c:pt>
                <c:pt idx="1559">
                  <c:v>9.4463597196957139</c:v>
                </c:pt>
                <c:pt idx="1560">
                  <c:v>9.4463597196957139</c:v>
                </c:pt>
                <c:pt idx="1561">
                  <c:v>9.4463597196957139</c:v>
                </c:pt>
                <c:pt idx="1562">
                  <c:v>9.4463597196957139</c:v>
                </c:pt>
                <c:pt idx="1563">
                  <c:v>9.4463597196957139</c:v>
                </c:pt>
                <c:pt idx="1564">
                  <c:v>9.4463597196957139</c:v>
                </c:pt>
                <c:pt idx="1565">
                  <c:v>9.4463597196957139</c:v>
                </c:pt>
                <c:pt idx="1566">
                  <c:v>9.4463597196957139</c:v>
                </c:pt>
                <c:pt idx="1567">
                  <c:v>9.4463597196957139</c:v>
                </c:pt>
                <c:pt idx="1568">
                  <c:v>9.4463597196957139</c:v>
                </c:pt>
                <c:pt idx="1569">
                  <c:v>9.4463597196957139</c:v>
                </c:pt>
                <c:pt idx="1570">
                  <c:v>9.4463597196957139</c:v>
                </c:pt>
                <c:pt idx="1571">
                  <c:v>9.4463597196957139</c:v>
                </c:pt>
                <c:pt idx="1572">
                  <c:v>9.4463597196957139</c:v>
                </c:pt>
                <c:pt idx="1573">
                  <c:v>9.4463597196957139</c:v>
                </c:pt>
                <c:pt idx="1574">
                  <c:v>9.4463597196957139</c:v>
                </c:pt>
                <c:pt idx="1575">
                  <c:v>9.4463597196957139</c:v>
                </c:pt>
                <c:pt idx="1576">
                  <c:v>9.4463597196957139</c:v>
                </c:pt>
                <c:pt idx="1577">
                  <c:v>9.4463597196957139</c:v>
                </c:pt>
                <c:pt idx="1578">
                  <c:v>9.4463597196957139</c:v>
                </c:pt>
                <c:pt idx="1579">
                  <c:v>9.4463597196957139</c:v>
                </c:pt>
                <c:pt idx="1580">
                  <c:v>9.4463597196957139</c:v>
                </c:pt>
                <c:pt idx="1581">
                  <c:v>9.4463597196957139</c:v>
                </c:pt>
                <c:pt idx="1582">
                  <c:v>9.4463597196957139</c:v>
                </c:pt>
                <c:pt idx="1583">
                  <c:v>9.4463597196957139</c:v>
                </c:pt>
                <c:pt idx="1584">
                  <c:v>9.4463597196957139</c:v>
                </c:pt>
                <c:pt idx="1585">
                  <c:v>9.4463597196957139</c:v>
                </c:pt>
                <c:pt idx="1586">
                  <c:v>9.4463597196957139</c:v>
                </c:pt>
                <c:pt idx="1587">
                  <c:v>9.4463597196957139</c:v>
                </c:pt>
                <c:pt idx="1588">
                  <c:v>9.4463597196957139</c:v>
                </c:pt>
                <c:pt idx="1589">
                  <c:v>9.4463597196957139</c:v>
                </c:pt>
                <c:pt idx="1590">
                  <c:v>9.4463597196957139</c:v>
                </c:pt>
                <c:pt idx="1591">
                  <c:v>9.4851181715125215</c:v>
                </c:pt>
                <c:pt idx="1592">
                  <c:v>9.523649790826731</c:v>
                </c:pt>
                <c:pt idx="1593">
                  <c:v>9.561957443275432</c:v>
                </c:pt>
                <c:pt idx="1594">
                  <c:v>9.6000439327255851</c:v>
                </c:pt>
                <c:pt idx="1595">
                  <c:v>9.6379120031495695</c:v>
                </c:pt>
                <c:pt idx="1596">
                  <c:v>9.6755643404278242</c:v>
                </c:pt>
                <c:pt idx="1597">
                  <c:v>9.7130035740819913</c:v>
                </c:pt>
                <c:pt idx="1598">
                  <c:v>9.7502322789418461</c:v>
                </c:pt>
                <c:pt idx="1599">
                  <c:v>9.7872529767490661</c:v>
                </c:pt>
                <c:pt idx="1600">
                  <c:v>9.8270605216127169</c:v>
                </c:pt>
                <c:pt idx="1601">
                  <c:v>9.8666364894284957</c:v>
                </c:pt>
                <c:pt idx="1602">
                  <c:v>9.9059837825599821</c:v>
                </c:pt>
                <c:pt idx="1603">
                  <c:v>9.9451052413034517</c:v>
                </c:pt>
                <c:pt idx="1604">
                  <c:v>9.984003645757916</c:v>
                </c:pt>
                <c:pt idx="1605">
                  <c:v>10.022681717623021</c:v>
                </c:pt>
                <c:pt idx="1606">
                  <c:v>10.06114212192815</c:v>
                </c:pt>
                <c:pt idx="1607">
                  <c:v>10.099387468695967</c:v>
                </c:pt>
                <c:pt idx="1608">
                  <c:v>10.137420314543386</c:v>
                </c:pt>
                <c:pt idx="1609">
                  <c:v>10.17524316422284</c:v>
                </c:pt>
                <c:pt idx="1610">
                  <c:v>10.212858472106563</c:v>
                </c:pt>
                <c:pt idx="1611">
                  <c:v>10.250268643616412</c:v>
                </c:pt>
                <c:pt idx="1612">
                  <c:v>10.287476036601701</c:v>
                </c:pt>
                <c:pt idx="1613">
                  <c:v>10.327045647015144</c:v>
                </c:pt>
                <c:pt idx="1614">
                  <c:v>10.366393645860063</c:v>
                </c:pt>
                <c:pt idx="1615">
                  <c:v>10.405522673290857</c:v>
                </c:pt>
                <c:pt idx="1616">
                  <c:v>10.444435315788446</c:v>
                </c:pt>
                <c:pt idx="1617">
                  <c:v>10.483134107699508</c:v>
                </c:pt>
                <c:pt idx="1618">
                  <c:v>10.521621532719154</c:v>
                </c:pt>
                <c:pt idx="1619">
                  <c:v>10.559900025319553</c:v>
                </c:pt>
                <c:pt idx="1620">
                  <c:v>10.59797197212691</c:v>
                </c:pt>
                <c:pt idx="1621">
                  <c:v>10.635839713249061</c:v>
                </c:pt>
                <c:pt idx="1622">
                  <c:v>10.67350554355583</c:v>
                </c:pt>
                <c:pt idx="1623">
                  <c:v>10.710971713914214</c:v>
                </c:pt>
                <c:pt idx="1624">
                  <c:v>10.7482404323803</c:v>
                </c:pt>
                <c:pt idx="1625">
                  <c:v>10.785313865349782</c:v>
                </c:pt>
                <c:pt idx="1626">
                  <c:v>10.822194138668815</c:v>
                </c:pt>
                <c:pt idx="1627">
                  <c:v>10.858883338706871</c:v>
                </c:pt>
                <c:pt idx="1628">
                  <c:v>10.895383513393174</c:v>
                </c:pt>
                <c:pt idx="1629">
                  <c:v>10.931696673218219</c:v>
                </c:pt>
                <c:pt idx="1630">
                  <c:v>10.967824792201805</c:v>
                </c:pt>
                <c:pt idx="1631">
                  <c:v>11.003769808828947</c:v>
                </c:pt>
                <c:pt idx="1632">
                  <c:v>11.03953362695496</c:v>
                </c:pt>
                <c:pt idx="1633">
                  <c:v>11.075118116680938</c:v>
                </c:pt>
                <c:pt idx="1634">
                  <c:v>11.11052511520084</c:v>
                </c:pt>
                <c:pt idx="1635">
                  <c:v>11.145756427621256</c:v>
                </c:pt>
                <c:pt idx="1636">
                  <c:v>11.180813827754967</c:v>
                </c:pt>
                <c:pt idx="1637">
                  <c:v>11.215699058889289</c:v>
                </c:pt>
                <c:pt idx="1638">
                  <c:v>11.250413834530198</c:v>
                </c:pt>
                <c:pt idx="1639">
                  <c:v>11.284959839123141</c:v>
                </c:pt>
                <c:pt idx="1640">
                  <c:v>11.319338728751449</c:v>
                </c:pt>
                <c:pt idx="1641">
                  <c:v>11.353552131813169</c:v>
                </c:pt>
                <c:pt idx="1642">
                  <c:v>11.387601649677158</c:v>
                </c:pt>
                <c:pt idx="1643">
                  <c:v>11.42148885731919</c:v>
                </c:pt>
                <c:pt idx="1644">
                  <c:v>11.440550319533102</c:v>
                </c:pt>
                <c:pt idx="1645">
                  <c:v>11.444890956446416</c:v>
                </c:pt>
                <c:pt idx="1646">
                  <c:v>11.434562772683007</c:v>
                </c:pt>
                <c:pt idx="1647">
                  <c:v>11.409565618455455</c:v>
                </c:pt>
                <c:pt idx="1648">
                  <c:v>11.369846938818647</c:v>
                </c:pt>
                <c:pt idx="1649">
                  <c:v>11.31530049773998</c:v>
                </c:pt>
                <c:pt idx="1650">
                  <c:v>11.245764017112956</c:v>
                </c:pt>
                <c:pt idx="1651">
                  <c:v>11.161015619307253</c:v>
                </c:pt>
                <c:pt idx="1652">
                  <c:v>11.075772531808035</c:v>
                </c:pt>
                <c:pt idx="1653">
                  <c:v>10.990022965607125</c:v>
                </c:pt>
                <c:pt idx="1654">
                  <c:v>10.90375469185806</c:v>
                </c:pt>
                <c:pt idx="1655">
                  <c:v>10.816955018643984</c:v>
                </c:pt>
                <c:pt idx="1656">
                  <c:v>10.729610766147298</c:v>
                </c:pt>
                <c:pt idx="1657">
                  <c:v>10.641708240084741</c:v>
                </c:pt>
                <c:pt idx="1658">
                  <c:v>10.553233203257633</c:v>
                </c:pt>
                <c:pt idx="1659">
                  <c:v>10.464170845051354</c:v>
                </c:pt>
                <c:pt idx="1660">
                  <c:v>10.374505748700647</c:v>
                </c:pt>
                <c:pt idx="1661">
                  <c:v>10.284221856117604</c:v>
                </c:pt>
                <c:pt idx="1662">
                  <c:v>10.209620469145005</c:v>
                </c:pt>
                <c:pt idx="1663">
                  <c:v>10.148445330610713</c:v>
                </c:pt>
                <c:pt idx="1664">
                  <c:v>10.103564611081742</c:v>
                </c:pt>
                <c:pt idx="1665">
                  <c:v>10.075191200433888</c:v>
                </c:pt>
                <c:pt idx="1666">
                  <c:v>10.063454846640573</c:v>
                </c:pt>
                <c:pt idx="1667">
                  <c:v>10.068398856887267</c:v>
                </c:pt>
                <c:pt idx="1668">
                  <c:v>10.089978886059308</c:v>
                </c:pt>
                <c:pt idx="1669">
                  <c:v>10.128063883992946</c:v>
                </c:pt>
                <c:pt idx="1670">
                  <c:v>10.165938273011088</c:v>
                </c:pt>
                <c:pt idx="1671">
                  <c:v>10.203604519771067</c:v>
                </c:pt>
                <c:pt idx="1672">
                  <c:v>10.241065041632279</c:v>
                </c:pt>
                <c:pt idx="1673">
                  <c:v>10.294642949527145</c:v>
                </c:pt>
                <c:pt idx="1674">
                  <c:v>10.366607368108282</c:v>
                </c:pt>
                <c:pt idx="1675">
                  <c:v>10.454004904210175</c:v>
                </c:pt>
                <c:pt idx="1676">
                  <c:v>10.556409598174911</c:v>
                </c:pt>
                <c:pt idx="1677">
                  <c:v>10.673342663457278</c:v>
                </c:pt>
                <c:pt idx="1678">
                  <c:v>10.804281536651954</c:v>
                </c:pt>
                <c:pt idx="1679">
                  <c:v>10.948669029377655</c:v>
                </c:pt>
                <c:pt idx="1680">
                  <c:v>11.105922264025818</c:v>
                </c:pt>
                <c:pt idx="1681">
                  <c:v>11.260703539110327</c:v>
                </c:pt>
                <c:pt idx="1682">
                  <c:v>11.413113915888953</c:v>
                </c:pt>
                <c:pt idx="1683">
                  <c:v>11.563247625875231</c:v>
                </c:pt>
                <c:pt idx="1684">
                  <c:v>11.711192702506924</c:v>
                </c:pt>
                <c:pt idx="1685">
                  <c:v>11.857031539542557</c:v>
                </c:pt>
                <c:pt idx="1686">
                  <c:v>12.000841386319106</c:v>
                </c:pt>
                <c:pt idx="1687">
                  <c:v>12.142694788387791</c:v>
                </c:pt>
                <c:pt idx="1688">
                  <c:v>12.28265998071927</c:v>
                </c:pt>
                <c:pt idx="1689">
                  <c:v>12.420801239576297</c:v>
                </c:pt>
                <c:pt idx="1690">
                  <c:v>12.557179198246276</c:v>
                </c:pt>
                <c:pt idx="1691">
                  <c:v>12.678728226439636</c:v>
                </c:pt>
                <c:pt idx="1692">
                  <c:v>12.78586738661186</c:v>
                </c:pt>
                <c:pt idx="1693">
                  <c:v>12.878956388615453</c:v>
                </c:pt>
                <c:pt idx="1694">
                  <c:v>12.958302001839629</c:v>
                </c:pt>
                <c:pt idx="1695">
                  <c:v>13.02416322558174</c:v>
                </c:pt>
                <c:pt idx="1696">
                  <c:v>13.076755437229348</c:v>
                </c:pt>
                <c:pt idx="1697">
                  <c:v>13.116253684227123</c:v>
                </c:pt>
                <c:pt idx="1698">
                  <c:v>13.142795244794078</c:v>
                </c:pt>
                <c:pt idx="1699">
                  <c:v>13.169235848306386</c:v>
                </c:pt>
                <c:pt idx="1700">
                  <c:v>13.195576186611198</c:v>
                </c:pt>
                <c:pt idx="1701">
                  <c:v>13.221816943598848</c:v>
                </c:pt>
                <c:pt idx="1702">
                  <c:v>13.247958795333798</c:v>
                </c:pt>
                <c:pt idx="1703">
                  <c:v>13.274002410182815</c:v>
                </c:pt>
                <c:pt idx="1704">
                  <c:v>13.299948448940432</c:v>
                </c:pt>
                <c:pt idx="1705">
                  <c:v>13.325797564951761</c:v>
                </c:pt>
                <c:pt idx="1706">
                  <c:v>13.351550404232736</c:v>
                </c:pt>
                <c:pt idx="1707">
                  <c:v>13.377207605587838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BD7-4D76-BC9F-954B91A79D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569559424"/>
        <c:axId val="1569554832"/>
      </c:lineChart>
      <c:catAx>
        <c:axId val="156955942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Time (s)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,##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69554832"/>
        <c:crosses val="autoZero"/>
        <c:auto val="1"/>
        <c:lblAlgn val="ctr"/>
        <c:lblOffset val="100"/>
        <c:noMultiLvlLbl val="0"/>
      </c:catAx>
      <c:valAx>
        <c:axId val="15695548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Velocity</a:t>
                </a:r>
                <a:r>
                  <a:rPr lang="en-GB" baseline="0"/>
                  <a:t> (m/s)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6955942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1605517786633938"/>
          <c:y val="0.2115044081028333"/>
          <c:w val="0.87018896718470606"/>
          <c:h val="0.71569823002893873"/>
        </c:manualLayout>
      </c:layout>
      <c:lineChart>
        <c:grouping val="standard"/>
        <c:varyColors val="0"/>
        <c:ser>
          <c:idx val="0"/>
          <c:order val="0"/>
          <c:tx>
            <c:strRef>
              <c:f>Track!$Q$1</c:f>
              <c:strCache>
                <c:ptCount val="1"/>
                <c:pt idx="0">
                  <c:v>Power (kw)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Track!$M$2:$M$1709</c:f>
              <c:numCache>
                <c:formatCode>General</c:formatCode>
                <c:ptCount val="1708"/>
                <c:pt idx="0">
                  <c:v>0.8811283882042581</c:v>
                </c:pt>
                <c:pt idx="1">
                  <c:v>1.2461981087938927</c:v>
                </c:pt>
                <c:pt idx="2">
                  <c:v>1.5202748559479231</c:v>
                </c:pt>
                <c:pt idx="3">
                  <c:v>1.7441502331970224</c:v>
                </c:pt>
                <c:pt idx="4">
                  <c:v>1.9369221330507427</c:v>
                </c:pt>
                <c:pt idx="5">
                  <c:v>2.1075414664323051</c:v>
                </c:pt>
                <c:pt idx="6">
                  <c:v>2.2665911031275972</c:v>
                </c:pt>
                <c:pt idx="7">
                  <c:v>2.4209574667900005</c:v>
                </c:pt>
                <c:pt idx="8">
                  <c:v>2.5709147630028735</c:v>
                </c:pt>
                <c:pt idx="9">
                  <c:v>2.7167212357278361</c:v>
                </c:pt>
                <c:pt idx="10">
                  <c:v>2.8586622678950051</c:v>
                </c:pt>
                <c:pt idx="11">
                  <c:v>2.9969714639402318</c:v>
                </c:pt>
                <c:pt idx="12">
                  <c:v>3.1318023253293665</c:v>
                </c:pt>
                <c:pt idx="13">
                  <c:v>3.2633079866945813</c:v>
                </c:pt>
                <c:pt idx="14">
                  <c:v>3.3916388675499989</c:v>
                </c:pt>
                <c:pt idx="15">
                  <c:v>3.5169410648643549</c:v>
                </c:pt>
                <c:pt idx="16">
                  <c:v>3.6393883874009494</c:v>
                </c:pt>
                <c:pt idx="17">
                  <c:v>3.7591818228991518</c:v>
                </c:pt>
                <c:pt idx="18">
                  <c:v>3.8765090340629924</c:v>
                </c:pt>
                <c:pt idx="19">
                  <c:v>3.9915363602461245</c:v>
                </c:pt>
                <c:pt idx="20">
                  <c:v>4.1044120650819558</c:v>
                </c:pt>
                <c:pt idx="21">
                  <c:v>4.2152627606270725</c:v>
                </c:pt>
                <c:pt idx="22">
                  <c:v>4.3242029213868438</c:v>
                </c:pt>
                <c:pt idx="23">
                  <c:v>4.4313337276855691</c:v>
                </c:pt>
                <c:pt idx="24">
                  <c:v>4.5367423504265059</c:v>
                </c:pt>
                <c:pt idx="25">
                  <c:v>4.6405093629863483</c:v>
                </c:pt>
                <c:pt idx="26">
                  <c:v>4.7427066774199451</c:v>
                </c:pt>
                <c:pt idx="27">
                  <c:v>4.8434036161864631</c:v>
                </c:pt>
                <c:pt idx="28">
                  <c:v>4.9426646866653616</c:v>
                </c:pt>
                <c:pt idx="29">
                  <c:v>5.0405478486935218</c:v>
                </c:pt>
                <c:pt idx="30">
                  <c:v>5.1371092853305278</c:v>
                </c:pt>
                <c:pt idx="31">
                  <c:v>5.2323962064825205</c:v>
                </c:pt>
                <c:pt idx="32">
                  <c:v>5.3264463725629332</c:v>
                </c:pt>
                <c:pt idx="33">
                  <c:v>5.4193023898822359</c:v>
                </c:pt>
                <c:pt idx="34">
                  <c:v>5.5110047861443654</c:v>
                </c:pt>
                <c:pt idx="35">
                  <c:v>5.6015917574808132</c:v>
                </c:pt>
                <c:pt idx="36">
                  <c:v>5.6910997097994453</c:v>
                </c:pt>
                <c:pt idx="37">
                  <c:v>5.7795581934099509</c:v>
                </c:pt>
                <c:pt idx="38">
                  <c:v>5.8670003307202547</c:v>
                </c:pt>
                <c:pt idx="39">
                  <c:v>5.9534506617081488</c:v>
                </c:pt>
                <c:pt idx="40">
                  <c:v>6.0392901701082984</c:v>
                </c:pt>
                <c:pt idx="41">
                  <c:v>6.1248896709789644</c:v>
                </c:pt>
                <c:pt idx="42">
                  <c:v>6.2102515914654957</c:v>
                </c:pt>
                <c:pt idx="43">
                  <c:v>6.2953783197460718</c:v>
                </c:pt>
                <c:pt idx="44">
                  <c:v>6.380272205897465</c:v>
                </c:pt>
                <c:pt idx="45">
                  <c:v>6.4649355627362599</c:v>
                </c:pt>
                <c:pt idx="46">
                  <c:v>6.5493706666363973</c:v>
                </c:pt>
                <c:pt idx="47">
                  <c:v>6.6335797583238039</c:v>
                </c:pt>
                <c:pt idx="48">
                  <c:v>6.7175650436489729</c:v>
                </c:pt>
                <c:pt idx="49">
                  <c:v>6.8013286943381175</c:v>
                </c:pt>
                <c:pt idx="50">
                  <c:v>6.884872848723754</c:v>
                </c:pt>
                <c:pt idx="51">
                  <c:v>6.9681996124552725</c:v>
                </c:pt>
                <c:pt idx="52">
                  <c:v>7.0513110591902741</c:v>
                </c:pt>
                <c:pt idx="53">
                  <c:v>7.1342092312671985</c:v>
                </c:pt>
                <c:pt idx="54">
                  <c:v>7.2168961403599461</c:v>
                </c:pt>
                <c:pt idx="55">
                  <c:v>7.2993737681150241</c:v>
                </c:pt>
                <c:pt idx="56">
                  <c:v>7.3816440667718117</c:v>
                </c:pt>
                <c:pt idx="57">
                  <c:v>7.4637089597664756</c:v>
                </c:pt>
                <c:pt idx="58">
                  <c:v>7.54557034232006</c:v>
                </c:pt>
                <c:pt idx="59">
                  <c:v>7.6272300820112475</c:v>
                </c:pt>
                <c:pt idx="60">
                  <c:v>7.7086900193343029</c:v>
                </c:pt>
                <c:pt idx="61">
                  <c:v>7.7899519682426197</c:v>
                </c:pt>
                <c:pt idx="62">
                  <c:v>7.871017716678387</c:v>
                </c:pt>
                <c:pt idx="63">
                  <c:v>7.9518890270887264</c:v>
                </c:pt>
                <c:pt idx="64">
                  <c:v>8.0325676369287731</c:v>
                </c:pt>
                <c:pt idx="65">
                  <c:v>8.1130552591521123</c:v>
                </c:pt>
                <c:pt idx="66">
                  <c:v>8.1933535826888928</c:v>
                </c:pt>
                <c:pt idx="67">
                  <c:v>8.2734642729120651</c:v>
                </c:pt>
                <c:pt idx="68">
                  <c:v>8.3533889720920573</c:v>
                </c:pt>
                <c:pt idx="69">
                  <c:v>8.4331292998402709</c:v>
                </c:pt>
                <c:pt idx="70">
                  <c:v>8.5126868535416627</c:v>
                </c:pt>
                <c:pt idx="71">
                  <c:v>8.5920632087768531</c:v>
                </c:pt>
                <c:pt idx="72">
                  <c:v>8.6712599197339451</c:v>
                </c:pt>
                <c:pt idx="73">
                  <c:v>8.7502785196104487</c:v>
                </c:pt>
                <c:pt idx="74">
                  <c:v>8.8291205210055548</c:v>
                </c:pt>
                <c:pt idx="75">
                  <c:v>8.9077874163030675</c:v>
                </c:pt>
                <c:pt idx="76">
                  <c:v>8.9862806780452154</c:v>
                </c:pt>
                <c:pt idx="77">
                  <c:v>9.0646017592976751</c:v>
                </c:pt>
                <c:pt idx="78">
                  <c:v>9.1427520940060063</c:v>
                </c:pt>
                <c:pt idx="79">
                  <c:v>9.2207330973437731</c:v>
                </c:pt>
                <c:pt idx="80">
                  <c:v>9.2985461660525424</c:v>
                </c:pt>
                <c:pt idx="81">
                  <c:v>9.3761926787740606</c:v>
                </c:pt>
                <c:pt idx="82">
                  <c:v>9.4536739963747696</c:v>
                </c:pt>
                <c:pt idx="83">
                  <c:v>9.5309914622628984</c:v>
                </c:pt>
                <c:pt idx="84">
                  <c:v>9.6081464026983117</c:v>
                </c:pt>
                <c:pt idx="85">
                  <c:v>9.6851401270953943</c:v>
                </c:pt>
                <c:pt idx="86">
                  <c:v>9.7619739283190512</c:v>
                </c:pt>
                <c:pt idx="87">
                  <c:v>9.8386490829740758</c:v>
                </c:pt>
                <c:pt idx="88">
                  <c:v>9.91516685168809</c:v>
                </c:pt>
                <c:pt idx="89">
                  <c:v>9.9915284793881671</c:v>
                </c:pt>
                <c:pt idx="90">
                  <c:v>10.067735195571345</c:v>
                </c:pt>
                <c:pt idx="91">
                  <c:v>10.14378821456922</c:v>
                </c:pt>
                <c:pt idx="92">
                  <c:v>10.219688735806699</c:v>
                </c:pt>
                <c:pt idx="93">
                  <c:v>10.295437944055138</c:v>
                </c:pt>
                <c:pt idx="94">
                  <c:v>10.371037009680013</c:v>
                </c:pt>
                <c:pt idx="95">
                  <c:v>10.446487088883202</c:v>
                </c:pt>
                <c:pt idx="96">
                  <c:v>10.521789323940119</c:v>
                </c:pt>
                <c:pt idx="97">
                  <c:v>10.596944843431706</c:v>
                </c:pt>
                <c:pt idx="98">
                  <c:v>10.671954762471568</c:v>
                </c:pt>
                <c:pt idx="99">
                  <c:v>10.746820182928252</c:v>
                </c:pt>
                <c:pt idx="100">
                  <c:v>10.821538164140405</c:v>
                </c:pt>
                <c:pt idx="101">
                  <c:v>10.86037361841602</c:v>
                </c:pt>
                <c:pt idx="102">
                  <c:v>10.934938161484499</c:v>
                </c:pt>
                <c:pt idx="103">
                  <c:v>11.009502704552979</c:v>
                </c:pt>
                <c:pt idx="104">
                  <c:v>11.084067247621459</c:v>
                </c:pt>
                <c:pt idx="105">
                  <c:v>11.158631790689938</c:v>
                </c:pt>
                <c:pt idx="106">
                  <c:v>11.233196333758418</c:v>
                </c:pt>
                <c:pt idx="107">
                  <c:v>11.307760876826897</c:v>
                </c:pt>
                <c:pt idx="108">
                  <c:v>11.382325419895377</c:v>
                </c:pt>
                <c:pt idx="109">
                  <c:v>11.456889962963857</c:v>
                </c:pt>
                <c:pt idx="110">
                  <c:v>11.531454506032336</c:v>
                </c:pt>
                <c:pt idx="111">
                  <c:v>11.606019049100816</c:v>
                </c:pt>
                <c:pt idx="112">
                  <c:v>11.680583592169295</c:v>
                </c:pt>
                <c:pt idx="113">
                  <c:v>11.755148135237775</c:v>
                </c:pt>
                <c:pt idx="114">
                  <c:v>11.829712678306255</c:v>
                </c:pt>
                <c:pt idx="115">
                  <c:v>11.904277221374734</c:v>
                </c:pt>
                <c:pt idx="116">
                  <c:v>11.978841764443214</c:v>
                </c:pt>
                <c:pt idx="117">
                  <c:v>12.053406307511693</c:v>
                </c:pt>
                <c:pt idx="118">
                  <c:v>12.127970850580173</c:v>
                </c:pt>
                <c:pt idx="119">
                  <c:v>12.202535393648652</c:v>
                </c:pt>
                <c:pt idx="120">
                  <c:v>12.277099936717132</c:v>
                </c:pt>
                <c:pt idx="121">
                  <c:v>12.351664479785612</c:v>
                </c:pt>
                <c:pt idx="122">
                  <c:v>12.426229022854091</c:v>
                </c:pt>
                <c:pt idx="123">
                  <c:v>12.500793565922571</c:v>
                </c:pt>
                <c:pt idx="124">
                  <c:v>12.57535810899105</c:v>
                </c:pt>
                <c:pt idx="125">
                  <c:v>12.64992265205953</c:v>
                </c:pt>
                <c:pt idx="126">
                  <c:v>12.72448719512801</c:v>
                </c:pt>
                <c:pt idx="127">
                  <c:v>12.799051738196489</c:v>
                </c:pt>
                <c:pt idx="128">
                  <c:v>12.873616281264969</c:v>
                </c:pt>
                <c:pt idx="129">
                  <c:v>12.948180824333448</c:v>
                </c:pt>
                <c:pt idx="130">
                  <c:v>13.022745367401928</c:v>
                </c:pt>
                <c:pt idx="131">
                  <c:v>13.097309910470408</c:v>
                </c:pt>
                <c:pt idx="132">
                  <c:v>13.171874453538887</c:v>
                </c:pt>
                <c:pt idx="133">
                  <c:v>13.246438996607367</c:v>
                </c:pt>
                <c:pt idx="134">
                  <c:v>13.321003539675846</c:v>
                </c:pt>
                <c:pt idx="135">
                  <c:v>13.395568082744326</c:v>
                </c:pt>
                <c:pt idx="136">
                  <c:v>13.470132625812806</c:v>
                </c:pt>
                <c:pt idx="137">
                  <c:v>13.544697168881285</c:v>
                </c:pt>
                <c:pt idx="138">
                  <c:v>13.619261711949765</c:v>
                </c:pt>
                <c:pt idx="139">
                  <c:v>13.693826255018244</c:v>
                </c:pt>
                <c:pt idx="140">
                  <c:v>13.768390798086724</c:v>
                </c:pt>
                <c:pt idx="141">
                  <c:v>13.842955341155204</c:v>
                </c:pt>
                <c:pt idx="142">
                  <c:v>13.917519884223683</c:v>
                </c:pt>
                <c:pt idx="143">
                  <c:v>13.992084427292163</c:v>
                </c:pt>
                <c:pt idx="144">
                  <c:v>14.066648970360642</c:v>
                </c:pt>
                <c:pt idx="145">
                  <c:v>14.141213513429122</c:v>
                </c:pt>
                <c:pt idx="146">
                  <c:v>14.215778056497602</c:v>
                </c:pt>
                <c:pt idx="147">
                  <c:v>14.290342599566081</c:v>
                </c:pt>
                <c:pt idx="148">
                  <c:v>14.364907142634561</c:v>
                </c:pt>
                <c:pt idx="149">
                  <c:v>14.43947168570304</c:v>
                </c:pt>
                <c:pt idx="150">
                  <c:v>14.51403622877152</c:v>
                </c:pt>
                <c:pt idx="151">
                  <c:v>14.588600771839999</c:v>
                </c:pt>
                <c:pt idx="152">
                  <c:v>14.663165314908479</c:v>
                </c:pt>
                <c:pt idx="153">
                  <c:v>14.737729857976959</c:v>
                </c:pt>
                <c:pt idx="154">
                  <c:v>14.812294401045438</c:v>
                </c:pt>
                <c:pt idx="155">
                  <c:v>14.886858944113918</c:v>
                </c:pt>
                <c:pt idx="156">
                  <c:v>14.961423487182397</c:v>
                </c:pt>
                <c:pt idx="157">
                  <c:v>15.035988030250877</c:v>
                </c:pt>
                <c:pt idx="158">
                  <c:v>15.110552573319357</c:v>
                </c:pt>
                <c:pt idx="159">
                  <c:v>15.185117116387836</c:v>
                </c:pt>
                <c:pt idx="160">
                  <c:v>15.259681659456316</c:v>
                </c:pt>
                <c:pt idx="161">
                  <c:v>15.334246202524795</c:v>
                </c:pt>
                <c:pt idx="162">
                  <c:v>15.408810745593275</c:v>
                </c:pt>
                <c:pt idx="163">
                  <c:v>15.483375288661755</c:v>
                </c:pt>
                <c:pt idx="164">
                  <c:v>15.557939831730234</c:v>
                </c:pt>
                <c:pt idx="165">
                  <c:v>15.632504374798714</c:v>
                </c:pt>
                <c:pt idx="166">
                  <c:v>15.707068917867193</c:v>
                </c:pt>
                <c:pt idx="167">
                  <c:v>15.781633460935673</c:v>
                </c:pt>
                <c:pt idx="168">
                  <c:v>15.856198004004153</c:v>
                </c:pt>
                <c:pt idx="169">
                  <c:v>15.930762547072632</c:v>
                </c:pt>
                <c:pt idx="170">
                  <c:v>16.005327090141112</c:v>
                </c:pt>
                <c:pt idx="171">
                  <c:v>16.079891633209591</c:v>
                </c:pt>
                <c:pt idx="172">
                  <c:v>16.154456176278071</c:v>
                </c:pt>
                <c:pt idx="173">
                  <c:v>16.229020719346551</c:v>
                </c:pt>
                <c:pt idx="174">
                  <c:v>16.30358526241503</c:v>
                </c:pt>
                <c:pt idx="175">
                  <c:v>16.37814980548351</c:v>
                </c:pt>
                <c:pt idx="176">
                  <c:v>16.452714348551989</c:v>
                </c:pt>
                <c:pt idx="177">
                  <c:v>16.527278891620469</c:v>
                </c:pt>
                <c:pt idx="178">
                  <c:v>16.601843434688949</c:v>
                </c:pt>
                <c:pt idx="179">
                  <c:v>16.676407977757428</c:v>
                </c:pt>
                <c:pt idx="180">
                  <c:v>16.750972520825908</c:v>
                </c:pt>
                <c:pt idx="181">
                  <c:v>16.825537063894387</c:v>
                </c:pt>
                <c:pt idx="182">
                  <c:v>16.900101606962867</c:v>
                </c:pt>
                <c:pt idx="183">
                  <c:v>16.974666150031346</c:v>
                </c:pt>
                <c:pt idx="184">
                  <c:v>17.049230693099826</c:v>
                </c:pt>
                <c:pt idx="185">
                  <c:v>17.123795236168306</c:v>
                </c:pt>
                <c:pt idx="186">
                  <c:v>17.198359779236785</c:v>
                </c:pt>
                <c:pt idx="187">
                  <c:v>17.272924322305265</c:v>
                </c:pt>
                <c:pt idx="188">
                  <c:v>17.347488865373744</c:v>
                </c:pt>
                <c:pt idx="189">
                  <c:v>17.422053408442224</c:v>
                </c:pt>
                <c:pt idx="190">
                  <c:v>17.496617951510704</c:v>
                </c:pt>
                <c:pt idx="191">
                  <c:v>17.571182494579183</c:v>
                </c:pt>
                <c:pt idx="192">
                  <c:v>17.645747037647663</c:v>
                </c:pt>
                <c:pt idx="193">
                  <c:v>17.720311580716142</c:v>
                </c:pt>
                <c:pt idx="194">
                  <c:v>17.794876123784622</c:v>
                </c:pt>
                <c:pt idx="195">
                  <c:v>17.869440666853102</c:v>
                </c:pt>
                <c:pt idx="196">
                  <c:v>17.944005209921581</c:v>
                </c:pt>
                <c:pt idx="197">
                  <c:v>18.018569752990061</c:v>
                </c:pt>
                <c:pt idx="198">
                  <c:v>18.09313429605854</c:v>
                </c:pt>
                <c:pt idx="199">
                  <c:v>18.16769883912702</c:v>
                </c:pt>
                <c:pt idx="200">
                  <c:v>18.2422633821955</c:v>
                </c:pt>
                <c:pt idx="201">
                  <c:v>18.316827925263979</c:v>
                </c:pt>
                <c:pt idx="202">
                  <c:v>18.391392468332459</c:v>
                </c:pt>
                <c:pt idx="203">
                  <c:v>18.465957011400938</c:v>
                </c:pt>
                <c:pt idx="204">
                  <c:v>18.540521554469418</c:v>
                </c:pt>
                <c:pt idx="205">
                  <c:v>18.615086097537898</c:v>
                </c:pt>
                <c:pt idx="206">
                  <c:v>18.689650640606377</c:v>
                </c:pt>
                <c:pt idx="207">
                  <c:v>18.764215183674857</c:v>
                </c:pt>
                <c:pt idx="208">
                  <c:v>18.838779726743336</c:v>
                </c:pt>
                <c:pt idx="209">
                  <c:v>18.913344269811816</c:v>
                </c:pt>
                <c:pt idx="210">
                  <c:v>18.987908812880296</c:v>
                </c:pt>
                <c:pt idx="211">
                  <c:v>19.062473355948775</c:v>
                </c:pt>
                <c:pt idx="212">
                  <c:v>19.137037899017255</c:v>
                </c:pt>
                <c:pt idx="213">
                  <c:v>19.211602442085734</c:v>
                </c:pt>
                <c:pt idx="214">
                  <c:v>19.286166985154214</c:v>
                </c:pt>
                <c:pt idx="215">
                  <c:v>19.360731528222693</c:v>
                </c:pt>
                <c:pt idx="216">
                  <c:v>19.435296071291173</c:v>
                </c:pt>
                <c:pt idx="217">
                  <c:v>19.509860614359653</c:v>
                </c:pt>
                <c:pt idx="218">
                  <c:v>19.584425157428132</c:v>
                </c:pt>
                <c:pt idx="219">
                  <c:v>19.658989700496612</c:v>
                </c:pt>
                <c:pt idx="220">
                  <c:v>19.733554243565091</c:v>
                </c:pt>
                <c:pt idx="221">
                  <c:v>19.808118786633571</c:v>
                </c:pt>
                <c:pt idx="222">
                  <c:v>19.882683329702051</c:v>
                </c:pt>
                <c:pt idx="223">
                  <c:v>19.95724787277053</c:v>
                </c:pt>
                <c:pt idx="224">
                  <c:v>20.03181241583901</c:v>
                </c:pt>
                <c:pt idx="225">
                  <c:v>20.106376958907489</c:v>
                </c:pt>
                <c:pt idx="226">
                  <c:v>20.180941501975969</c:v>
                </c:pt>
                <c:pt idx="227">
                  <c:v>20.255506045044449</c:v>
                </c:pt>
                <c:pt idx="228">
                  <c:v>20.330070588112928</c:v>
                </c:pt>
                <c:pt idx="229">
                  <c:v>20.404635131181408</c:v>
                </c:pt>
                <c:pt idx="230">
                  <c:v>20.479199674249887</c:v>
                </c:pt>
                <c:pt idx="231">
                  <c:v>20.553764217318367</c:v>
                </c:pt>
                <c:pt idx="232">
                  <c:v>20.628328760386847</c:v>
                </c:pt>
                <c:pt idx="233">
                  <c:v>20.702893303455326</c:v>
                </c:pt>
                <c:pt idx="234">
                  <c:v>20.777457846523806</c:v>
                </c:pt>
                <c:pt idx="235">
                  <c:v>20.852022389592285</c:v>
                </c:pt>
                <c:pt idx="236">
                  <c:v>20.926586932660765</c:v>
                </c:pt>
                <c:pt idx="237">
                  <c:v>21.001151475729245</c:v>
                </c:pt>
                <c:pt idx="238">
                  <c:v>21.075716018797724</c:v>
                </c:pt>
                <c:pt idx="239">
                  <c:v>21.150280561866204</c:v>
                </c:pt>
                <c:pt idx="240">
                  <c:v>21.224845104934683</c:v>
                </c:pt>
                <c:pt idx="241">
                  <c:v>21.299409648003163</c:v>
                </c:pt>
                <c:pt idx="242">
                  <c:v>21.373974191071643</c:v>
                </c:pt>
                <c:pt idx="243">
                  <c:v>21.448538734140122</c:v>
                </c:pt>
                <c:pt idx="244">
                  <c:v>21.523103277208602</c:v>
                </c:pt>
                <c:pt idx="245">
                  <c:v>21.597667820277081</c:v>
                </c:pt>
                <c:pt idx="246">
                  <c:v>21.672232363345561</c:v>
                </c:pt>
                <c:pt idx="247">
                  <c:v>21.746796906414041</c:v>
                </c:pt>
                <c:pt idx="248">
                  <c:v>21.82136144948252</c:v>
                </c:pt>
                <c:pt idx="249">
                  <c:v>21.895925992551</c:v>
                </c:pt>
                <c:pt idx="250">
                  <c:v>21.970490535619479</c:v>
                </c:pt>
                <c:pt idx="251">
                  <c:v>22.045055078687959</c:v>
                </c:pt>
                <c:pt idx="252">
                  <c:v>22.119619621756438</c:v>
                </c:pt>
                <c:pt idx="253">
                  <c:v>22.194184164824918</c:v>
                </c:pt>
                <c:pt idx="254">
                  <c:v>22.268748707893398</c:v>
                </c:pt>
                <c:pt idx="255">
                  <c:v>22.343313250961877</c:v>
                </c:pt>
                <c:pt idx="256">
                  <c:v>22.417877794030357</c:v>
                </c:pt>
                <c:pt idx="257">
                  <c:v>22.492442337098836</c:v>
                </c:pt>
                <c:pt idx="258">
                  <c:v>22.567006880167316</c:v>
                </c:pt>
                <c:pt idx="259">
                  <c:v>22.641571423235796</c:v>
                </c:pt>
                <c:pt idx="260">
                  <c:v>22.716135966304275</c:v>
                </c:pt>
                <c:pt idx="261">
                  <c:v>22.790700509372755</c:v>
                </c:pt>
                <c:pt idx="262">
                  <c:v>22.865265052441234</c:v>
                </c:pt>
                <c:pt idx="263">
                  <c:v>22.939829595509714</c:v>
                </c:pt>
                <c:pt idx="264">
                  <c:v>23.014394138578194</c:v>
                </c:pt>
                <c:pt idx="265">
                  <c:v>23.088958681646673</c:v>
                </c:pt>
                <c:pt idx="266">
                  <c:v>23.163523224715153</c:v>
                </c:pt>
                <c:pt idx="267">
                  <c:v>23.238087767783632</c:v>
                </c:pt>
                <c:pt idx="268">
                  <c:v>23.312652310852112</c:v>
                </c:pt>
                <c:pt idx="269">
                  <c:v>23.387216853920592</c:v>
                </c:pt>
                <c:pt idx="270">
                  <c:v>23.461781396989071</c:v>
                </c:pt>
                <c:pt idx="271">
                  <c:v>23.536345940057551</c:v>
                </c:pt>
                <c:pt idx="272">
                  <c:v>23.61091048312603</c:v>
                </c:pt>
                <c:pt idx="273">
                  <c:v>23.68547502619451</c:v>
                </c:pt>
                <c:pt idx="274">
                  <c:v>23.76003956926299</c:v>
                </c:pt>
                <c:pt idx="275">
                  <c:v>23.834604112331469</c:v>
                </c:pt>
                <c:pt idx="276">
                  <c:v>23.909168655399949</c:v>
                </c:pt>
                <c:pt idx="277">
                  <c:v>23.983733198468428</c:v>
                </c:pt>
                <c:pt idx="278">
                  <c:v>24.058297741536908</c:v>
                </c:pt>
                <c:pt idx="279">
                  <c:v>24.132862284605388</c:v>
                </c:pt>
                <c:pt idx="280">
                  <c:v>24.207782399165204</c:v>
                </c:pt>
                <c:pt idx="281">
                  <c:v>24.283427452256493</c:v>
                </c:pt>
                <c:pt idx="282">
                  <c:v>24.359818904057278</c:v>
                </c:pt>
                <c:pt idx="283">
                  <c:v>24.436979294917265</c:v>
                </c:pt>
                <c:pt idx="284">
                  <c:v>24.514932323042689</c:v>
                </c:pt>
                <c:pt idx="285">
                  <c:v>24.593702929515558</c:v>
                </c:pt>
                <c:pt idx="286">
                  <c:v>24.673317391511855</c:v>
                </c:pt>
                <c:pt idx="287">
                  <c:v>24.753803424706248</c:v>
                </c:pt>
                <c:pt idx="288">
                  <c:v>24.835190295994707</c:v>
                </c:pt>
                <c:pt idx="289">
                  <c:v>24.917508947834797</c:v>
                </c:pt>
                <c:pt idx="290">
                  <c:v>25.000792135701506</c:v>
                </c:pt>
                <c:pt idx="291">
                  <c:v>25.085074580390184</c:v>
                </c:pt>
                <c:pt idx="292">
                  <c:v>25.170393137175044</c:v>
                </c:pt>
                <c:pt idx="293">
                  <c:v>25.256786984160815</c:v>
                </c:pt>
                <c:pt idx="294">
                  <c:v>25.344297832558311</c:v>
                </c:pt>
                <c:pt idx="295">
                  <c:v>25.432970162086001</c:v>
                </c:pt>
                <c:pt idx="296">
                  <c:v>25.52285148526752</c:v>
                </c:pt>
                <c:pt idx="297">
                  <c:v>25.613992645082433</c:v>
                </c:pt>
                <c:pt idx="298">
                  <c:v>25.70644815126359</c:v>
                </c:pt>
                <c:pt idx="299">
                  <c:v>25.799579991808603</c:v>
                </c:pt>
                <c:pt idx="300">
                  <c:v>25.892711832353616</c:v>
                </c:pt>
                <c:pt idx="301">
                  <c:v>25.985843672898628</c:v>
                </c:pt>
                <c:pt idx="302">
                  <c:v>26.078975513443641</c:v>
                </c:pt>
                <c:pt idx="303">
                  <c:v>26.172107353988654</c:v>
                </c:pt>
                <c:pt idx="304">
                  <c:v>26.265239194533667</c:v>
                </c:pt>
                <c:pt idx="305">
                  <c:v>26.35837103507868</c:v>
                </c:pt>
                <c:pt idx="306">
                  <c:v>26.451502875623692</c:v>
                </c:pt>
                <c:pt idx="307">
                  <c:v>26.544634716168705</c:v>
                </c:pt>
                <c:pt idx="308">
                  <c:v>26.637766556713718</c:v>
                </c:pt>
                <c:pt idx="309">
                  <c:v>26.730898397258731</c:v>
                </c:pt>
                <c:pt idx="310">
                  <c:v>26.824030237803743</c:v>
                </c:pt>
                <c:pt idx="311">
                  <c:v>26.917162078348756</c:v>
                </c:pt>
                <c:pt idx="312">
                  <c:v>27.010293918893769</c:v>
                </c:pt>
                <c:pt idx="313">
                  <c:v>27.103425759438782</c:v>
                </c:pt>
                <c:pt idx="314">
                  <c:v>27.196557599983795</c:v>
                </c:pt>
                <c:pt idx="315">
                  <c:v>27.289689440528807</c:v>
                </c:pt>
                <c:pt idx="316">
                  <c:v>27.38282128107382</c:v>
                </c:pt>
                <c:pt idx="317">
                  <c:v>27.475953121618833</c:v>
                </c:pt>
                <c:pt idx="318">
                  <c:v>27.569084962163846</c:v>
                </c:pt>
                <c:pt idx="319">
                  <c:v>27.662216802708858</c:v>
                </c:pt>
                <c:pt idx="320">
                  <c:v>27.755348643253871</c:v>
                </c:pt>
                <c:pt idx="321">
                  <c:v>27.848480483798884</c:v>
                </c:pt>
                <c:pt idx="322">
                  <c:v>27.941612324343897</c:v>
                </c:pt>
                <c:pt idx="323">
                  <c:v>28.03474416488891</c:v>
                </c:pt>
                <c:pt idx="324">
                  <c:v>28.127876005433922</c:v>
                </c:pt>
                <c:pt idx="325">
                  <c:v>28.221007845978935</c:v>
                </c:pt>
                <c:pt idx="326">
                  <c:v>28.314139686523948</c:v>
                </c:pt>
                <c:pt idx="327">
                  <c:v>28.407271527068961</c:v>
                </c:pt>
                <c:pt idx="328">
                  <c:v>28.500403367613973</c:v>
                </c:pt>
                <c:pt idx="329">
                  <c:v>28.593535208158986</c:v>
                </c:pt>
                <c:pt idx="330">
                  <c:v>28.686667048703999</c:v>
                </c:pt>
                <c:pt idx="331">
                  <c:v>28.779798889249012</c:v>
                </c:pt>
                <c:pt idx="332">
                  <c:v>28.872930729794025</c:v>
                </c:pt>
                <c:pt idx="333">
                  <c:v>28.966062570339037</c:v>
                </c:pt>
                <c:pt idx="334">
                  <c:v>29.05919441088405</c:v>
                </c:pt>
                <c:pt idx="335">
                  <c:v>29.152326251429063</c:v>
                </c:pt>
                <c:pt idx="336">
                  <c:v>29.245458091974076</c:v>
                </c:pt>
                <c:pt idx="337">
                  <c:v>29.338589932519088</c:v>
                </c:pt>
                <c:pt idx="338">
                  <c:v>29.431721773064101</c:v>
                </c:pt>
                <c:pt idx="339">
                  <c:v>29.524853613609114</c:v>
                </c:pt>
                <c:pt idx="340">
                  <c:v>29.617985454154127</c:v>
                </c:pt>
                <c:pt idx="341">
                  <c:v>29.71111729469914</c:v>
                </c:pt>
                <c:pt idx="342">
                  <c:v>29.804249135244152</c:v>
                </c:pt>
                <c:pt idx="343">
                  <c:v>29.897380975789165</c:v>
                </c:pt>
                <c:pt idx="344">
                  <c:v>29.990512816334178</c:v>
                </c:pt>
                <c:pt idx="345">
                  <c:v>30.083644656879191</c:v>
                </c:pt>
                <c:pt idx="346">
                  <c:v>30.176776497424203</c:v>
                </c:pt>
                <c:pt idx="347">
                  <c:v>30.269908337969216</c:v>
                </c:pt>
                <c:pt idx="348">
                  <c:v>30.363040178514229</c:v>
                </c:pt>
                <c:pt idx="349">
                  <c:v>30.456172019059242</c:v>
                </c:pt>
                <c:pt idx="350">
                  <c:v>30.549303859604255</c:v>
                </c:pt>
                <c:pt idx="351">
                  <c:v>30.642435700149267</c:v>
                </c:pt>
                <c:pt idx="352">
                  <c:v>30.73556754069428</c:v>
                </c:pt>
                <c:pt idx="353">
                  <c:v>30.828699381239293</c:v>
                </c:pt>
                <c:pt idx="354">
                  <c:v>30.921831221784306</c:v>
                </c:pt>
                <c:pt idx="355">
                  <c:v>31.014963062329318</c:v>
                </c:pt>
                <c:pt idx="356">
                  <c:v>31.108094902874331</c:v>
                </c:pt>
                <c:pt idx="357">
                  <c:v>31.201226743419344</c:v>
                </c:pt>
                <c:pt idx="358">
                  <c:v>31.294358583964357</c:v>
                </c:pt>
                <c:pt idx="359">
                  <c:v>31.38749042450937</c:v>
                </c:pt>
                <c:pt idx="360">
                  <c:v>31.480622265054382</c:v>
                </c:pt>
                <c:pt idx="361">
                  <c:v>31.573754105599395</c:v>
                </c:pt>
                <c:pt idx="362">
                  <c:v>31.666885946144408</c:v>
                </c:pt>
                <c:pt idx="363">
                  <c:v>31.760017786689421</c:v>
                </c:pt>
                <c:pt idx="364">
                  <c:v>31.853149627234433</c:v>
                </c:pt>
                <c:pt idx="365">
                  <c:v>31.946281467779446</c:v>
                </c:pt>
                <c:pt idx="366">
                  <c:v>32.039413308324455</c:v>
                </c:pt>
                <c:pt idx="367">
                  <c:v>32.132545148869468</c:v>
                </c:pt>
                <c:pt idx="368">
                  <c:v>32.225676989414481</c:v>
                </c:pt>
                <c:pt idx="369">
                  <c:v>32.318808829959494</c:v>
                </c:pt>
                <c:pt idx="370">
                  <c:v>32.411940670504507</c:v>
                </c:pt>
                <c:pt idx="371">
                  <c:v>32.505072511049519</c:v>
                </c:pt>
                <c:pt idx="372">
                  <c:v>32.598204351594532</c:v>
                </c:pt>
                <c:pt idx="373">
                  <c:v>32.691336192139545</c:v>
                </c:pt>
                <c:pt idx="374">
                  <c:v>32.784468032684558</c:v>
                </c:pt>
                <c:pt idx="375">
                  <c:v>32.87759987322957</c:v>
                </c:pt>
                <c:pt idx="376">
                  <c:v>32.970731713774583</c:v>
                </c:pt>
                <c:pt idx="377">
                  <c:v>33.063863554319596</c:v>
                </c:pt>
                <c:pt idx="378">
                  <c:v>33.156995394864609</c:v>
                </c:pt>
                <c:pt idx="379">
                  <c:v>33.250127235409622</c:v>
                </c:pt>
                <c:pt idx="380">
                  <c:v>33.343259075954634</c:v>
                </c:pt>
                <c:pt idx="381">
                  <c:v>33.436390916499647</c:v>
                </c:pt>
                <c:pt idx="382">
                  <c:v>33.52952275704466</c:v>
                </c:pt>
                <c:pt idx="383">
                  <c:v>33.622654597589673</c:v>
                </c:pt>
                <c:pt idx="384">
                  <c:v>33.715786438134685</c:v>
                </c:pt>
                <c:pt idx="385">
                  <c:v>33.808918278679698</c:v>
                </c:pt>
                <c:pt idx="386">
                  <c:v>33.902050119224711</c:v>
                </c:pt>
                <c:pt idx="387">
                  <c:v>33.995181959769724</c:v>
                </c:pt>
                <c:pt idx="388">
                  <c:v>34.088313800314737</c:v>
                </c:pt>
                <c:pt idx="389">
                  <c:v>34.181445640859749</c:v>
                </c:pt>
                <c:pt idx="390">
                  <c:v>34.274577481404762</c:v>
                </c:pt>
                <c:pt idx="391">
                  <c:v>34.367709321949775</c:v>
                </c:pt>
                <c:pt idx="392">
                  <c:v>34.460841162494788</c:v>
                </c:pt>
                <c:pt idx="393">
                  <c:v>34.5539730030398</c:v>
                </c:pt>
                <c:pt idx="394">
                  <c:v>34.647104843584813</c:v>
                </c:pt>
                <c:pt idx="395">
                  <c:v>34.740236684129826</c:v>
                </c:pt>
                <c:pt idx="396">
                  <c:v>34.833368524674839</c:v>
                </c:pt>
                <c:pt idx="397">
                  <c:v>34.926500365219852</c:v>
                </c:pt>
                <c:pt idx="398">
                  <c:v>35.019632205764864</c:v>
                </c:pt>
                <c:pt idx="399">
                  <c:v>35.112764046309877</c:v>
                </c:pt>
                <c:pt idx="400">
                  <c:v>35.20589588685489</c:v>
                </c:pt>
                <c:pt idx="401">
                  <c:v>35.299027727399903</c:v>
                </c:pt>
                <c:pt idx="402">
                  <c:v>35.392159567944915</c:v>
                </c:pt>
                <c:pt idx="403">
                  <c:v>35.485291408489928</c:v>
                </c:pt>
                <c:pt idx="404">
                  <c:v>35.578423249034941</c:v>
                </c:pt>
                <c:pt idx="405">
                  <c:v>35.671555089579954</c:v>
                </c:pt>
                <c:pt idx="406">
                  <c:v>35.764686930124967</c:v>
                </c:pt>
                <c:pt idx="407">
                  <c:v>35.857818770669979</c:v>
                </c:pt>
                <c:pt idx="408">
                  <c:v>35.950950611214992</c:v>
                </c:pt>
                <c:pt idx="409">
                  <c:v>36.044082451760005</c:v>
                </c:pt>
                <c:pt idx="410">
                  <c:v>36.137214292305018</c:v>
                </c:pt>
                <c:pt idx="411">
                  <c:v>36.23034613285003</c:v>
                </c:pt>
                <c:pt idx="412">
                  <c:v>36.323477973395043</c:v>
                </c:pt>
                <c:pt idx="413">
                  <c:v>36.416609813940056</c:v>
                </c:pt>
                <c:pt idx="414">
                  <c:v>36.509741654485069</c:v>
                </c:pt>
                <c:pt idx="415">
                  <c:v>36.602873495030082</c:v>
                </c:pt>
                <c:pt idx="416">
                  <c:v>36.696005335575094</c:v>
                </c:pt>
                <c:pt idx="417">
                  <c:v>36.789137176120107</c:v>
                </c:pt>
                <c:pt idx="418">
                  <c:v>36.88226901666512</c:v>
                </c:pt>
                <c:pt idx="419">
                  <c:v>36.975400857210133</c:v>
                </c:pt>
                <c:pt idx="420">
                  <c:v>37.068532697755145</c:v>
                </c:pt>
                <c:pt idx="421">
                  <c:v>37.161664538300158</c:v>
                </c:pt>
                <c:pt idx="422">
                  <c:v>37.254796378845171</c:v>
                </c:pt>
                <c:pt idx="423">
                  <c:v>37.347928219390184</c:v>
                </c:pt>
                <c:pt idx="424">
                  <c:v>37.441060059935197</c:v>
                </c:pt>
                <c:pt idx="425">
                  <c:v>37.534191900480209</c:v>
                </c:pt>
                <c:pt idx="426">
                  <c:v>37.627323741025222</c:v>
                </c:pt>
                <c:pt idx="427">
                  <c:v>37.720455581570235</c:v>
                </c:pt>
                <c:pt idx="428">
                  <c:v>37.813587422115248</c:v>
                </c:pt>
                <c:pt idx="429">
                  <c:v>37.90671926266026</c:v>
                </c:pt>
                <c:pt idx="430">
                  <c:v>37.999851103205273</c:v>
                </c:pt>
                <c:pt idx="431">
                  <c:v>38.092982943750286</c:v>
                </c:pt>
                <c:pt idx="432">
                  <c:v>38.186114784295299</c:v>
                </c:pt>
                <c:pt idx="433">
                  <c:v>38.279246624840312</c:v>
                </c:pt>
                <c:pt idx="434">
                  <c:v>38.372378465385324</c:v>
                </c:pt>
                <c:pt idx="435">
                  <c:v>38.465510305930337</c:v>
                </c:pt>
                <c:pt idx="436">
                  <c:v>38.55864214647535</c:v>
                </c:pt>
                <c:pt idx="437">
                  <c:v>38.651773987020363</c:v>
                </c:pt>
                <c:pt idx="438">
                  <c:v>38.744905827565375</c:v>
                </c:pt>
                <c:pt idx="439">
                  <c:v>38.838037668110388</c:v>
                </c:pt>
                <c:pt idx="440">
                  <c:v>38.931169508655401</c:v>
                </c:pt>
                <c:pt idx="441">
                  <c:v>39.024301349200414</c:v>
                </c:pt>
                <c:pt idx="442">
                  <c:v>39.117433189745427</c:v>
                </c:pt>
                <c:pt idx="443">
                  <c:v>39.210565030290439</c:v>
                </c:pt>
                <c:pt idx="444">
                  <c:v>39.303696870835452</c:v>
                </c:pt>
                <c:pt idx="445">
                  <c:v>39.396828711380465</c:v>
                </c:pt>
                <c:pt idx="446">
                  <c:v>39.489960551925478</c:v>
                </c:pt>
                <c:pt idx="447">
                  <c:v>39.58309239247049</c:v>
                </c:pt>
                <c:pt idx="448">
                  <c:v>39.676224233015503</c:v>
                </c:pt>
                <c:pt idx="449">
                  <c:v>39.769356073560516</c:v>
                </c:pt>
                <c:pt idx="450">
                  <c:v>39.862487914105529</c:v>
                </c:pt>
                <c:pt idx="451">
                  <c:v>39.955619754650542</c:v>
                </c:pt>
                <c:pt idx="452">
                  <c:v>40.048751595195554</c:v>
                </c:pt>
                <c:pt idx="453">
                  <c:v>40.141883435740567</c:v>
                </c:pt>
                <c:pt idx="454">
                  <c:v>40.23501527628558</c:v>
                </c:pt>
                <c:pt idx="455">
                  <c:v>40.328147116830593</c:v>
                </c:pt>
                <c:pt idx="456">
                  <c:v>40.421278957375606</c:v>
                </c:pt>
                <c:pt idx="457">
                  <c:v>40.514410797920618</c:v>
                </c:pt>
                <c:pt idx="458">
                  <c:v>40.607542638465631</c:v>
                </c:pt>
                <c:pt idx="459">
                  <c:v>40.700674479010644</c:v>
                </c:pt>
                <c:pt idx="460">
                  <c:v>40.793806319555657</c:v>
                </c:pt>
                <c:pt idx="461">
                  <c:v>40.886938160100669</c:v>
                </c:pt>
                <c:pt idx="462">
                  <c:v>40.980070000645682</c:v>
                </c:pt>
                <c:pt idx="463">
                  <c:v>41.073201841190695</c:v>
                </c:pt>
                <c:pt idx="464">
                  <c:v>41.166333681735708</c:v>
                </c:pt>
                <c:pt idx="465">
                  <c:v>41.259465522280721</c:v>
                </c:pt>
                <c:pt idx="466">
                  <c:v>41.352597362825733</c:v>
                </c:pt>
                <c:pt idx="467">
                  <c:v>41.445729203370746</c:v>
                </c:pt>
                <c:pt idx="468">
                  <c:v>41.538861043915759</c:v>
                </c:pt>
                <c:pt idx="469">
                  <c:v>41.631832139102038</c:v>
                </c:pt>
                <c:pt idx="470">
                  <c:v>41.724484234219624</c:v>
                </c:pt>
                <c:pt idx="471">
                  <c:v>41.816821154015607</c:v>
                </c:pt>
                <c:pt idx="472">
                  <c:v>41.908846649966726</c:v>
                </c:pt>
                <c:pt idx="473">
                  <c:v>42.000564402221208</c:v>
                </c:pt>
                <c:pt idx="474">
                  <c:v>42.091978021474979</c:v>
                </c:pt>
                <c:pt idx="475">
                  <c:v>42.183091050785045</c:v>
                </c:pt>
                <c:pt idx="476">
                  <c:v>42.27390696732251</c:v>
                </c:pt>
                <c:pt idx="477">
                  <c:v>42.364429184067681</c:v>
                </c:pt>
                <c:pt idx="478">
                  <c:v>42.454661051449598</c:v>
                </c:pt>
                <c:pt idx="479">
                  <c:v>42.544605858932179</c:v>
                </c:pt>
                <c:pt idx="480">
                  <c:v>42.634266836549138</c:v>
                </c:pt>
                <c:pt idx="481">
                  <c:v>42.723647156389596</c:v>
                </c:pt>
                <c:pt idx="482">
                  <c:v>42.812749934036376</c:v>
                </c:pt>
                <c:pt idx="483">
                  <c:v>42.901578229958794</c:v>
                </c:pt>
                <c:pt idx="484">
                  <c:v>42.99013505086166</c:v>
                </c:pt>
                <c:pt idx="485">
                  <c:v>43.078423350992225</c:v>
                </c:pt>
                <c:pt idx="486">
                  <c:v>43.166446033406572</c:v>
                </c:pt>
                <c:pt idx="487">
                  <c:v>43.254205951197065</c:v>
                </c:pt>
                <c:pt idx="488">
                  <c:v>43.341705908682265</c:v>
                </c:pt>
                <c:pt idx="489">
                  <c:v>43.428948662560707</c:v>
                </c:pt>
                <c:pt idx="490">
                  <c:v>43.515936923029898</c:v>
                </c:pt>
                <c:pt idx="491">
                  <c:v>43.602673354871733</c:v>
                </c:pt>
                <c:pt idx="492">
                  <c:v>43.689160578505671</c:v>
                </c:pt>
                <c:pt idx="493">
                  <c:v>43.775401171010692</c:v>
                </c:pt>
                <c:pt idx="494">
                  <c:v>43.861397667117309</c:v>
                </c:pt>
                <c:pt idx="495">
                  <c:v>43.947152560170572</c:v>
                </c:pt>
                <c:pt idx="496">
                  <c:v>44.032668303065151</c:v>
                </c:pt>
                <c:pt idx="497">
                  <c:v>44.117947309153479</c:v>
                </c:pt>
                <c:pt idx="498">
                  <c:v>44.202991953127892</c:v>
                </c:pt>
                <c:pt idx="499">
                  <c:v>44.287804571877679</c:v>
                </c:pt>
                <c:pt idx="500">
                  <c:v>44.372387465321864</c:v>
                </c:pt>
                <c:pt idx="501">
                  <c:v>44.456742897218618</c:v>
                </c:pt>
                <c:pt idx="502">
                  <c:v>44.540873095952065</c:v>
                </c:pt>
                <c:pt idx="503">
                  <c:v>44.624780255297225</c:v>
                </c:pt>
                <c:pt idx="504">
                  <c:v>44.708466535163893</c:v>
                </c:pt>
                <c:pt idx="505">
                  <c:v>44.791934062320074</c:v>
                </c:pt>
                <c:pt idx="506">
                  <c:v>44.875184931095752</c:v>
                </c:pt>
                <c:pt idx="507">
                  <c:v>44.95822120406757</c:v>
                </c:pt>
                <c:pt idx="508">
                  <c:v>45.041044912725063</c:v>
                </c:pt>
                <c:pt idx="509">
                  <c:v>45.123658058119069</c:v>
                </c:pt>
                <c:pt idx="510">
                  <c:v>45.206062611492889</c:v>
                </c:pt>
                <c:pt idx="511">
                  <c:v>45.288260514896741</c:v>
                </c:pt>
                <c:pt idx="512">
                  <c:v>45.370253681786053</c:v>
                </c:pt>
                <c:pt idx="513">
                  <c:v>45.452043997604115</c:v>
                </c:pt>
                <c:pt idx="514">
                  <c:v>45.53363332034958</c:v>
                </c:pt>
                <c:pt idx="515">
                  <c:v>45.615023481129299</c:v>
                </c:pt>
                <c:pt idx="516">
                  <c:v>45.696216284696924</c:v>
                </c:pt>
                <c:pt idx="517">
                  <c:v>45.777213509977791</c:v>
                </c:pt>
                <c:pt idx="518">
                  <c:v>45.858016910580417</c:v>
                </c:pt>
                <c:pt idx="519">
                  <c:v>45.938628215295083</c:v>
                </c:pt>
                <c:pt idx="520">
                  <c:v>46.01909278452446</c:v>
                </c:pt>
                <c:pt idx="521">
                  <c:v>46.099498818300724</c:v>
                </c:pt>
                <c:pt idx="522">
                  <c:v>46.179933743586425</c:v>
                </c:pt>
                <c:pt idx="523">
                  <c:v>46.26048504706305</c:v>
                </c:pt>
                <c:pt idx="524">
                  <c:v>46.341241108254025</c:v>
                </c:pt>
                <c:pt idx="525">
                  <c:v>46.422292055288679</c:v>
                </c:pt>
                <c:pt idx="526">
                  <c:v>46.50373066678462</c:v>
                </c:pt>
                <c:pt idx="527">
                  <c:v>46.585653345781431</c:v>
                </c:pt>
                <c:pt idx="528">
                  <c:v>46.668114430781422</c:v>
                </c:pt>
                <c:pt idx="529">
                  <c:v>46.751123683887513</c:v>
                </c:pt>
                <c:pt idx="530">
                  <c:v>46.834691171328203</c:v>
                </c:pt>
                <c:pt idx="531">
                  <c:v>46.918827276930749</c:v>
                </c:pt>
                <c:pt idx="532">
                  <c:v>47.003542716372394</c:v>
                </c:pt>
                <c:pt idx="533">
                  <c:v>47.088848552265276</c:v>
                </c:pt>
                <c:pt idx="534">
                  <c:v>47.174756210135392</c:v>
                </c:pt>
                <c:pt idx="535">
                  <c:v>47.261277495361398</c:v>
                </c:pt>
                <c:pt idx="536">
                  <c:v>47.348424611144537</c:v>
                </c:pt>
                <c:pt idx="537">
                  <c:v>47.436210177587661</c:v>
                </c:pt>
                <c:pt idx="538">
                  <c:v>47.524589541510174</c:v>
                </c:pt>
                <c:pt idx="539">
                  <c:v>47.613456667518136</c:v>
                </c:pt>
                <c:pt idx="540">
                  <c:v>47.702699944789906</c:v>
                </c:pt>
                <c:pt idx="541">
                  <c:v>47.792203380897661</c:v>
                </c:pt>
                <c:pt idx="542">
                  <c:v>47.881847936652647</c:v>
                </c:pt>
                <c:pt idx="543">
                  <c:v>47.97151296152586</c:v>
                </c:pt>
                <c:pt idx="544">
                  <c:v>48.061077682770048</c:v>
                </c:pt>
                <c:pt idx="545">
                  <c:v>48.150422697872273</c:v>
                </c:pt>
                <c:pt idx="546">
                  <c:v>48.239490561219512</c:v>
                </c:pt>
                <c:pt idx="547">
                  <c:v>48.328284326401423</c:v>
                </c:pt>
                <c:pt idx="548">
                  <c:v>48.416806993410901</c:v>
                </c:pt>
                <c:pt idx="549">
                  <c:v>48.505003970475535</c:v>
                </c:pt>
                <c:pt idx="550">
                  <c:v>48.592765750494706</c:v>
                </c:pt>
                <c:pt idx="551">
                  <c:v>48.679987960435845</c:v>
                </c:pt>
                <c:pt idx="552">
                  <c:v>48.766572368539173</c:v>
                </c:pt>
                <c:pt idx="553">
                  <c:v>48.85242771095627</c:v>
                </c:pt>
                <c:pt idx="554">
                  <c:v>48.937470325622314</c:v>
                </c:pt>
                <c:pt idx="555">
                  <c:v>49.021624590700803</c:v>
                </c:pt>
                <c:pt idx="556">
                  <c:v>49.104823173543686</c:v>
                </c:pt>
                <c:pt idx="557">
                  <c:v>49.187052953999036</c:v>
                </c:pt>
                <c:pt idx="558">
                  <c:v>49.26834865768528</c:v>
                </c:pt>
                <c:pt idx="559">
                  <c:v>49.348743003954084</c:v>
                </c:pt>
                <c:pt idx="560">
                  <c:v>49.428266864302088</c:v>
                </c:pt>
                <c:pt idx="561">
                  <c:v>49.506949405061732</c:v>
                </c:pt>
                <c:pt idx="562">
                  <c:v>49.58481821623662</c:v>
                </c:pt>
                <c:pt idx="563">
                  <c:v>49.661899428090848</c:v>
                </c:pt>
                <c:pt idx="564">
                  <c:v>49.738217816885296</c:v>
                </c:pt>
                <c:pt idx="565">
                  <c:v>49.813796900970459</c:v>
                </c:pt>
                <c:pt idx="566">
                  <c:v>49.882902842720817</c:v>
                </c:pt>
                <c:pt idx="567">
                  <c:v>49.9574673857893</c:v>
                </c:pt>
                <c:pt idx="568">
                  <c:v>50.032031928857783</c:v>
                </c:pt>
                <c:pt idx="569">
                  <c:v>50.106596471926267</c:v>
                </c:pt>
                <c:pt idx="570">
                  <c:v>50.18116101499475</c:v>
                </c:pt>
                <c:pt idx="571">
                  <c:v>50.255725558063233</c:v>
                </c:pt>
                <c:pt idx="572">
                  <c:v>50.330290101131716</c:v>
                </c:pt>
                <c:pt idx="573">
                  <c:v>50.404854644200199</c:v>
                </c:pt>
                <c:pt idx="574">
                  <c:v>50.479419187268682</c:v>
                </c:pt>
                <c:pt idx="575">
                  <c:v>50.553983730337166</c:v>
                </c:pt>
                <c:pt idx="576">
                  <c:v>50.628548273405649</c:v>
                </c:pt>
                <c:pt idx="577">
                  <c:v>50.703112816474132</c:v>
                </c:pt>
                <c:pt idx="578">
                  <c:v>50.777677359542615</c:v>
                </c:pt>
                <c:pt idx="579">
                  <c:v>50.852241902611098</c:v>
                </c:pt>
                <c:pt idx="580">
                  <c:v>50.926806445679581</c:v>
                </c:pt>
                <c:pt idx="581">
                  <c:v>51.001370988748064</c:v>
                </c:pt>
                <c:pt idx="582">
                  <c:v>51.075935531816548</c:v>
                </c:pt>
                <c:pt idx="583">
                  <c:v>51.150500074885031</c:v>
                </c:pt>
                <c:pt idx="584">
                  <c:v>51.225064617953514</c:v>
                </c:pt>
                <c:pt idx="585">
                  <c:v>51.299629161021997</c:v>
                </c:pt>
                <c:pt idx="586">
                  <c:v>51.37419370409048</c:v>
                </c:pt>
                <c:pt idx="587">
                  <c:v>51.448758247158963</c:v>
                </c:pt>
                <c:pt idx="588">
                  <c:v>51.523322790227446</c:v>
                </c:pt>
                <c:pt idx="589">
                  <c:v>51.59788733329593</c:v>
                </c:pt>
                <c:pt idx="590">
                  <c:v>51.672451876364413</c:v>
                </c:pt>
                <c:pt idx="591">
                  <c:v>51.747016419432896</c:v>
                </c:pt>
                <c:pt idx="592">
                  <c:v>51.821580962501379</c:v>
                </c:pt>
                <c:pt idx="593">
                  <c:v>51.896145505569862</c:v>
                </c:pt>
                <c:pt idx="594">
                  <c:v>51.970710048638345</c:v>
                </c:pt>
                <c:pt idx="595">
                  <c:v>52.045274591706828</c:v>
                </c:pt>
                <c:pt idx="596">
                  <c:v>52.119839134775312</c:v>
                </c:pt>
                <c:pt idx="597">
                  <c:v>52.194403677843795</c:v>
                </c:pt>
                <c:pt idx="598">
                  <c:v>52.268968220912278</c:v>
                </c:pt>
                <c:pt idx="599">
                  <c:v>52.343532763980761</c:v>
                </c:pt>
                <c:pt idx="600">
                  <c:v>52.418097307049244</c:v>
                </c:pt>
                <c:pt idx="601">
                  <c:v>52.492661850117727</c:v>
                </c:pt>
                <c:pt idx="602">
                  <c:v>52.56722639318621</c:v>
                </c:pt>
                <c:pt idx="603">
                  <c:v>52.641790936254694</c:v>
                </c:pt>
                <c:pt idx="604">
                  <c:v>52.716355479323177</c:v>
                </c:pt>
                <c:pt idx="605">
                  <c:v>52.79092002239166</c:v>
                </c:pt>
                <c:pt idx="606">
                  <c:v>52.865484565460143</c:v>
                </c:pt>
                <c:pt idx="607">
                  <c:v>52.940049108528626</c:v>
                </c:pt>
                <c:pt idx="608">
                  <c:v>53.014613651597109</c:v>
                </c:pt>
                <c:pt idx="609">
                  <c:v>53.089178194665593</c:v>
                </c:pt>
                <c:pt idx="610">
                  <c:v>53.163742737734076</c:v>
                </c:pt>
                <c:pt idx="611">
                  <c:v>53.238307280802559</c:v>
                </c:pt>
                <c:pt idx="612">
                  <c:v>53.312871823871042</c:v>
                </c:pt>
                <c:pt idx="613">
                  <c:v>53.387436366939525</c:v>
                </c:pt>
                <c:pt idx="614">
                  <c:v>53.462000910008008</c:v>
                </c:pt>
                <c:pt idx="615">
                  <c:v>53.536565453076491</c:v>
                </c:pt>
                <c:pt idx="616">
                  <c:v>53.611129996144975</c:v>
                </c:pt>
                <c:pt idx="617">
                  <c:v>53.685694539213458</c:v>
                </c:pt>
                <c:pt idx="618">
                  <c:v>53.760259082281941</c:v>
                </c:pt>
                <c:pt idx="619">
                  <c:v>53.834823625350424</c:v>
                </c:pt>
                <c:pt idx="620">
                  <c:v>53.909388168418907</c:v>
                </c:pt>
                <c:pt idx="621">
                  <c:v>53.98395271148739</c:v>
                </c:pt>
                <c:pt idx="622">
                  <c:v>54.058517254555873</c:v>
                </c:pt>
                <c:pt idx="623">
                  <c:v>54.133081797624357</c:v>
                </c:pt>
                <c:pt idx="624">
                  <c:v>54.20764634069284</c:v>
                </c:pt>
                <c:pt idx="625">
                  <c:v>54.282210883761323</c:v>
                </c:pt>
                <c:pt idx="626">
                  <c:v>54.356775426829806</c:v>
                </c:pt>
                <c:pt idx="627">
                  <c:v>54.431339969898289</c:v>
                </c:pt>
                <c:pt idx="628">
                  <c:v>54.505904512966772</c:v>
                </c:pt>
                <c:pt idx="629">
                  <c:v>54.580469056035255</c:v>
                </c:pt>
                <c:pt idx="630">
                  <c:v>54.655033599103739</c:v>
                </c:pt>
                <c:pt idx="631">
                  <c:v>54.729598142172222</c:v>
                </c:pt>
                <c:pt idx="632">
                  <c:v>54.804162685240705</c:v>
                </c:pt>
                <c:pt idx="633">
                  <c:v>54.878727228309188</c:v>
                </c:pt>
                <c:pt idx="634">
                  <c:v>54.953291771377671</c:v>
                </c:pt>
                <c:pt idx="635">
                  <c:v>55.027856314446154</c:v>
                </c:pt>
                <c:pt idx="636">
                  <c:v>55.102420857514637</c:v>
                </c:pt>
                <c:pt idx="637">
                  <c:v>55.176985400583121</c:v>
                </c:pt>
                <c:pt idx="638">
                  <c:v>55.251549943651604</c:v>
                </c:pt>
                <c:pt idx="639">
                  <c:v>55.326114486720087</c:v>
                </c:pt>
                <c:pt idx="640">
                  <c:v>55.40067902978857</c:v>
                </c:pt>
                <c:pt idx="641">
                  <c:v>55.475243572857053</c:v>
                </c:pt>
                <c:pt idx="642">
                  <c:v>55.549808115925536</c:v>
                </c:pt>
                <c:pt idx="643">
                  <c:v>55.62437265899402</c:v>
                </c:pt>
                <c:pt idx="644">
                  <c:v>55.698937202062503</c:v>
                </c:pt>
                <c:pt idx="645">
                  <c:v>55.773501745130986</c:v>
                </c:pt>
                <c:pt idx="646">
                  <c:v>55.848066288199469</c:v>
                </c:pt>
                <c:pt idx="647">
                  <c:v>55.922630831267952</c:v>
                </c:pt>
                <c:pt idx="648">
                  <c:v>55.997195374336435</c:v>
                </c:pt>
                <c:pt idx="649">
                  <c:v>56.071759917404918</c:v>
                </c:pt>
                <c:pt idx="650">
                  <c:v>56.146324460473402</c:v>
                </c:pt>
                <c:pt idx="651">
                  <c:v>56.220889003541885</c:v>
                </c:pt>
                <c:pt idx="652">
                  <c:v>56.295453546610368</c:v>
                </c:pt>
                <c:pt idx="653">
                  <c:v>56.370018089678851</c:v>
                </c:pt>
                <c:pt idx="654">
                  <c:v>56.444582632747334</c:v>
                </c:pt>
                <c:pt idx="655">
                  <c:v>56.519147175815817</c:v>
                </c:pt>
                <c:pt idx="656">
                  <c:v>56.5937117188843</c:v>
                </c:pt>
                <c:pt idx="657">
                  <c:v>56.668276261952784</c:v>
                </c:pt>
                <c:pt idx="658">
                  <c:v>56.742840805021267</c:v>
                </c:pt>
                <c:pt idx="659">
                  <c:v>56.81740534808975</c:v>
                </c:pt>
                <c:pt idx="660">
                  <c:v>56.891969891158233</c:v>
                </c:pt>
                <c:pt idx="661">
                  <c:v>56.966534434226716</c:v>
                </c:pt>
                <c:pt idx="662">
                  <c:v>57.041098977295199</c:v>
                </c:pt>
                <c:pt idx="663">
                  <c:v>57.115663520363682</c:v>
                </c:pt>
                <c:pt idx="664">
                  <c:v>57.190228063432166</c:v>
                </c:pt>
                <c:pt idx="665">
                  <c:v>57.264792606500649</c:v>
                </c:pt>
                <c:pt idx="666">
                  <c:v>57.339357149569132</c:v>
                </c:pt>
                <c:pt idx="667">
                  <c:v>57.413921692637615</c:v>
                </c:pt>
                <c:pt idx="668">
                  <c:v>57.488486235706098</c:v>
                </c:pt>
                <c:pt idx="669">
                  <c:v>57.563050778774581</c:v>
                </c:pt>
                <c:pt idx="670">
                  <c:v>57.637970893334398</c:v>
                </c:pt>
                <c:pt idx="671">
                  <c:v>57.713615946425683</c:v>
                </c:pt>
                <c:pt idx="672">
                  <c:v>57.790007398226471</c:v>
                </c:pt>
                <c:pt idx="673">
                  <c:v>57.867167789086459</c:v>
                </c:pt>
                <c:pt idx="674">
                  <c:v>57.94512081721188</c:v>
                </c:pt>
                <c:pt idx="675">
                  <c:v>58.023891423684752</c:v>
                </c:pt>
                <c:pt idx="676">
                  <c:v>58.103505885681045</c:v>
                </c:pt>
                <c:pt idx="677">
                  <c:v>58.183991918875435</c:v>
                </c:pt>
                <c:pt idx="678">
                  <c:v>58.265378790163894</c:v>
                </c:pt>
                <c:pt idx="679">
                  <c:v>58.347697442003984</c:v>
                </c:pt>
                <c:pt idx="680">
                  <c:v>58.430980629870696</c:v>
                </c:pt>
                <c:pt idx="681">
                  <c:v>58.515263074559378</c:v>
                </c:pt>
                <c:pt idx="682">
                  <c:v>58.600581631344234</c:v>
                </c:pt>
                <c:pt idx="683">
                  <c:v>58.686975478330005</c:v>
                </c:pt>
                <c:pt idx="684">
                  <c:v>58.774486326727505</c:v>
                </c:pt>
                <c:pt idx="685">
                  <c:v>58.863158656255195</c:v>
                </c:pt>
                <c:pt idx="686">
                  <c:v>58.95303997943671</c:v>
                </c:pt>
                <c:pt idx="687">
                  <c:v>59.044181139251627</c:v>
                </c:pt>
                <c:pt idx="688">
                  <c:v>59.136636645432787</c:v>
                </c:pt>
                <c:pt idx="689">
                  <c:v>59.2297684859778</c:v>
                </c:pt>
                <c:pt idx="690">
                  <c:v>59.322900326522813</c:v>
                </c:pt>
                <c:pt idx="691">
                  <c:v>59.416032167067826</c:v>
                </c:pt>
                <c:pt idx="692">
                  <c:v>59.509164007612839</c:v>
                </c:pt>
                <c:pt idx="693">
                  <c:v>59.602295848157851</c:v>
                </c:pt>
                <c:pt idx="694">
                  <c:v>59.695427688702864</c:v>
                </c:pt>
                <c:pt idx="695">
                  <c:v>59.788559529247877</c:v>
                </c:pt>
                <c:pt idx="696">
                  <c:v>59.88169136979289</c:v>
                </c:pt>
                <c:pt idx="697">
                  <c:v>59.974823210337902</c:v>
                </c:pt>
                <c:pt idx="698">
                  <c:v>60.067955050882915</c:v>
                </c:pt>
                <c:pt idx="699">
                  <c:v>60.161086891427928</c:v>
                </c:pt>
                <c:pt idx="700">
                  <c:v>60.254218731972941</c:v>
                </c:pt>
                <c:pt idx="701">
                  <c:v>60.347350572517954</c:v>
                </c:pt>
                <c:pt idx="702">
                  <c:v>60.440482413062966</c:v>
                </c:pt>
                <c:pt idx="703">
                  <c:v>60.533614253607979</c:v>
                </c:pt>
                <c:pt idx="704">
                  <c:v>60.626746094152992</c:v>
                </c:pt>
                <c:pt idx="705">
                  <c:v>60.719877934698005</c:v>
                </c:pt>
                <c:pt idx="706">
                  <c:v>60.813009775243017</c:v>
                </c:pt>
                <c:pt idx="707">
                  <c:v>60.90614161578803</c:v>
                </c:pt>
                <c:pt idx="708">
                  <c:v>60.999273456333043</c:v>
                </c:pt>
                <c:pt idx="709">
                  <c:v>61.092405296878056</c:v>
                </c:pt>
                <c:pt idx="710">
                  <c:v>61.185537137423069</c:v>
                </c:pt>
                <c:pt idx="711">
                  <c:v>61.278668977968081</c:v>
                </c:pt>
                <c:pt idx="712">
                  <c:v>61.371800818513094</c:v>
                </c:pt>
                <c:pt idx="713">
                  <c:v>61.464932659058107</c:v>
                </c:pt>
                <c:pt idx="714">
                  <c:v>61.55806449960312</c:v>
                </c:pt>
                <c:pt idx="715">
                  <c:v>61.651196340148132</c:v>
                </c:pt>
                <c:pt idx="716">
                  <c:v>61.744328180693145</c:v>
                </c:pt>
                <c:pt idx="717">
                  <c:v>61.837460021238158</c:v>
                </c:pt>
                <c:pt idx="718">
                  <c:v>61.930591861783171</c:v>
                </c:pt>
                <c:pt idx="719">
                  <c:v>62.023723702328184</c:v>
                </c:pt>
                <c:pt idx="720">
                  <c:v>62.116855542873196</c:v>
                </c:pt>
                <c:pt idx="721">
                  <c:v>62.209987383418209</c:v>
                </c:pt>
                <c:pt idx="722">
                  <c:v>62.303119223963222</c:v>
                </c:pt>
                <c:pt idx="723">
                  <c:v>62.396251064508235</c:v>
                </c:pt>
                <c:pt idx="724">
                  <c:v>62.489382905053247</c:v>
                </c:pt>
                <c:pt idx="725">
                  <c:v>62.58251474559826</c:v>
                </c:pt>
                <c:pt idx="726">
                  <c:v>62.675646586143273</c:v>
                </c:pt>
                <c:pt idx="727">
                  <c:v>62.768778426688286</c:v>
                </c:pt>
                <c:pt idx="728">
                  <c:v>62.861910267233299</c:v>
                </c:pt>
                <c:pt idx="729">
                  <c:v>62.955042107778311</c:v>
                </c:pt>
                <c:pt idx="730">
                  <c:v>63.048173948323324</c:v>
                </c:pt>
                <c:pt idx="731">
                  <c:v>63.141145043509603</c:v>
                </c:pt>
                <c:pt idx="732">
                  <c:v>63.233797138627189</c:v>
                </c:pt>
                <c:pt idx="733">
                  <c:v>63.326134058423172</c:v>
                </c:pt>
                <c:pt idx="734">
                  <c:v>63.418159554374292</c:v>
                </c:pt>
                <c:pt idx="735">
                  <c:v>63.509877306628773</c:v>
                </c:pt>
                <c:pt idx="736">
                  <c:v>63.601290925882545</c:v>
                </c:pt>
                <c:pt idx="737">
                  <c:v>63.69240395519261</c:v>
                </c:pt>
                <c:pt idx="738">
                  <c:v>63.783219871730076</c:v>
                </c:pt>
                <c:pt idx="739">
                  <c:v>63.873742088475247</c:v>
                </c:pt>
                <c:pt idx="740">
                  <c:v>63.963973955857163</c:v>
                </c:pt>
                <c:pt idx="741">
                  <c:v>64.053918763339752</c:v>
                </c:pt>
                <c:pt idx="742">
                  <c:v>64.14357974095671</c:v>
                </c:pt>
                <c:pt idx="743">
                  <c:v>64.232960060797168</c:v>
                </c:pt>
                <c:pt idx="744">
                  <c:v>64.322062838443955</c:v>
                </c:pt>
                <c:pt idx="745">
                  <c:v>64.410891134366381</c:v>
                </c:pt>
                <c:pt idx="746">
                  <c:v>64.499447955269247</c:v>
                </c:pt>
                <c:pt idx="747">
                  <c:v>64.587736255399818</c:v>
                </c:pt>
                <c:pt idx="748">
                  <c:v>64.675758937814166</c:v>
                </c:pt>
                <c:pt idx="749">
                  <c:v>64.763518855604659</c:v>
                </c:pt>
                <c:pt idx="750">
                  <c:v>64.851018813089851</c:v>
                </c:pt>
                <c:pt idx="751">
                  <c:v>64.938261566968293</c:v>
                </c:pt>
                <c:pt idx="752">
                  <c:v>65.025249827437477</c:v>
                </c:pt>
                <c:pt idx="753">
                  <c:v>65.111986259279306</c:v>
                </c:pt>
                <c:pt idx="754">
                  <c:v>65.198473482913244</c:v>
                </c:pt>
                <c:pt idx="755">
                  <c:v>65.284714075418265</c:v>
                </c:pt>
                <c:pt idx="756">
                  <c:v>65.370710571524882</c:v>
                </c:pt>
                <c:pt idx="757">
                  <c:v>65.456465464578145</c:v>
                </c:pt>
                <c:pt idx="758">
                  <c:v>65.541981207472716</c:v>
                </c:pt>
                <c:pt idx="759">
                  <c:v>65.627260213561044</c:v>
                </c:pt>
                <c:pt idx="760">
                  <c:v>65.712304857535457</c:v>
                </c:pt>
                <c:pt idx="761">
                  <c:v>65.797117476285251</c:v>
                </c:pt>
                <c:pt idx="762">
                  <c:v>65.88170036972943</c:v>
                </c:pt>
                <c:pt idx="763">
                  <c:v>65.966055801626183</c:v>
                </c:pt>
                <c:pt idx="764">
                  <c:v>66.050186000359631</c:v>
                </c:pt>
                <c:pt idx="765">
                  <c:v>66.13409315970479</c:v>
                </c:pt>
                <c:pt idx="766">
                  <c:v>66.217779439571459</c:v>
                </c:pt>
                <c:pt idx="767">
                  <c:v>66.301246966727632</c:v>
                </c:pt>
                <c:pt idx="768">
                  <c:v>66.384497835503311</c:v>
                </c:pt>
                <c:pt idx="769">
                  <c:v>66.467534108475135</c:v>
                </c:pt>
                <c:pt idx="770">
                  <c:v>66.550357817132621</c:v>
                </c:pt>
                <c:pt idx="771">
                  <c:v>66.632970962526628</c:v>
                </c:pt>
                <c:pt idx="772">
                  <c:v>66.715375515900448</c:v>
                </c:pt>
                <c:pt idx="773">
                  <c:v>66.797620032414585</c:v>
                </c:pt>
                <c:pt idx="774">
                  <c:v>66.879798751936747</c:v>
                </c:pt>
                <c:pt idx="775">
                  <c:v>66.962005027312642</c:v>
                </c:pt>
                <c:pt idx="776">
                  <c:v>67.044332254949467</c:v>
                </c:pt>
                <c:pt idx="777">
                  <c:v>67.126874805208899</c:v>
                </c:pt>
                <c:pt idx="778">
                  <c:v>67.209728978667528</c:v>
                </c:pt>
                <c:pt idx="779">
                  <c:v>67.292994015703684</c:v>
                </c:pt>
                <c:pt idx="780">
                  <c:v>67.376773189843362</c:v>
                </c:pt>
                <c:pt idx="781">
                  <c:v>67.461124954997402</c:v>
                </c:pt>
                <c:pt idx="782">
                  <c:v>67.54606015494025</c:v>
                </c:pt>
                <c:pt idx="783">
                  <c:v>67.631589986256486</c:v>
                </c:pt>
                <c:pt idx="784">
                  <c:v>67.717726014671229</c:v>
                </c:pt>
                <c:pt idx="785">
                  <c:v>67.804480192366299</c:v>
                </c:pt>
                <c:pt idx="786">
                  <c:v>67.891864876356038</c:v>
                </c:pt>
                <c:pt idx="787">
                  <c:v>67.979892848002976</c:v>
                </c:pt>
                <c:pt idx="788">
                  <c:v>68.068577333761141</c:v>
                </c:pt>
                <c:pt idx="789">
                  <c:v>68.157932027242751</c:v>
                </c:pt>
                <c:pt idx="790">
                  <c:v>68.247971112712989</c:v>
                </c:pt>
                <c:pt idx="791">
                  <c:v>68.338646950140316</c:v>
                </c:pt>
                <c:pt idx="792">
                  <c:v>68.429845435349577</c:v>
                </c:pt>
                <c:pt idx="793">
                  <c:v>68.521446185280553</c:v>
                </c:pt>
                <c:pt idx="794">
                  <c:v>68.613323885144865</c:v>
                </c:pt>
                <c:pt idx="795">
                  <c:v>68.70534980234784</c:v>
                </c:pt>
                <c:pt idx="796">
                  <c:v>68.797393419091492</c:v>
                </c:pt>
                <c:pt idx="797">
                  <c:v>68.889324127604766</c:v>
                </c:pt>
                <c:pt idx="798">
                  <c:v>68.981012927657503</c:v>
                </c:pt>
                <c:pt idx="799">
                  <c:v>69.072397933074726</c:v>
                </c:pt>
                <c:pt idx="800">
                  <c:v>69.163482680600438</c:v>
                </c:pt>
                <c:pt idx="801">
                  <c:v>69.254270641255729</c:v>
                </c:pt>
                <c:pt idx="802">
                  <c:v>69.344703199411029</c:v>
                </c:pt>
                <c:pt idx="803">
                  <c:v>69.434662708502657</c:v>
                </c:pt>
                <c:pt idx="804">
                  <c:v>69.524037356762136</c:v>
                </c:pt>
                <c:pt idx="805">
                  <c:v>69.612722282445276</c:v>
                </c:pt>
                <c:pt idx="806">
                  <c:v>69.700620476154654</c:v>
                </c:pt>
                <c:pt idx="807">
                  <c:v>69.787643457625833</c:v>
                </c:pt>
                <c:pt idx="808">
                  <c:v>69.873711725857092</c:v>
                </c:pt>
                <c:pt idx="809">
                  <c:v>69.958754991663142</c:v>
                </c:pt>
                <c:pt idx="810">
                  <c:v>70.042761081199799</c:v>
                </c:pt>
                <c:pt idx="811">
                  <c:v>70.125768803686697</c:v>
                </c:pt>
                <c:pt idx="812">
                  <c:v>70.207814628963533</c:v>
                </c:pt>
                <c:pt idx="813">
                  <c:v>70.288932880034054</c:v>
                </c:pt>
                <c:pt idx="814">
                  <c:v>70.369155905709917</c:v>
                </c:pt>
                <c:pt idx="815">
                  <c:v>70.448514235811544</c:v>
                </c:pt>
                <c:pt idx="816">
                  <c:v>70.527036721032303</c:v>
                </c:pt>
                <c:pt idx="817">
                  <c:v>70.604750659278281</c:v>
                </c:pt>
                <c:pt idx="818">
                  <c:v>70.681681910048241</c:v>
                </c:pt>
                <c:pt idx="819">
                  <c:v>70.757854998208714</c:v>
                </c:pt>
                <c:pt idx="820">
                  <c:v>70.833328804682893</c:v>
                </c:pt>
                <c:pt idx="821">
                  <c:v>70.908193293883485</c:v>
                </c:pt>
                <c:pt idx="822">
                  <c:v>70.910876527287428</c:v>
                </c:pt>
                <c:pt idx="823">
                  <c:v>70.985441070355904</c:v>
                </c:pt>
                <c:pt idx="824">
                  <c:v>71.06000561342438</c:v>
                </c:pt>
                <c:pt idx="825">
                  <c:v>71.134570156492856</c:v>
                </c:pt>
                <c:pt idx="826">
                  <c:v>71.209134699561332</c:v>
                </c:pt>
                <c:pt idx="827">
                  <c:v>71.283699242629808</c:v>
                </c:pt>
                <c:pt idx="828">
                  <c:v>71.358263785698284</c:v>
                </c:pt>
                <c:pt idx="829">
                  <c:v>71.43282832876676</c:v>
                </c:pt>
                <c:pt idx="830">
                  <c:v>71.507392871835236</c:v>
                </c:pt>
                <c:pt idx="831">
                  <c:v>71.581957414903712</c:v>
                </c:pt>
                <c:pt idx="832">
                  <c:v>71.656521957972188</c:v>
                </c:pt>
                <c:pt idx="833">
                  <c:v>71.731086501040664</c:v>
                </c:pt>
                <c:pt idx="834">
                  <c:v>71.80565104410914</c:v>
                </c:pt>
                <c:pt idx="835">
                  <c:v>71.880215587177616</c:v>
                </c:pt>
                <c:pt idx="836">
                  <c:v>71.954780130246093</c:v>
                </c:pt>
                <c:pt idx="837">
                  <c:v>72.029344673314569</c:v>
                </c:pt>
                <c:pt idx="838">
                  <c:v>72.103909216383045</c:v>
                </c:pt>
                <c:pt idx="839">
                  <c:v>72.178473759451521</c:v>
                </c:pt>
                <c:pt idx="840">
                  <c:v>72.253038302519997</c:v>
                </c:pt>
                <c:pt idx="841">
                  <c:v>72.327602845588473</c:v>
                </c:pt>
                <c:pt idx="842">
                  <c:v>72.402167388656949</c:v>
                </c:pt>
                <c:pt idx="843">
                  <c:v>72.476731931725425</c:v>
                </c:pt>
                <c:pt idx="844">
                  <c:v>72.551296474793901</c:v>
                </c:pt>
                <c:pt idx="845">
                  <c:v>72.625861017862377</c:v>
                </c:pt>
                <c:pt idx="846">
                  <c:v>72.700425560930853</c:v>
                </c:pt>
                <c:pt idx="847">
                  <c:v>72.774990103999329</c:v>
                </c:pt>
                <c:pt idx="848">
                  <c:v>72.849554647067805</c:v>
                </c:pt>
                <c:pt idx="849">
                  <c:v>72.924119190136281</c:v>
                </c:pt>
                <c:pt idx="850">
                  <c:v>72.998683733204757</c:v>
                </c:pt>
                <c:pt idx="851">
                  <c:v>73.073248276273233</c:v>
                </c:pt>
                <c:pt idx="852">
                  <c:v>73.147812819341709</c:v>
                </c:pt>
                <c:pt idx="853">
                  <c:v>73.222377362410185</c:v>
                </c:pt>
                <c:pt idx="854">
                  <c:v>73.296941905478661</c:v>
                </c:pt>
                <c:pt idx="855">
                  <c:v>73.371506448547137</c:v>
                </c:pt>
                <c:pt idx="856">
                  <c:v>73.446070991615613</c:v>
                </c:pt>
                <c:pt idx="857">
                  <c:v>73.520635534684089</c:v>
                </c:pt>
                <c:pt idx="858">
                  <c:v>73.595200077752565</c:v>
                </c:pt>
                <c:pt idx="859">
                  <c:v>73.669764620821041</c:v>
                </c:pt>
                <c:pt idx="860">
                  <c:v>73.744329163889518</c:v>
                </c:pt>
                <c:pt idx="861">
                  <c:v>73.818893706957994</c:v>
                </c:pt>
                <c:pt idx="862">
                  <c:v>73.89345825002647</c:v>
                </c:pt>
                <c:pt idx="863">
                  <c:v>73.968022793094946</c:v>
                </c:pt>
                <c:pt idx="864">
                  <c:v>74.042587336163422</c:v>
                </c:pt>
                <c:pt idx="865">
                  <c:v>74.117151879231898</c:v>
                </c:pt>
                <c:pt idx="866">
                  <c:v>74.191716422300374</c:v>
                </c:pt>
                <c:pt idx="867">
                  <c:v>74.26628096536885</c:v>
                </c:pt>
                <c:pt idx="868">
                  <c:v>74.340845508437326</c:v>
                </c:pt>
                <c:pt idx="869">
                  <c:v>74.415410051505802</c:v>
                </c:pt>
                <c:pt idx="870">
                  <c:v>74.489974594574278</c:v>
                </c:pt>
                <c:pt idx="871">
                  <c:v>74.564539137642754</c:v>
                </c:pt>
                <c:pt idx="872">
                  <c:v>74.63910368071123</c:v>
                </c:pt>
                <c:pt idx="873">
                  <c:v>74.713668223779706</c:v>
                </c:pt>
                <c:pt idx="874">
                  <c:v>74.788232766848182</c:v>
                </c:pt>
                <c:pt idx="875">
                  <c:v>74.862797309916658</c:v>
                </c:pt>
                <c:pt idx="876">
                  <c:v>74.937361852985134</c:v>
                </c:pt>
                <c:pt idx="877">
                  <c:v>75.01192639605361</c:v>
                </c:pt>
                <c:pt idx="878">
                  <c:v>75.086490939122086</c:v>
                </c:pt>
                <c:pt idx="879">
                  <c:v>75.161055482190562</c:v>
                </c:pt>
                <c:pt idx="880">
                  <c:v>75.235620025259038</c:v>
                </c:pt>
                <c:pt idx="881">
                  <c:v>75.310184568327514</c:v>
                </c:pt>
                <c:pt idx="882">
                  <c:v>75.38474911139599</c:v>
                </c:pt>
                <c:pt idx="883">
                  <c:v>75.459313654464466</c:v>
                </c:pt>
                <c:pt idx="884">
                  <c:v>75.533878197532943</c:v>
                </c:pt>
                <c:pt idx="885">
                  <c:v>75.608442740601419</c:v>
                </c:pt>
                <c:pt idx="886">
                  <c:v>75.683007283669895</c:v>
                </c:pt>
                <c:pt idx="887">
                  <c:v>75.757571826738371</c:v>
                </c:pt>
                <c:pt idx="888">
                  <c:v>75.832136369806847</c:v>
                </c:pt>
                <c:pt idx="889">
                  <c:v>75.906700912875323</c:v>
                </c:pt>
                <c:pt idx="890">
                  <c:v>75.981265455943799</c:v>
                </c:pt>
                <c:pt idx="891">
                  <c:v>76.055829999012275</c:v>
                </c:pt>
                <c:pt idx="892">
                  <c:v>76.130394542080751</c:v>
                </c:pt>
                <c:pt idx="893">
                  <c:v>76.204959085149227</c:v>
                </c:pt>
                <c:pt idx="894">
                  <c:v>76.279523628217703</c:v>
                </c:pt>
                <c:pt idx="895">
                  <c:v>76.354088171286179</c:v>
                </c:pt>
                <c:pt idx="896">
                  <c:v>76.428652714354655</c:v>
                </c:pt>
                <c:pt idx="897">
                  <c:v>76.503217257423131</c:v>
                </c:pt>
                <c:pt idx="898">
                  <c:v>76.577781800491607</c:v>
                </c:pt>
                <c:pt idx="899">
                  <c:v>76.652346343560083</c:v>
                </c:pt>
                <c:pt idx="900">
                  <c:v>76.726910886628559</c:v>
                </c:pt>
                <c:pt idx="901">
                  <c:v>76.801475429697035</c:v>
                </c:pt>
                <c:pt idx="902">
                  <c:v>76.876039972765511</c:v>
                </c:pt>
                <c:pt idx="903">
                  <c:v>76.950604515833987</c:v>
                </c:pt>
                <c:pt idx="904">
                  <c:v>77.025169058902463</c:v>
                </c:pt>
                <c:pt idx="905">
                  <c:v>77.099733601970939</c:v>
                </c:pt>
                <c:pt idx="906">
                  <c:v>77.174298145039415</c:v>
                </c:pt>
                <c:pt idx="907">
                  <c:v>77.248862688107891</c:v>
                </c:pt>
                <c:pt idx="908">
                  <c:v>77.323427231176368</c:v>
                </c:pt>
                <c:pt idx="909">
                  <c:v>77.397991774244844</c:v>
                </c:pt>
                <c:pt idx="910">
                  <c:v>77.47255631731332</c:v>
                </c:pt>
                <c:pt idx="911">
                  <c:v>77.547120860381796</c:v>
                </c:pt>
                <c:pt idx="912">
                  <c:v>77.621685403450272</c:v>
                </c:pt>
                <c:pt idx="913">
                  <c:v>77.696249946518748</c:v>
                </c:pt>
                <c:pt idx="914">
                  <c:v>77.770814489587224</c:v>
                </c:pt>
                <c:pt idx="915">
                  <c:v>77.8453790326557</c:v>
                </c:pt>
                <c:pt idx="916">
                  <c:v>77.919943575724176</c:v>
                </c:pt>
                <c:pt idx="917">
                  <c:v>77.994508118792652</c:v>
                </c:pt>
                <c:pt idx="918">
                  <c:v>78.069072661861128</c:v>
                </c:pt>
                <c:pt idx="919">
                  <c:v>78.143637204929604</c:v>
                </c:pt>
                <c:pt idx="920">
                  <c:v>78.21820174799808</c:v>
                </c:pt>
                <c:pt idx="921">
                  <c:v>78.292766291066556</c:v>
                </c:pt>
                <c:pt idx="922">
                  <c:v>78.367330834135032</c:v>
                </c:pt>
                <c:pt idx="923">
                  <c:v>78.441895377203508</c:v>
                </c:pt>
                <c:pt idx="924">
                  <c:v>78.516459920271984</c:v>
                </c:pt>
                <c:pt idx="925">
                  <c:v>78.59102446334046</c:v>
                </c:pt>
                <c:pt idx="926">
                  <c:v>78.665589006408936</c:v>
                </c:pt>
                <c:pt idx="927">
                  <c:v>78.740153549477412</c:v>
                </c:pt>
                <c:pt idx="928">
                  <c:v>78.814718092545888</c:v>
                </c:pt>
                <c:pt idx="929">
                  <c:v>78.889282635614364</c:v>
                </c:pt>
                <c:pt idx="930">
                  <c:v>78.96384717868284</c:v>
                </c:pt>
                <c:pt idx="931">
                  <c:v>79.038411721751316</c:v>
                </c:pt>
                <c:pt idx="932">
                  <c:v>79.112976264819793</c:v>
                </c:pt>
                <c:pt idx="933">
                  <c:v>79.187540807888269</c:v>
                </c:pt>
                <c:pt idx="934">
                  <c:v>79.262105350956745</c:v>
                </c:pt>
                <c:pt idx="935">
                  <c:v>79.336669894025221</c:v>
                </c:pt>
                <c:pt idx="936">
                  <c:v>79.411234437093697</c:v>
                </c:pt>
                <c:pt idx="937">
                  <c:v>79.485798980162173</c:v>
                </c:pt>
                <c:pt idx="938">
                  <c:v>79.560363523230649</c:v>
                </c:pt>
                <c:pt idx="939">
                  <c:v>79.634928066299125</c:v>
                </c:pt>
                <c:pt idx="940">
                  <c:v>79.709492609367601</c:v>
                </c:pt>
                <c:pt idx="941">
                  <c:v>79.784057152436077</c:v>
                </c:pt>
                <c:pt idx="942">
                  <c:v>79.858621695504553</c:v>
                </c:pt>
                <c:pt idx="943">
                  <c:v>79.933186238573029</c:v>
                </c:pt>
                <c:pt idx="944">
                  <c:v>80.007750781641505</c:v>
                </c:pt>
                <c:pt idx="945">
                  <c:v>80.082315324709981</c:v>
                </c:pt>
                <c:pt idx="946">
                  <c:v>80.156879867778457</c:v>
                </c:pt>
                <c:pt idx="947">
                  <c:v>80.231444410846933</c:v>
                </c:pt>
                <c:pt idx="948">
                  <c:v>80.306008953915409</c:v>
                </c:pt>
                <c:pt idx="949">
                  <c:v>80.380573496983885</c:v>
                </c:pt>
                <c:pt idx="950">
                  <c:v>80.455138040052361</c:v>
                </c:pt>
                <c:pt idx="951">
                  <c:v>80.529702583120837</c:v>
                </c:pt>
                <c:pt idx="952">
                  <c:v>80.604267126189313</c:v>
                </c:pt>
                <c:pt idx="953">
                  <c:v>80.678831669257789</c:v>
                </c:pt>
                <c:pt idx="954">
                  <c:v>80.753396212326265</c:v>
                </c:pt>
                <c:pt idx="955">
                  <c:v>80.827960755394741</c:v>
                </c:pt>
                <c:pt idx="956">
                  <c:v>80.902525298463217</c:v>
                </c:pt>
                <c:pt idx="957">
                  <c:v>80.977089841531694</c:v>
                </c:pt>
                <c:pt idx="958">
                  <c:v>81.05165438460017</c:v>
                </c:pt>
                <c:pt idx="959">
                  <c:v>81.126218927668646</c:v>
                </c:pt>
                <c:pt idx="960">
                  <c:v>81.200783470737122</c:v>
                </c:pt>
                <c:pt idx="961">
                  <c:v>81.275348013805598</c:v>
                </c:pt>
                <c:pt idx="962">
                  <c:v>81.349912556874074</c:v>
                </c:pt>
                <c:pt idx="963">
                  <c:v>81.42447709994255</c:v>
                </c:pt>
                <c:pt idx="964">
                  <c:v>81.499041643011026</c:v>
                </c:pt>
                <c:pt idx="965">
                  <c:v>81.573606186079502</c:v>
                </c:pt>
                <c:pt idx="966">
                  <c:v>81.648170729147978</c:v>
                </c:pt>
                <c:pt idx="967">
                  <c:v>81.722735272216454</c:v>
                </c:pt>
                <c:pt idx="968">
                  <c:v>81.79729981528493</c:v>
                </c:pt>
                <c:pt idx="969">
                  <c:v>81.871864358353406</c:v>
                </c:pt>
                <c:pt idx="970">
                  <c:v>81.946428901421882</c:v>
                </c:pt>
                <c:pt idx="971">
                  <c:v>82.020993444490358</c:v>
                </c:pt>
                <c:pt idx="972">
                  <c:v>82.095557987558834</c:v>
                </c:pt>
                <c:pt idx="973">
                  <c:v>82.17012253062731</c:v>
                </c:pt>
                <c:pt idx="974">
                  <c:v>82.244687073695786</c:v>
                </c:pt>
                <c:pt idx="975">
                  <c:v>82.319251616764262</c:v>
                </c:pt>
                <c:pt idx="976">
                  <c:v>82.393816159832738</c:v>
                </c:pt>
                <c:pt idx="977">
                  <c:v>82.468380702901214</c:v>
                </c:pt>
                <c:pt idx="978">
                  <c:v>82.54294524596969</c:v>
                </c:pt>
                <c:pt idx="979">
                  <c:v>82.617509789038166</c:v>
                </c:pt>
                <c:pt idx="980">
                  <c:v>82.692074332106642</c:v>
                </c:pt>
                <c:pt idx="981">
                  <c:v>82.766638875175119</c:v>
                </c:pt>
                <c:pt idx="982">
                  <c:v>82.841203418243595</c:v>
                </c:pt>
                <c:pt idx="983">
                  <c:v>82.915767961312071</c:v>
                </c:pt>
                <c:pt idx="984">
                  <c:v>82.990332504380547</c:v>
                </c:pt>
                <c:pt idx="985">
                  <c:v>83.064897047449023</c:v>
                </c:pt>
                <c:pt idx="986">
                  <c:v>83.139461590517499</c:v>
                </c:pt>
                <c:pt idx="987">
                  <c:v>83.214026133585975</c:v>
                </c:pt>
                <c:pt idx="988">
                  <c:v>83.288590676654451</c:v>
                </c:pt>
                <c:pt idx="989">
                  <c:v>83.363155219722927</c:v>
                </c:pt>
                <c:pt idx="990">
                  <c:v>83.437719762791403</c:v>
                </c:pt>
                <c:pt idx="991">
                  <c:v>83.512284305859879</c:v>
                </c:pt>
                <c:pt idx="992">
                  <c:v>83.586848848928355</c:v>
                </c:pt>
                <c:pt idx="993">
                  <c:v>83.661413391996831</c:v>
                </c:pt>
                <c:pt idx="994">
                  <c:v>83.735977935065307</c:v>
                </c:pt>
                <c:pt idx="995">
                  <c:v>83.810542478133783</c:v>
                </c:pt>
                <c:pt idx="996">
                  <c:v>83.885107021202259</c:v>
                </c:pt>
                <c:pt idx="997">
                  <c:v>83.959671564270735</c:v>
                </c:pt>
                <c:pt idx="998">
                  <c:v>84.034236107339211</c:v>
                </c:pt>
                <c:pt idx="999">
                  <c:v>84.108800650407687</c:v>
                </c:pt>
                <c:pt idx="1000">
                  <c:v>84.183365193476163</c:v>
                </c:pt>
                <c:pt idx="1001">
                  <c:v>84.257929736544639</c:v>
                </c:pt>
                <c:pt idx="1002">
                  <c:v>84.332494279613115</c:v>
                </c:pt>
                <c:pt idx="1003">
                  <c:v>84.407058822681591</c:v>
                </c:pt>
                <c:pt idx="1004">
                  <c:v>84.481623365750067</c:v>
                </c:pt>
                <c:pt idx="1005">
                  <c:v>84.556187908818544</c:v>
                </c:pt>
                <c:pt idx="1006">
                  <c:v>84.63075245188702</c:v>
                </c:pt>
                <c:pt idx="1007">
                  <c:v>84.705316994955496</c:v>
                </c:pt>
                <c:pt idx="1008">
                  <c:v>84.779881538023972</c:v>
                </c:pt>
                <c:pt idx="1009">
                  <c:v>84.854446081092448</c:v>
                </c:pt>
                <c:pt idx="1010">
                  <c:v>84.929010624160924</c:v>
                </c:pt>
                <c:pt idx="1011">
                  <c:v>85.0035751672294</c:v>
                </c:pt>
                <c:pt idx="1012">
                  <c:v>85.078139710297876</c:v>
                </c:pt>
                <c:pt idx="1013">
                  <c:v>85.152704253366352</c:v>
                </c:pt>
                <c:pt idx="1014">
                  <c:v>85.227268796434828</c:v>
                </c:pt>
                <c:pt idx="1015">
                  <c:v>85.301833339503304</c:v>
                </c:pt>
                <c:pt idx="1016">
                  <c:v>85.37639788257178</c:v>
                </c:pt>
                <c:pt idx="1017">
                  <c:v>85.450962425640256</c:v>
                </c:pt>
                <c:pt idx="1018">
                  <c:v>85.525526968708732</c:v>
                </c:pt>
                <c:pt idx="1019">
                  <c:v>85.600091511777208</c:v>
                </c:pt>
                <c:pt idx="1020">
                  <c:v>85.674656054845684</c:v>
                </c:pt>
                <c:pt idx="1021">
                  <c:v>85.74922059791416</c:v>
                </c:pt>
                <c:pt idx="1022">
                  <c:v>85.823785140982636</c:v>
                </c:pt>
                <c:pt idx="1023">
                  <c:v>85.898349684051112</c:v>
                </c:pt>
                <c:pt idx="1024">
                  <c:v>85.972914227119588</c:v>
                </c:pt>
                <c:pt idx="1025">
                  <c:v>86.047478770188064</c:v>
                </c:pt>
                <c:pt idx="1026">
                  <c:v>86.12204331325654</c:v>
                </c:pt>
                <c:pt idx="1027">
                  <c:v>86.196607856325016</c:v>
                </c:pt>
                <c:pt idx="1028">
                  <c:v>86.271172399393492</c:v>
                </c:pt>
                <c:pt idx="1029">
                  <c:v>86.345736942461969</c:v>
                </c:pt>
                <c:pt idx="1030">
                  <c:v>86.420301485530445</c:v>
                </c:pt>
                <c:pt idx="1031">
                  <c:v>86.494866028598921</c:v>
                </c:pt>
                <c:pt idx="1032">
                  <c:v>86.569430571667397</c:v>
                </c:pt>
                <c:pt idx="1033">
                  <c:v>86.643995114735873</c:v>
                </c:pt>
                <c:pt idx="1034">
                  <c:v>86.718559657804349</c:v>
                </c:pt>
                <c:pt idx="1035">
                  <c:v>86.793124200872825</c:v>
                </c:pt>
                <c:pt idx="1036">
                  <c:v>86.867688743941301</c:v>
                </c:pt>
                <c:pt idx="1037">
                  <c:v>86.942253287009777</c:v>
                </c:pt>
                <c:pt idx="1038">
                  <c:v>87.016817830078253</c:v>
                </c:pt>
                <c:pt idx="1039">
                  <c:v>87.091382373146729</c:v>
                </c:pt>
                <c:pt idx="1040">
                  <c:v>87.165946916215205</c:v>
                </c:pt>
                <c:pt idx="1041">
                  <c:v>87.240511459283681</c:v>
                </c:pt>
                <c:pt idx="1042">
                  <c:v>87.315076002352157</c:v>
                </c:pt>
                <c:pt idx="1043">
                  <c:v>87.389640545420633</c:v>
                </c:pt>
                <c:pt idx="1044">
                  <c:v>87.464205088489109</c:v>
                </c:pt>
                <c:pt idx="1045">
                  <c:v>87.538769631557585</c:v>
                </c:pt>
                <c:pt idx="1046">
                  <c:v>87.613334174626061</c:v>
                </c:pt>
                <c:pt idx="1047">
                  <c:v>87.687898717694537</c:v>
                </c:pt>
                <c:pt idx="1048">
                  <c:v>87.762463260763013</c:v>
                </c:pt>
                <c:pt idx="1049">
                  <c:v>87.837027803831489</c:v>
                </c:pt>
                <c:pt idx="1050">
                  <c:v>87.911592346899965</c:v>
                </c:pt>
                <c:pt idx="1051">
                  <c:v>87.986512461459782</c:v>
                </c:pt>
                <c:pt idx="1052">
                  <c:v>88.062157514551075</c:v>
                </c:pt>
                <c:pt idx="1053">
                  <c:v>88.138548966351863</c:v>
                </c:pt>
                <c:pt idx="1054">
                  <c:v>88.21570935721185</c:v>
                </c:pt>
                <c:pt idx="1055">
                  <c:v>88.293662385337271</c:v>
                </c:pt>
                <c:pt idx="1056">
                  <c:v>88.372432991810143</c:v>
                </c:pt>
                <c:pt idx="1057">
                  <c:v>88.452047453806443</c:v>
                </c:pt>
                <c:pt idx="1058">
                  <c:v>88.532533487000833</c:v>
                </c:pt>
                <c:pt idx="1059">
                  <c:v>88.613920358289292</c:v>
                </c:pt>
                <c:pt idx="1060">
                  <c:v>88.696239010129389</c:v>
                </c:pt>
                <c:pt idx="1061">
                  <c:v>88.779522197996101</c:v>
                </c:pt>
                <c:pt idx="1062">
                  <c:v>88.863804642684784</c:v>
                </c:pt>
                <c:pt idx="1063">
                  <c:v>88.949123199469639</c:v>
                </c:pt>
                <c:pt idx="1064">
                  <c:v>89.035517046455411</c:v>
                </c:pt>
                <c:pt idx="1065">
                  <c:v>89.12302789485291</c:v>
                </c:pt>
                <c:pt idx="1066">
                  <c:v>89.211700224380593</c:v>
                </c:pt>
                <c:pt idx="1067">
                  <c:v>89.301581547562108</c:v>
                </c:pt>
                <c:pt idx="1068">
                  <c:v>89.392722707377018</c:v>
                </c:pt>
                <c:pt idx="1069">
                  <c:v>89.485178213558171</c:v>
                </c:pt>
                <c:pt idx="1070">
                  <c:v>89.578310054103184</c:v>
                </c:pt>
                <c:pt idx="1071">
                  <c:v>89.671441894648197</c:v>
                </c:pt>
                <c:pt idx="1072">
                  <c:v>89.76457373519321</c:v>
                </c:pt>
                <c:pt idx="1073">
                  <c:v>89.857705575738223</c:v>
                </c:pt>
                <c:pt idx="1074">
                  <c:v>89.950837416283235</c:v>
                </c:pt>
                <c:pt idx="1075">
                  <c:v>90.043969256828248</c:v>
                </c:pt>
                <c:pt idx="1076">
                  <c:v>90.137101097373261</c:v>
                </c:pt>
                <c:pt idx="1077">
                  <c:v>90.230232937918274</c:v>
                </c:pt>
                <c:pt idx="1078">
                  <c:v>90.323364778463286</c:v>
                </c:pt>
                <c:pt idx="1079">
                  <c:v>90.416496619008299</c:v>
                </c:pt>
                <c:pt idx="1080">
                  <c:v>90.509628459553312</c:v>
                </c:pt>
                <c:pt idx="1081">
                  <c:v>90.602760300098325</c:v>
                </c:pt>
                <c:pt idx="1082">
                  <c:v>90.695892140643338</c:v>
                </c:pt>
                <c:pt idx="1083">
                  <c:v>90.78902398118835</c:v>
                </c:pt>
                <c:pt idx="1084">
                  <c:v>90.882155821733363</c:v>
                </c:pt>
                <c:pt idx="1085">
                  <c:v>90.975287662278376</c:v>
                </c:pt>
                <c:pt idx="1086">
                  <c:v>91.068419502823389</c:v>
                </c:pt>
                <c:pt idx="1087">
                  <c:v>91.161551343368401</c:v>
                </c:pt>
                <c:pt idx="1088">
                  <c:v>91.254683183913414</c:v>
                </c:pt>
                <c:pt idx="1089">
                  <c:v>91.347815024458427</c:v>
                </c:pt>
                <c:pt idx="1090">
                  <c:v>91.44094686500344</c:v>
                </c:pt>
                <c:pt idx="1091">
                  <c:v>91.534078705548453</c:v>
                </c:pt>
                <c:pt idx="1092">
                  <c:v>91.627210546093465</c:v>
                </c:pt>
                <c:pt idx="1093">
                  <c:v>91.720342386638478</c:v>
                </c:pt>
                <c:pt idx="1094">
                  <c:v>91.813474227183491</c:v>
                </c:pt>
                <c:pt idx="1095">
                  <c:v>91.906606067728504</c:v>
                </c:pt>
                <c:pt idx="1096">
                  <c:v>91.999737908273516</c:v>
                </c:pt>
                <c:pt idx="1097">
                  <c:v>92.092869748818529</c:v>
                </c:pt>
                <c:pt idx="1098">
                  <c:v>92.186001589363542</c:v>
                </c:pt>
                <c:pt idx="1099">
                  <c:v>92.279133429908555</c:v>
                </c:pt>
                <c:pt idx="1100">
                  <c:v>92.372265270453568</c:v>
                </c:pt>
                <c:pt idx="1101">
                  <c:v>92.46539711099858</c:v>
                </c:pt>
                <c:pt idx="1102">
                  <c:v>92.558528951543593</c:v>
                </c:pt>
                <c:pt idx="1103">
                  <c:v>92.651660792088606</c:v>
                </c:pt>
                <c:pt idx="1104">
                  <c:v>92.744792632633619</c:v>
                </c:pt>
                <c:pt idx="1105">
                  <c:v>92.837924473178632</c:v>
                </c:pt>
                <c:pt idx="1106">
                  <c:v>92.931056313723644</c:v>
                </c:pt>
                <c:pt idx="1107">
                  <c:v>93.024188154268657</c:v>
                </c:pt>
                <c:pt idx="1108">
                  <c:v>93.11731999481367</c:v>
                </c:pt>
                <c:pt idx="1109">
                  <c:v>93.210451835358683</c:v>
                </c:pt>
                <c:pt idx="1110">
                  <c:v>93.303583675903695</c:v>
                </c:pt>
                <c:pt idx="1111">
                  <c:v>93.396715516448708</c:v>
                </c:pt>
                <c:pt idx="1112">
                  <c:v>93.489847356993721</c:v>
                </c:pt>
                <c:pt idx="1113">
                  <c:v>93.582979197538734</c:v>
                </c:pt>
                <c:pt idx="1114">
                  <c:v>93.676111038083747</c:v>
                </c:pt>
                <c:pt idx="1115">
                  <c:v>93.769242878628759</c:v>
                </c:pt>
                <c:pt idx="1116">
                  <c:v>93.862374719173772</c:v>
                </c:pt>
                <c:pt idx="1117">
                  <c:v>93.955506559718785</c:v>
                </c:pt>
                <c:pt idx="1118">
                  <c:v>94.048638400263798</c:v>
                </c:pt>
                <c:pt idx="1119">
                  <c:v>94.14177024080881</c:v>
                </c:pt>
                <c:pt idx="1120">
                  <c:v>94.234902081353823</c:v>
                </c:pt>
                <c:pt idx="1121">
                  <c:v>94.328033921898836</c:v>
                </c:pt>
                <c:pt idx="1122">
                  <c:v>94.421165762443849</c:v>
                </c:pt>
                <c:pt idx="1123">
                  <c:v>94.514297602988862</c:v>
                </c:pt>
                <c:pt idx="1124">
                  <c:v>94.607429443533874</c:v>
                </c:pt>
                <c:pt idx="1125">
                  <c:v>94.700561284078887</c:v>
                </c:pt>
                <c:pt idx="1126">
                  <c:v>94.7936931246239</c:v>
                </c:pt>
                <c:pt idx="1127">
                  <c:v>94.886824965168913</c:v>
                </c:pt>
                <c:pt idx="1128">
                  <c:v>94.979956805713925</c:v>
                </c:pt>
                <c:pt idx="1129">
                  <c:v>95.073088646258938</c:v>
                </c:pt>
                <c:pt idx="1130">
                  <c:v>95.166220486803951</c:v>
                </c:pt>
                <c:pt idx="1131">
                  <c:v>95.259352327348964</c:v>
                </c:pt>
                <c:pt idx="1132">
                  <c:v>95.352484167893977</c:v>
                </c:pt>
                <c:pt idx="1133">
                  <c:v>95.445616008438989</c:v>
                </c:pt>
                <c:pt idx="1134">
                  <c:v>95.538747848984002</c:v>
                </c:pt>
                <c:pt idx="1135">
                  <c:v>95.631879689529015</c:v>
                </c:pt>
                <c:pt idx="1136">
                  <c:v>95.725011530074028</c:v>
                </c:pt>
                <c:pt idx="1137">
                  <c:v>95.81814337061904</c:v>
                </c:pt>
                <c:pt idx="1138">
                  <c:v>95.911275211164053</c:v>
                </c:pt>
                <c:pt idx="1139">
                  <c:v>96.004407051709066</c:v>
                </c:pt>
                <c:pt idx="1140">
                  <c:v>96.097538892254079</c:v>
                </c:pt>
                <c:pt idx="1141">
                  <c:v>96.190670732799092</c:v>
                </c:pt>
                <c:pt idx="1142">
                  <c:v>96.283802573344104</c:v>
                </c:pt>
                <c:pt idx="1143">
                  <c:v>96.376934413889117</c:v>
                </c:pt>
                <c:pt idx="1144">
                  <c:v>96.47006625443413</c:v>
                </c:pt>
                <c:pt idx="1145">
                  <c:v>96.563198094979143</c:v>
                </c:pt>
                <c:pt idx="1146">
                  <c:v>96.656329935524155</c:v>
                </c:pt>
                <c:pt idx="1147">
                  <c:v>96.749461776069168</c:v>
                </c:pt>
                <c:pt idx="1148">
                  <c:v>96.842593616614181</c:v>
                </c:pt>
                <c:pt idx="1149">
                  <c:v>96.935725457159194</c:v>
                </c:pt>
                <c:pt idx="1150">
                  <c:v>97.028857297704207</c:v>
                </c:pt>
                <c:pt idx="1151">
                  <c:v>97.121989138249219</c:v>
                </c:pt>
                <c:pt idx="1152">
                  <c:v>97.215120978794232</c:v>
                </c:pt>
                <c:pt idx="1153">
                  <c:v>97.308252819339245</c:v>
                </c:pt>
                <c:pt idx="1154">
                  <c:v>97.401384659884258</c:v>
                </c:pt>
                <c:pt idx="1155">
                  <c:v>97.49451650042927</c:v>
                </c:pt>
                <c:pt idx="1156">
                  <c:v>97.587648340974283</c:v>
                </c:pt>
                <c:pt idx="1157">
                  <c:v>97.680780181519296</c:v>
                </c:pt>
                <c:pt idx="1158">
                  <c:v>97.773912022064309</c:v>
                </c:pt>
                <c:pt idx="1159">
                  <c:v>97.867043862609322</c:v>
                </c:pt>
                <c:pt idx="1160">
                  <c:v>97.960175703154334</c:v>
                </c:pt>
                <c:pt idx="1161">
                  <c:v>98.053307543699347</c:v>
                </c:pt>
                <c:pt idx="1162">
                  <c:v>98.14643938424436</c:v>
                </c:pt>
                <c:pt idx="1163">
                  <c:v>98.239571224789373</c:v>
                </c:pt>
                <c:pt idx="1164">
                  <c:v>98.332703065334385</c:v>
                </c:pt>
                <c:pt idx="1165">
                  <c:v>98.425834905879398</c:v>
                </c:pt>
                <c:pt idx="1166">
                  <c:v>98.518966746424411</c:v>
                </c:pt>
                <c:pt idx="1167">
                  <c:v>98.612098586969424</c:v>
                </c:pt>
                <c:pt idx="1168">
                  <c:v>98.705230427514437</c:v>
                </c:pt>
                <c:pt idx="1169">
                  <c:v>98.798362268059449</c:v>
                </c:pt>
                <c:pt idx="1170">
                  <c:v>98.891494108604462</c:v>
                </c:pt>
                <c:pt idx="1171">
                  <c:v>98.984625949149475</c:v>
                </c:pt>
                <c:pt idx="1172">
                  <c:v>99.077757789694488</c:v>
                </c:pt>
                <c:pt idx="1173">
                  <c:v>99.1708896302395</c:v>
                </c:pt>
                <c:pt idx="1174">
                  <c:v>99.264021470784513</c:v>
                </c:pt>
                <c:pt idx="1175">
                  <c:v>99.357153311329526</c:v>
                </c:pt>
                <c:pt idx="1176">
                  <c:v>99.450285151874539</c:v>
                </c:pt>
                <c:pt idx="1177">
                  <c:v>99.543416992419552</c:v>
                </c:pt>
                <c:pt idx="1178">
                  <c:v>99.636548832964564</c:v>
                </c:pt>
                <c:pt idx="1179">
                  <c:v>99.729680673509577</c:v>
                </c:pt>
                <c:pt idx="1180">
                  <c:v>99.82281251405459</c:v>
                </c:pt>
                <c:pt idx="1181">
                  <c:v>99.915944354599603</c:v>
                </c:pt>
                <c:pt idx="1182">
                  <c:v>100.00907619514462</c:v>
                </c:pt>
                <c:pt idx="1183">
                  <c:v>100.10220803568963</c:v>
                </c:pt>
                <c:pt idx="1184">
                  <c:v>100.19533987623464</c:v>
                </c:pt>
                <c:pt idx="1185">
                  <c:v>100.28847171677965</c:v>
                </c:pt>
                <c:pt idx="1186">
                  <c:v>100.38160355732467</c:v>
                </c:pt>
                <c:pt idx="1187">
                  <c:v>100.47473539786968</c:v>
                </c:pt>
                <c:pt idx="1188">
                  <c:v>100.56786723841469</c:v>
                </c:pt>
                <c:pt idx="1189">
                  <c:v>100.6609990789597</c:v>
                </c:pt>
                <c:pt idx="1190">
                  <c:v>100.75413091950472</c:v>
                </c:pt>
                <c:pt idx="1191">
                  <c:v>100.84726276004973</c:v>
                </c:pt>
                <c:pt idx="1192">
                  <c:v>100.94039460059474</c:v>
                </c:pt>
                <c:pt idx="1193">
                  <c:v>101.03352644113976</c:v>
                </c:pt>
                <c:pt idx="1194">
                  <c:v>101.12665828168477</c:v>
                </c:pt>
                <c:pt idx="1195">
                  <c:v>101.21979012222978</c:v>
                </c:pt>
                <c:pt idx="1196">
                  <c:v>101.31292196277479</c:v>
                </c:pt>
                <c:pt idx="1197">
                  <c:v>101.40605380331981</c:v>
                </c:pt>
                <c:pt idx="1198">
                  <c:v>101.49918564386482</c:v>
                </c:pt>
                <c:pt idx="1199">
                  <c:v>101.59231748440983</c:v>
                </c:pt>
                <c:pt idx="1200">
                  <c:v>101.68544932495485</c:v>
                </c:pt>
                <c:pt idx="1201">
                  <c:v>101.77858116549986</c:v>
                </c:pt>
                <c:pt idx="1202">
                  <c:v>101.87171300604487</c:v>
                </c:pt>
                <c:pt idx="1203">
                  <c:v>101.96484484658988</c:v>
                </c:pt>
                <c:pt idx="1204">
                  <c:v>102.0579766871349</c:v>
                </c:pt>
                <c:pt idx="1205">
                  <c:v>102.15110852767991</c:v>
                </c:pt>
                <c:pt idx="1206">
                  <c:v>102.24424036822492</c:v>
                </c:pt>
                <c:pt idx="1207">
                  <c:v>102.33737220876993</c:v>
                </c:pt>
                <c:pt idx="1208">
                  <c:v>102.43050404931495</c:v>
                </c:pt>
                <c:pt idx="1209">
                  <c:v>102.52363588985996</c:v>
                </c:pt>
                <c:pt idx="1210">
                  <c:v>102.61676773040497</c:v>
                </c:pt>
                <c:pt idx="1211">
                  <c:v>102.70989957094999</c:v>
                </c:pt>
                <c:pt idx="1212">
                  <c:v>102.803031411495</c:v>
                </c:pt>
                <c:pt idx="1213">
                  <c:v>102.89616325204001</c:v>
                </c:pt>
                <c:pt idx="1214">
                  <c:v>102.98929509258502</c:v>
                </c:pt>
                <c:pt idx="1215">
                  <c:v>103.08242693313004</c:v>
                </c:pt>
                <c:pt idx="1216">
                  <c:v>103.17555877367505</c:v>
                </c:pt>
                <c:pt idx="1217">
                  <c:v>103.26869061422006</c:v>
                </c:pt>
                <c:pt idx="1218">
                  <c:v>103.36182245476508</c:v>
                </c:pt>
                <c:pt idx="1219">
                  <c:v>103.45495429531009</c:v>
                </c:pt>
                <c:pt idx="1220">
                  <c:v>103.5480861358551</c:v>
                </c:pt>
                <c:pt idx="1221">
                  <c:v>103.64121797640011</c:v>
                </c:pt>
                <c:pt idx="1222">
                  <c:v>103.73434981694513</c:v>
                </c:pt>
                <c:pt idx="1223">
                  <c:v>103.82748165749014</c:v>
                </c:pt>
                <c:pt idx="1224">
                  <c:v>103.92061349803515</c:v>
                </c:pt>
                <c:pt idx="1225">
                  <c:v>104.01374533858016</c:v>
                </c:pt>
                <c:pt idx="1226">
                  <c:v>104.10687717912518</c:v>
                </c:pt>
                <c:pt idx="1227">
                  <c:v>104.20000901967019</c:v>
                </c:pt>
                <c:pt idx="1228">
                  <c:v>104.2931408602152</c:v>
                </c:pt>
                <c:pt idx="1229">
                  <c:v>104.38627270076022</c:v>
                </c:pt>
                <c:pt idx="1230">
                  <c:v>104.47940454130523</c:v>
                </c:pt>
                <c:pt idx="1231">
                  <c:v>104.57253638185024</c:v>
                </c:pt>
                <c:pt idx="1232">
                  <c:v>104.66566822239525</c:v>
                </c:pt>
                <c:pt idx="1233">
                  <c:v>104.75880006294027</c:v>
                </c:pt>
                <c:pt idx="1234">
                  <c:v>104.85193190348528</c:v>
                </c:pt>
                <c:pt idx="1235">
                  <c:v>104.94506374403029</c:v>
                </c:pt>
                <c:pt idx="1236">
                  <c:v>105.03819558457531</c:v>
                </c:pt>
                <c:pt idx="1237">
                  <c:v>105.13132742512032</c:v>
                </c:pt>
                <c:pt idx="1238">
                  <c:v>105.22445926566533</c:v>
                </c:pt>
                <c:pt idx="1239">
                  <c:v>105.31759110621034</c:v>
                </c:pt>
                <c:pt idx="1240">
                  <c:v>105.41056220139662</c:v>
                </c:pt>
                <c:pt idx="1241">
                  <c:v>105.5032142965142</c:v>
                </c:pt>
                <c:pt idx="1242">
                  <c:v>105.59555121631018</c:v>
                </c:pt>
                <c:pt idx="1243">
                  <c:v>105.6875767122613</c:v>
                </c:pt>
                <c:pt idx="1244">
                  <c:v>105.77929446451579</c:v>
                </c:pt>
                <c:pt idx="1245">
                  <c:v>105.87070808376956</c:v>
                </c:pt>
                <c:pt idx="1246">
                  <c:v>105.96182111307962</c:v>
                </c:pt>
                <c:pt idx="1247">
                  <c:v>106.05263702961709</c:v>
                </c:pt>
                <c:pt idx="1248">
                  <c:v>106.14315924636226</c:v>
                </c:pt>
                <c:pt idx="1249">
                  <c:v>106.23339111374418</c:v>
                </c:pt>
                <c:pt idx="1250">
                  <c:v>106.32333592122676</c:v>
                </c:pt>
                <c:pt idx="1251">
                  <c:v>106.41299689884372</c:v>
                </c:pt>
                <c:pt idx="1252">
                  <c:v>106.50237721868417</c:v>
                </c:pt>
                <c:pt idx="1253">
                  <c:v>106.59147999633096</c:v>
                </c:pt>
                <c:pt idx="1254">
                  <c:v>106.68030829225339</c:v>
                </c:pt>
                <c:pt idx="1255">
                  <c:v>106.76886511315625</c:v>
                </c:pt>
                <c:pt idx="1256">
                  <c:v>106.85715341328682</c:v>
                </c:pt>
                <c:pt idx="1257">
                  <c:v>106.94517609570117</c:v>
                </c:pt>
                <c:pt idx="1258">
                  <c:v>107.03293601349166</c:v>
                </c:pt>
                <c:pt idx="1259">
                  <c:v>107.12043597097686</c:v>
                </c:pt>
                <c:pt idx="1260">
                  <c:v>107.2076787248553</c:v>
                </c:pt>
                <c:pt idx="1261">
                  <c:v>107.29466698532448</c:v>
                </c:pt>
                <c:pt idx="1262">
                  <c:v>107.38140341716631</c:v>
                </c:pt>
                <c:pt idx="1263">
                  <c:v>107.46789064080025</c:v>
                </c:pt>
                <c:pt idx="1264">
                  <c:v>107.55413123330527</c:v>
                </c:pt>
                <c:pt idx="1265">
                  <c:v>107.64012772941189</c:v>
                </c:pt>
                <c:pt idx="1266">
                  <c:v>107.72588262246515</c:v>
                </c:pt>
                <c:pt idx="1267">
                  <c:v>107.81139836535972</c:v>
                </c:pt>
                <c:pt idx="1268">
                  <c:v>107.89667737144805</c:v>
                </c:pt>
                <c:pt idx="1269">
                  <c:v>107.98172201542246</c:v>
                </c:pt>
                <c:pt idx="1270">
                  <c:v>108.06653463417226</c:v>
                </c:pt>
                <c:pt idx="1271">
                  <c:v>108.15111752761644</c:v>
                </c:pt>
                <c:pt idx="1272">
                  <c:v>108.23547295951319</c:v>
                </c:pt>
                <c:pt idx="1273">
                  <c:v>108.31960315824664</c:v>
                </c:pt>
                <c:pt idx="1274">
                  <c:v>108.4035103175918</c:v>
                </c:pt>
                <c:pt idx="1275">
                  <c:v>108.48719659745846</c:v>
                </c:pt>
                <c:pt idx="1276">
                  <c:v>108.57066412461464</c:v>
                </c:pt>
                <c:pt idx="1277">
                  <c:v>108.65391499339032</c:v>
                </c:pt>
                <c:pt idx="1278">
                  <c:v>108.73695126636214</c:v>
                </c:pt>
                <c:pt idx="1279">
                  <c:v>108.81977497501963</c:v>
                </c:pt>
                <c:pt idx="1280">
                  <c:v>108.90238812041363</c:v>
                </c:pt>
                <c:pt idx="1281">
                  <c:v>108.98479267378745</c:v>
                </c:pt>
                <c:pt idx="1282">
                  <c:v>109.06699057719131</c:v>
                </c:pt>
                <c:pt idx="1283">
                  <c:v>109.14898374408061</c:v>
                </c:pt>
                <c:pt idx="1284">
                  <c:v>109.23077405989868</c:v>
                </c:pt>
                <c:pt idx="1285">
                  <c:v>109.31236338264415</c:v>
                </c:pt>
                <c:pt idx="1286">
                  <c:v>109.39375354342387</c:v>
                </c:pt>
                <c:pt idx="1287">
                  <c:v>109.4749463469915</c:v>
                </c:pt>
                <c:pt idx="1288">
                  <c:v>109.55594357227237</c:v>
                </c:pt>
                <c:pt idx="1289">
                  <c:v>109.63674697287499</c:v>
                </c:pt>
                <c:pt idx="1290">
                  <c:v>109.71735827758965</c:v>
                </c:pt>
                <c:pt idx="1291">
                  <c:v>109.79777919087446</c:v>
                </c:pt>
                <c:pt idx="1292">
                  <c:v>109.87801139332929</c:v>
                </c:pt>
                <c:pt idx="1293">
                  <c:v>109.95805654215785</c:v>
                </c:pt>
                <c:pt idx="1294">
                  <c:v>110.03795902034349</c:v>
                </c:pt>
                <c:pt idx="1295">
                  <c:v>110.11780517642688</c:v>
                </c:pt>
                <c:pt idx="1296">
                  <c:v>110.19768061951784</c:v>
                </c:pt>
                <c:pt idx="1297">
                  <c:v>110.27767102297176</c:v>
                </c:pt>
                <c:pt idx="1298">
                  <c:v>110.35786292854115</c:v>
                </c:pt>
                <c:pt idx="1299">
                  <c:v>110.43834457222371</c:v>
                </c:pt>
                <c:pt idx="1300">
                  <c:v>110.5192067541353</c:v>
                </c:pt>
                <c:pt idx="1301">
                  <c:v>110.60054377704516</c:v>
                </c:pt>
                <c:pt idx="1302">
                  <c:v>110.68240872664047</c:v>
                </c:pt>
                <c:pt idx="1303">
                  <c:v>110.76481104282807</c:v>
                </c:pt>
                <c:pt idx="1304">
                  <c:v>110.84776045555517</c:v>
                </c:pt>
                <c:pt idx="1305">
                  <c:v>110.93126699748008</c:v>
                </c:pt>
                <c:pt idx="1306">
                  <c:v>111.01534101736425</c:v>
                </c:pt>
                <c:pt idx="1307">
                  <c:v>111.09999319423667</c:v>
                </c:pt>
                <c:pt idx="1308">
                  <c:v>111.18523455238568</c:v>
                </c:pt>
                <c:pt idx="1309">
                  <c:v>111.27107647723803</c:v>
                </c:pt>
                <c:pt idx="1310">
                  <c:v>111.35753073219037</c:v>
                </c:pt>
                <c:pt idx="1311">
                  <c:v>111.44460947646395</c:v>
                </c:pt>
                <c:pt idx="1312">
                  <c:v>111.53226897592896</c:v>
                </c:pt>
                <c:pt idx="1313">
                  <c:v>111.62040565004635</c:v>
                </c:pt>
                <c:pt idx="1314">
                  <c:v>111.70891054976785</c:v>
                </c:pt>
                <c:pt idx="1315">
                  <c:v>111.79767050616667</c:v>
                </c:pt>
                <c:pt idx="1316">
                  <c:v>111.88656941276446</c:v>
                </c:pt>
                <c:pt idx="1317">
                  <c:v>111.97548960327693</c:v>
                </c:pt>
                <c:pt idx="1318">
                  <c:v>112.06431328050095</c:v>
                </c:pt>
                <c:pt idx="1319">
                  <c:v>112.15292394878855</c:v>
                </c:pt>
                <c:pt idx="1320">
                  <c:v>112.24126551186625</c:v>
                </c:pt>
                <c:pt idx="1321">
                  <c:v>112.32934088288957</c:v>
                </c:pt>
                <c:pt idx="1322">
                  <c:v>112.41715292480883</c:v>
                </c:pt>
                <c:pt idx="1323">
                  <c:v>112.50464827326</c:v>
                </c:pt>
                <c:pt idx="1324">
                  <c:v>112.59171990191157</c:v>
                </c:pt>
                <c:pt idx="1325">
                  <c:v>112.67826571260626</c:v>
                </c:pt>
                <c:pt idx="1326">
                  <c:v>112.7641895100781</c:v>
                </c:pt>
                <c:pt idx="1327">
                  <c:v>112.84940180538321</c:v>
                </c:pt>
                <c:pt idx="1328">
                  <c:v>112.9338204360299</c:v>
                </c:pt>
                <c:pt idx="1329">
                  <c:v>113.01737099977336</c:v>
                </c:pt>
                <c:pt idx="1330">
                  <c:v>113.09998710718359</c:v>
                </c:pt>
                <c:pt idx="1331">
                  <c:v>113.18165538724386</c:v>
                </c:pt>
                <c:pt idx="1332">
                  <c:v>113.26240934822403</c:v>
                </c:pt>
                <c:pt idx="1333">
                  <c:v>113.34228058867302</c:v>
                </c:pt>
                <c:pt idx="1334">
                  <c:v>113.42129894620805</c:v>
                </c:pt>
                <c:pt idx="1335">
                  <c:v>113.49949263172944</c:v>
                </c:pt>
                <c:pt idx="1336">
                  <c:v>113.5768883507686</c:v>
                </c:pt>
                <c:pt idx="1337">
                  <c:v>113.65351141344514</c:v>
                </c:pt>
                <c:pt idx="1338">
                  <c:v>113.72938583431298</c:v>
                </c:pt>
                <c:pt idx="1339">
                  <c:v>113.80453442320889</c:v>
                </c:pt>
                <c:pt idx="1340">
                  <c:v>113.82861096387111</c:v>
                </c:pt>
                <c:pt idx="1341">
                  <c:v>113.90317550693959</c:v>
                </c:pt>
                <c:pt idx="1342">
                  <c:v>113.97774005000807</c:v>
                </c:pt>
                <c:pt idx="1343">
                  <c:v>114.05230459307654</c:v>
                </c:pt>
                <c:pt idx="1344">
                  <c:v>114.12686913614502</c:v>
                </c:pt>
                <c:pt idx="1345">
                  <c:v>114.20143367921349</c:v>
                </c:pt>
                <c:pt idx="1346">
                  <c:v>114.27599822228197</c:v>
                </c:pt>
                <c:pt idx="1347">
                  <c:v>114.35056276535045</c:v>
                </c:pt>
                <c:pt idx="1348">
                  <c:v>114.42512730841892</c:v>
                </c:pt>
                <c:pt idx="1349">
                  <c:v>114.4996918514874</c:v>
                </c:pt>
                <c:pt idx="1350">
                  <c:v>114.57425639455587</c:v>
                </c:pt>
                <c:pt idx="1351">
                  <c:v>114.64882093762435</c:v>
                </c:pt>
                <c:pt idx="1352">
                  <c:v>114.72338548069283</c:v>
                </c:pt>
                <c:pt idx="1353">
                  <c:v>114.7979500237613</c:v>
                </c:pt>
                <c:pt idx="1354">
                  <c:v>114.87251456682978</c:v>
                </c:pt>
                <c:pt idx="1355">
                  <c:v>114.94707910989825</c:v>
                </c:pt>
                <c:pt idx="1356">
                  <c:v>115.02164365296673</c:v>
                </c:pt>
                <c:pt idx="1357">
                  <c:v>115.09620819603521</c:v>
                </c:pt>
                <c:pt idx="1358">
                  <c:v>115.17077273910368</c:v>
                </c:pt>
                <c:pt idx="1359">
                  <c:v>115.24533728217216</c:v>
                </c:pt>
                <c:pt idx="1360">
                  <c:v>115.31990182524063</c:v>
                </c:pt>
                <c:pt idx="1361">
                  <c:v>115.39446636830911</c:v>
                </c:pt>
                <c:pt idx="1362">
                  <c:v>115.46903091137759</c:v>
                </c:pt>
                <c:pt idx="1363">
                  <c:v>115.54359545444606</c:v>
                </c:pt>
                <c:pt idx="1364">
                  <c:v>115.61815999751454</c:v>
                </c:pt>
                <c:pt idx="1365">
                  <c:v>115.69272454058301</c:v>
                </c:pt>
                <c:pt idx="1366">
                  <c:v>115.76728908365149</c:v>
                </c:pt>
                <c:pt idx="1367">
                  <c:v>115.84185362671997</c:v>
                </c:pt>
                <c:pt idx="1368">
                  <c:v>115.91641816978844</c:v>
                </c:pt>
                <c:pt idx="1369">
                  <c:v>115.99098271285692</c:v>
                </c:pt>
                <c:pt idx="1370">
                  <c:v>116.0655472559254</c:v>
                </c:pt>
                <c:pt idx="1371">
                  <c:v>116.14011179899387</c:v>
                </c:pt>
                <c:pt idx="1372">
                  <c:v>116.21467634206235</c:v>
                </c:pt>
                <c:pt idx="1373">
                  <c:v>116.28924088513082</c:v>
                </c:pt>
                <c:pt idx="1374">
                  <c:v>116.3638054281993</c:v>
                </c:pt>
                <c:pt idx="1375">
                  <c:v>116.43836997126778</c:v>
                </c:pt>
                <c:pt idx="1376">
                  <c:v>116.51293451433625</c:v>
                </c:pt>
                <c:pt idx="1377">
                  <c:v>116.58749905740473</c:v>
                </c:pt>
                <c:pt idx="1378">
                  <c:v>116.6620636004732</c:v>
                </c:pt>
                <c:pt idx="1379">
                  <c:v>116.73662814354168</c:v>
                </c:pt>
                <c:pt idx="1380">
                  <c:v>116.81119268661016</c:v>
                </c:pt>
                <c:pt idx="1381">
                  <c:v>116.88575722967863</c:v>
                </c:pt>
                <c:pt idx="1382">
                  <c:v>116.96032177274711</c:v>
                </c:pt>
                <c:pt idx="1383">
                  <c:v>117.03488631581558</c:v>
                </c:pt>
                <c:pt idx="1384">
                  <c:v>117.10945085888406</c:v>
                </c:pt>
                <c:pt idx="1385">
                  <c:v>117.18401540195254</c:v>
                </c:pt>
                <c:pt idx="1386">
                  <c:v>117.25857994502101</c:v>
                </c:pt>
                <c:pt idx="1387">
                  <c:v>117.33314448808949</c:v>
                </c:pt>
                <c:pt idx="1388">
                  <c:v>117.40770903115796</c:v>
                </c:pt>
                <c:pt idx="1389">
                  <c:v>117.48262914571778</c:v>
                </c:pt>
                <c:pt idx="1390">
                  <c:v>117.55827419880907</c:v>
                </c:pt>
                <c:pt idx="1391">
                  <c:v>117.63466565060986</c:v>
                </c:pt>
                <c:pt idx="1392">
                  <c:v>117.71182604146985</c:v>
                </c:pt>
                <c:pt idx="1393">
                  <c:v>117.78977906959527</c:v>
                </c:pt>
                <c:pt idx="1394">
                  <c:v>117.86854967606814</c:v>
                </c:pt>
                <c:pt idx="1395">
                  <c:v>117.94816413806444</c:v>
                </c:pt>
                <c:pt idx="1396">
                  <c:v>118.02865017125883</c:v>
                </c:pt>
                <c:pt idx="1397">
                  <c:v>118.11003704254729</c:v>
                </c:pt>
                <c:pt idx="1398">
                  <c:v>118.19235569438739</c:v>
                </c:pt>
                <c:pt idx="1399">
                  <c:v>118.2756388822541</c:v>
                </c:pt>
                <c:pt idx="1400">
                  <c:v>118.35992132694278</c:v>
                </c:pt>
                <c:pt idx="1401">
                  <c:v>118.44523988372764</c:v>
                </c:pt>
                <c:pt idx="1402">
                  <c:v>118.53163373071341</c:v>
                </c:pt>
                <c:pt idx="1403">
                  <c:v>118.61914457911091</c:v>
                </c:pt>
                <c:pt idx="1404">
                  <c:v>118.70781690863859</c:v>
                </c:pt>
                <c:pt idx="1405">
                  <c:v>118.79769823182011</c:v>
                </c:pt>
                <c:pt idx="1406">
                  <c:v>118.88883939163502</c:v>
                </c:pt>
                <c:pt idx="1407">
                  <c:v>118.98129489781617</c:v>
                </c:pt>
                <c:pt idx="1408">
                  <c:v>119.07442673836118</c:v>
                </c:pt>
                <c:pt idx="1409">
                  <c:v>119.1675585789062</c:v>
                </c:pt>
                <c:pt idx="1410">
                  <c:v>119.26069041945121</c:v>
                </c:pt>
                <c:pt idx="1411">
                  <c:v>119.35382225999622</c:v>
                </c:pt>
                <c:pt idx="1412">
                  <c:v>119.44695410054123</c:v>
                </c:pt>
                <c:pt idx="1413">
                  <c:v>119.54008594108625</c:v>
                </c:pt>
                <c:pt idx="1414">
                  <c:v>119.63321778163126</c:v>
                </c:pt>
                <c:pt idx="1415">
                  <c:v>119.72634962217627</c:v>
                </c:pt>
                <c:pt idx="1416">
                  <c:v>119.81948146272128</c:v>
                </c:pt>
                <c:pt idx="1417">
                  <c:v>119.9126133032663</c:v>
                </c:pt>
                <c:pt idx="1418">
                  <c:v>120.00574514381131</c:v>
                </c:pt>
                <c:pt idx="1419">
                  <c:v>120.09887698435632</c:v>
                </c:pt>
                <c:pt idx="1420">
                  <c:v>120.19200882490134</c:v>
                </c:pt>
                <c:pt idx="1421">
                  <c:v>120.28514066544635</c:v>
                </c:pt>
                <c:pt idx="1422">
                  <c:v>120.37827250599136</c:v>
                </c:pt>
                <c:pt idx="1423">
                  <c:v>120.47140434653637</c:v>
                </c:pt>
                <c:pt idx="1424">
                  <c:v>120.56453618708139</c:v>
                </c:pt>
                <c:pt idx="1425">
                  <c:v>120.6576680276264</c:v>
                </c:pt>
                <c:pt idx="1426">
                  <c:v>120.75079986817141</c:v>
                </c:pt>
                <c:pt idx="1427">
                  <c:v>120.84393170871643</c:v>
                </c:pt>
                <c:pt idx="1428">
                  <c:v>120.93706354926144</c:v>
                </c:pt>
                <c:pt idx="1429">
                  <c:v>121.03019538980645</c:v>
                </c:pt>
                <c:pt idx="1430">
                  <c:v>121.12332723035146</c:v>
                </c:pt>
                <c:pt idx="1431">
                  <c:v>121.21645907089648</c:v>
                </c:pt>
                <c:pt idx="1432">
                  <c:v>121.30959091144149</c:v>
                </c:pt>
                <c:pt idx="1433">
                  <c:v>121.4027227519865</c:v>
                </c:pt>
                <c:pt idx="1434">
                  <c:v>121.49585459253151</c:v>
                </c:pt>
                <c:pt idx="1435">
                  <c:v>121.58898643307653</c:v>
                </c:pt>
                <c:pt idx="1436">
                  <c:v>121.68211827362154</c:v>
                </c:pt>
                <c:pt idx="1437">
                  <c:v>121.77525011416655</c:v>
                </c:pt>
                <c:pt idx="1438">
                  <c:v>121.86838195471157</c:v>
                </c:pt>
                <c:pt idx="1439">
                  <c:v>121.96151379525658</c:v>
                </c:pt>
                <c:pt idx="1440">
                  <c:v>122.05464563580159</c:v>
                </c:pt>
                <c:pt idx="1441">
                  <c:v>122.1477774763466</c:v>
                </c:pt>
                <c:pt idx="1442">
                  <c:v>122.24090931689162</c:v>
                </c:pt>
                <c:pt idx="1443">
                  <c:v>122.33404115743663</c:v>
                </c:pt>
                <c:pt idx="1444">
                  <c:v>122.42717299798164</c:v>
                </c:pt>
                <c:pt idx="1445">
                  <c:v>122.52030483852666</c:v>
                </c:pt>
                <c:pt idx="1446">
                  <c:v>122.61343667907167</c:v>
                </c:pt>
                <c:pt idx="1447">
                  <c:v>122.70656851961668</c:v>
                </c:pt>
                <c:pt idx="1448">
                  <c:v>122.79970036016169</c:v>
                </c:pt>
                <c:pt idx="1449">
                  <c:v>122.89283220070671</c:v>
                </c:pt>
                <c:pt idx="1450">
                  <c:v>122.98596404125172</c:v>
                </c:pt>
                <c:pt idx="1451">
                  <c:v>123.07909588179673</c:v>
                </c:pt>
                <c:pt idx="1452">
                  <c:v>123.17222772234174</c:v>
                </c:pt>
                <c:pt idx="1453">
                  <c:v>123.26535956288676</c:v>
                </c:pt>
                <c:pt idx="1454">
                  <c:v>123.35849140343177</c:v>
                </c:pt>
                <c:pt idx="1455">
                  <c:v>123.45162324397678</c:v>
                </c:pt>
                <c:pt idx="1456">
                  <c:v>123.5447550845218</c:v>
                </c:pt>
                <c:pt idx="1457">
                  <c:v>123.63788692506681</c:v>
                </c:pt>
                <c:pt idx="1458">
                  <c:v>123.73101876561182</c:v>
                </c:pt>
                <c:pt idx="1459">
                  <c:v>123.82415060615683</c:v>
                </c:pt>
                <c:pt idx="1460">
                  <c:v>123.91728244670185</c:v>
                </c:pt>
                <c:pt idx="1461">
                  <c:v>124.01041428724686</c:v>
                </c:pt>
                <c:pt idx="1462">
                  <c:v>124.10354612779187</c:v>
                </c:pt>
                <c:pt idx="1463">
                  <c:v>124.19667796833689</c:v>
                </c:pt>
                <c:pt idx="1464">
                  <c:v>124.2898098088819</c:v>
                </c:pt>
                <c:pt idx="1465">
                  <c:v>124.38294164942691</c:v>
                </c:pt>
                <c:pt idx="1466">
                  <c:v>124.47607348997192</c:v>
                </c:pt>
                <c:pt idx="1467">
                  <c:v>124.56920533051694</c:v>
                </c:pt>
                <c:pt idx="1468">
                  <c:v>124.66233717106195</c:v>
                </c:pt>
                <c:pt idx="1469">
                  <c:v>124.75546901160696</c:v>
                </c:pt>
                <c:pt idx="1470">
                  <c:v>124.84860085215198</c:v>
                </c:pt>
                <c:pt idx="1471">
                  <c:v>124.94173269269699</c:v>
                </c:pt>
                <c:pt idx="1472">
                  <c:v>125.034864533242</c:v>
                </c:pt>
                <c:pt idx="1473">
                  <c:v>125.12799637378701</c:v>
                </c:pt>
                <c:pt idx="1474">
                  <c:v>125.22112821433203</c:v>
                </c:pt>
                <c:pt idx="1475">
                  <c:v>125.31426005487704</c:v>
                </c:pt>
                <c:pt idx="1476">
                  <c:v>125.40739189542205</c:v>
                </c:pt>
                <c:pt idx="1477">
                  <c:v>125.50052373596706</c:v>
                </c:pt>
                <c:pt idx="1478">
                  <c:v>125.59365557651208</c:v>
                </c:pt>
                <c:pt idx="1479">
                  <c:v>125.68678741705709</c:v>
                </c:pt>
                <c:pt idx="1480">
                  <c:v>125.7799192576021</c:v>
                </c:pt>
                <c:pt idx="1481">
                  <c:v>125.87305109814712</c:v>
                </c:pt>
                <c:pt idx="1482">
                  <c:v>125.96618293869213</c:v>
                </c:pt>
                <c:pt idx="1483">
                  <c:v>126.05931477923714</c:v>
                </c:pt>
                <c:pt idx="1484">
                  <c:v>126.15244661978215</c:v>
                </c:pt>
                <c:pt idx="1485">
                  <c:v>126.24557846032717</c:v>
                </c:pt>
                <c:pt idx="1486">
                  <c:v>126.33871030087218</c:v>
                </c:pt>
                <c:pt idx="1487">
                  <c:v>126.43184214141719</c:v>
                </c:pt>
                <c:pt idx="1488">
                  <c:v>126.52497398196221</c:v>
                </c:pt>
                <c:pt idx="1489">
                  <c:v>126.61810582250722</c:v>
                </c:pt>
                <c:pt idx="1490">
                  <c:v>126.71123766305223</c:v>
                </c:pt>
                <c:pt idx="1491">
                  <c:v>126.80436950359724</c:v>
                </c:pt>
                <c:pt idx="1492">
                  <c:v>126.89750134414226</c:v>
                </c:pt>
                <c:pt idx="1493">
                  <c:v>126.99063318468727</c:v>
                </c:pt>
                <c:pt idx="1494">
                  <c:v>127.08376502523228</c:v>
                </c:pt>
                <c:pt idx="1495">
                  <c:v>127.17689686577729</c:v>
                </c:pt>
                <c:pt idx="1496">
                  <c:v>127.27002870632231</c:v>
                </c:pt>
                <c:pt idx="1497">
                  <c:v>127.36316054686732</c:v>
                </c:pt>
                <c:pt idx="1498">
                  <c:v>127.45629238741233</c:v>
                </c:pt>
                <c:pt idx="1499">
                  <c:v>127.54942422795735</c:v>
                </c:pt>
                <c:pt idx="1500">
                  <c:v>127.64255606850236</c:v>
                </c:pt>
                <c:pt idx="1501">
                  <c:v>127.73568790904737</c:v>
                </c:pt>
                <c:pt idx="1502">
                  <c:v>127.82881974959238</c:v>
                </c:pt>
                <c:pt idx="1503">
                  <c:v>127.9219515901374</c:v>
                </c:pt>
                <c:pt idx="1504">
                  <c:v>128.01508343068241</c:v>
                </c:pt>
                <c:pt idx="1505">
                  <c:v>128.10821527122741</c:v>
                </c:pt>
                <c:pt idx="1506">
                  <c:v>128.20134711177241</c:v>
                </c:pt>
                <c:pt idx="1507">
                  <c:v>128.29447895231741</c:v>
                </c:pt>
                <c:pt idx="1508">
                  <c:v>128.3876107928624</c:v>
                </c:pt>
                <c:pt idx="1509">
                  <c:v>128.4807426334074</c:v>
                </c:pt>
                <c:pt idx="1510">
                  <c:v>128.5738744739524</c:v>
                </c:pt>
                <c:pt idx="1511">
                  <c:v>128.6670063144974</c:v>
                </c:pt>
                <c:pt idx="1512">
                  <c:v>128.7601381550424</c:v>
                </c:pt>
                <c:pt idx="1513">
                  <c:v>128.8532699955874</c:v>
                </c:pt>
                <c:pt idx="1514">
                  <c:v>128.9464018361324</c:v>
                </c:pt>
                <c:pt idx="1515">
                  <c:v>129.03953367667739</c:v>
                </c:pt>
                <c:pt idx="1516">
                  <c:v>129.13250477186367</c:v>
                </c:pt>
                <c:pt idx="1517">
                  <c:v>129.22515686698125</c:v>
                </c:pt>
                <c:pt idx="1518">
                  <c:v>129.31749378677725</c:v>
                </c:pt>
                <c:pt idx="1519">
                  <c:v>129.40951928272838</c:v>
                </c:pt>
                <c:pt idx="1520">
                  <c:v>129.50123703498286</c:v>
                </c:pt>
                <c:pt idx="1521">
                  <c:v>129.59265065423665</c:v>
                </c:pt>
                <c:pt idx="1522">
                  <c:v>129.68376368354672</c:v>
                </c:pt>
                <c:pt idx="1523">
                  <c:v>129.77457960008419</c:v>
                </c:pt>
                <c:pt idx="1524">
                  <c:v>129.86510181682937</c:v>
                </c:pt>
                <c:pt idx="1525">
                  <c:v>129.95533368421127</c:v>
                </c:pt>
                <c:pt idx="1526">
                  <c:v>130.04542143545564</c:v>
                </c:pt>
                <c:pt idx="1527">
                  <c:v>130.13550918670001</c:v>
                </c:pt>
                <c:pt idx="1528">
                  <c:v>130.22559693794437</c:v>
                </c:pt>
                <c:pt idx="1529">
                  <c:v>130.31568468918874</c:v>
                </c:pt>
                <c:pt idx="1530">
                  <c:v>130.40577244043311</c:v>
                </c:pt>
                <c:pt idx="1531">
                  <c:v>130.49586019167748</c:v>
                </c:pt>
                <c:pt idx="1532">
                  <c:v>130.58594794292185</c:v>
                </c:pt>
                <c:pt idx="1533">
                  <c:v>130.67603569416622</c:v>
                </c:pt>
                <c:pt idx="1534">
                  <c:v>130.76612344541059</c:v>
                </c:pt>
                <c:pt idx="1535">
                  <c:v>130.85684106053208</c:v>
                </c:pt>
                <c:pt idx="1536">
                  <c:v>130.94885452079441</c:v>
                </c:pt>
                <c:pt idx="1537">
                  <c:v>131.04222099653177</c:v>
                </c:pt>
                <c:pt idx="1538">
                  <c:v>131.13700198971566</c:v>
                </c:pt>
                <c:pt idx="1539">
                  <c:v>131.23326380784778</c:v>
                </c:pt>
                <c:pt idx="1540">
                  <c:v>131.33107810667082</c:v>
                </c:pt>
                <c:pt idx="1541">
                  <c:v>131.43052251432036</c:v>
                </c:pt>
                <c:pt idx="1542">
                  <c:v>131.5316813523732</c:v>
                </c:pt>
                <c:pt idx="1543">
                  <c:v>131.63464647283695</c:v>
                </c:pt>
                <c:pt idx="1544">
                  <c:v>131.7395182347156</c:v>
                </c:pt>
                <c:pt idx="1545">
                  <c:v>131.84537911972032</c:v>
                </c:pt>
                <c:pt idx="1546">
                  <c:v>131.95124000472504</c:v>
                </c:pt>
                <c:pt idx="1547">
                  <c:v>132.05710088972975</c:v>
                </c:pt>
                <c:pt idx="1548">
                  <c:v>132.16296177473447</c:v>
                </c:pt>
                <c:pt idx="1549">
                  <c:v>132.26882265973919</c:v>
                </c:pt>
                <c:pt idx="1550">
                  <c:v>132.3746835447439</c:v>
                </c:pt>
                <c:pt idx="1551">
                  <c:v>132.48054442974862</c:v>
                </c:pt>
                <c:pt idx="1552">
                  <c:v>132.58640531475334</c:v>
                </c:pt>
                <c:pt idx="1553">
                  <c:v>132.69226619975805</c:v>
                </c:pt>
                <c:pt idx="1554">
                  <c:v>132.79812708476277</c:v>
                </c:pt>
                <c:pt idx="1555">
                  <c:v>132.90398796976748</c:v>
                </c:pt>
                <c:pt idx="1556">
                  <c:v>133.0098488547722</c:v>
                </c:pt>
                <c:pt idx="1557">
                  <c:v>133.11570973977692</c:v>
                </c:pt>
                <c:pt idx="1558">
                  <c:v>133.22157062478163</c:v>
                </c:pt>
                <c:pt idx="1559">
                  <c:v>133.32743150978635</c:v>
                </c:pt>
                <c:pt idx="1560">
                  <c:v>133.43329239479107</c:v>
                </c:pt>
                <c:pt idx="1561">
                  <c:v>133.53915327979578</c:v>
                </c:pt>
                <c:pt idx="1562">
                  <c:v>133.6450141648005</c:v>
                </c:pt>
                <c:pt idx="1563">
                  <c:v>133.75087504980522</c:v>
                </c:pt>
                <c:pt idx="1564">
                  <c:v>133.85673593480993</c:v>
                </c:pt>
                <c:pt idx="1565">
                  <c:v>133.96259681981465</c:v>
                </c:pt>
                <c:pt idx="1566">
                  <c:v>134.06845770481937</c:v>
                </c:pt>
                <c:pt idx="1567">
                  <c:v>134.17431858982408</c:v>
                </c:pt>
                <c:pt idx="1568">
                  <c:v>134.2801794748288</c:v>
                </c:pt>
                <c:pt idx="1569">
                  <c:v>134.38604035983352</c:v>
                </c:pt>
                <c:pt idx="1570">
                  <c:v>134.49190124483823</c:v>
                </c:pt>
                <c:pt idx="1571">
                  <c:v>134.59776212984295</c:v>
                </c:pt>
                <c:pt idx="1572">
                  <c:v>134.70362301484766</c:v>
                </c:pt>
                <c:pt idx="1573">
                  <c:v>134.80948389985238</c:v>
                </c:pt>
                <c:pt idx="1574">
                  <c:v>134.9153447848571</c:v>
                </c:pt>
                <c:pt idx="1575">
                  <c:v>135.02120566986181</c:v>
                </c:pt>
                <c:pt idx="1576">
                  <c:v>135.12706655486653</c:v>
                </c:pt>
                <c:pt idx="1577">
                  <c:v>135.23292743987125</c:v>
                </c:pt>
                <c:pt idx="1578">
                  <c:v>135.33878832487596</c:v>
                </c:pt>
                <c:pt idx="1579">
                  <c:v>135.44464920988068</c:v>
                </c:pt>
                <c:pt idx="1580">
                  <c:v>135.5505100948854</c:v>
                </c:pt>
                <c:pt idx="1581">
                  <c:v>135.65637097989011</c:v>
                </c:pt>
                <c:pt idx="1582">
                  <c:v>135.76223186489483</c:v>
                </c:pt>
                <c:pt idx="1583">
                  <c:v>135.86809274989955</c:v>
                </c:pt>
                <c:pt idx="1584">
                  <c:v>135.97395363490426</c:v>
                </c:pt>
                <c:pt idx="1585">
                  <c:v>136.07981451990898</c:v>
                </c:pt>
                <c:pt idx="1586">
                  <c:v>136.1856754049137</c:v>
                </c:pt>
                <c:pt idx="1587">
                  <c:v>136.29153628991841</c:v>
                </c:pt>
                <c:pt idx="1588">
                  <c:v>136.39739717492313</c:v>
                </c:pt>
                <c:pt idx="1589">
                  <c:v>136.50325805992784</c:v>
                </c:pt>
                <c:pt idx="1590">
                  <c:v>136.60890221573507</c:v>
                </c:pt>
                <c:pt idx="1591">
                  <c:v>136.71411682006726</c:v>
                </c:pt>
                <c:pt idx="1592">
                  <c:v>136.81890782700083</c:v>
                </c:pt>
                <c:pt idx="1593">
                  <c:v>136.92328105820749</c:v>
                </c:pt>
                <c:pt idx="1594">
                  <c:v>137.0272422070253</c:v>
                </c:pt>
                <c:pt idx="1595">
                  <c:v>137.13079684237013</c:v>
                </c:pt>
                <c:pt idx="1596">
                  <c:v>137.23395041249552</c:v>
                </c:pt>
                <c:pt idx="1597">
                  <c:v>137.33670824860781</c:v>
                </c:pt>
                <c:pt idx="1598">
                  <c:v>137.43907556834347</c:v>
                </c:pt>
                <c:pt idx="1599">
                  <c:v>137.54104192062834</c:v>
                </c:pt>
                <c:pt idx="1600">
                  <c:v>137.64259725576318</c:v>
                </c:pt>
                <c:pt idx="1601">
                  <c:v>137.7437472284268</c:v>
                </c:pt>
                <c:pt idx="1602">
                  <c:v>137.84449736851209</c:v>
                </c:pt>
                <c:pt idx="1603">
                  <c:v>137.94485308493344</c:v>
                </c:pt>
                <c:pt idx="1604">
                  <c:v>138.04481966928634</c:v>
                </c:pt>
                <c:pt idx="1605">
                  <c:v>138.14440229936605</c:v>
                </c:pt>
                <c:pt idx="1606">
                  <c:v>138.24360604255196</c:v>
                </c:pt>
                <c:pt idx="1607">
                  <c:v>138.34243585906364</c:v>
                </c:pt>
                <c:pt idx="1608">
                  <c:v>138.44089660509485</c:v>
                </c:pt>
                <c:pt idx="1609">
                  <c:v>138.53899303583052</c:v>
                </c:pt>
                <c:pt idx="1610">
                  <c:v>138.63672980835261</c:v>
                </c:pt>
                <c:pt idx="1611">
                  <c:v>138.7341114844393</c:v>
                </c:pt>
                <c:pt idx="1612">
                  <c:v>138.83113047089435</c:v>
                </c:pt>
                <c:pt idx="1613">
                  <c:v>138.92777946054241</c:v>
                </c:pt>
                <c:pt idx="1614">
                  <c:v>139.02406330692764</c:v>
                </c:pt>
                <c:pt idx="1615">
                  <c:v>139.11998676159587</c:v>
                </c:pt>
                <c:pt idx="1616">
                  <c:v>139.21555447705904</c:v>
                </c:pt>
                <c:pt idx="1617">
                  <c:v>139.31077100964995</c:v>
                </c:pt>
                <c:pt idx="1618">
                  <c:v>139.40564082227206</c:v>
                </c:pt>
                <c:pt idx="1619">
                  <c:v>139.50016828704929</c:v>
                </c:pt>
                <c:pt idx="1620">
                  <c:v>139.59435768788012</c:v>
                </c:pt>
                <c:pt idx="1621">
                  <c:v>139.68821322289998</c:v>
                </c:pt>
                <c:pt idx="1622">
                  <c:v>139.78173900685624</c:v>
                </c:pt>
                <c:pt idx="1623">
                  <c:v>139.87493907339947</c:v>
                </c:pt>
                <c:pt idx="1624">
                  <c:v>139.9678173772943</c:v>
                </c:pt>
                <c:pt idx="1625">
                  <c:v>140.06037779655355</c:v>
                </c:pt>
                <c:pt idx="1626">
                  <c:v>140.15262413449904</c:v>
                </c:pt>
                <c:pt idx="1627">
                  <c:v>140.24456012175145</c:v>
                </c:pt>
                <c:pt idx="1628">
                  <c:v>140.33618941815303</c:v>
                </c:pt>
                <c:pt idx="1629">
                  <c:v>140.42751561462532</c:v>
                </c:pt>
                <c:pt idx="1630">
                  <c:v>140.51854223496474</c:v>
                </c:pt>
                <c:pt idx="1631">
                  <c:v>140.60927273757866</c:v>
                </c:pt>
                <c:pt idx="1632">
                  <c:v>140.69971051716411</c:v>
                </c:pt>
                <c:pt idx="1633">
                  <c:v>140.78985890633166</c:v>
                </c:pt>
                <c:pt idx="1634">
                  <c:v>140.87972117717649</c:v>
                </c:pt>
                <c:pt idx="1635">
                  <c:v>140.96930054279886</c:v>
                </c:pt>
                <c:pt idx="1636">
                  <c:v>141.05860015877579</c:v>
                </c:pt>
                <c:pt idx="1637">
                  <c:v>141.14762312458603</c:v>
                </c:pt>
                <c:pt idx="1638">
                  <c:v>141.23637248498994</c:v>
                </c:pt>
                <c:pt idx="1639">
                  <c:v>141.32485123136618</c:v>
                </c:pt>
                <c:pt idx="1640">
                  <c:v>141.41306230300674</c:v>
                </c:pt>
                <c:pt idx="1641">
                  <c:v>141.50100858837189</c:v>
                </c:pt>
                <c:pt idx="1642">
                  <c:v>141.58869292630666</c:v>
                </c:pt>
                <c:pt idx="1643">
                  <c:v>141.67617418659708</c:v>
                </c:pt>
                <c:pt idx="1644">
                  <c:v>141.76356599066506</c:v>
                </c:pt>
                <c:pt idx="1645">
                  <c:v>141.85098066514453</c:v>
                </c:pt>
                <c:pt idx="1646">
                  <c:v>141.93853051453058</c:v>
                </c:pt>
                <c:pt idx="1647">
                  <c:v>142.02632909120464</c:v>
                </c:pt>
                <c:pt idx="1648">
                  <c:v>142.11449250321655</c:v>
                </c:pt>
                <c:pt idx="1649">
                  <c:v>142.20314080253254</c:v>
                </c:pt>
                <c:pt idx="1650">
                  <c:v>142.29239950157154</c:v>
                </c:pt>
                <c:pt idx="1651">
                  <c:v>142.38234054820151</c:v>
                </c:pt>
                <c:pt idx="1652">
                  <c:v>142.4729785675847</c:v>
                </c:pt>
                <c:pt idx="1653">
                  <c:v>142.56432872338198</c:v>
                </c:pt>
                <c:pt idx="1654">
                  <c:v>142.65640674599985</c:v>
                </c:pt>
                <c:pt idx="1655">
                  <c:v>142.74922896277332</c:v>
                </c:pt>
                <c:pt idx="1656">
                  <c:v>142.84281233024899</c:v>
                </c:pt>
                <c:pt idx="1657">
                  <c:v>142.93717446875013</c:v>
                </c:pt>
                <c:pt idx="1658">
                  <c:v>143.03233369942404</c:v>
                </c:pt>
                <c:pt idx="1659">
                  <c:v>143.12830908399332</c:v>
                </c:pt>
                <c:pt idx="1660">
                  <c:v>143.22512046745595</c:v>
                </c:pt>
                <c:pt idx="1661">
                  <c:v>143.32271075668808</c:v>
                </c:pt>
                <c:pt idx="1662">
                  <c:v>143.42095191671146</c:v>
                </c:pt>
                <c:pt idx="1663">
                  <c:v>143.51970754668389</c:v>
                </c:pt>
                <c:pt idx="1664">
                  <c:v>143.61882168527009</c:v>
                </c:pt>
                <c:pt idx="1665">
                  <c:v>143.71813322763123</c:v>
                </c:pt>
                <c:pt idx="1666">
                  <c:v>143.81747827699692</c:v>
                </c:pt>
                <c:pt idx="1667">
                  <c:v>143.91669260989133</c:v>
                </c:pt>
                <c:pt idx="1668">
                  <c:v>144.01561415352177</c:v>
                </c:pt>
                <c:pt idx="1669">
                  <c:v>144.11416543899651</c:v>
                </c:pt>
                <c:pt idx="1670">
                  <c:v>144.21235124612758</c:v>
                </c:pt>
                <c:pt idx="1671">
                  <c:v>144.3101762559177</c:v>
                </c:pt>
                <c:pt idx="1672">
                  <c:v>144.40756759011765</c:v>
                </c:pt>
                <c:pt idx="1673">
                  <c:v>144.50436715303147</c:v>
                </c:pt>
                <c:pt idx="1674">
                  <c:v>144.60042580749567</c:v>
                </c:pt>
                <c:pt idx="1675">
                  <c:v>144.69561669484219</c:v>
                </c:pt>
                <c:pt idx="1676">
                  <c:v>144.78982410599576</c:v>
                </c:pt>
                <c:pt idx="1677">
                  <c:v>144.88294427521774</c:v>
                </c:pt>
                <c:pt idx="1678">
                  <c:v>144.97488582558026</c:v>
                </c:pt>
                <c:pt idx="1679">
                  <c:v>145.06556989101557</c:v>
                </c:pt>
                <c:pt idx="1680">
                  <c:v>145.15498883232587</c:v>
                </c:pt>
                <c:pt idx="1681">
                  <c:v>145.24319629910863</c:v>
                </c:pt>
                <c:pt idx="1682">
                  <c:v>145.33024228314594</c:v>
                </c:pt>
                <c:pt idx="1683">
                  <c:v>145.41617345793603</c:v>
                </c:pt>
                <c:pt idx="1684">
                  <c:v>145.50103347876151</c:v>
                </c:pt>
                <c:pt idx="1685">
                  <c:v>145.58486324875884</c:v>
                </c:pt>
                <c:pt idx="1686">
                  <c:v>145.66770115558109</c:v>
                </c:pt>
                <c:pt idx="1687">
                  <c:v>145.74958328253098</c:v>
                </c:pt>
                <c:pt idx="1688">
                  <c:v>145.8305435974506</c:v>
                </c:pt>
                <c:pt idx="1689">
                  <c:v>145.91061412216649</c:v>
                </c:pt>
                <c:pt idx="1690">
                  <c:v>145.98986627531252</c:v>
                </c:pt>
                <c:pt idx="1691">
                  <c:v>146.06840669395459</c:v>
                </c:pt>
                <c:pt idx="1692">
                  <c:v>146.1463343671588</c:v>
                </c:pt>
                <c:pt idx="1693">
                  <c:v>146.22374196086614</c:v>
                </c:pt>
                <c:pt idx="1694">
                  <c:v>146.30071695082549</c:v>
                </c:pt>
                <c:pt idx="1695">
                  <c:v>146.37734260626073</c:v>
                </c:pt>
                <c:pt idx="1696">
                  <c:v>146.45369885806539</c:v>
                </c:pt>
                <c:pt idx="1697">
                  <c:v>146.52986307884149</c:v>
                </c:pt>
                <c:pt idx="1698">
                  <c:v>146.60587393459502</c:v>
                </c:pt>
                <c:pt idx="1699">
                  <c:v>146.68173262068584</c:v>
                </c:pt>
                <c:pt idx="1700">
                  <c:v>146.75744031788903</c:v>
                </c:pt>
                <c:pt idx="1701">
                  <c:v>146.83299819264118</c:v>
                </c:pt>
                <c:pt idx="1702">
                  <c:v>146.90840739728114</c:v>
                </c:pt>
                <c:pt idx="1703">
                  <c:v>146.98366907028574</c:v>
                </c:pt>
                <c:pt idx="1704">
                  <c:v>147.05878433650051</c:v>
                </c:pt>
                <c:pt idx="1705">
                  <c:v>147.13375430736531</c:v>
                </c:pt>
                <c:pt idx="1706">
                  <c:v>147.20858008113547</c:v>
                </c:pt>
                <c:pt idx="1707">
                  <c:v>147.28325871995165</c:v>
                </c:pt>
              </c:numCache>
            </c:numRef>
          </c:cat>
          <c:val>
            <c:numRef>
              <c:f>Track!$Q$2:$Q$1709</c:f>
              <c:numCache>
                <c:formatCode>General</c:formatCode>
                <c:ptCount val="1708"/>
                <c:pt idx="0">
                  <c:v>10.6292078</c:v>
                </c:pt>
                <c:pt idx="1">
                  <c:v>10.629207800000001</c:v>
                </c:pt>
                <c:pt idx="2">
                  <c:v>13.28650975</c:v>
                </c:pt>
                <c:pt idx="3">
                  <c:v>13.999444419512198</c:v>
                </c:pt>
                <c:pt idx="4">
                  <c:v>14.750737355102043</c:v>
                </c:pt>
                <c:pt idx="5">
                  <c:v>16.118434399571431</c:v>
                </c:pt>
                <c:pt idx="6">
                  <c:v>11.416556525925927</c:v>
                </c:pt>
                <c:pt idx="7">
                  <c:v>11.768051492857143</c:v>
                </c:pt>
                <c:pt idx="8">
                  <c:v>12.095305427586206</c:v>
                </c:pt>
                <c:pt idx="9">
                  <c:v>12.400742433333333</c:v>
                </c:pt>
                <c:pt idx="10">
                  <c:v>12.400742433333333</c:v>
                </c:pt>
                <c:pt idx="11">
                  <c:v>12.857912661290323</c:v>
                </c:pt>
                <c:pt idx="12">
                  <c:v>13.28650975</c:v>
                </c:pt>
                <c:pt idx="13">
                  <c:v>13.68913125757576</c:v>
                </c:pt>
                <c:pt idx="14">
                  <c:v>14.068069147058825</c:v>
                </c:pt>
                <c:pt idx="15">
                  <c:v>14.425353442857144</c:v>
                </c:pt>
                <c:pt idx="16">
                  <c:v>14.425353442857144</c:v>
                </c:pt>
                <c:pt idx="17">
                  <c:v>14.319904952777778</c:v>
                </c:pt>
                <c:pt idx="18">
                  <c:v>14.220156381081081</c:v>
                </c:pt>
                <c:pt idx="19">
                  <c:v>14.125657734210527</c:v>
                </c:pt>
                <c:pt idx="20">
                  <c:v>14.036005171794873</c:v>
                </c:pt>
                <c:pt idx="21">
                  <c:v>14.036005171794873</c:v>
                </c:pt>
                <c:pt idx="22">
                  <c:v>13.950835237500002</c:v>
                </c:pt>
                <c:pt idx="23">
                  <c:v>13.999444419512198</c:v>
                </c:pt>
                <c:pt idx="24">
                  <c:v>13.999444419512198</c:v>
                </c:pt>
                <c:pt idx="25">
                  <c:v>14.045738878571429</c:v>
                </c:pt>
                <c:pt idx="26">
                  <c:v>14.089880106976747</c:v>
                </c:pt>
                <c:pt idx="27">
                  <c:v>14.089880106976747</c:v>
                </c:pt>
                <c:pt idx="28">
                  <c:v>14.132014915909092</c:v>
                </c:pt>
                <c:pt idx="29">
                  <c:v>14.172277066666666</c:v>
                </c:pt>
                <c:pt idx="30">
                  <c:v>14.172277066666666</c:v>
                </c:pt>
                <c:pt idx="31">
                  <c:v>14.326323556521741</c:v>
                </c:pt>
                <c:pt idx="32">
                  <c:v>14.473814876595746</c:v>
                </c:pt>
                <c:pt idx="33">
                  <c:v>14.473814876595746</c:v>
                </c:pt>
                <c:pt idx="34">
                  <c:v>14.615160724999999</c:v>
                </c:pt>
                <c:pt idx="35">
                  <c:v>14.615160724999999</c:v>
                </c:pt>
                <c:pt idx="36">
                  <c:v>14.750737355102043</c:v>
                </c:pt>
                <c:pt idx="37">
                  <c:v>14.880890920000001</c:v>
                </c:pt>
                <c:pt idx="38">
                  <c:v>14.880890920000001</c:v>
                </c:pt>
                <c:pt idx="39">
                  <c:v>15.210187945960785</c:v>
                </c:pt>
                <c:pt idx="40">
                  <c:v>10.629207800000001</c:v>
                </c:pt>
                <c:pt idx="41">
                  <c:v>10.629207800000001</c:v>
                </c:pt>
                <c:pt idx="42">
                  <c:v>10.629207800000001</c:v>
                </c:pt>
                <c:pt idx="43">
                  <c:v>10.629207800000001</c:v>
                </c:pt>
                <c:pt idx="44">
                  <c:v>10.629207800000001</c:v>
                </c:pt>
                <c:pt idx="45">
                  <c:v>10.629207800000001</c:v>
                </c:pt>
                <c:pt idx="46">
                  <c:v>10.6292078</c:v>
                </c:pt>
                <c:pt idx="47">
                  <c:v>10.6292078</c:v>
                </c:pt>
                <c:pt idx="48">
                  <c:v>10.6292078</c:v>
                </c:pt>
                <c:pt idx="49">
                  <c:v>10.6292078</c:v>
                </c:pt>
                <c:pt idx="50">
                  <c:v>10.6292078</c:v>
                </c:pt>
                <c:pt idx="51">
                  <c:v>10.6292078</c:v>
                </c:pt>
                <c:pt idx="52">
                  <c:v>10.6292078</c:v>
                </c:pt>
                <c:pt idx="53">
                  <c:v>10.6292078</c:v>
                </c:pt>
                <c:pt idx="54">
                  <c:v>10.6292078</c:v>
                </c:pt>
                <c:pt idx="55">
                  <c:v>10.6292078</c:v>
                </c:pt>
                <c:pt idx="56">
                  <c:v>10.6292078</c:v>
                </c:pt>
                <c:pt idx="57">
                  <c:v>10.6292078</c:v>
                </c:pt>
                <c:pt idx="58">
                  <c:v>10.6292078</c:v>
                </c:pt>
                <c:pt idx="59">
                  <c:v>10.6292078</c:v>
                </c:pt>
                <c:pt idx="60">
                  <c:v>10.6292078</c:v>
                </c:pt>
                <c:pt idx="61">
                  <c:v>10.6292078</c:v>
                </c:pt>
                <c:pt idx="62">
                  <c:v>10.6292078</c:v>
                </c:pt>
                <c:pt idx="63">
                  <c:v>10.6292078</c:v>
                </c:pt>
                <c:pt idx="64">
                  <c:v>10.6292078</c:v>
                </c:pt>
                <c:pt idx="65">
                  <c:v>10.6292078</c:v>
                </c:pt>
                <c:pt idx="66">
                  <c:v>10.6292078</c:v>
                </c:pt>
                <c:pt idx="67">
                  <c:v>10.6292078</c:v>
                </c:pt>
                <c:pt idx="68">
                  <c:v>10.6292078</c:v>
                </c:pt>
                <c:pt idx="69">
                  <c:v>10.6292078</c:v>
                </c:pt>
                <c:pt idx="70">
                  <c:v>10.6292078</c:v>
                </c:pt>
                <c:pt idx="71">
                  <c:v>10.6292078</c:v>
                </c:pt>
                <c:pt idx="72">
                  <c:v>10.6292078</c:v>
                </c:pt>
                <c:pt idx="73">
                  <c:v>10.6292078</c:v>
                </c:pt>
                <c:pt idx="74">
                  <c:v>10.6292078</c:v>
                </c:pt>
                <c:pt idx="75">
                  <c:v>10.6292078</c:v>
                </c:pt>
                <c:pt idx="76">
                  <c:v>10.6292078</c:v>
                </c:pt>
                <c:pt idx="77">
                  <c:v>10.6292078</c:v>
                </c:pt>
                <c:pt idx="78">
                  <c:v>10.6292078</c:v>
                </c:pt>
                <c:pt idx="79">
                  <c:v>10.6292078</c:v>
                </c:pt>
                <c:pt idx="80">
                  <c:v>10.6292078</c:v>
                </c:pt>
                <c:pt idx="81">
                  <c:v>10.6292078</c:v>
                </c:pt>
                <c:pt idx="82">
                  <c:v>10.6292078</c:v>
                </c:pt>
                <c:pt idx="83">
                  <c:v>10.6292078</c:v>
                </c:pt>
                <c:pt idx="84">
                  <c:v>10.6292078</c:v>
                </c:pt>
                <c:pt idx="85">
                  <c:v>10.6292078</c:v>
                </c:pt>
                <c:pt idx="86">
                  <c:v>10.6292078</c:v>
                </c:pt>
                <c:pt idx="87">
                  <c:v>10.6292078</c:v>
                </c:pt>
                <c:pt idx="88">
                  <c:v>10.6292078</c:v>
                </c:pt>
                <c:pt idx="89">
                  <c:v>10.6292078</c:v>
                </c:pt>
                <c:pt idx="90">
                  <c:v>10.6292078</c:v>
                </c:pt>
                <c:pt idx="91">
                  <c:v>10.6292078</c:v>
                </c:pt>
                <c:pt idx="92">
                  <c:v>10.6292078</c:v>
                </c:pt>
                <c:pt idx="93">
                  <c:v>10.6292078</c:v>
                </c:pt>
                <c:pt idx="94">
                  <c:v>10.6292078</c:v>
                </c:pt>
                <c:pt idx="95">
                  <c:v>10.6292078</c:v>
                </c:pt>
                <c:pt idx="96">
                  <c:v>10.6292078</c:v>
                </c:pt>
                <c:pt idx="97">
                  <c:v>10.6292078</c:v>
                </c:pt>
                <c:pt idx="98">
                  <c:v>10.6292078</c:v>
                </c:pt>
                <c:pt idx="99">
                  <c:v>10.6292078</c:v>
                </c:pt>
                <c:pt idx="100">
                  <c:v>11.038023484615385</c:v>
                </c:pt>
                <c:pt idx="101">
                  <c:v>11.038023484615385</c:v>
                </c:pt>
                <c:pt idx="102">
                  <c:v>11.038023484615385</c:v>
                </c:pt>
                <c:pt idx="103">
                  <c:v>11.038023484615385</c:v>
                </c:pt>
                <c:pt idx="104">
                  <c:v>11.038023484615385</c:v>
                </c:pt>
                <c:pt idx="105">
                  <c:v>11.038023484615385</c:v>
                </c:pt>
                <c:pt idx="106">
                  <c:v>11.038023484615385</c:v>
                </c:pt>
                <c:pt idx="107">
                  <c:v>11.038023484615385</c:v>
                </c:pt>
                <c:pt idx="108">
                  <c:v>11.038023484615385</c:v>
                </c:pt>
                <c:pt idx="109">
                  <c:v>11.038023484615385</c:v>
                </c:pt>
                <c:pt idx="110">
                  <c:v>11.038023484615385</c:v>
                </c:pt>
                <c:pt idx="111">
                  <c:v>11.038023484615385</c:v>
                </c:pt>
                <c:pt idx="112">
                  <c:v>11.038023484615385</c:v>
                </c:pt>
                <c:pt idx="113">
                  <c:v>11.038023484615385</c:v>
                </c:pt>
                <c:pt idx="114">
                  <c:v>11.038023484615385</c:v>
                </c:pt>
                <c:pt idx="115">
                  <c:v>11.038023484615385</c:v>
                </c:pt>
                <c:pt idx="116">
                  <c:v>11.038023484615385</c:v>
                </c:pt>
                <c:pt idx="117">
                  <c:v>11.038023484615385</c:v>
                </c:pt>
                <c:pt idx="118">
                  <c:v>11.038023484615385</c:v>
                </c:pt>
                <c:pt idx="119">
                  <c:v>11.038023484615385</c:v>
                </c:pt>
                <c:pt idx="120">
                  <c:v>11.038023484615385</c:v>
                </c:pt>
                <c:pt idx="121">
                  <c:v>11.038023484615385</c:v>
                </c:pt>
                <c:pt idx="122">
                  <c:v>11.038023484615385</c:v>
                </c:pt>
                <c:pt idx="123">
                  <c:v>11.038023484615385</c:v>
                </c:pt>
                <c:pt idx="124">
                  <c:v>11.038023484615385</c:v>
                </c:pt>
                <c:pt idx="125">
                  <c:v>11.038023484615385</c:v>
                </c:pt>
                <c:pt idx="126">
                  <c:v>11.038023484615385</c:v>
                </c:pt>
                <c:pt idx="127">
                  <c:v>11.038023484615385</c:v>
                </c:pt>
                <c:pt idx="128">
                  <c:v>11.038023484615385</c:v>
                </c:pt>
                <c:pt idx="129">
                  <c:v>11.038023484615385</c:v>
                </c:pt>
                <c:pt idx="130">
                  <c:v>11.038023484615385</c:v>
                </c:pt>
                <c:pt idx="131">
                  <c:v>11.038023484615385</c:v>
                </c:pt>
                <c:pt idx="132">
                  <c:v>11.038023484615385</c:v>
                </c:pt>
                <c:pt idx="133">
                  <c:v>11.038023484615385</c:v>
                </c:pt>
                <c:pt idx="134">
                  <c:v>11.038023484615385</c:v>
                </c:pt>
                <c:pt idx="135">
                  <c:v>11.038023484615385</c:v>
                </c:pt>
                <c:pt idx="136">
                  <c:v>11.038023484615385</c:v>
                </c:pt>
                <c:pt idx="137">
                  <c:v>11.038023484615385</c:v>
                </c:pt>
                <c:pt idx="138">
                  <c:v>11.038023484615385</c:v>
                </c:pt>
                <c:pt idx="139">
                  <c:v>11.038023484615385</c:v>
                </c:pt>
                <c:pt idx="140">
                  <c:v>11.038023484615385</c:v>
                </c:pt>
                <c:pt idx="141">
                  <c:v>11.038023484615385</c:v>
                </c:pt>
                <c:pt idx="142">
                  <c:v>11.038023484615385</c:v>
                </c:pt>
                <c:pt idx="143">
                  <c:v>11.038023484615385</c:v>
                </c:pt>
                <c:pt idx="144">
                  <c:v>11.038023484615385</c:v>
                </c:pt>
                <c:pt idx="145">
                  <c:v>11.038023484615385</c:v>
                </c:pt>
                <c:pt idx="146">
                  <c:v>11.038023484615385</c:v>
                </c:pt>
                <c:pt idx="147">
                  <c:v>11.038023484615385</c:v>
                </c:pt>
                <c:pt idx="148">
                  <c:v>11.038023484615385</c:v>
                </c:pt>
                <c:pt idx="149">
                  <c:v>11.038023484615385</c:v>
                </c:pt>
                <c:pt idx="150">
                  <c:v>11.038023484615385</c:v>
                </c:pt>
                <c:pt idx="151">
                  <c:v>11.038023484615385</c:v>
                </c:pt>
                <c:pt idx="152">
                  <c:v>11.038023484615385</c:v>
                </c:pt>
                <c:pt idx="153">
                  <c:v>11.038023484615385</c:v>
                </c:pt>
                <c:pt idx="154">
                  <c:v>11.038023484615385</c:v>
                </c:pt>
                <c:pt idx="155">
                  <c:v>11.038023484615385</c:v>
                </c:pt>
                <c:pt idx="156">
                  <c:v>11.038023484615385</c:v>
                </c:pt>
                <c:pt idx="157">
                  <c:v>11.038023484615385</c:v>
                </c:pt>
                <c:pt idx="158">
                  <c:v>11.038023484615385</c:v>
                </c:pt>
                <c:pt idx="159">
                  <c:v>11.038023484615385</c:v>
                </c:pt>
                <c:pt idx="160">
                  <c:v>11.038023484615385</c:v>
                </c:pt>
                <c:pt idx="161">
                  <c:v>11.038023484615385</c:v>
                </c:pt>
                <c:pt idx="162">
                  <c:v>11.038023484615385</c:v>
                </c:pt>
                <c:pt idx="163">
                  <c:v>11.038023484615385</c:v>
                </c:pt>
                <c:pt idx="164">
                  <c:v>11.038023484615385</c:v>
                </c:pt>
                <c:pt idx="165">
                  <c:v>11.038023484615385</c:v>
                </c:pt>
                <c:pt idx="166">
                  <c:v>11.038023484615385</c:v>
                </c:pt>
                <c:pt idx="167">
                  <c:v>11.038023484615385</c:v>
                </c:pt>
                <c:pt idx="168">
                  <c:v>11.038023484615385</c:v>
                </c:pt>
                <c:pt idx="169">
                  <c:v>11.038023484615385</c:v>
                </c:pt>
                <c:pt idx="170">
                  <c:v>11.038023484615385</c:v>
                </c:pt>
                <c:pt idx="171">
                  <c:v>11.038023484615385</c:v>
                </c:pt>
                <c:pt idx="172">
                  <c:v>11.038023484615385</c:v>
                </c:pt>
                <c:pt idx="173">
                  <c:v>11.038023484615385</c:v>
                </c:pt>
                <c:pt idx="174">
                  <c:v>11.038023484615385</c:v>
                </c:pt>
                <c:pt idx="175">
                  <c:v>11.038023484615385</c:v>
                </c:pt>
                <c:pt idx="176">
                  <c:v>11.038023484615385</c:v>
                </c:pt>
                <c:pt idx="177">
                  <c:v>11.038023484615385</c:v>
                </c:pt>
                <c:pt idx="178">
                  <c:v>11.038023484615385</c:v>
                </c:pt>
                <c:pt idx="179">
                  <c:v>11.038023484615385</c:v>
                </c:pt>
                <c:pt idx="180">
                  <c:v>11.038023484615385</c:v>
                </c:pt>
                <c:pt idx="181">
                  <c:v>11.038023484615385</c:v>
                </c:pt>
                <c:pt idx="182">
                  <c:v>11.038023484615385</c:v>
                </c:pt>
                <c:pt idx="183">
                  <c:v>11.038023484615385</c:v>
                </c:pt>
                <c:pt idx="184">
                  <c:v>11.038023484615385</c:v>
                </c:pt>
                <c:pt idx="185">
                  <c:v>11.038023484615385</c:v>
                </c:pt>
                <c:pt idx="186">
                  <c:v>11.038023484615385</c:v>
                </c:pt>
                <c:pt idx="187">
                  <c:v>11.038023484615385</c:v>
                </c:pt>
                <c:pt idx="188">
                  <c:v>11.038023484615385</c:v>
                </c:pt>
                <c:pt idx="189">
                  <c:v>11.038023484615385</c:v>
                </c:pt>
                <c:pt idx="190">
                  <c:v>11.038023484615385</c:v>
                </c:pt>
                <c:pt idx="191">
                  <c:v>11.038023484615385</c:v>
                </c:pt>
                <c:pt idx="192">
                  <c:v>11.038023484615385</c:v>
                </c:pt>
                <c:pt idx="193">
                  <c:v>11.038023484615385</c:v>
                </c:pt>
                <c:pt idx="194">
                  <c:v>11.038023484615385</c:v>
                </c:pt>
                <c:pt idx="195">
                  <c:v>11.038023484615385</c:v>
                </c:pt>
                <c:pt idx="196">
                  <c:v>11.038023484615385</c:v>
                </c:pt>
                <c:pt idx="197">
                  <c:v>11.038023484615385</c:v>
                </c:pt>
                <c:pt idx="198">
                  <c:v>11.038023484615385</c:v>
                </c:pt>
                <c:pt idx="199">
                  <c:v>11.038023484615385</c:v>
                </c:pt>
                <c:pt idx="200">
                  <c:v>11.038023484615385</c:v>
                </c:pt>
                <c:pt idx="201">
                  <c:v>11.038023484615385</c:v>
                </c:pt>
                <c:pt idx="202">
                  <c:v>11.038023484615385</c:v>
                </c:pt>
                <c:pt idx="203">
                  <c:v>11.038023484615385</c:v>
                </c:pt>
                <c:pt idx="204">
                  <c:v>11.038023484615385</c:v>
                </c:pt>
                <c:pt idx="205">
                  <c:v>11.038023484615385</c:v>
                </c:pt>
                <c:pt idx="206">
                  <c:v>11.038023484615385</c:v>
                </c:pt>
                <c:pt idx="207">
                  <c:v>11.038023484615385</c:v>
                </c:pt>
                <c:pt idx="208">
                  <c:v>11.038023484615385</c:v>
                </c:pt>
                <c:pt idx="209">
                  <c:v>11.038023484615385</c:v>
                </c:pt>
                <c:pt idx="210">
                  <c:v>11.038023484615385</c:v>
                </c:pt>
                <c:pt idx="211">
                  <c:v>11.038023484615385</c:v>
                </c:pt>
                <c:pt idx="212">
                  <c:v>11.038023484615385</c:v>
                </c:pt>
                <c:pt idx="213">
                  <c:v>11.038023484615385</c:v>
                </c:pt>
                <c:pt idx="214">
                  <c:v>11.038023484615385</c:v>
                </c:pt>
                <c:pt idx="215">
                  <c:v>11.038023484615385</c:v>
                </c:pt>
                <c:pt idx="216">
                  <c:v>11.038023484615385</c:v>
                </c:pt>
                <c:pt idx="217">
                  <c:v>11.038023484615385</c:v>
                </c:pt>
                <c:pt idx="218">
                  <c:v>11.038023484615385</c:v>
                </c:pt>
                <c:pt idx="219">
                  <c:v>11.038023484615385</c:v>
                </c:pt>
                <c:pt idx="220">
                  <c:v>11.038023484615385</c:v>
                </c:pt>
                <c:pt idx="221">
                  <c:v>11.038023484615385</c:v>
                </c:pt>
                <c:pt idx="222">
                  <c:v>11.038023484615385</c:v>
                </c:pt>
                <c:pt idx="223">
                  <c:v>11.038023484615385</c:v>
                </c:pt>
                <c:pt idx="224">
                  <c:v>11.038023484615385</c:v>
                </c:pt>
                <c:pt idx="225">
                  <c:v>11.038023484615385</c:v>
                </c:pt>
                <c:pt idx="226">
                  <c:v>11.038023484615385</c:v>
                </c:pt>
                <c:pt idx="227">
                  <c:v>11.038023484615385</c:v>
                </c:pt>
                <c:pt idx="228">
                  <c:v>11.038023484615385</c:v>
                </c:pt>
                <c:pt idx="229">
                  <c:v>11.038023484615385</c:v>
                </c:pt>
                <c:pt idx="230">
                  <c:v>11.038023484615385</c:v>
                </c:pt>
                <c:pt idx="231">
                  <c:v>11.038023484615385</c:v>
                </c:pt>
                <c:pt idx="232">
                  <c:v>11.038023484615385</c:v>
                </c:pt>
                <c:pt idx="233">
                  <c:v>11.038023484615385</c:v>
                </c:pt>
                <c:pt idx="234">
                  <c:v>11.038023484615385</c:v>
                </c:pt>
                <c:pt idx="235">
                  <c:v>11.038023484615385</c:v>
                </c:pt>
                <c:pt idx="236">
                  <c:v>11.038023484615385</c:v>
                </c:pt>
                <c:pt idx="237">
                  <c:v>11.038023484615385</c:v>
                </c:pt>
                <c:pt idx="238">
                  <c:v>11.038023484615385</c:v>
                </c:pt>
                <c:pt idx="239">
                  <c:v>11.038023484615385</c:v>
                </c:pt>
                <c:pt idx="240">
                  <c:v>11.038023484615385</c:v>
                </c:pt>
                <c:pt idx="241">
                  <c:v>11.038023484615385</c:v>
                </c:pt>
                <c:pt idx="242">
                  <c:v>11.038023484615385</c:v>
                </c:pt>
                <c:pt idx="243">
                  <c:v>11.038023484615385</c:v>
                </c:pt>
                <c:pt idx="244">
                  <c:v>11.038023484615385</c:v>
                </c:pt>
                <c:pt idx="245">
                  <c:v>11.038023484615385</c:v>
                </c:pt>
                <c:pt idx="246">
                  <c:v>11.038023484615385</c:v>
                </c:pt>
                <c:pt idx="247">
                  <c:v>11.038023484615385</c:v>
                </c:pt>
                <c:pt idx="248">
                  <c:v>11.038023484615385</c:v>
                </c:pt>
                <c:pt idx="249">
                  <c:v>11.038023484615385</c:v>
                </c:pt>
                <c:pt idx="250">
                  <c:v>11.038023484615385</c:v>
                </c:pt>
                <c:pt idx="251">
                  <c:v>11.038023484615385</c:v>
                </c:pt>
                <c:pt idx="252">
                  <c:v>11.038023484615385</c:v>
                </c:pt>
                <c:pt idx="253">
                  <c:v>11.038023484615385</c:v>
                </c:pt>
                <c:pt idx="254">
                  <c:v>11.038023484615385</c:v>
                </c:pt>
                <c:pt idx="255">
                  <c:v>11.038023484615385</c:v>
                </c:pt>
                <c:pt idx="256">
                  <c:v>11.038023484615385</c:v>
                </c:pt>
                <c:pt idx="257">
                  <c:v>11.038023484615385</c:v>
                </c:pt>
                <c:pt idx="258">
                  <c:v>11.038023484615385</c:v>
                </c:pt>
                <c:pt idx="259">
                  <c:v>11.038023484615385</c:v>
                </c:pt>
                <c:pt idx="260">
                  <c:v>11.038023484615385</c:v>
                </c:pt>
                <c:pt idx="261">
                  <c:v>11.038023484615385</c:v>
                </c:pt>
                <c:pt idx="262">
                  <c:v>11.038023484615385</c:v>
                </c:pt>
                <c:pt idx="263">
                  <c:v>11.038023484615385</c:v>
                </c:pt>
                <c:pt idx="264">
                  <c:v>11.038023484615385</c:v>
                </c:pt>
                <c:pt idx="265">
                  <c:v>11.038023484615385</c:v>
                </c:pt>
                <c:pt idx="266">
                  <c:v>11.038023484615385</c:v>
                </c:pt>
                <c:pt idx="267">
                  <c:v>11.038023484615385</c:v>
                </c:pt>
                <c:pt idx="268">
                  <c:v>11.038023484615385</c:v>
                </c:pt>
                <c:pt idx="269">
                  <c:v>11.038023484615385</c:v>
                </c:pt>
                <c:pt idx="270">
                  <c:v>11.038023484615385</c:v>
                </c:pt>
                <c:pt idx="271">
                  <c:v>11.038023484615385</c:v>
                </c:pt>
                <c:pt idx="272">
                  <c:v>11.038023484615385</c:v>
                </c:pt>
                <c:pt idx="273">
                  <c:v>11.038023484615385</c:v>
                </c:pt>
                <c:pt idx="274">
                  <c:v>11.038023484615385</c:v>
                </c:pt>
                <c:pt idx="275">
                  <c:v>11.038023484615385</c:v>
                </c:pt>
                <c:pt idx="276">
                  <c:v>11.038023484615385</c:v>
                </c:pt>
                <c:pt idx="277">
                  <c:v>11.038023484615385</c:v>
                </c:pt>
                <c:pt idx="278">
                  <c:v>11.038023484615385</c:v>
                </c:pt>
                <c:pt idx="279">
                  <c:v>11.038023484615385</c:v>
                </c:pt>
                <c:pt idx="280">
                  <c:v>11.038023484615385</c:v>
                </c:pt>
                <c:pt idx="281">
                  <c:v>10.6292078</c:v>
                </c:pt>
                <c:pt idx="282">
                  <c:v>10.6292078</c:v>
                </c:pt>
                <c:pt idx="283">
                  <c:v>10.6292078</c:v>
                </c:pt>
                <c:pt idx="284">
                  <c:v>10.6292078</c:v>
                </c:pt>
                <c:pt idx="285">
                  <c:v>10.6292078</c:v>
                </c:pt>
                <c:pt idx="286">
                  <c:v>10.6292078</c:v>
                </c:pt>
                <c:pt idx="287">
                  <c:v>10.6292078</c:v>
                </c:pt>
                <c:pt idx="288">
                  <c:v>10.6292078</c:v>
                </c:pt>
                <c:pt idx="289">
                  <c:v>10.6292078</c:v>
                </c:pt>
                <c:pt idx="290">
                  <c:v>10.6292078</c:v>
                </c:pt>
                <c:pt idx="291">
                  <c:v>10.6292078</c:v>
                </c:pt>
                <c:pt idx="292">
                  <c:v>10.629207800000001</c:v>
                </c:pt>
                <c:pt idx="293">
                  <c:v>10.629207800000001</c:v>
                </c:pt>
                <c:pt idx="294">
                  <c:v>10.629207800000001</c:v>
                </c:pt>
                <c:pt idx="295">
                  <c:v>10.629207800000001</c:v>
                </c:pt>
                <c:pt idx="296">
                  <c:v>10.629207800000001</c:v>
                </c:pt>
                <c:pt idx="297">
                  <c:v>10.629207800000001</c:v>
                </c:pt>
                <c:pt idx="298">
                  <c:v>10.629207800000001</c:v>
                </c:pt>
                <c:pt idx="299">
                  <c:v>10.6292078</c:v>
                </c:pt>
                <c:pt idx="300">
                  <c:v>10.6292078</c:v>
                </c:pt>
                <c:pt idx="301">
                  <c:v>10.6292078</c:v>
                </c:pt>
                <c:pt idx="302">
                  <c:v>10.6292078</c:v>
                </c:pt>
                <c:pt idx="303">
                  <c:v>10.6292078</c:v>
                </c:pt>
                <c:pt idx="304">
                  <c:v>10.6292078</c:v>
                </c:pt>
                <c:pt idx="305">
                  <c:v>10.6292078</c:v>
                </c:pt>
                <c:pt idx="306">
                  <c:v>10.6292078</c:v>
                </c:pt>
                <c:pt idx="307">
                  <c:v>10.6292078</c:v>
                </c:pt>
                <c:pt idx="308">
                  <c:v>10.6292078</c:v>
                </c:pt>
                <c:pt idx="309">
                  <c:v>10.6292078</c:v>
                </c:pt>
                <c:pt idx="310">
                  <c:v>10.6292078</c:v>
                </c:pt>
                <c:pt idx="311">
                  <c:v>10.6292078</c:v>
                </c:pt>
                <c:pt idx="312">
                  <c:v>10.6292078</c:v>
                </c:pt>
                <c:pt idx="313">
                  <c:v>10.6292078</c:v>
                </c:pt>
                <c:pt idx="314">
                  <c:v>10.6292078</c:v>
                </c:pt>
                <c:pt idx="315">
                  <c:v>10.6292078</c:v>
                </c:pt>
                <c:pt idx="316">
                  <c:v>10.6292078</c:v>
                </c:pt>
                <c:pt idx="317">
                  <c:v>10.6292078</c:v>
                </c:pt>
                <c:pt idx="318">
                  <c:v>10.6292078</c:v>
                </c:pt>
                <c:pt idx="319">
                  <c:v>10.6292078</c:v>
                </c:pt>
                <c:pt idx="320">
                  <c:v>10.6292078</c:v>
                </c:pt>
                <c:pt idx="321">
                  <c:v>10.6292078</c:v>
                </c:pt>
                <c:pt idx="322">
                  <c:v>10.6292078</c:v>
                </c:pt>
                <c:pt idx="323">
                  <c:v>10.6292078</c:v>
                </c:pt>
                <c:pt idx="324">
                  <c:v>10.6292078</c:v>
                </c:pt>
                <c:pt idx="325">
                  <c:v>10.6292078</c:v>
                </c:pt>
                <c:pt idx="326">
                  <c:v>10.6292078</c:v>
                </c:pt>
                <c:pt idx="327">
                  <c:v>10.6292078</c:v>
                </c:pt>
                <c:pt idx="328">
                  <c:v>10.6292078</c:v>
                </c:pt>
                <c:pt idx="329">
                  <c:v>10.6292078</c:v>
                </c:pt>
                <c:pt idx="330">
                  <c:v>10.6292078</c:v>
                </c:pt>
                <c:pt idx="331">
                  <c:v>10.6292078</c:v>
                </c:pt>
                <c:pt idx="332">
                  <c:v>10.6292078</c:v>
                </c:pt>
                <c:pt idx="333">
                  <c:v>10.6292078</c:v>
                </c:pt>
                <c:pt idx="334">
                  <c:v>10.6292078</c:v>
                </c:pt>
                <c:pt idx="335">
                  <c:v>10.6292078</c:v>
                </c:pt>
                <c:pt idx="336">
                  <c:v>10.6292078</c:v>
                </c:pt>
                <c:pt idx="337">
                  <c:v>10.6292078</c:v>
                </c:pt>
                <c:pt idx="338">
                  <c:v>10.6292078</c:v>
                </c:pt>
                <c:pt idx="339">
                  <c:v>10.6292078</c:v>
                </c:pt>
                <c:pt idx="340">
                  <c:v>10.6292078</c:v>
                </c:pt>
                <c:pt idx="341">
                  <c:v>10.6292078</c:v>
                </c:pt>
                <c:pt idx="342">
                  <c:v>10.6292078</c:v>
                </c:pt>
                <c:pt idx="343">
                  <c:v>10.6292078</c:v>
                </c:pt>
                <c:pt idx="344">
                  <c:v>10.6292078</c:v>
                </c:pt>
                <c:pt idx="345">
                  <c:v>10.6292078</c:v>
                </c:pt>
                <c:pt idx="346">
                  <c:v>10.6292078</c:v>
                </c:pt>
                <c:pt idx="347">
                  <c:v>10.6292078</c:v>
                </c:pt>
                <c:pt idx="348">
                  <c:v>10.6292078</c:v>
                </c:pt>
                <c:pt idx="349">
                  <c:v>10.6292078</c:v>
                </c:pt>
                <c:pt idx="350">
                  <c:v>10.6292078</c:v>
                </c:pt>
                <c:pt idx="351">
                  <c:v>10.6292078</c:v>
                </c:pt>
                <c:pt idx="352">
                  <c:v>10.6292078</c:v>
                </c:pt>
                <c:pt idx="353">
                  <c:v>10.6292078</c:v>
                </c:pt>
                <c:pt idx="354">
                  <c:v>10.6292078</c:v>
                </c:pt>
                <c:pt idx="355">
                  <c:v>10.6292078</c:v>
                </c:pt>
                <c:pt idx="356">
                  <c:v>10.6292078</c:v>
                </c:pt>
                <c:pt idx="357">
                  <c:v>10.6292078</c:v>
                </c:pt>
                <c:pt idx="358">
                  <c:v>10.6292078</c:v>
                </c:pt>
                <c:pt idx="359">
                  <c:v>10.6292078</c:v>
                </c:pt>
                <c:pt idx="360">
                  <c:v>10.6292078</c:v>
                </c:pt>
                <c:pt idx="361">
                  <c:v>10.6292078</c:v>
                </c:pt>
                <c:pt idx="362">
                  <c:v>10.6292078</c:v>
                </c:pt>
                <c:pt idx="363">
                  <c:v>10.6292078</c:v>
                </c:pt>
                <c:pt idx="364">
                  <c:v>10.6292078</c:v>
                </c:pt>
                <c:pt idx="365">
                  <c:v>10.6292078</c:v>
                </c:pt>
                <c:pt idx="366">
                  <c:v>10.6292078</c:v>
                </c:pt>
                <c:pt idx="367">
                  <c:v>10.6292078</c:v>
                </c:pt>
                <c:pt idx="368">
                  <c:v>10.6292078</c:v>
                </c:pt>
                <c:pt idx="369">
                  <c:v>10.6292078</c:v>
                </c:pt>
                <c:pt idx="370">
                  <c:v>10.6292078</c:v>
                </c:pt>
                <c:pt idx="371">
                  <c:v>10.6292078</c:v>
                </c:pt>
                <c:pt idx="372">
                  <c:v>10.6292078</c:v>
                </c:pt>
                <c:pt idx="373">
                  <c:v>10.6292078</c:v>
                </c:pt>
                <c:pt idx="374">
                  <c:v>10.6292078</c:v>
                </c:pt>
                <c:pt idx="375">
                  <c:v>10.6292078</c:v>
                </c:pt>
                <c:pt idx="376">
                  <c:v>10.6292078</c:v>
                </c:pt>
                <c:pt idx="377">
                  <c:v>10.6292078</c:v>
                </c:pt>
                <c:pt idx="378">
                  <c:v>10.6292078</c:v>
                </c:pt>
                <c:pt idx="379">
                  <c:v>10.6292078</c:v>
                </c:pt>
                <c:pt idx="380">
                  <c:v>10.6292078</c:v>
                </c:pt>
                <c:pt idx="381">
                  <c:v>10.6292078</c:v>
                </c:pt>
                <c:pt idx="382">
                  <c:v>10.6292078</c:v>
                </c:pt>
                <c:pt idx="383">
                  <c:v>10.6292078</c:v>
                </c:pt>
                <c:pt idx="384">
                  <c:v>10.6292078</c:v>
                </c:pt>
                <c:pt idx="385">
                  <c:v>10.6292078</c:v>
                </c:pt>
                <c:pt idx="386">
                  <c:v>10.6292078</c:v>
                </c:pt>
                <c:pt idx="387">
                  <c:v>10.6292078</c:v>
                </c:pt>
                <c:pt idx="388">
                  <c:v>10.6292078</c:v>
                </c:pt>
                <c:pt idx="389">
                  <c:v>10.6292078</c:v>
                </c:pt>
                <c:pt idx="390">
                  <c:v>10.6292078</c:v>
                </c:pt>
                <c:pt idx="391">
                  <c:v>10.6292078</c:v>
                </c:pt>
                <c:pt idx="392">
                  <c:v>10.6292078</c:v>
                </c:pt>
                <c:pt idx="393">
                  <c:v>10.6292078</c:v>
                </c:pt>
                <c:pt idx="394">
                  <c:v>10.6292078</c:v>
                </c:pt>
                <c:pt idx="395">
                  <c:v>10.6292078</c:v>
                </c:pt>
                <c:pt idx="396">
                  <c:v>10.6292078</c:v>
                </c:pt>
                <c:pt idx="397">
                  <c:v>10.6292078</c:v>
                </c:pt>
                <c:pt idx="398">
                  <c:v>10.6292078</c:v>
                </c:pt>
                <c:pt idx="399">
                  <c:v>10.6292078</c:v>
                </c:pt>
                <c:pt idx="400">
                  <c:v>10.6292078</c:v>
                </c:pt>
                <c:pt idx="401">
                  <c:v>10.6292078</c:v>
                </c:pt>
                <c:pt idx="402">
                  <c:v>10.6292078</c:v>
                </c:pt>
                <c:pt idx="403">
                  <c:v>10.6292078</c:v>
                </c:pt>
                <c:pt idx="404">
                  <c:v>10.6292078</c:v>
                </c:pt>
                <c:pt idx="405">
                  <c:v>10.6292078</c:v>
                </c:pt>
                <c:pt idx="406">
                  <c:v>10.6292078</c:v>
                </c:pt>
                <c:pt idx="407">
                  <c:v>10.6292078</c:v>
                </c:pt>
                <c:pt idx="408">
                  <c:v>10.6292078</c:v>
                </c:pt>
                <c:pt idx="409">
                  <c:v>10.6292078</c:v>
                </c:pt>
                <c:pt idx="410">
                  <c:v>10.6292078</c:v>
                </c:pt>
                <c:pt idx="411">
                  <c:v>10.6292078</c:v>
                </c:pt>
                <c:pt idx="412">
                  <c:v>10.6292078</c:v>
                </c:pt>
                <c:pt idx="413">
                  <c:v>10.6292078</c:v>
                </c:pt>
                <c:pt idx="414">
                  <c:v>10.6292078</c:v>
                </c:pt>
                <c:pt idx="415">
                  <c:v>10.6292078</c:v>
                </c:pt>
                <c:pt idx="416">
                  <c:v>10.6292078</c:v>
                </c:pt>
                <c:pt idx="417">
                  <c:v>10.6292078</c:v>
                </c:pt>
                <c:pt idx="418">
                  <c:v>10.6292078</c:v>
                </c:pt>
                <c:pt idx="419">
                  <c:v>10.6292078</c:v>
                </c:pt>
                <c:pt idx="420">
                  <c:v>10.6292078</c:v>
                </c:pt>
                <c:pt idx="421">
                  <c:v>10.6292078</c:v>
                </c:pt>
                <c:pt idx="422">
                  <c:v>10.6292078</c:v>
                </c:pt>
                <c:pt idx="423">
                  <c:v>10.6292078</c:v>
                </c:pt>
                <c:pt idx="424">
                  <c:v>10.6292078</c:v>
                </c:pt>
                <c:pt idx="425">
                  <c:v>10.6292078</c:v>
                </c:pt>
                <c:pt idx="426">
                  <c:v>10.6292078</c:v>
                </c:pt>
                <c:pt idx="427">
                  <c:v>10.6292078</c:v>
                </c:pt>
                <c:pt idx="428">
                  <c:v>10.6292078</c:v>
                </c:pt>
                <c:pt idx="429">
                  <c:v>10.6292078</c:v>
                </c:pt>
                <c:pt idx="430">
                  <c:v>10.6292078</c:v>
                </c:pt>
                <c:pt idx="431">
                  <c:v>10.6292078</c:v>
                </c:pt>
                <c:pt idx="432">
                  <c:v>10.6292078</c:v>
                </c:pt>
                <c:pt idx="433">
                  <c:v>10.6292078</c:v>
                </c:pt>
                <c:pt idx="434">
                  <c:v>10.6292078</c:v>
                </c:pt>
                <c:pt idx="435">
                  <c:v>10.6292078</c:v>
                </c:pt>
                <c:pt idx="436">
                  <c:v>10.6292078</c:v>
                </c:pt>
                <c:pt idx="437">
                  <c:v>10.6292078</c:v>
                </c:pt>
                <c:pt idx="438">
                  <c:v>10.6292078</c:v>
                </c:pt>
                <c:pt idx="439">
                  <c:v>10.6292078</c:v>
                </c:pt>
                <c:pt idx="440">
                  <c:v>10.6292078</c:v>
                </c:pt>
                <c:pt idx="441">
                  <c:v>10.6292078</c:v>
                </c:pt>
                <c:pt idx="442">
                  <c:v>10.6292078</c:v>
                </c:pt>
                <c:pt idx="443">
                  <c:v>10.6292078</c:v>
                </c:pt>
                <c:pt idx="444">
                  <c:v>10.6292078</c:v>
                </c:pt>
                <c:pt idx="445">
                  <c:v>10.6292078</c:v>
                </c:pt>
                <c:pt idx="446">
                  <c:v>10.6292078</c:v>
                </c:pt>
                <c:pt idx="447">
                  <c:v>10.6292078</c:v>
                </c:pt>
                <c:pt idx="448">
                  <c:v>10.6292078</c:v>
                </c:pt>
                <c:pt idx="449">
                  <c:v>10.6292078</c:v>
                </c:pt>
                <c:pt idx="450">
                  <c:v>10.6292078</c:v>
                </c:pt>
                <c:pt idx="451">
                  <c:v>10.6292078</c:v>
                </c:pt>
                <c:pt idx="452">
                  <c:v>10.6292078</c:v>
                </c:pt>
                <c:pt idx="453">
                  <c:v>10.6292078</c:v>
                </c:pt>
                <c:pt idx="454">
                  <c:v>10.6292078</c:v>
                </c:pt>
                <c:pt idx="455">
                  <c:v>10.6292078</c:v>
                </c:pt>
                <c:pt idx="456">
                  <c:v>10.6292078</c:v>
                </c:pt>
                <c:pt idx="457">
                  <c:v>10.6292078</c:v>
                </c:pt>
                <c:pt idx="458">
                  <c:v>10.6292078</c:v>
                </c:pt>
                <c:pt idx="459">
                  <c:v>10.6292078</c:v>
                </c:pt>
                <c:pt idx="460">
                  <c:v>10.6292078</c:v>
                </c:pt>
                <c:pt idx="461">
                  <c:v>10.6292078</c:v>
                </c:pt>
                <c:pt idx="462">
                  <c:v>10.6292078</c:v>
                </c:pt>
                <c:pt idx="463">
                  <c:v>10.6292078</c:v>
                </c:pt>
                <c:pt idx="464">
                  <c:v>10.6292078</c:v>
                </c:pt>
                <c:pt idx="465">
                  <c:v>10.6292078</c:v>
                </c:pt>
                <c:pt idx="466">
                  <c:v>10.6292078</c:v>
                </c:pt>
                <c:pt idx="467">
                  <c:v>10.6292078</c:v>
                </c:pt>
                <c:pt idx="468">
                  <c:v>10.6292078</c:v>
                </c:pt>
                <c:pt idx="469">
                  <c:v>10.6292078</c:v>
                </c:pt>
                <c:pt idx="470">
                  <c:v>10.6292078</c:v>
                </c:pt>
                <c:pt idx="471">
                  <c:v>10.629207800000001</c:v>
                </c:pt>
                <c:pt idx="472">
                  <c:v>10.629207800000001</c:v>
                </c:pt>
                <c:pt idx="473">
                  <c:v>10.629207800000001</c:v>
                </c:pt>
                <c:pt idx="474">
                  <c:v>10.629207800000001</c:v>
                </c:pt>
                <c:pt idx="475">
                  <c:v>10.629207800000001</c:v>
                </c:pt>
                <c:pt idx="476">
                  <c:v>10.629207800000001</c:v>
                </c:pt>
                <c:pt idx="477">
                  <c:v>10.629207800000001</c:v>
                </c:pt>
                <c:pt idx="478">
                  <c:v>10.629207800000001</c:v>
                </c:pt>
                <c:pt idx="479">
                  <c:v>10.629207800000001</c:v>
                </c:pt>
                <c:pt idx="480">
                  <c:v>10.629207800000001</c:v>
                </c:pt>
                <c:pt idx="481">
                  <c:v>10.629207800000001</c:v>
                </c:pt>
                <c:pt idx="482">
                  <c:v>10.629207800000001</c:v>
                </c:pt>
                <c:pt idx="483">
                  <c:v>10.629207800000001</c:v>
                </c:pt>
                <c:pt idx="484">
                  <c:v>10.629207800000001</c:v>
                </c:pt>
                <c:pt idx="485">
                  <c:v>10.629207800000001</c:v>
                </c:pt>
                <c:pt idx="486">
                  <c:v>10.629207800000001</c:v>
                </c:pt>
                <c:pt idx="487">
                  <c:v>10.629207800000001</c:v>
                </c:pt>
                <c:pt idx="488">
                  <c:v>10.629207800000001</c:v>
                </c:pt>
                <c:pt idx="489">
                  <c:v>10.629207800000001</c:v>
                </c:pt>
                <c:pt idx="490">
                  <c:v>10.629207800000001</c:v>
                </c:pt>
                <c:pt idx="491">
                  <c:v>10.629207800000001</c:v>
                </c:pt>
                <c:pt idx="492">
                  <c:v>10.629207800000001</c:v>
                </c:pt>
                <c:pt idx="493">
                  <c:v>10.629207800000001</c:v>
                </c:pt>
                <c:pt idx="494">
                  <c:v>10.629207800000001</c:v>
                </c:pt>
                <c:pt idx="495">
                  <c:v>10.629207800000001</c:v>
                </c:pt>
                <c:pt idx="496">
                  <c:v>10.629207800000001</c:v>
                </c:pt>
                <c:pt idx="497">
                  <c:v>10.629207800000001</c:v>
                </c:pt>
                <c:pt idx="498">
                  <c:v>10.629207800000001</c:v>
                </c:pt>
                <c:pt idx="499">
                  <c:v>10.629207800000001</c:v>
                </c:pt>
                <c:pt idx="500">
                  <c:v>10.629207800000001</c:v>
                </c:pt>
                <c:pt idx="501">
                  <c:v>10.6292078</c:v>
                </c:pt>
                <c:pt idx="502">
                  <c:v>10.6292078</c:v>
                </c:pt>
                <c:pt idx="503">
                  <c:v>10.6292078</c:v>
                </c:pt>
                <c:pt idx="504">
                  <c:v>10.6292078</c:v>
                </c:pt>
                <c:pt idx="505">
                  <c:v>10.6292078</c:v>
                </c:pt>
                <c:pt idx="506">
                  <c:v>10.6292078</c:v>
                </c:pt>
                <c:pt idx="507">
                  <c:v>10.6292078</c:v>
                </c:pt>
                <c:pt idx="508">
                  <c:v>10.6292078</c:v>
                </c:pt>
                <c:pt idx="509">
                  <c:v>10.6292078</c:v>
                </c:pt>
                <c:pt idx="510">
                  <c:v>10.6292078</c:v>
                </c:pt>
                <c:pt idx="511">
                  <c:v>10.6292078</c:v>
                </c:pt>
                <c:pt idx="512">
                  <c:v>10.6292078</c:v>
                </c:pt>
                <c:pt idx="513">
                  <c:v>10.6292078</c:v>
                </c:pt>
                <c:pt idx="514">
                  <c:v>10.6292078</c:v>
                </c:pt>
                <c:pt idx="515">
                  <c:v>10.6292078</c:v>
                </c:pt>
                <c:pt idx="516">
                  <c:v>10.6292078</c:v>
                </c:pt>
                <c:pt idx="517">
                  <c:v>10.6292078</c:v>
                </c:pt>
                <c:pt idx="518">
                  <c:v>10.6292078</c:v>
                </c:pt>
                <c:pt idx="519">
                  <c:v>10.6292078</c:v>
                </c:pt>
                <c:pt idx="520">
                  <c:v>10.6292078</c:v>
                </c:pt>
                <c:pt idx="521">
                  <c:v>10.6292078</c:v>
                </c:pt>
                <c:pt idx="522">
                  <c:v>10.6292078</c:v>
                </c:pt>
                <c:pt idx="523">
                  <c:v>10.6292078</c:v>
                </c:pt>
                <c:pt idx="524">
                  <c:v>10.6292078</c:v>
                </c:pt>
                <c:pt idx="525">
                  <c:v>10.6292078</c:v>
                </c:pt>
                <c:pt idx="526">
                  <c:v>10.6292078</c:v>
                </c:pt>
                <c:pt idx="527">
                  <c:v>10.6292078</c:v>
                </c:pt>
                <c:pt idx="528">
                  <c:v>10.6292078</c:v>
                </c:pt>
                <c:pt idx="529">
                  <c:v>10.6292078</c:v>
                </c:pt>
                <c:pt idx="530">
                  <c:v>10.6292078</c:v>
                </c:pt>
                <c:pt idx="531">
                  <c:v>10.6292078</c:v>
                </c:pt>
                <c:pt idx="532">
                  <c:v>10.6292078</c:v>
                </c:pt>
                <c:pt idx="533">
                  <c:v>10.629207800000001</c:v>
                </c:pt>
                <c:pt idx="534">
                  <c:v>10.629207800000001</c:v>
                </c:pt>
                <c:pt idx="535">
                  <c:v>10.629207800000001</c:v>
                </c:pt>
                <c:pt idx="536">
                  <c:v>10.629207800000001</c:v>
                </c:pt>
                <c:pt idx="537">
                  <c:v>10.629207800000001</c:v>
                </c:pt>
                <c:pt idx="538">
                  <c:v>10.629207800000001</c:v>
                </c:pt>
                <c:pt idx="539">
                  <c:v>10.629207800000001</c:v>
                </c:pt>
                <c:pt idx="540">
                  <c:v>10.629207800000001</c:v>
                </c:pt>
                <c:pt idx="541">
                  <c:v>10.629207800000001</c:v>
                </c:pt>
                <c:pt idx="542">
                  <c:v>10.629207800000001</c:v>
                </c:pt>
                <c:pt idx="543">
                  <c:v>10.629207800000001</c:v>
                </c:pt>
                <c:pt idx="544">
                  <c:v>10.629207800000001</c:v>
                </c:pt>
                <c:pt idx="545">
                  <c:v>10.629207800000001</c:v>
                </c:pt>
                <c:pt idx="546">
                  <c:v>10.629207800000001</c:v>
                </c:pt>
                <c:pt idx="547">
                  <c:v>10.629207800000001</c:v>
                </c:pt>
                <c:pt idx="548">
                  <c:v>10.629207800000001</c:v>
                </c:pt>
                <c:pt idx="549">
                  <c:v>10.629207800000001</c:v>
                </c:pt>
                <c:pt idx="550">
                  <c:v>10.629207800000001</c:v>
                </c:pt>
                <c:pt idx="551">
                  <c:v>10.629207800000001</c:v>
                </c:pt>
                <c:pt idx="552">
                  <c:v>10.629207800000001</c:v>
                </c:pt>
                <c:pt idx="553">
                  <c:v>10.629207800000001</c:v>
                </c:pt>
                <c:pt idx="554">
                  <c:v>10.629207800000001</c:v>
                </c:pt>
                <c:pt idx="555">
                  <c:v>10.629207800000001</c:v>
                </c:pt>
                <c:pt idx="556">
                  <c:v>10.6292078</c:v>
                </c:pt>
                <c:pt idx="557">
                  <c:v>10.6292078</c:v>
                </c:pt>
                <c:pt idx="558">
                  <c:v>10.6292078</c:v>
                </c:pt>
                <c:pt idx="559">
                  <c:v>10.6292078</c:v>
                </c:pt>
                <c:pt idx="560">
                  <c:v>10.6292078</c:v>
                </c:pt>
                <c:pt idx="561">
                  <c:v>10.6292078</c:v>
                </c:pt>
                <c:pt idx="562">
                  <c:v>10.6292078</c:v>
                </c:pt>
                <c:pt idx="563">
                  <c:v>10.6292078</c:v>
                </c:pt>
                <c:pt idx="564">
                  <c:v>10.6292078</c:v>
                </c:pt>
                <c:pt idx="565">
                  <c:v>10.6292078</c:v>
                </c:pt>
                <c:pt idx="566">
                  <c:v>10.6292078</c:v>
                </c:pt>
                <c:pt idx="567">
                  <c:v>11.038023484615385</c:v>
                </c:pt>
                <c:pt idx="568">
                  <c:v>11.038023484615385</c:v>
                </c:pt>
                <c:pt idx="569">
                  <c:v>11.038023484615385</c:v>
                </c:pt>
                <c:pt idx="570">
                  <c:v>11.038023484615385</c:v>
                </c:pt>
                <c:pt idx="571">
                  <c:v>11.038023484615385</c:v>
                </c:pt>
                <c:pt idx="572">
                  <c:v>11.038023484615385</c:v>
                </c:pt>
                <c:pt idx="573">
                  <c:v>11.038023484615385</c:v>
                </c:pt>
                <c:pt idx="574">
                  <c:v>11.038023484615385</c:v>
                </c:pt>
                <c:pt idx="575">
                  <c:v>11.038023484615385</c:v>
                </c:pt>
                <c:pt idx="576">
                  <c:v>11.038023484615385</c:v>
                </c:pt>
                <c:pt idx="577">
                  <c:v>11.038023484615385</c:v>
                </c:pt>
                <c:pt idx="578">
                  <c:v>11.038023484615385</c:v>
                </c:pt>
                <c:pt idx="579">
                  <c:v>11.038023484615385</c:v>
                </c:pt>
                <c:pt idx="580">
                  <c:v>11.038023484615385</c:v>
                </c:pt>
                <c:pt idx="581">
                  <c:v>11.038023484615385</c:v>
                </c:pt>
                <c:pt idx="582">
                  <c:v>11.038023484615385</c:v>
                </c:pt>
                <c:pt idx="583">
                  <c:v>11.038023484615385</c:v>
                </c:pt>
                <c:pt idx="584">
                  <c:v>11.038023484615385</c:v>
                </c:pt>
                <c:pt idx="585">
                  <c:v>11.038023484615385</c:v>
                </c:pt>
                <c:pt idx="586">
                  <c:v>11.038023484615385</c:v>
                </c:pt>
                <c:pt idx="587">
                  <c:v>11.038023484615385</c:v>
                </c:pt>
                <c:pt idx="588">
                  <c:v>11.038023484615385</c:v>
                </c:pt>
                <c:pt idx="589">
                  <c:v>11.038023484615385</c:v>
                </c:pt>
                <c:pt idx="590">
                  <c:v>11.038023484615385</c:v>
                </c:pt>
                <c:pt idx="591">
                  <c:v>11.038023484615385</c:v>
                </c:pt>
                <c:pt idx="592">
                  <c:v>11.038023484615385</c:v>
                </c:pt>
                <c:pt idx="593">
                  <c:v>11.038023484615385</c:v>
                </c:pt>
                <c:pt idx="594">
                  <c:v>11.038023484615385</c:v>
                </c:pt>
                <c:pt idx="595">
                  <c:v>11.038023484615385</c:v>
                </c:pt>
                <c:pt idx="596">
                  <c:v>11.038023484615385</c:v>
                </c:pt>
                <c:pt idx="597">
                  <c:v>11.038023484615385</c:v>
                </c:pt>
                <c:pt idx="598">
                  <c:v>11.038023484615385</c:v>
                </c:pt>
                <c:pt idx="599">
                  <c:v>11.038023484615385</c:v>
                </c:pt>
                <c:pt idx="600">
                  <c:v>11.038023484615385</c:v>
                </c:pt>
                <c:pt idx="601">
                  <c:v>11.038023484615385</c:v>
                </c:pt>
                <c:pt idx="602">
                  <c:v>11.038023484615385</c:v>
                </c:pt>
                <c:pt idx="603">
                  <c:v>11.038023484615385</c:v>
                </c:pt>
                <c:pt idx="604">
                  <c:v>11.038023484615385</c:v>
                </c:pt>
                <c:pt idx="605">
                  <c:v>11.038023484615385</c:v>
                </c:pt>
                <c:pt idx="606">
                  <c:v>11.038023484615385</c:v>
                </c:pt>
                <c:pt idx="607">
                  <c:v>11.038023484615385</c:v>
                </c:pt>
                <c:pt idx="608">
                  <c:v>11.038023484615385</c:v>
                </c:pt>
                <c:pt idx="609">
                  <c:v>11.038023484615385</c:v>
                </c:pt>
                <c:pt idx="610">
                  <c:v>11.038023484615385</c:v>
                </c:pt>
                <c:pt idx="611">
                  <c:v>11.038023484615385</c:v>
                </c:pt>
                <c:pt idx="612">
                  <c:v>11.038023484615385</c:v>
                </c:pt>
                <c:pt idx="613">
                  <c:v>11.038023484615385</c:v>
                </c:pt>
                <c:pt idx="614">
                  <c:v>11.038023484615385</c:v>
                </c:pt>
                <c:pt idx="615">
                  <c:v>11.038023484615385</c:v>
                </c:pt>
                <c:pt idx="616">
                  <c:v>11.038023484615385</c:v>
                </c:pt>
                <c:pt idx="617">
                  <c:v>11.038023484615385</c:v>
                </c:pt>
                <c:pt idx="618">
                  <c:v>11.038023484615385</c:v>
                </c:pt>
                <c:pt idx="619">
                  <c:v>11.038023484615385</c:v>
                </c:pt>
                <c:pt idx="620">
                  <c:v>11.038023484615385</c:v>
                </c:pt>
                <c:pt idx="621">
                  <c:v>11.038023484615385</c:v>
                </c:pt>
                <c:pt idx="622">
                  <c:v>11.038023484615385</c:v>
                </c:pt>
                <c:pt idx="623">
                  <c:v>11.038023484615385</c:v>
                </c:pt>
                <c:pt idx="624">
                  <c:v>11.038023484615385</c:v>
                </c:pt>
                <c:pt idx="625">
                  <c:v>11.038023484615385</c:v>
                </c:pt>
                <c:pt idx="626">
                  <c:v>11.038023484615385</c:v>
                </c:pt>
                <c:pt idx="627">
                  <c:v>11.038023484615385</c:v>
                </c:pt>
                <c:pt idx="628">
                  <c:v>11.038023484615385</c:v>
                </c:pt>
                <c:pt idx="629">
                  <c:v>11.038023484615385</c:v>
                </c:pt>
                <c:pt idx="630">
                  <c:v>11.038023484615385</c:v>
                </c:pt>
                <c:pt idx="631">
                  <c:v>11.038023484615385</c:v>
                </c:pt>
                <c:pt idx="632">
                  <c:v>11.038023484615385</c:v>
                </c:pt>
                <c:pt idx="633">
                  <c:v>11.038023484615385</c:v>
                </c:pt>
                <c:pt idx="634">
                  <c:v>11.038023484615385</c:v>
                </c:pt>
                <c:pt idx="635">
                  <c:v>11.038023484615385</c:v>
                </c:pt>
                <c:pt idx="636">
                  <c:v>11.038023484615385</c:v>
                </c:pt>
                <c:pt idx="637">
                  <c:v>11.038023484615385</c:v>
                </c:pt>
                <c:pt idx="638">
                  <c:v>11.038023484615385</c:v>
                </c:pt>
                <c:pt idx="639">
                  <c:v>11.038023484615385</c:v>
                </c:pt>
                <c:pt idx="640">
                  <c:v>11.038023484615385</c:v>
                </c:pt>
                <c:pt idx="641">
                  <c:v>11.038023484615385</c:v>
                </c:pt>
                <c:pt idx="642">
                  <c:v>11.038023484615385</c:v>
                </c:pt>
                <c:pt idx="643">
                  <c:v>11.038023484615385</c:v>
                </c:pt>
                <c:pt idx="644">
                  <c:v>11.038023484615385</c:v>
                </c:pt>
                <c:pt idx="645">
                  <c:v>11.038023484615385</c:v>
                </c:pt>
                <c:pt idx="646">
                  <c:v>11.038023484615385</c:v>
                </c:pt>
                <c:pt idx="647">
                  <c:v>11.038023484615385</c:v>
                </c:pt>
                <c:pt idx="648">
                  <c:v>11.038023484615385</c:v>
                </c:pt>
                <c:pt idx="649">
                  <c:v>11.038023484615385</c:v>
                </c:pt>
                <c:pt idx="650">
                  <c:v>11.038023484615385</c:v>
                </c:pt>
                <c:pt idx="651">
                  <c:v>11.038023484615385</c:v>
                </c:pt>
                <c:pt idx="652">
                  <c:v>11.038023484615385</c:v>
                </c:pt>
                <c:pt idx="653">
                  <c:v>11.038023484615385</c:v>
                </c:pt>
                <c:pt idx="654">
                  <c:v>11.038023484615385</c:v>
                </c:pt>
                <c:pt idx="655">
                  <c:v>11.038023484615385</c:v>
                </c:pt>
                <c:pt idx="656">
                  <c:v>11.038023484615385</c:v>
                </c:pt>
                <c:pt idx="657">
                  <c:v>11.038023484615385</c:v>
                </c:pt>
                <c:pt idx="658">
                  <c:v>11.038023484615385</c:v>
                </c:pt>
                <c:pt idx="659">
                  <c:v>11.038023484615385</c:v>
                </c:pt>
                <c:pt idx="660">
                  <c:v>11.038023484615385</c:v>
                </c:pt>
                <c:pt idx="661">
                  <c:v>11.038023484615385</c:v>
                </c:pt>
                <c:pt idx="662">
                  <c:v>11.038023484615385</c:v>
                </c:pt>
                <c:pt idx="663">
                  <c:v>11.038023484615385</c:v>
                </c:pt>
                <c:pt idx="664">
                  <c:v>11.038023484615385</c:v>
                </c:pt>
                <c:pt idx="665">
                  <c:v>11.038023484615385</c:v>
                </c:pt>
                <c:pt idx="666">
                  <c:v>11.038023484615385</c:v>
                </c:pt>
                <c:pt idx="667">
                  <c:v>11.038023484615385</c:v>
                </c:pt>
                <c:pt idx="668">
                  <c:v>11.038023484615385</c:v>
                </c:pt>
                <c:pt idx="669">
                  <c:v>11.038023484615385</c:v>
                </c:pt>
                <c:pt idx="670">
                  <c:v>11.038023484615385</c:v>
                </c:pt>
                <c:pt idx="671">
                  <c:v>10.6292078</c:v>
                </c:pt>
                <c:pt idx="672">
                  <c:v>10.6292078</c:v>
                </c:pt>
                <c:pt idx="673">
                  <c:v>10.6292078</c:v>
                </c:pt>
                <c:pt idx="674">
                  <c:v>10.6292078</c:v>
                </c:pt>
                <c:pt idx="675">
                  <c:v>10.6292078</c:v>
                </c:pt>
                <c:pt idx="676">
                  <c:v>10.6292078</c:v>
                </c:pt>
                <c:pt idx="677">
                  <c:v>10.6292078</c:v>
                </c:pt>
                <c:pt idx="678">
                  <c:v>10.6292078</c:v>
                </c:pt>
                <c:pt idx="679">
                  <c:v>10.6292078</c:v>
                </c:pt>
                <c:pt idx="680">
                  <c:v>10.6292078</c:v>
                </c:pt>
                <c:pt idx="681">
                  <c:v>10.6292078</c:v>
                </c:pt>
                <c:pt idx="682">
                  <c:v>10.629207800000001</c:v>
                </c:pt>
                <c:pt idx="683">
                  <c:v>10.629207800000001</c:v>
                </c:pt>
                <c:pt idx="684">
                  <c:v>10.629207800000001</c:v>
                </c:pt>
                <c:pt idx="685">
                  <c:v>10.629207800000001</c:v>
                </c:pt>
                <c:pt idx="686">
                  <c:v>10.629207800000001</c:v>
                </c:pt>
                <c:pt idx="687">
                  <c:v>10.629207800000001</c:v>
                </c:pt>
                <c:pt idx="688">
                  <c:v>10.629207800000001</c:v>
                </c:pt>
                <c:pt idx="689">
                  <c:v>10.6292078</c:v>
                </c:pt>
                <c:pt idx="690">
                  <c:v>10.6292078</c:v>
                </c:pt>
                <c:pt idx="691">
                  <c:v>10.6292078</c:v>
                </c:pt>
                <c:pt idx="692">
                  <c:v>10.6292078</c:v>
                </c:pt>
                <c:pt idx="693">
                  <c:v>10.6292078</c:v>
                </c:pt>
                <c:pt idx="694">
                  <c:v>10.6292078</c:v>
                </c:pt>
                <c:pt idx="695">
                  <c:v>10.6292078</c:v>
                </c:pt>
                <c:pt idx="696">
                  <c:v>10.6292078</c:v>
                </c:pt>
                <c:pt idx="697">
                  <c:v>10.6292078</c:v>
                </c:pt>
                <c:pt idx="698">
                  <c:v>10.6292078</c:v>
                </c:pt>
                <c:pt idx="699">
                  <c:v>10.6292078</c:v>
                </c:pt>
                <c:pt idx="700">
                  <c:v>10.6292078</c:v>
                </c:pt>
                <c:pt idx="701">
                  <c:v>10.6292078</c:v>
                </c:pt>
                <c:pt idx="702">
                  <c:v>10.6292078</c:v>
                </c:pt>
                <c:pt idx="703">
                  <c:v>10.6292078</c:v>
                </c:pt>
                <c:pt idx="704">
                  <c:v>10.6292078</c:v>
                </c:pt>
                <c:pt idx="705">
                  <c:v>10.6292078</c:v>
                </c:pt>
                <c:pt idx="706">
                  <c:v>10.6292078</c:v>
                </c:pt>
                <c:pt idx="707">
                  <c:v>10.6292078</c:v>
                </c:pt>
                <c:pt idx="708">
                  <c:v>10.6292078</c:v>
                </c:pt>
                <c:pt idx="709">
                  <c:v>10.6292078</c:v>
                </c:pt>
                <c:pt idx="710">
                  <c:v>10.6292078</c:v>
                </c:pt>
                <c:pt idx="711">
                  <c:v>10.6292078</c:v>
                </c:pt>
                <c:pt idx="712">
                  <c:v>10.6292078</c:v>
                </c:pt>
                <c:pt idx="713">
                  <c:v>10.6292078</c:v>
                </c:pt>
                <c:pt idx="714">
                  <c:v>10.6292078</c:v>
                </c:pt>
                <c:pt idx="715">
                  <c:v>10.6292078</c:v>
                </c:pt>
                <c:pt idx="716">
                  <c:v>10.6292078</c:v>
                </c:pt>
                <c:pt idx="717">
                  <c:v>10.6292078</c:v>
                </c:pt>
                <c:pt idx="718">
                  <c:v>10.6292078</c:v>
                </c:pt>
                <c:pt idx="719">
                  <c:v>10.6292078</c:v>
                </c:pt>
                <c:pt idx="720">
                  <c:v>10.6292078</c:v>
                </c:pt>
                <c:pt idx="721">
                  <c:v>10.6292078</c:v>
                </c:pt>
                <c:pt idx="722">
                  <c:v>10.6292078</c:v>
                </c:pt>
                <c:pt idx="723">
                  <c:v>10.6292078</c:v>
                </c:pt>
                <c:pt idx="724">
                  <c:v>10.6292078</c:v>
                </c:pt>
                <c:pt idx="725">
                  <c:v>10.6292078</c:v>
                </c:pt>
                <c:pt idx="726">
                  <c:v>10.6292078</c:v>
                </c:pt>
                <c:pt idx="727">
                  <c:v>10.6292078</c:v>
                </c:pt>
                <c:pt idx="728">
                  <c:v>10.6292078</c:v>
                </c:pt>
                <c:pt idx="729">
                  <c:v>10.6292078</c:v>
                </c:pt>
                <c:pt idx="730">
                  <c:v>10.6292078</c:v>
                </c:pt>
                <c:pt idx="731">
                  <c:v>10.6292078</c:v>
                </c:pt>
                <c:pt idx="732">
                  <c:v>10.6292078</c:v>
                </c:pt>
                <c:pt idx="733">
                  <c:v>10.629207800000001</c:v>
                </c:pt>
                <c:pt idx="734">
                  <c:v>10.629207800000001</c:v>
                </c:pt>
                <c:pt idx="735">
                  <c:v>10.629207800000001</c:v>
                </c:pt>
                <c:pt idx="736">
                  <c:v>10.629207800000001</c:v>
                </c:pt>
                <c:pt idx="737">
                  <c:v>10.629207800000001</c:v>
                </c:pt>
                <c:pt idx="738">
                  <c:v>10.629207800000001</c:v>
                </c:pt>
                <c:pt idx="739">
                  <c:v>10.629207800000001</c:v>
                </c:pt>
                <c:pt idx="740">
                  <c:v>10.629207800000001</c:v>
                </c:pt>
                <c:pt idx="741">
                  <c:v>10.629207800000001</c:v>
                </c:pt>
                <c:pt idx="742">
                  <c:v>10.629207800000001</c:v>
                </c:pt>
                <c:pt idx="743">
                  <c:v>10.629207800000001</c:v>
                </c:pt>
                <c:pt idx="744">
                  <c:v>10.629207800000001</c:v>
                </c:pt>
                <c:pt idx="745">
                  <c:v>10.629207800000001</c:v>
                </c:pt>
                <c:pt idx="746">
                  <c:v>10.629207800000001</c:v>
                </c:pt>
                <c:pt idx="747">
                  <c:v>10.629207800000001</c:v>
                </c:pt>
                <c:pt idx="748">
                  <c:v>10.629207800000001</c:v>
                </c:pt>
                <c:pt idx="749">
                  <c:v>10.629207800000001</c:v>
                </c:pt>
                <c:pt idx="750">
                  <c:v>10.629207800000001</c:v>
                </c:pt>
                <c:pt idx="751">
                  <c:v>10.629207800000001</c:v>
                </c:pt>
                <c:pt idx="752">
                  <c:v>10.629207800000001</c:v>
                </c:pt>
                <c:pt idx="753">
                  <c:v>10.629207800000001</c:v>
                </c:pt>
                <c:pt idx="754">
                  <c:v>10.629207800000001</c:v>
                </c:pt>
                <c:pt idx="755">
                  <c:v>10.629207800000001</c:v>
                </c:pt>
                <c:pt idx="756">
                  <c:v>10.629207800000001</c:v>
                </c:pt>
                <c:pt idx="757">
                  <c:v>10.629207800000001</c:v>
                </c:pt>
                <c:pt idx="758">
                  <c:v>10.629207800000001</c:v>
                </c:pt>
                <c:pt idx="759">
                  <c:v>10.629207800000001</c:v>
                </c:pt>
                <c:pt idx="760">
                  <c:v>10.629207800000001</c:v>
                </c:pt>
                <c:pt idx="761">
                  <c:v>10.629207800000001</c:v>
                </c:pt>
                <c:pt idx="762">
                  <c:v>10.629207800000001</c:v>
                </c:pt>
                <c:pt idx="763">
                  <c:v>10.6292078</c:v>
                </c:pt>
                <c:pt idx="764">
                  <c:v>10.6292078</c:v>
                </c:pt>
                <c:pt idx="765">
                  <c:v>10.6292078</c:v>
                </c:pt>
                <c:pt idx="766">
                  <c:v>10.6292078</c:v>
                </c:pt>
                <c:pt idx="767">
                  <c:v>10.6292078</c:v>
                </c:pt>
                <c:pt idx="768">
                  <c:v>10.6292078</c:v>
                </c:pt>
                <c:pt idx="769">
                  <c:v>10.6292078</c:v>
                </c:pt>
                <c:pt idx="770">
                  <c:v>10.6292078</c:v>
                </c:pt>
                <c:pt idx="771">
                  <c:v>10.6292078</c:v>
                </c:pt>
                <c:pt idx="772">
                  <c:v>10.6292078</c:v>
                </c:pt>
                <c:pt idx="773">
                  <c:v>10.6292078</c:v>
                </c:pt>
                <c:pt idx="774">
                  <c:v>10.6292078</c:v>
                </c:pt>
                <c:pt idx="775">
                  <c:v>10.6292078</c:v>
                </c:pt>
                <c:pt idx="776">
                  <c:v>10.6292078</c:v>
                </c:pt>
                <c:pt idx="777">
                  <c:v>10.6292078</c:v>
                </c:pt>
                <c:pt idx="778">
                  <c:v>10.6292078</c:v>
                </c:pt>
                <c:pt idx="779">
                  <c:v>10.6292078</c:v>
                </c:pt>
                <c:pt idx="780">
                  <c:v>10.6292078</c:v>
                </c:pt>
                <c:pt idx="781">
                  <c:v>10.6292078</c:v>
                </c:pt>
                <c:pt idx="782">
                  <c:v>10.629207800000001</c:v>
                </c:pt>
                <c:pt idx="783">
                  <c:v>10.629207800000001</c:v>
                </c:pt>
                <c:pt idx="784">
                  <c:v>10.629207800000001</c:v>
                </c:pt>
                <c:pt idx="785">
                  <c:v>10.629207800000001</c:v>
                </c:pt>
                <c:pt idx="786">
                  <c:v>10.629207800000001</c:v>
                </c:pt>
                <c:pt idx="787">
                  <c:v>10.629207800000001</c:v>
                </c:pt>
                <c:pt idx="788">
                  <c:v>10.629207800000001</c:v>
                </c:pt>
                <c:pt idx="789">
                  <c:v>10.629207800000001</c:v>
                </c:pt>
                <c:pt idx="790">
                  <c:v>10.629207800000001</c:v>
                </c:pt>
                <c:pt idx="791">
                  <c:v>10.629207800000001</c:v>
                </c:pt>
                <c:pt idx="792">
                  <c:v>10.629207800000001</c:v>
                </c:pt>
                <c:pt idx="793">
                  <c:v>10.629207800000001</c:v>
                </c:pt>
                <c:pt idx="794">
                  <c:v>10.629207800000001</c:v>
                </c:pt>
                <c:pt idx="795">
                  <c:v>10.629207800000001</c:v>
                </c:pt>
                <c:pt idx="796">
                  <c:v>10.629207800000001</c:v>
                </c:pt>
                <c:pt idx="797">
                  <c:v>10.629207800000001</c:v>
                </c:pt>
                <c:pt idx="798">
                  <c:v>10.629207800000001</c:v>
                </c:pt>
                <c:pt idx="799">
                  <c:v>10.629207800000001</c:v>
                </c:pt>
                <c:pt idx="800">
                  <c:v>10.629207800000001</c:v>
                </c:pt>
                <c:pt idx="801">
                  <c:v>10.629207800000001</c:v>
                </c:pt>
                <c:pt idx="802">
                  <c:v>10.629207800000001</c:v>
                </c:pt>
                <c:pt idx="803">
                  <c:v>10.629207800000001</c:v>
                </c:pt>
                <c:pt idx="804">
                  <c:v>10.629207800000001</c:v>
                </c:pt>
                <c:pt idx="805">
                  <c:v>10.629207800000001</c:v>
                </c:pt>
                <c:pt idx="806">
                  <c:v>10.629207800000001</c:v>
                </c:pt>
                <c:pt idx="807">
                  <c:v>10.629207800000001</c:v>
                </c:pt>
                <c:pt idx="808">
                  <c:v>10.629207800000001</c:v>
                </c:pt>
                <c:pt idx="809">
                  <c:v>10.629207800000001</c:v>
                </c:pt>
                <c:pt idx="810">
                  <c:v>10.6292078</c:v>
                </c:pt>
                <c:pt idx="811">
                  <c:v>10.6292078</c:v>
                </c:pt>
                <c:pt idx="812">
                  <c:v>10.6292078</c:v>
                </c:pt>
                <c:pt idx="813">
                  <c:v>10.6292078</c:v>
                </c:pt>
                <c:pt idx="814">
                  <c:v>10.6292078</c:v>
                </c:pt>
                <c:pt idx="815">
                  <c:v>10.6292078</c:v>
                </c:pt>
                <c:pt idx="816">
                  <c:v>10.6292078</c:v>
                </c:pt>
                <c:pt idx="817">
                  <c:v>10.6292078</c:v>
                </c:pt>
                <c:pt idx="818">
                  <c:v>10.6292078</c:v>
                </c:pt>
                <c:pt idx="819">
                  <c:v>10.6292078</c:v>
                </c:pt>
                <c:pt idx="820">
                  <c:v>10.6292078</c:v>
                </c:pt>
                <c:pt idx="821">
                  <c:v>10.6292078</c:v>
                </c:pt>
                <c:pt idx="822">
                  <c:v>11.038023484615385</c:v>
                </c:pt>
                <c:pt idx="823">
                  <c:v>11.038023484615385</c:v>
                </c:pt>
                <c:pt idx="824">
                  <c:v>11.038023484615385</c:v>
                </c:pt>
                <c:pt idx="825">
                  <c:v>11.038023484615385</c:v>
                </c:pt>
                <c:pt idx="826">
                  <c:v>11.038023484615385</c:v>
                </c:pt>
                <c:pt idx="827">
                  <c:v>11.038023484615385</c:v>
                </c:pt>
                <c:pt idx="828">
                  <c:v>11.038023484615385</c:v>
                </c:pt>
                <c:pt idx="829">
                  <c:v>11.038023484615385</c:v>
                </c:pt>
                <c:pt idx="830">
                  <c:v>11.038023484615385</c:v>
                </c:pt>
                <c:pt idx="831">
                  <c:v>11.038023484615385</c:v>
                </c:pt>
                <c:pt idx="832">
                  <c:v>11.038023484615385</c:v>
                </c:pt>
                <c:pt idx="833">
                  <c:v>11.038023484615385</c:v>
                </c:pt>
                <c:pt idx="834">
                  <c:v>11.038023484615385</c:v>
                </c:pt>
                <c:pt idx="835">
                  <c:v>11.038023484615385</c:v>
                </c:pt>
                <c:pt idx="836">
                  <c:v>11.038023484615385</c:v>
                </c:pt>
                <c:pt idx="837">
                  <c:v>11.038023484615385</c:v>
                </c:pt>
                <c:pt idx="838">
                  <c:v>11.038023484615385</c:v>
                </c:pt>
                <c:pt idx="839">
                  <c:v>11.038023484615385</c:v>
                </c:pt>
                <c:pt idx="840">
                  <c:v>11.038023484615385</c:v>
                </c:pt>
                <c:pt idx="841">
                  <c:v>11.038023484615385</c:v>
                </c:pt>
                <c:pt idx="842">
                  <c:v>11.038023484615385</c:v>
                </c:pt>
                <c:pt idx="843">
                  <c:v>11.038023484615385</c:v>
                </c:pt>
                <c:pt idx="844">
                  <c:v>11.038023484615385</c:v>
                </c:pt>
                <c:pt idx="845">
                  <c:v>11.038023484615385</c:v>
                </c:pt>
                <c:pt idx="846">
                  <c:v>11.038023484615385</c:v>
                </c:pt>
                <c:pt idx="847">
                  <c:v>11.038023484615385</c:v>
                </c:pt>
                <c:pt idx="848">
                  <c:v>11.038023484615385</c:v>
                </c:pt>
                <c:pt idx="849">
                  <c:v>11.038023484615385</c:v>
                </c:pt>
                <c:pt idx="850">
                  <c:v>11.038023484615385</c:v>
                </c:pt>
                <c:pt idx="851">
                  <c:v>11.038023484615385</c:v>
                </c:pt>
                <c:pt idx="852">
                  <c:v>11.038023484615385</c:v>
                </c:pt>
                <c:pt idx="853">
                  <c:v>11.038023484615385</c:v>
                </c:pt>
                <c:pt idx="854">
                  <c:v>11.038023484615385</c:v>
                </c:pt>
                <c:pt idx="855">
                  <c:v>11.038023484615385</c:v>
                </c:pt>
                <c:pt idx="856">
                  <c:v>11.038023484615385</c:v>
                </c:pt>
                <c:pt idx="857">
                  <c:v>11.038023484615385</c:v>
                </c:pt>
                <c:pt idx="858">
                  <c:v>11.038023484615385</c:v>
                </c:pt>
                <c:pt idx="859">
                  <c:v>11.038023484615385</c:v>
                </c:pt>
                <c:pt idx="860">
                  <c:v>11.038023484615385</c:v>
                </c:pt>
                <c:pt idx="861">
                  <c:v>11.038023484615385</c:v>
                </c:pt>
                <c:pt idx="862">
                  <c:v>11.038023484615385</c:v>
                </c:pt>
                <c:pt idx="863">
                  <c:v>11.038023484615385</c:v>
                </c:pt>
                <c:pt idx="864">
                  <c:v>11.038023484615385</c:v>
                </c:pt>
                <c:pt idx="865">
                  <c:v>11.038023484615385</c:v>
                </c:pt>
                <c:pt idx="866">
                  <c:v>11.038023484615385</c:v>
                </c:pt>
                <c:pt idx="867">
                  <c:v>11.038023484615385</c:v>
                </c:pt>
                <c:pt idx="868">
                  <c:v>11.038023484615385</c:v>
                </c:pt>
                <c:pt idx="869">
                  <c:v>11.038023484615385</c:v>
                </c:pt>
                <c:pt idx="870">
                  <c:v>11.038023484615385</c:v>
                </c:pt>
                <c:pt idx="871">
                  <c:v>11.038023484615385</c:v>
                </c:pt>
                <c:pt idx="872">
                  <c:v>11.038023484615385</c:v>
                </c:pt>
                <c:pt idx="873">
                  <c:v>11.038023484615385</c:v>
                </c:pt>
                <c:pt idx="874">
                  <c:v>11.038023484615385</c:v>
                </c:pt>
                <c:pt idx="875">
                  <c:v>11.038023484615385</c:v>
                </c:pt>
                <c:pt idx="876">
                  <c:v>11.038023484615385</c:v>
                </c:pt>
                <c:pt idx="877">
                  <c:v>11.038023484615385</c:v>
                </c:pt>
                <c:pt idx="878">
                  <c:v>11.038023484615385</c:v>
                </c:pt>
                <c:pt idx="879">
                  <c:v>11.038023484615385</c:v>
                </c:pt>
                <c:pt idx="880">
                  <c:v>11.038023484615385</c:v>
                </c:pt>
                <c:pt idx="881">
                  <c:v>11.038023484615385</c:v>
                </c:pt>
                <c:pt idx="882">
                  <c:v>11.038023484615385</c:v>
                </c:pt>
                <c:pt idx="883">
                  <c:v>11.038023484615385</c:v>
                </c:pt>
                <c:pt idx="884">
                  <c:v>11.038023484615385</c:v>
                </c:pt>
                <c:pt idx="885">
                  <c:v>11.038023484615385</c:v>
                </c:pt>
                <c:pt idx="886">
                  <c:v>11.038023484615385</c:v>
                </c:pt>
                <c:pt idx="887">
                  <c:v>11.038023484615385</c:v>
                </c:pt>
                <c:pt idx="888">
                  <c:v>11.038023484615385</c:v>
                </c:pt>
                <c:pt idx="889">
                  <c:v>11.038023484615385</c:v>
                </c:pt>
                <c:pt idx="890">
                  <c:v>11.038023484615385</c:v>
                </c:pt>
                <c:pt idx="891">
                  <c:v>11.038023484615385</c:v>
                </c:pt>
                <c:pt idx="892">
                  <c:v>11.038023484615385</c:v>
                </c:pt>
                <c:pt idx="893">
                  <c:v>11.038023484615385</c:v>
                </c:pt>
                <c:pt idx="894">
                  <c:v>11.038023484615385</c:v>
                </c:pt>
                <c:pt idx="895">
                  <c:v>11.038023484615385</c:v>
                </c:pt>
                <c:pt idx="896">
                  <c:v>11.038023484615385</c:v>
                </c:pt>
                <c:pt idx="897">
                  <c:v>11.038023484615385</c:v>
                </c:pt>
                <c:pt idx="898">
                  <c:v>11.038023484615385</c:v>
                </c:pt>
                <c:pt idx="899">
                  <c:v>11.038023484615385</c:v>
                </c:pt>
                <c:pt idx="900">
                  <c:v>11.038023484615385</c:v>
                </c:pt>
                <c:pt idx="901">
                  <c:v>11.038023484615385</c:v>
                </c:pt>
                <c:pt idx="902">
                  <c:v>11.038023484615385</c:v>
                </c:pt>
                <c:pt idx="903">
                  <c:v>11.038023484615385</c:v>
                </c:pt>
                <c:pt idx="904">
                  <c:v>11.038023484615385</c:v>
                </c:pt>
                <c:pt idx="905">
                  <c:v>11.038023484615385</c:v>
                </c:pt>
                <c:pt idx="906">
                  <c:v>11.038023484615385</c:v>
                </c:pt>
                <c:pt idx="907">
                  <c:v>11.038023484615385</c:v>
                </c:pt>
                <c:pt idx="908">
                  <c:v>11.038023484615385</c:v>
                </c:pt>
                <c:pt idx="909">
                  <c:v>11.038023484615385</c:v>
                </c:pt>
                <c:pt idx="910">
                  <c:v>11.038023484615385</c:v>
                </c:pt>
                <c:pt idx="911">
                  <c:v>11.038023484615385</c:v>
                </c:pt>
                <c:pt idx="912">
                  <c:v>11.038023484615385</c:v>
                </c:pt>
                <c:pt idx="913">
                  <c:v>11.038023484615385</c:v>
                </c:pt>
                <c:pt idx="914">
                  <c:v>11.038023484615385</c:v>
                </c:pt>
                <c:pt idx="915">
                  <c:v>11.038023484615385</c:v>
                </c:pt>
                <c:pt idx="916">
                  <c:v>11.038023484615385</c:v>
                </c:pt>
                <c:pt idx="917">
                  <c:v>11.038023484615385</c:v>
                </c:pt>
                <c:pt idx="918">
                  <c:v>11.038023484615385</c:v>
                </c:pt>
                <c:pt idx="919">
                  <c:v>11.038023484615385</c:v>
                </c:pt>
                <c:pt idx="920">
                  <c:v>11.038023484615385</c:v>
                </c:pt>
                <c:pt idx="921">
                  <c:v>11.038023484615385</c:v>
                </c:pt>
                <c:pt idx="922">
                  <c:v>11.038023484615385</c:v>
                </c:pt>
                <c:pt idx="923">
                  <c:v>11.038023484615385</c:v>
                </c:pt>
                <c:pt idx="924">
                  <c:v>11.038023484615385</c:v>
                </c:pt>
                <c:pt idx="925">
                  <c:v>11.038023484615385</c:v>
                </c:pt>
                <c:pt idx="926">
                  <c:v>11.038023484615385</c:v>
                </c:pt>
                <c:pt idx="927">
                  <c:v>11.038023484615385</c:v>
                </c:pt>
                <c:pt idx="928">
                  <c:v>11.038023484615385</c:v>
                </c:pt>
                <c:pt idx="929">
                  <c:v>11.038023484615385</c:v>
                </c:pt>
                <c:pt idx="930">
                  <c:v>11.038023484615385</c:v>
                </c:pt>
                <c:pt idx="931">
                  <c:v>11.038023484615385</c:v>
                </c:pt>
                <c:pt idx="932">
                  <c:v>11.038023484615385</c:v>
                </c:pt>
                <c:pt idx="933">
                  <c:v>11.038023484615385</c:v>
                </c:pt>
                <c:pt idx="934">
                  <c:v>11.038023484615385</c:v>
                </c:pt>
                <c:pt idx="935">
                  <c:v>11.038023484615385</c:v>
                </c:pt>
                <c:pt idx="936">
                  <c:v>11.038023484615385</c:v>
                </c:pt>
                <c:pt idx="937">
                  <c:v>11.038023484615385</c:v>
                </c:pt>
                <c:pt idx="938">
                  <c:v>11.038023484615385</c:v>
                </c:pt>
                <c:pt idx="939">
                  <c:v>11.038023484615385</c:v>
                </c:pt>
                <c:pt idx="940">
                  <c:v>11.038023484615385</c:v>
                </c:pt>
                <c:pt idx="941">
                  <c:v>11.038023484615385</c:v>
                </c:pt>
                <c:pt idx="942">
                  <c:v>11.038023484615385</c:v>
                </c:pt>
                <c:pt idx="943">
                  <c:v>11.038023484615385</c:v>
                </c:pt>
                <c:pt idx="944">
                  <c:v>11.038023484615385</c:v>
                </c:pt>
                <c:pt idx="945">
                  <c:v>11.038023484615385</c:v>
                </c:pt>
                <c:pt idx="946">
                  <c:v>11.038023484615385</c:v>
                </c:pt>
                <c:pt idx="947">
                  <c:v>11.038023484615385</c:v>
                </c:pt>
                <c:pt idx="948">
                  <c:v>11.038023484615385</c:v>
                </c:pt>
                <c:pt idx="949">
                  <c:v>11.038023484615385</c:v>
                </c:pt>
                <c:pt idx="950">
                  <c:v>11.038023484615385</c:v>
                </c:pt>
                <c:pt idx="951">
                  <c:v>11.038023484615385</c:v>
                </c:pt>
                <c:pt idx="952">
                  <c:v>11.038023484615385</c:v>
                </c:pt>
                <c:pt idx="953">
                  <c:v>11.038023484615385</c:v>
                </c:pt>
                <c:pt idx="954">
                  <c:v>11.038023484615385</c:v>
                </c:pt>
                <c:pt idx="955">
                  <c:v>11.038023484615385</c:v>
                </c:pt>
                <c:pt idx="956">
                  <c:v>11.038023484615385</c:v>
                </c:pt>
                <c:pt idx="957">
                  <c:v>11.038023484615385</c:v>
                </c:pt>
                <c:pt idx="958">
                  <c:v>11.038023484615385</c:v>
                </c:pt>
                <c:pt idx="959">
                  <c:v>11.038023484615385</c:v>
                </c:pt>
                <c:pt idx="960">
                  <c:v>11.038023484615385</c:v>
                </c:pt>
                <c:pt idx="961">
                  <c:v>11.038023484615385</c:v>
                </c:pt>
                <c:pt idx="962">
                  <c:v>11.038023484615385</c:v>
                </c:pt>
                <c:pt idx="963">
                  <c:v>11.038023484615385</c:v>
                </c:pt>
                <c:pt idx="964">
                  <c:v>11.038023484615385</c:v>
                </c:pt>
                <c:pt idx="965">
                  <c:v>11.038023484615385</c:v>
                </c:pt>
                <c:pt idx="966">
                  <c:v>11.038023484615385</c:v>
                </c:pt>
                <c:pt idx="967">
                  <c:v>11.038023484615385</c:v>
                </c:pt>
                <c:pt idx="968">
                  <c:v>11.038023484615385</c:v>
                </c:pt>
                <c:pt idx="969">
                  <c:v>11.038023484615385</c:v>
                </c:pt>
                <c:pt idx="970">
                  <c:v>11.038023484615385</c:v>
                </c:pt>
                <c:pt idx="971">
                  <c:v>11.038023484615385</c:v>
                </c:pt>
                <c:pt idx="972">
                  <c:v>11.038023484615385</c:v>
                </c:pt>
                <c:pt idx="973">
                  <c:v>11.038023484615385</c:v>
                </c:pt>
                <c:pt idx="974">
                  <c:v>11.038023484615385</c:v>
                </c:pt>
                <c:pt idx="975">
                  <c:v>11.038023484615385</c:v>
                </c:pt>
                <c:pt idx="976">
                  <c:v>11.038023484615385</c:v>
                </c:pt>
                <c:pt idx="977">
                  <c:v>11.038023484615385</c:v>
                </c:pt>
                <c:pt idx="978">
                  <c:v>11.038023484615385</c:v>
                </c:pt>
                <c:pt idx="979">
                  <c:v>11.038023484615385</c:v>
                </c:pt>
                <c:pt idx="980">
                  <c:v>11.038023484615385</c:v>
                </c:pt>
                <c:pt idx="981">
                  <c:v>11.038023484615385</c:v>
                </c:pt>
                <c:pt idx="982">
                  <c:v>11.038023484615385</c:v>
                </c:pt>
                <c:pt idx="983">
                  <c:v>11.038023484615385</c:v>
                </c:pt>
                <c:pt idx="984">
                  <c:v>11.038023484615385</c:v>
                </c:pt>
                <c:pt idx="985">
                  <c:v>11.038023484615385</c:v>
                </c:pt>
                <c:pt idx="986">
                  <c:v>11.038023484615385</c:v>
                </c:pt>
                <c:pt idx="987">
                  <c:v>11.038023484615385</c:v>
                </c:pt>
                <c:pt idx="988">
                  <c:v>11.038023484615385</c:v>
                </c:pt>
                <c:pt idx="989">
                  <c:v>11.038023484615385</c:v>
                </c:pt>
                <c:pt idx="990">
                  <c:v>11.038023484615385</c:v>
                </c:pt>
                <c:pt idx="991">
                  <c:v>11.038023484615385</c:v>
                </c:pt>
                <c:pt idx="992">
                  <c:v>11.038023484615385</c:v>
                </c:pt>
                <c:pt idx="993">
                  <c:v>11.038023484615385</c:v>
                </c:pt>
                <c:pt idx="994">
                  <c:v>11.038023484615385</c:v>
                </c:pt>
                <c:pt idx="995">
                  <c:v>11.038023484615385</c:v>
                </c:pt>
                <c:pt idx="996">
                  <c:v>11.038023484615385</c:v>
                </c:pt>
                <c:pt idx="997">
                  <c:v>11.038023484615385</c:v>
                </c:pt>
                <c:pt idx="998">
                  <c:v>11.038023484615385</c:v>
                </c:pt>
                <c:pt idx="999">
                  <c:v>11.038023484615385</c:v>
                </c:pt>
                <c:pt idx="1000">
                  <c:v>11.038023484615385</c:v>
                </c:pt>
                <c:pt idx="1001">
                  <c:v>11.038023484615385</c:v>
                </c:pt>
                <c:pt idx="1002">
                  <c:v>11.038023484615385</c:v>
                </c:pt>
                <c:pt idx="1003">
                  <c:v>11.038023484615385</c:v>
                </c:pt>
                <c:pt idx="1004">
                  <c:v>11.038023484615385</c:v>
                </c:pt>
                <c:pt idx="1005">
                  <c:v>11.038023484615385</c:v>
                </c:pt>
                <c:pt idx="1006">
                  <c:v>11.038023484615385</c:v>
                </c:pt>
                <c:pt idx="1007">
                  <c:v>11.038023484615385</c:v>
                </c:pt>
                <c:pt idx="1008">
                  <c:v>11.038023484615385</c:v>
                </c:pt>
                <c:pt idx="1009">
                  <c:v>11.038023484615385</c:v>
                </c:pt>
                <c:pt idx="1010">
                  <c:v>11.038023484615385</c:v>
                </c:pt>
                <c:pt idx="1011">
                  <c:v>11.038023484615385</c:v>
                </c:pt>
                <c:pt idx="1012">
                  <c:v>11.038023484615385</c:v>
                </c:pt>
                <c:pt idx="1013">
                  <c:v>11.038023484615385</c:v>
                </c:pt>
                <c:pt idx="1014">
                  <c:v>11.038023484615385</c:v>
                </c:pt>
                <c:pt idx="1015">
                  <c:v>11.038023484615385</c:v>
                </c:pt>
                <c:pt idx="1016">
                  <c:v>11.038023484615385</c:v>
                </c:pt>
                <c:pt idx="1017">
                  <c:v>11.038023484615385</c:v>
                </c:pt>
                <c:pt idx="1018">
                  <c:v>11.038023484615385</c:v>
                </c:pt>
                <c:pt idx="1019">
                  <c:v>11.038023484615385</c:v>
                </c:pt>
                <c:pt idx="1020">
                  <c:v>11.038023484615385</c:v>
                </c:pt>
                <c:pt idx="1021">
                  <c:v>11.038023484615385</c:v>
                </c:pt>
                <c:pt idx="1022">
                  <c:v>11.038023484615385</c:v>
                </c:pt>
                <c:pt idx="1023">
                  <c:v>11.038023484615385</c:v>
                </c:pt>
                <c:pt idx="1024">
                  <c:v>11.038023484615385</c:v>
                </c:pt>
                <c:pt idx="1025">
                  <c:v>11.038023484615385</c:v>
                </c:pt>
                <c:pt idx="1026">
                  <c:v>11.038023484615385</c:v>
                </c:pt>
                <c:pt idx="1027">
                  <c:v>11.038023484615385</c:v>
                </c:pt>
                <c:pt idx="1028">
                  <c:v>11.038023484615385</c:v>
                </c:pt>
                <c:pt idx="1029">
                  <c:v>11.038023484615385</c:v>
                </c:pt>
                <c:pt idx="1030">
                  <c:v>11.038023484615385</c:v>
                </c:pt>
                <c:pt idx="1031">
                  <c:v>11.038023484615385</c:v>
                </c:pt>
                <c:pt idx="1032">
                  <c:v>11.038023484615385</c:v>
                </c:pt>
                <c:pt idx="1033">
                  <c:v>11.038023484615385</c:v>
                </c:pt>
                <c:pt idx="1034">
                  <c:v>11.038023484615385</c:v>
                </c:pt>
                <c:pt idx="1035">
                  <c:v>11.038023484615385</c:v>
                </c:pt>
                <c:pt idx="1036">
                  <c:v>11.038023484615385</c:v>
                </c:pt>
                <c:pt idx="1037">
                  <c:v>11.038023484615385</c:v>
                </c:pt>
                <c:pt idx="1038">
                  <c:v>11.038023484615385</c:v>
                </c:pt>
                <c:pt idx="1039">
                  <c:v>11.038023484615385</c:v>
                </c:pt>
                <c:pt idx="1040">
                  <c:v>11.038023484615385</c:v>
                </c:pt>
                <c:pt idx="1041">
                  <c:v>11.038023484615385</c:v>
                </c:pt>
                <c:pt idx="1042">
                  <c:v>11.038023484615385</c:v>
                </c:pt>
                <c:pt idx="1043">
                  <c:v>11.038023484615385</c:v>
                </c:pt>
                <c:pt idx="1044">
                  <c:v>11.038023484615385</c:v>
                </c:pt>
                <c:pt idx="1045">
                  <c:v>11.038023484615385</c:v>
                </c:pt>
                <c:pt idx="1046">
                  <c:v>11.038023484615385</c:v>
                </c:pt>
                <c:pt idx="1047">
                  <c:v>11.038023484615385</c:v>
                </c:pt>
                <c:pt idx="1048">
                  <c:v>11.038023484615385</c:v>
                </c:pt>
                <c:pt idx="1049">
                  <c:v>11.038023484615385</c:v>
                </c:pt>
                <c:pt idx="1050">
                  <c:v>11.038023484615385</c:v>
                </c:pt>
                <c:pt idx="1051">
                  <c:v>11.038023484615385</c:v>
                </c:pt>
                <c:pt idx="1052">
                  <c:v>10.6292078</c:v>
                </c:pt>
                <c:pt idx="1053">
                  <c:v>10.6292078</c:v>
                </c:pt>
                <c:pt idx="1054">
                  <c:v>10.6292078</c:v>
                </c:pt>
                <c:pt idx="1055">
                  <c:v>10.6292078</c:v>
                </c:pt>
                <c:pt idx="1056">
                  <c:v>10.6292078</c:v>
                </c:pt>
                <c:pt idx="1057">
                  <c:v>10.6292078</c:v>
                </c:pt>
                <c:pt idx="1058">
                  <c:v>10.6292078</c:v>
                </c:pt>
                <c:pt idx="1059">
                  <c:v>10.6292078</c:v>
                </c:pt>
                <c:pt idx="1060">
                  <c:v>10.6292078</c:v>
                </c:pt>
                <c:pt idx="1061">
                  <c:v>10.6292078</c:v>
                </c:pt>
                <c:pt idx="1062">
                  <c:v>10.6292078</c:v>
                </c:pt>
                <c:pt idx="1063">
                  <c:v>10.629207800000001</c:v>
                </c:pt>
                <c:pt idx="1064">
                  <c:v>10.629207800000001</c:v>
                </c:pt>
                <c:pt idx="1065">
                  <c:v>10.629207800000001</c:v>
                </c:pt>
                <c:pt idx="1066">
                  <c:v>10.629207800000001</c:v>
                </c:pt>
                <c:pt idx="1067">
                  <c:v>10.629207800000001</c:v>
                </c:pt>
                <c:pt idx="1068">
                  <c:v>10.629207800000001</c:v>
                </c:pt>
                <c:pt idx="1069">
                  <c:v>10.629207800000001</c:v>
                </c:pt>
                <c:pt idx="1070">
                  <c:v>10.6292078</c:v>
                </c:pt>
                <c:pt idx="1071">
                  <c:v>10.6292078</c:v>
                </c:pt>
                <c:pt idx="1072">
                  <c:v>10.6292078</c:v>
                </c:pt>
                <c:pt idx="1073">
                  <c:v>10.6292078</c:v>
                </c:pt>
                <c:pt idx="1074">
                  <c:v>10.6292078</c:v>
                </c:pt>
                <c:pt idx="1075">
                  <c:v>10.6292078</c:v>
                </c:pt>
                <c:pt idx="1076">
                  <c:v>10.6292078</c:v>
                </c:pt>
                <c:pt idx="1077">
                  <c:v>10.6292078</c:v>
                </c:pt>
                <c:pt idx="1078">
                  <c:v>10.6292078</c:v>
                </c:pt>
                <c:pt idx="1079">
                  <c:v>10.6292078</c:v>
                </c:pt>
                <c:pt idx="1080">
                  <c:v>10.6292078</c:v>
                </c:pt>
                <c:pt idx="1081">
                  <c:v>10.6292078</c:v>
                </c:pt>
                <c:pt idx="1082">
                  <c:v>10.6292078</c:v>
                </c:pt>
                <c:pt idx="1083">
                  <c:v>10.6292078</c:v>
                </c:pt>
                <c:pt idx="1084">
                  <c:v>10.6292078</c:v>
                </c:pt>
                <c:pt idx="1085">
                  <c:v>10.6292078</c:v>
                </c:pt>
                <c:pt idx="1086">
                  <c:v>10.6292078</c:v>
                </c:pt>
                <c:pt idx="1087">
                  <c:v>10.6292078</c:v>
                </c:pt>
                <c:pt idx="1088">
                  <c:v>10.6292078</c:v>
                </c:pt>
                <c:pt idx="1089">
                  <c:v>10.6292078</c:v>
                </c:pt>
                <c:pt idx="1090">
                  <c:v>10.6292078</c:v>
                </c:pt>
                <c:pt idx="1091">
                  <c:v>10.6292078</c:v>
                </c:pt>
                <c:pt idx="1092">
                  <c:v>10.6292078</c:v>
                </c:pt>
                <c:pt idx="1093">
                  <c:v>10.6292078</c:v>
                </c:pt>
                <c:pt idx="1094">
                  <c:v>10.6292078</c:v>
                </c:pt>
                <c:pt idx="1095">
                  <c:v>10.6292078</c:v>
                </c:pt>
                <c:pt idx="1096">
                  <c:v>10.6292078</c:v>
                </c:pt>
                <c:pt idx="1097">
                  <c:v>10.6292078</c:v>
                </c:pt>
                <c:pt idx="1098">
                  <c:v>10.6292078</c:v>
                </c:pt>
                <c:pt idx="1099">
                  <c:v>10.6292078</c:v>
                </c:pt>
                <c:pt idx="1100">
                  <c:v>10.6292078</c:v>
                </c:pt>
                <c:pt idx="1101">
                  <c:v>10.6292078</c:v>
                </c:pt>
                <c:pt idx="1102">
                  <c:v>10.6292078</c:v>
                </c:pt>
                <c:pt idx="1103">
                  <c:v>10.6292078</c:v>
                </c:pt>
                <c:pt idx="1104">
                  <c:v>10.6292078</c:v>
                </c:pt>
                <c:pt idx="1105">
                  <c:v>10.6292078</c:v>
                </c:pt>
                <c:pt idx="1106">
                  <c:v>10.6292078</c:v>
                </c:pt>
                <c:pt idx="1107">
                  <c:v>10.6292078</c:v>
                </c:pt>
                <c:pt idx="1108">
                  <c:v>10.6292078</c:v>
                </c:pt>
                <c:pt idx="1109">
                  <c:v>10.6292078</c:v>
                </c:pt>
                <c:pt idx="1110">
                  <c:v>10.6292078</c:v>
                </c:pt>
                <c:pt idx="1111">
                  <c:v>10.6292078</c:v>
                </c:pt>
                <c:pt idx="1112">
                  <c:v>10.6292078</c:v>
                </c:pt>
                <c:pt idx="1113">
                  <c:v>10.6292078</c:v>
                </c:pt>
                <c:pt idx="1114">
                  <c:v>10.6292078</c:v>
                </c:pt>
                <c:pt idx="1115">
                  <c:v>10.6292078</c:v>
                </c:pt>
                <c:pt idx="1116">
                  <c:v>10.6292078</c:v>
                </c:pt>
                <c:pt idx="1117">
                  <c:v>10.6292078</c:v>
                </c:pt>
                <c:pt idx="1118">
                  <c:v>10.6292078</c:v>
                </c:pt>
                <c:pt idx="1119">
                  <c:v>10.6292078</c:v>
                </c:pt>
                <c:pt idx="1120">
                  <c:v>10.6292078</c:v>
                </c:pt>
                <c:pt idx="1121">
                  <c:v>10.6292078</c:v>
                </c:pt>
                <c:pt idx="1122">
                  <c:v>10.6292078</c:v>
                </c:pt>
                <c:pt idx="1123">
                  <c:v>10.6292078</c:v>
                </c:pt>
                <c:pt idx="1124">
                  <c:v>10.6292078</c:v>
                </c:pt>
                <c:pt idx="1125">
                  <c:v>10.6292078</c:v>
                </c:pt>
                <c:pt idx="1126">
                  <c:v>10.6292078</c:v>
                </c:pt>
                <c:pt idx="1127">
                  <c:v>10.6292078</c:v>
                </c:pt>
                <c:pt idx="1128">
                  <c:v>10.6292078</c:v>
                </c:pt>
                <c:pt idx="1129">
                  <c:v>10.6292078</c:v>
                </c:pt>
                <c:pt idx="1130">
                  <c:v>10.6292078</c:v>
                </c:pt>
                <c:pt idx="1131">
                  <c:v>10.6292078</c:v>
                </c:pt>
                <c:pt idx="1132">
                  <c:v>10.6292078</c:v>
                </c:pt>
                <c:pt idx="1133">
                  <c:v>10.6292078</c:v>
                </c:pt>
                <c:pt idx="1134">
                  <c:v>10.6292078</c:v>
                </c:pt>
                <c:pt idx="1135">
                  <c:v>10.6292078</c:v>
                </c:pt>
                <c:pt idx="1136">
                  <c:v>10.6292078</c:v>
                </c:pt>
                <c:pt idx="1137">
                  <c:v>10.6292078</c:v>
                </c:pt>
                <c:pt idx="1138">
                  <c:v>10.6292078</c:v>
                </c:pt>
                <c:pt idx="1139">
                  <c:v>10.6292078</c:v>
                </c:pt>
                <c:pt idx="1140">
                  <c:v>10.6292078</c:v>
                </c:pt>
                <c:pt idx="1141">
                  <c:v>10.6292078</c:v>
                </c:pt>
                <c:pt idx="1142">
                  <c:v>10.6292078</c:v>
                </c:pt>
                <c:pt idx="1143">
                  <c:v>10.6292078</c:v>
                </c:pt>
                <c:pt idx="1144">
                  <c:v>10.6292078</c:v>
                </c:pt>
                <c:pt idx="1145">
                  <c:v>10.6292078</c:v>
                </c:pt>
                <c:pt idx="1146">
                  <c:v>10.6292078</c:v>
                </c:pt>
                <c:pt idx="1147">
                  <c:v>10.6292078</c:v>
                </c:pt>
                <c:pt idx="1148">
                  <c:v>10.6292078</c:v>
                </c:pt>
                <c:pt idx="1149">
                  <c:v>10.6292078</c:v>
                </c:pt>
                <c:pt idx="1150">
                  <c:v>10.6292078</c:v>
                </c:pt>
                <c:pt idx="1151">
                  <c:v>10.6292078</c:v>
                </c:pt>
                <c:pt idx="1152">
                  <c:v>10.6292078</c:v>
                </c:pt>
                <c:pt idx="1153">
                  <c:v>10.6292078</c:v>
                </c:pt>
                <c:pt idx="1154">
                  <c:v>10.6292078</c:v>
                </c:pt>
                <c:pt idx="1155">
                  <c:v>10.6292078</c:v>
                </c:pt>
                <c:pt idx="1156">
                  <c:v>10.6292078</c:v>
                </c:pt>
                <c:pt idx="1157">
                  <c:v>10.6292078</c:v>
                </c:pt>
                <c:pt idx="1158">
                  <c:v>10.6292078</c:v>
                </c:pt>
                <c:pt idx="1159">
                  <c:v>10.6292078</c:v>
                </c:pt>
                <c:pt idx="1160">
                  <c:v>10.6292078</c:v>
                </c:pt>
                <c:pt idx="1161">
                  <c:v>10.6292078</c:v>
                </c:pt>
                <c:pt idx="1162">
                  <c:v>10.6292078</c:v>
                </c:pt>
                <c:pt idx="1163">
                  <c:v>10.6292078</c:v>
                </c:pt>
                <c:pt idx="1164">
                  <c:v>10.6292078</c:v>
                </c:pt>
                <c:pt idx="1165">
                  <c:v>10.6292078</c:v>
                </c:pt>
                <c:pt idx="1166">
                  <c:v>10.6292078</c:v>
                </c:pt>
                <c:pt idx="1167">
                  <c:v>10.6292078</c:v>
                </c:pt>
                <c:pt idx="1168">
                  <c:v>10.6292078</c:v>
                </c:pt>
                <c:pt idx="1169">
                  <c:v>10.6292078</c:v>
                </c:pt>
                <c:pt idx="1170">
                  <c:v>10.6292078</c:v>
                </c:pt>
                <c:pt idx="1171">
                  <c:v>10.6292078</c:v>
                </c:pt>
                <c:pt idx="1172">
                  <c:v>10.6292078</c:v>
                </c:pt>
                <c:pt idx="1173">
                  <c:v>10.6292078</c:v>
                </c:pt>
                <c:pt idx="1174">
                  <c:v>10.6292078</c:v>
                </c:pt>
                <c:pt idx="1175">
                  <c:v>10.6292078</c:v>
                </c:pt>
                <c:pt idx="1176">
                  <c:v>10.6292078</c:v>
                </c:pt>
                <c:pt idx="1177">
                  <c:v>10.6292078</c:v>
                </c:pt>
                <c:pt idx="1178">
                  <c:v>10.6292078</c:v>
                </c:pt>
                <c:pt idx="1179">
                  <c:v>10.6292078</c:v>
                </c:pt>
                <c:pt idx="1180">
                  <c:v>10.6292078</c:v>
                </c:pt>
                <c:pt idx="1181">
                  <c:v>10.6292078</c:v>
                </c:pt>
                <c:pt idx="1182">
                  <c:v>10.6292078</c:v>
                </c:pt>
                <c:pt idx="1183">
                  <c:v>10.6292078</c:v>
                </c:pt>
                <c:pt idx="1184">
                  <c:v>10.6292078</c:v>
                </c:pt>
                <c:pt idx="1185">
                  <c:v>10.6292078</c:v>
                </c:pt>
                <c:pt idx="1186">
                  <c:v>10.6292078</c:v>
                </c:pt>
                <c:pt idx="1187">
                  <c:v>10.6292078</c:v>
                </c:pt>
                <c:pt idx="1188">
                  <c:v>10.6292078</c:v>
                </c:pt>
                <c:pt idx="1189">
                  <c:v>10.6292078</c:v>
                </c:pt>
                <c:pt idx="1190">
                  <c:v>10.6292078</c:v>
                </c:pt>
                <c:pt idx="1191">
                  <c:v>10.6292078</c:v>
                </c:pt>
                <c:pt idx="1192">
                  <c:v>10.6292078</c:v>
                </c:pt>
                <c:pt idx="1193">
                  <c:v>10.6292078</c:v>
                </c:pt>
                <c:pt idx="1194">
                  <c:v>10.6292078</c:v>
                </c:pt>
                <c:pt idx="1195">
                  <c:v>10.6292078</c:v>
                </c:pt>
                <c:pt idx="1196">
                  <c:v>10.6292078</c:v>
                </c:pt>
                <c:pt idx="1197">
                  <c:v>10.6292078</c:v>
                </c:pt>
                <c:pt idx="1198">
                  <c:v>10.6292078</c:v>
                </c:pt>
                <c:pt idx="1199">
                  <c:v>10.6292078</c:v>
                </c:pt>
                <c:pt idx="1200">
                  <c:v>10.6292078</c:v>
                </c:pt>
                <c:pt idx="1201">
                  <c:v>10.6292078</c:v>
                </c:pt>
                <c:pt idx="1202">
                  <c:v>10.6292078</c:v>
                </c:pt>
                <c:pt idx="1203">
                  <c:v>10.6292078</c:v>
                </c:pt>
                <c:pt idx="1204">
                  <c:v>10.6292078</c:v>
                </c:pt>
                <c:pt idx="1205">
                  <c:v>10.6292078</c:v>
                </c:pt>
                <c:pt idx="1206">
                  <c:v>10.6292078</c:v>
                </c:pt>
                <c:pt idx="1207">
                  <c:v>10.6292078</c:v>
                </c:pt>
                <c:pt idx="1208">
                  <c:v>10.6292078</c:v>
                </c:pt>
                <c:pt idx="1209">
                  <c:v>10.6292078</c:v>
                </c:pt>
                <c:pt idx="1210">
                  <c:v>10.6292078</c:v>
                </c:pt>
                <c:pt idx="1211">
                  <c:v>10.6292078</c:v>
                </c:pt>
                <c:pt idx="1212">
                  <c:v>10.6292078</c:v>
                </c:pt>
                <c:pt idx="1213">
                  <c:v>10.6292078</c:v>
                </c:pt>
                <c:pt idx="1214">
                  <c:v>10.6292078</c:v>
                </c:pt>
                <c:pt idx="1215">
                  <c:v>10.6292078</c:v>
                </c:pt>
                <c:pt idx="1216">
                  <c:v>10.6292078</c:v>
                </c:pt>
                <c:pt idx="1217">
                  <c:v>10.6292078</c:v>
                </c:pt>
                <c:pt idx="1218">
                  <c:v>10.6292078</c:v>
                </c:pt>
                <c:pt idx="1219">
                  <c:v>10.6292078</c:v>
                </c:pt>
                <c:pt idx="1220">
                  <c:v>10.6292078</c:v>
                </c:pt>
                <c:pt idx="1221">
                  <c:v>10.6292078</c:v>
                </c:pt>
                <c:pt idx="1222">
                  <c:v>10.6292078</c:v>
                </c:pt>
                <c:pt idx="1223">
                  <c:v>10.6292078</c:v>
                </c:pt>
                <c:pt idx="1224">
                  <c:v>10.6292078</c:v>
                </c:pt>
                <c:pt idx="1225">
                  <c:v>10.6292078</c:v>
                </c:pt>
                <c:pt idx="1226">
                  <c:v>10.6292078</c:v>
                </c:pt>
                <c:pt idx="1227">
                  <c:v>10.6292078</c:v>
                </c:pt>
                <c:pt idx="1228">
                  <c:v>10.6292078</c:v>
                </c:pt>
                <c:pt idx="1229">
                  <c:v>10.6292078</c:v>
                </c:pt>
                <c:pt idx="1230">
                  <c:v>10.6292078</c:v>
                </c:pt>
                <c:pt idx="1231">
                  <c:v>10.6292078</c:v>
                </c:pt>
                <c:pt idx="1232">
                  <c:v>10.6292078</c:v>
                </c:pt>
                <c:pt idx="1233">
                  <c:v>10.6292078</c:v>
                </c:pt>
                <c:pt idx="1234">
                  <c:v>10.6292078</c:v>
                </c:pt>
                <c:pt idx="1235">
                  <c:v>10.6292078</c:v>
                </c:pt>
                <c:pt idx="1236">
                  <c:v>10.6292078</c:v>
                </c:pt>
                <c:pt idx="1237">
                  <c:v>10.6292078</c:v>
                </c:pt>
                <c:pt idx="1238">
                  <c:v>10.6292078</c:v>
                </c:pt>
                <c:pt idx="1239">
                  <c:v>10.6292078</c:v>
                </c:pt>
                <c:pt idx="1240">
                  <c:v>10.6292078</c:v>
                </c:pt>
                <c:pt idx="1241">
                  <c:v>10.6292078</c:v>
                </c:pt>
                <c:pt idx="1242">
                  <c:v>10.629207800000001</c:v>
                </c:pt>
                <c:pt idx="1243">
                  <c:v>10.629207800000001</c:v>
                </c:pt>
                <c:pt idx="1244">
                  <c:v>10.629207800000001</c:v>
                </c:pt>
                <c:pt idx="1245">
                  <c:v>10.629207800000001</c:v>
                </c:pt>
                <c:pt idx="1246">
                  <c:v>10.629207800000001</c:v>
                </c:pt>
                <c:pt idx="1247">
                  <c:v>10.629207800000001</c:v>
                </c:pt>
                <c:pt idx="1248">
                  <c:v>10.629207800000001</c:v>
                </c:pt>
                <c:pt idx="1249">
                  <c:v>10.629207800000001</c:v>
                </c:pt>
                <c:pt idx="1250">
                  <c:v>10.629207800000001</c:v>
                </c:pt>
                <c:pt idx="1251">
                  <c:v>10.629207800000001</c:v>
                </c:pt>
                <c:pt idx="1252">
                  <c:v>10.629207800000001</c:v>
                </c:pt>
                <c:pt idx="1253">
                  <c:v>10.629207800000001</c:v>
                </c:pt>
                <c:pt idx="1254">
                  <c:v>10.629207800000001</c:v>
                </c:pt>
                <c:pt idx="1255">
                  <c:v>10.629207800000001</c:v>
                </c:pt>
                <c:pt idx="1256">
                  <c:v>10.629207800000001</c:v>
                </c:pt>
                <c:pt idx="1257">
                  <c:v>10.629207800000001</c:v>
                </c:pt>
                <c:pt idx="1258">
                  <c:v>10.629207800000001</c:v>
                </c:pt>
                <c:pt idx="1259">
                  <c:v>10.629207800000001</c:v>
                </c:pt>
                <c:pt idx="1260">
                  <c:v>10.629207800000001</c:v>
                </c:pt>
                <c:pt idx="1261">
                  <c:v>10.629207800000001</c:v>
                </c:pt>
                <c:pt idx="1262">
                  <c:v>10.629207800000001</c:v>
                </c:pt>
                <c:pt idx="1263">
                  <c:v>10.629207800000001</c:v>
                </c:pt>
                <c:pt idx="1264">
                  <c:v>10.629207800000001</c:v>
                </c:pt>
                <c:pt idx="1265">
                  <c:v>10.629207800000001</c:v>
                </c:pt>
                <c:pt idx="1266">
                  <c:v>10.629207800000001</c:v>
                </c:pt>
                <c:pt idx="1267">
                  <c:v>10.629207800000001</c:v>
                </c:pt>
                <c:pt idx="1268">
                  <c:v>10.629207800000001</c:v>
                </c:pt>
                <c:pt idx="1269">
                  <c:v>10.629207800000001</c:v>
                </c:pt>
                <c:pt idx="1270">
                  <c:v>10.629207800000001</c:v>
                </c:pt>
                <c:pt idx="1271">
                  <c:v>10.629207800000001</c:v>
                </c:pt>
                <c:pt idx="1272">
                  <c:v>10.6292078</c:v>
                </c:pt>
                <c:pt idx="1273">
                  <c:v>10.6292078</c:v>
                </c:pt>
                <c:pt idx="1274">
                  <c:v>10.6292078</c:v>
                </c:pt>
                <c:pt idx="1275">
                  <c:v>10.6292078</c:v>
                </c:pt>
                <c:pt idx="1276">
                  <c:v>10.6292078</c:v>
                </c:pt>
                <c:pt idx="1277">
                  <c:v>10.6292078</c:v>
                </c:pt>
                <c:pt idx="1278">
                  <c:v>10.6292078</c:v>
                </c:pt>
                <c:pt idx="1279">
                  <c:v>10.6292078</c:v>
                </c:pt>
                <c:pt idx="1280">
                  <c:v>10.6292078</c:v>
                </c:pt>
                <c:pt idx="1281">
                  <c:v>10.6292078</c:v>
                </c:pt>
                <c:pt idx="1282">
                  <c:v>10.6292078</c:v>
                </c:pt>
                <c:pt idx="1283">
                  <c:v>10.6292078</c:v>
                </c:pt>
                <c:pt idx="1284">
                  <c:v>10.6292078</c:v>
                </c:pt>
                <c:pt idx="1285">
                  <c:v>10.6292078</c:v>
                </c:pt>
                <c:pt idx="1286">
                  <c:v>10.6292078</c:v>
                </c:pt>
                <c:pt idx="1287">
                  <c:v>10.6292078</c:v>
                </c:pt>
                <c:pt idx="1288">
                  <c:v>10.6292078</c:v>
                </c:pt>
                <c:pt idx="1289">
                  <c:v>10.6292078</c:v>
                </c:pt>
                <c:pt idx="1290">
                  <c:v>10.6292078</c:v>
                </c:pt>
                <c:pt idx="1291">
                  <c:v>10.6292078</c:v>
                </c:pt>
                <c:pt idx="1292">
                  <c:v>10.6292078</c:v>
                </c:pt>
                <c:pt idx="1293">
                  <c:v>10.6292078</c:v>
                </c:pt>
                <c:pt idx="1294">
                  <c:v>10.6292078</c:v>
                </c:pt>
                <c:pt idx="1295">
                  <c:v>10.6292078</c:v>
                </c:pt>
                <c:pt idx="1296">
                  <c:v>10.6292078</c:v>
                </c:pt>
                <c:pt idx="1297">
                  <c:v>10.6292078</c:v>
                </c:pt>
                <c:pt idx="1298">
                  <c:v>10.6292078</c:v>
                </c:pt>
                <c:pt idx="1299">
                  <c:v>10.6292078</c:v>
                </c:pt>
                <c:pt idx="1300">
                  <c:v>10.6292078</c:v>
                </c:pt>
                <c:pt idx="1301">
                  <c:v>10.6292078</c:v>
                </c:pt>
                <c:pt idx="1302">
                  <c:v>10.6292078</c:v>
                </c:pt>
                <c:pt idx="1303">
                  <c:v>10.6292078</c:v>
                </c:pt>
                <c:pt idx="1304">
                  <c:v>10.6292078</c:v>
                </c:pt>
                <c:pt idx="1305">
                  <c:v>10.6292078</c:v>
                </c:pt>
                <c:pt idx="1306">
                  <c:v>10.6292078</c:v>
                </c:pt>
                <c:pt idx="1307">
                  <c:v>10.6292078</c:v>
                </c:pt>
                <c:pt idx="1308">
                  <c:v>10.629207800000001</c:v>
                </c:pt>
                <c:pt idx="1309">
                  <c:v>10.629207800000001</c:v>
                </c:pt>
                <c:pt idx="1310">
                  <c:v>10.629207800000001</c:v>
                </c:pt>
                <c:pt idx="1311">
                  <c:v>10.629207800000001</c:v>
                </c:pt>
                <c:pt idx="1312">
                  <c:v>10.629207800000001</c:v>
                </c:pt>
                <c:pt idx="1313">
                  <c:v>10.629207800000001</c:v>
                </c:pt>
                <c:pt idx="1314">
                  <c:v>10.629207800000001</c:v>
                </c:pt>
                <c:pt idx="1315">
                  <c:v>10.629207800000001</c:v>
                </c:pt>
                <c:pt idx="1316">
                  <c:v>10.629207800000001</c:v>
                </c:pt>
                <c:pt idx="1317">
                  <c:v>10.629207800000001</c:v>
                </c:pt>
                <c:pt idx="1318">
                  <c:v>10.629207800000001</c:v>
                </c:pt>
                <c:pt idx="1319">
                  <c:v>10.629207800000001</c:v>
                </c:pt>
                <c:pt idx="1320">
                  <c:v>10.629207800000001</c:v>
                </c:pt>
                <c:pt idx="1321">
                  <c:v>10.629207800000001</c:v>
                </c:pt>
                <c:pt idx="1322">
                  <c:v>10.629207800000001</c:v>
                </c:pt>
                <c:pt idx="1323">
                  <c:v>10.629207800000001</c:v>
                </c:pt>
                <c:pt idx="1324">
                  <c:v>10.629207800000001</c:v>
                </c:pt>
                <c:pt idx="1325">
                  <c:v>10.629207800000001</c:v>
                </c:pt>
                <c:pt idx="1326">
                  <c:v>10.629207800000001</c:v>
                </c:pt>
                <c:pt idx="1327">
                  <c:v>10.629207800000001</c:v>
                </c:pt>
                <c:pt idx="1328">
                  <c:v>10.629207800000001</c:v>
                </c:pt>
                <c:pt idx="1329">
                  <c:v>10.6292078</c:v>
                </c:pt>
                <c:pt idx="1330">
                  <c:v>10.6292078</c:v>
                </c:pt>
                <c:pt idx="1331">
                  <c:v>10.6292078</c:v>
                </c:pt>
                <c:pt idx="1332">
                  <c:v>10.6292078</c:v>
                </c:pt>
                <c:pt idx="1333">
                  <c:v>10.6292078</c:v>
                </c:pt>
                <c:pt idx="1334">
                  <c:v>10.6292078</c:v>
                </c:pt>
                <c:pt idx="1335">
                  <c:v>10.6292078</c:v>
                </c:pt>
                <c:pt idx="1336">
                  <c:v>10.6292078</c:v>
                </c:pt>
                <c:pt idx="1337">
                  <c:v>10.6292078</c:v>
                </c:pt>
                <c:pt idx="1338">
                  <c:v>10.6292078</c:v>
                </c:pt>
                <c:pt idx="1339">
                  <c:v>10.6292078</c:v>
                </c:pt>
                <c:pt idx="1340">
                  <c:v>11.038023484615385</c:v>
                </c:pt>
                <c:pt idx="1341">
                  <c:v>11.038023484615385</c:v>
                </c:pt>
                <c:pt idx="1342">
                  <c:v>11.038023484615385</c:v>
                </c:pt>
                <c:pt idx="1343">
                  <c:v>11.038023484615385</c:v>
                </c:pt>
                <c:pt idx="1344">
                  <c:v>11.038023484615385</c:v>
                </c:pt>
                <c:pt idx="1345">
                  <c:v>11.038023484615385</c:v>
                </c:pt>
                <c:pt idx="1346">
                  <c:v>11.038023484615385</c:v>
                </c:pt>
                <c:pt idx="1347">
                  <c:v>11.038023484615385</c:v>
                </c:pt>
                <c:pt idx="1348">
                  <c:v>11.038023484615385</c:v>
                </c:pt>
                <c:pt idx="1349">
                  <c:v>11.038023484615385</c:v>
                </c:pt>
                <c:pt idx="1350">
                  <c:v>11.038023484615385</c:v>
                </c:pt>
                <c:pt idx="1351">
                  <c:v>11.038023484615385</c:v>
                </c:pt>
                <c:pt idx="1352">
                  <c:v>11.038023484615385</c:v>
                </c:pt>
                <c:pt idx="1353">
                  <c:v>11.038023484615385</c:v>
                </c:pt>
                <c:pt idx="1354">
                  <c:v>11.038023484615385</c:v>
                </c:pt>
                <c:pt idx="1355">
                  <c:v>11.038023484615385</c:v>
                </c:pt>
                <c:pt idx="1356">
                  <c:v>11.038023484615385</c:v>
                </c:pt>
                <c:pt idx="1357">
                  <c:v>11.038023484615385</c:v>
                </c:pt>
                <c:pt idx="1358">
                  <c:v>11.038023484615385</c:v>
                </c:pt>
                <c:pt idx="1359">
                  <c:v>11.038023484615385</c:v>
                </c:pt>
                <c:pt idx="1360">
                  <c:v>11.038023484615385</c:v>
                </c:pt>
                <c:pt idx="1361">
                  <c:v>11.038023484615385</c:v>
                </c:pt>
                <c:pt idx="1362">
                  <c:v>11.038023484615385</c:v>
                </c:pt>
                <c:pt idx="1363">
                  <c:v>11.038023484615385</c:v>
                </c:pt>
                <c:pt idx="1364">
                  <c:v>11.038023484615385</c:v>
                </c:pt>
                <c:pt idx="1365">
                  <c:v>11.038023484615385</c:v>
                </c:pt>
                <c:pt idx="1366">
                  <c:v>11.038023484615385</c:v>
                </c:pt>
                <c:pt idx="1367">
                  <c:v>11.038023484615385</c:v>
                </c:pt>
                <c:pt idx="1368">
                  <c:v>11.038023484615385</c:v>
                </c:pt>
                <c:pt idx="1369">
                  <c:v>11.038023484615385</c:v>
                </c:pt>
                <c:pt idx="1370">
                  <c:v>11.038023484615385</c:v>
                </c:pt>
                <c:pt idx="1371">
                  <c:v>11.038023484615385</c:v>
                </c:pt>
                <c:pt idx="1372">
                  <c:v>11.038023484615385</c:v>
                </c:pt>
                <c:pt idx="1373">
                  <c:v>11.038023484615385</c:v>
                </c:pt>
                <c:pt idx="1374">
                  <c:v>11.038023484615385</c:v>
                </c:pt>
                <c:pt idx="1375">
                  <c:v>11.038023484615385</c:v>
                </c:pt>
                <c:pt idx="1376">
                  <c:v>11.038023484615385</c:v>
                </c:pt>
                <c:pt idx="1377">
                  <c:v>11.038023484615385</c:v>
                </c:pt>
                <c:pt idx="1378">
                  <c:v>11.038023484615385</c:v>
                </c:pt>
                <c:pt idx="1379">
                  <c:v>11.038023484615385</c:v>
                </c:pt>
                <c:pt idx="1380">
                  <c:v>11.038023484615385</c:v>
                </c:pt>
                <c:pt idx="1381">
                  <c:v>11.038023484615385</c:v>
                </c:pt>
                <c:pt idx="1382">
                  <c:v>11.038023484615385</c:v>
                </c:pt>
                <c:pt idx="1383">
                  <c:v>11.038023484615385</c:v>
                </c:pt>
                <c:pt idx="1384">
                  <c:v>11.038023484615385</c:v>
                </c:pt>
                <c:pt idx="1385">
                  <c:v>11.038023484615385</c:v>
                </c:pt>
                <c:pt idx="1386">
                  <c:v>11.038023484615385</c:v>
                </c:pt>
                <c:pt idx="1387">
                  <c:v>11.038023484615385</c:v>
                </c:pt>
                <c:pt idx="1388">
                  <c:v>11.038023484615385</c:v>
                </c:pt>
                <c:pt idx="1389">
                  <c:v>11.038023484615385</c:v>
                </c:pt>
                <c:pt idx="1390">
                  <c:v>10.6292078</c:v>
                </c:pt>
                <c:pt idx="1391">
                  <c:v>10.6292078</c:v>
                </c:pt>
                <c:pt idx="1392">
                  <c:v>10.6292078</c:v>
                </c:pt>
                <c:pt idx="1393">
                  <c:v>10.6292078</c:v>
                </c:pt>
                <c:pt idx="1394">
                  <c:v>10.6292078</c:v>
                </c:pt>
                <c:pt idx="1395">
                  <c:v>10.6292078</c:v>
                </c:pt>
                <c:pt idx="1396">
                  <c:v>10.6292078</c:v>
                </c:pt>
                <c:pt idx="1397">
                  <c:v>10.6292078</c:v>
                </c:pt>
                <c:pt idx="1398">
                  <c:v>10.6292078</c:v>
                </c:pt>
                <c:pt idx="1399">
                  <c:v>10.6292078</c:v>
                </c:pt>
                <c:pt idx="1400">
                  <c:v>10.6292078</c:v>
                </c:pt>
                <c:pt idx="1401">
                  <c:v>10.629207800000001</c:v>
                </c:pt>
                <c:pt idx="1402">
                  <c:v>10.629207800000001</c:v>
                </c:pt>
                <c:pt idx="1403">
                  <c:v>10.629207800000001</c:v>
                </c:pt>
                <c:pt idx="1404">
                  <c:v>10.629207800000001</c:v>
                </c:pt>
                <c:pt idx="1405">
                  <c:v>10.629207800000001</c:v>
                </c:pt>
                <c:pt idx="1406">
                  <c:v>10.629207800000001</c:v>
                </c:pt>
                <c:pt idx="1407">
                  <c:v>10.629207800000001</c:v>
                </c:pt>
                <c:pt idx="1408">
                  <c:v>10.6292078</c:v>
                </c:pt>
                <c:pt idx="1409">
                  <c:v>10.6292078</c:v>
                </c:pt>
                <c:pt idx="1410">
                  <c:v>10.6292078</c:v>
                </c:pt>
                <c:pt idx="1411">
                  <c:v>10.6292078</c:v>
                </c:pt>
                <c:pt idx="1412">
                  <c:v>10.6292078</c:v>
                </c:pt>
                <c:pt idx="1413">
                  <c:v>10.6292078</c:v>
                </c:pt>
                <c:pt idx="1414">
                  <c:v>10.6292078</c:v>
                </c:pt>
                <c:pt idx="1415">
                  <c:v>10.6292078</c:v>
                </c:pt>
                <c:pt idx="1416">
                  <c:v>10.6292078</c:v>
                </c:pt>
                <c:pt idx="1417">
                  <c:v>10.6292078</c:v>
                </c:pt>
                <c:pt idx="1418">
                  <c:v>10.6292078</c:v>
                </c:pt>
                <c:pt idx="1419">
                  <c:v>10.6292078</c:v>
                </c:pt>
                <c:pt idx="1420">
                  <c:v>10.6292078</c:v>
                </c:pt>
                <c:pt idx="1421">
                  <c:v>10.6292078</c:v>
                </c:pt>
                <c:pt idx="1422">
                  <c:v>10.6292078</c:v>
                </c:pt>
                <c:pt idx="1423">
                  <c:v>10.6292078</c:v>
                </c:pt>
                <c:pt idx="1424">
                  <c:v>10.6292078</c:v>
                </c:pt>
                <c:pt idx="1425">
                  <c:v>10.6292078</c:v>
                </c:pt>
                <c:pt idx="1426">
                  <c:v>10.6292078</c:v>
                </c:pt>
                <c:pt idx="1427">
                  <c:v>10.6292078</c:v>
                </c:pt>
                <c:pt idx="1428">
                  <c:v>10.6292078</c:v>
                </c:pt>
                <c:pt idx="1429">
                  <c:v>10.6292078</c:v>
                </c:pt>
                <c:pt idx="1430">
                  <c:v>10.6292078</c:v>
                </c:pt>
                <c:pt idx="1431">
                  <c:v>10.6292078</c:v>
                </c:pt>
                <c:pt idx="1432">
                  <c:v>10.6292078</c:v>
                </c:pt>
                <c:pt idx="1433">
                  <c:v>10.6292078</c:v>
                </c:pt>
                <c:pt idx="1434">
                  <c:v>10.6292078</c:v>
                </c:pt>
                <c:pt idx="1435">
                  <c:v>10.6292078</c:v>
                </c:pt>
                <c:pt idx="1436">
                  <c:v>10.6292078</c:v>
                </c:pt>
                <c:pt idx="1437">
                  <c:v>10.6292078</c:v>
                </c:pt>
                <c:pt idx="1438">
                  <c:v>10.6292078</c:v>
                </c:pt>
                <c:pt idx="1439">
                  <c:v>10.6292078</c:v>
                </c:pt>
                <c:pt idx="1440">
                  <c:v>10.6292078</c:v>
                </c:pt>
                <c:pt idx="1441">
                  <c:v>10.6292078</c:v>
                </c:pt>
                <c:pt idx="1442">
                  <c:v>10.6292078</c:v>
                </c:pt>
                <c:pt idx="1443">
                  <c:v>10.6292078</c:v>
                </c:pt>
                <c:pt idx="1444">
                  <c:v>10.6292078</c:v>
                </c:pt>
                <c:pt idx="1445">
                  <c:v>10.6292078</c:v>
                </c:pt>
                <c:pt idx="1446">
                  <c:v>10.6292078</c:v>
                </c:pt>
                <c:pt idx="1447">
                  <c:v>10.6292078</c:v>
                </c:pt>
                <c:pt idx="1448">
                  <c:v>10.6292078</c:v>
                </c:pt>
                <c:pt idx="1449">
                  <c:v>10.6292078</c:v>
                </c:pt>
                <c:pt idx="1450">
                  <c:v>10.6292078</c:v>
                </c:pt>
                <c:pt idx="1451">
                  <c:v>10.6292078</c:v>
                </c:pt>
                <c:pt idx="1452">
                  <c:v>10.6292078</c:v>
                </c:pt>
                <c:pt idx="1453">
                  <c:v>10.6292078</c:v>
                </c:pt>
                <c:pt idx="1454">
                  <c:v>10.6292078</c:v>
                </c:pt>
                <c:pt idx="1455">
                  <c:v>10.6292078</c:v>
                </c:pt>
                <c:pt idx="1456">
                  <c:v>10.6292078</c:v>
                </c:pt>
                <c:pt idx="1457">
                  <c:v>10.6292078</c:v>
                </c:pt>
                <c:pt idx="1458">
                  <c:v>10.6292078</c:v>
                </c:pt>
                <c:pt idx="1459">
                  <c:v>10.6292078</c:v>
                </c:pt>
                <c:pt idx="1460">
                  <c:v>10.6292078</c:v>
                </c:pt>
                <c:pt idx="1461">
                  <c:v>10.6292078</c:v>
                </c:pt>
                <c:pt idx="1462">
                  <c:v>10.6292078</c:v>
                </c:pt>
                <c:pt idx="1463">
                  <c:v>10.6292078</c:v>
                </c:pt>
                <c:pt idx="1464">
                  <c:v>10.6292078</c:v>
                </c:pt>
                <c:pt idx="1465">
                  <c:v>10.6292078</c:v>
                </c:pt>
                <c:pt idx="1466">
                  <c:v>10.6292078</c:v>
                </c:pt>
                <c:pt idx="1467">
                  <c:v>10.6292078</c:v>
                </c:pt>
                <c:pt idx="1468">
                  <c:v>10.6292078</c:v>
                </c:pt>
                <c:pt idx="1469">
                  <c:v>10.6292078</c:v>
                </c:pt>
                <c:pt idx="1470">
                  <c:v>10.6292078</c:v>
                </c:pt>
                <c:pt idx="1471">
                  <c:v>10.6292078</c:v>
                </c:pt>
                <c:pt idx="1472">
                  <c:v>10.6292078</c:v>
                </c:pt>
                <c:pt idx="1473">
                  <c:v>10.6292078</c:v>
                </c:pt>
                <c:pt idx="1474">
                  <c:v>10.6292078</c:v>
                </c:pt>
                <c:pt idx="1475">
                  <c:v>10.6292078</c:v>
                </c:pt>
                <c:pt idx="1476">
                  <c:v>10.6292078</c:v>
                </c:pt>
                <c:pt idx="1477">
                  <c:v>10.6292078</c:v>
                </c:pt>
                <c:pt idx="1478">
                  <c:v>10.6292078</c:v>
                </c:pt>
                <c:pt idx="1479">
                  <c:v>10.6292078</c:v>
                </c:pt>
                <c:pt idx="1480">
                  <c:v>10.6292078</c:v>
                </c:pt>
                <c:pt idx="1481">
                  <c:v>10.6292078</c:v>
                </c:pt>
                <c:pt idx="1482">
                  <c:v>10.6292078</c:v>
                </c:pt>
                <c:pt idx="1483">
                  <c:v>10.6292078</c:v>
                </c:pt>
                <c:pt idx="1484">
                  <c:v>10.6292078</c:v>
                </c:pt>
                <c:pt idx="1485">
                  <c:v>10.6292078</c:v>
                </c:pt>
                <c:pt idx="1486">
                  <c:v>10.6292078</c:v>
                </c:pt>
                <c:pt idx="1487">
                  <c:v>10.6292078</c:v>
                </c:pt>
                <c:pt idx="1488">
                  <c:v>10.6292078</c:v>
                </c:pt>
                <c:pt idx="1489">
                  <c:v>10.6292078</c:v>
                </c:pt>
                <c:pt idx="1490">
                  <c:v>10.6292078</c:v>
                </c:pt>
                <c:pt idx="1491">
                  <c:v>10.6292078</c:v>
                </c:pt>
                <c:pt idx="1492">
                  <c:v>10.6292078</c:v>
                </c:pt>
                <c:pt idx="1493">
                  <c:v>10.6292078</c:v>
                </c:pt>
                <c:pt idx="1494">
                  <c:v>10.6292078</c:v>
                </c:pt>
                <c:pt idx="1495">
                  <c:v>10.6292078</c:v>
                </c:pt>
                <c:pt idx="1496">
                  <c:v>10.6292078</c:v>
                </c:pt>
                <c:pt idx="1497">
                  <c:v>10.6292078</c:v>
                </c:pt>
                <c:pt idx="1498">
                  <c:v>10.6292078</c:v>
                </c:pt>
                <c:pt idx="1499">
                  <c:v>10.6292078</c:v>
                </c:pt>
                <c:pt idx="1500">
                  <c:v>10.6292078</c:v>
                </c:pt>
                <c:pt idx="1501">
                  <c:v>10.6292078</c:v>
                </c:pt>
                <c:pt idx="1502">
                  <c:v>10.6292078</c:v>
                </c:pt>
                <c:pt idx="1503">
                  <c:v>10.6292078</c:v>
                </c:pt>
                <c:pt idx="1504">
                  <c:v>10.6292078</c:v>
                </c:pt>
                <c:pt idx="1505">
                  <c:v>10.6292078</c:v>
                </c:pt>
                <c:pt idx="1506">
                  <c:v>10.6292078</c:v>
                </c:pt>
                <c:pt idx="1507">
                  <c:v>10.6292078</c:v>
                </c:pt>
                <c:pt idx="1508">
                  <c:v>10.6292078</c:v>
                </c:pt>
                <c:pt idx="1509">
                  <c:v>10.6292078</c:v>
                </c:pt>
                <c:pt idx="1510">
                  <c:v>10.6292078</c:v>
                </c:pt>
                <c:pt idx="1511">
                  <c:v>10.6292078</c:v>
                </c:pt>
                <c:pt idx="1512">
                  <c:v>10.6292078</c:v>
                </c:pt>
                <c:pt idx="1513">
                  <c:v>10.6292078</c:v>
                </c:pt>
                <c:pt idx="1514">
                  <c:v>10.6292078</c:v>
                </c:pt>
                <c:pt idx="1515">
                  <c:v>10.6292078</c:v>
                </c:pt>
                <c:pt idx="1516">
                  <c:v>10.6292078</c:v>
                </c:pt>
                <c:pt idx="1517">
                  <c:v>10.6292078</c:v>
                </c:pt>
                <c:pt idx="1518">
                  <c:v>10.629207800000001</c:v>
                </c:pt>
                <c:pt idx="1519">
                  <c:v>10.629207800000001</c:v>
                </c:pt>
                <c:pt idx="1520">
                  <c:v>10.629207800000001</c:v>
                </c:pt>
                <c:pt idx="1521">
                  <c:v>10.629207800000001</c:v>
                </c:pt>
                <c:pt idx="1522">
                  <c:v>10.629207800000001</c:v>
                </c:pt>
                <c:pt idx="1523">
                  <c:v>10.629207800000001</c:v>
                </c:pt>
                <c:pt idx="1524">
                  <c:v>10.629207800000001</c:v>
                </c:pt>
                <c:pt idx="1525">
                  <c:v>10.629207800000001</c:v>
                </c:pt>
                <c:pt idx="1526">
                  <c:v>10.629207800000001</c:v>
                </c:pt>
                <c:pt idx="1527">
                  <c:v>10.629207800000001</c:v>
                </c:pt>
                <c:pt idx="1528">
                  <c:v>10.629207800000001</c:v>
                </c:pt>
                <c:pt idx="1529">
                  <c:v>10.629207800000001</c:v>
                </c:pt>
                <c:pt idx="1530">
                  <c:v>10.629207800000001</c:v>
                </c:pt>
                <c:pt idx="1531">
                  <c:v>10.629207800000001</c:v>
                </c:pt>
                <c:pt idx="1532">
                  <c:v>10.629207800000001</c:v>
                </c:pt>
                <c:pt idx="1533">
                  <c:v>10.629207800000001</c:v>
                </c:pt>
                <c:pt idx="1534">
                  <c:v>10.629207800000001</c:v>
                </c:pt>
                <c:pt idx="1535">
                  <c:v>10.629207800000001</c:v>
                </c:pt>
                <c:pt idx="1536">
                  <c:v>10.629207800000001</c:v>
                </c:pt>
                <c:pt idx="1537">
                  <c:v>10.6292078</c:v>
                </c:pt>
                <c:pt idx="1538">
                  <c:v>10.6292078</c:v>
                </c:pt>
                <c:pt idx="1539">
                  <c:v>10.6292078</c:v>
                </c:pt>
                <c:pt idx="1540">
                  <c:v>10.6292078</c:v>
                </c:pt>
                <c:pt idx="1541">
                  <c:v>10.069775810526316</c:v>
                </c:pt>
                <c:pt idx="1542">
                  <c:v>10.069775810526316</c:v>
                </c:pt>
                <c:pt idx="1543">
                  <c:v>10.069775810526316</c:v>
                </c:pt>
                <c:pt idx="1544">
                  <c:v>9.4481847111111126</c:v>
                </c:pt>
                <c:pt idx="1545">
                  <c:v>9.4481847111111126</c:v>
                </c:pt>
                <c:pt idx="1546">
                  <c:v>9.4481847111111126</c:v>
                </c:pt>
                <c:pt idx="1547">
                  <c:v>9.4481847111111126</c:v>
                </c:pt>
                <c:pt idx="1548">
                  <c:v>9.4481847111111126</c:v>
                </c:pt>
                <c:pt idx="1549">
                  <c:v>9.4481847111111126</c:v>
                </c:pt>
                <c:pt idx="1550">
                  <c:v>9.4481847111111126</c:v>
                </c:pt>
                <c:pt idx="1551">
                  <c:v>9.4481847111111126</c:v>
                </c:pt>
                <c:pt idx="1552">
                  <c:v>9.4481847111111126</c:v>
                </c:pt>
                <c:pt idx="1553">
                  <c:v>9.4481847111111126</c:v>
                </c:pt>
                <c:pt idx="1554">
                  <c:v>9.4481847111111126</c:v>
                </c:pt>
                <c:pt idx="1555">
                  <c:v>9.4481847111111126</c:v>
                </c:pt>
                <c:pt idx="1556">
                  <c:v>9.4481847111111126</c:v>
                </c:pt>
                <c:pt idx="1557">
                  <c:v>9.4481847111111126</c:v>
                </c:pt>
                <c:pt idx="1558">
                  <c:v>9.4481847111111126</c:v>
                </c:pt>
                <c:pt idx="1559">
                  <c:v>9.4481847111111126</c:v>
                </c:pt>
                <c:pt idx="1560">
                  <c:v>9.4481847111111126</c:v>
                </c:pt>
                <c:pt idx="1561">
                  <c:v>9.4481847111111126</c:v>
                </c:pt>
                <c:pt idx="1562">
                  <c:v>9.4481847111111126</c:v>
                </c:pt>
                <c:pt idx="1563">
                  <c:v>9.4481847111111126</c:v>
                </c:pt>
                <c:pt idx="1564">
                  <c:v>9.4481847111111126</c:v>
                </c:pt>
                <c:pt idx="1565">
                  <c:v>9.4481847111111126</c:v>
                </c:pt>
                <c:pt idx="1566">
                  <c:v>9.4481847111111126</c:v>
                </c:pt>
                <c:pt idx="1567">
                  <c:v>9.4481847111111126</c:v>
                </c:pt>
                <c:pt idx="1568">
                  <c:v>9.4481847111111126</c:v>
                </c:pt>
                <c:pt idx="1569">
                  <c:v>9.4481847111111126</c:v>
                </c:pt>
                <c:pt idx="1570">
                  <c:v>9.4481847111111126</c:v>
                </c:pt>
                <c:pt idx="1571">
                  <c:v>9.4481847111111126</c:v>
                </c:pt>
                <c:pt idx="1572">
                  <c:v>9.4481847111111126</c:v>
                </c:pt>
                <c:pt idx="1573">
                  <c:v>9.4481847111111126</c:v>
                </c:pt>
                <c:pt idx="1574">
                  <c:v>9.4481847111111126</c:v>
                </c:pt>
                <c:pt idx="1575">
                  <c:v>9.4481847111111126</c:v>
                </c:pt>
                <c:pt idx="1576">
                  <c:v>9.4481847111111126</c:v>
                </c:pt>
                <c:pt idx="1577">
                  <c:v>9.4481847111111126</c:v>
                </c:pt>
                <c:pt idx="1578">
                  <c:v>9.4481847111111126</c:v>
                </c:pt>
                <c:pt idx="1579">
                  <c:v>9.4481847111111126</c:v>
                </c:pt>
                <c:pt idx="1580">
                  <c:v>9.4481847111111126</c:v>
                </c:pt>
                <c:pt idx="1581">
                  <c:v>9.4481847111111126</c:v>
                </c:pt>
                <c:pt idx="1582">
                  <c:v>9.4481847111111126</c:v>
                </c:pt>
                <c:pt idx="1583">
                  <c:v>9.4481847111111126</c:v>
                </c:pt>
                <c:pt idx="1584">
                  <c:v>9.4481847111111126</c:v>
                </c:pt>
                <c:pt idx="1585">
                  <c:v>9.4481847111111126</c:v>
                </c:pt>
                <c:pt idx="1586">
                  <c:v>9.4481847111111126</c:v>
                </c:pt>
                <c:pt idx="1587">
                  <c:v>9.4481847111111126</c:v>
                </c:pt>
                <c:pt idx="1588">
                  <c:v>9.4481847111111126</c:v>
                </c:pt>
                <c:pt idx="1589">
                  <c:v>9.4481847111111126</c:v>
                </c:pt>
                <c:pt idx="1590">
                  <c:v>9.4481847111111126</c:v>
                </c:pt>
                <c:pt idx="1591">
                  <c:v>9.4481847111111126</c:v>
                </c:pt>
                <c:pt idx="1592">
                  <c:v>9.4481847111111126</c:v>
                </c:pt>
                <c:pt idx="1593">
                  <c:v>9.4481847111111126</c:v>
                </c:pt>
                <c:pt idx="1594">
                  <c:v>9.4481847111111126</c:v>
                </c:pt>
                <c:pt idx="1595">
                  <c:v>9.4481847111111126</c:v>
                </c:pt>
                <c:pt idx="1596">
                  <c:v>9.4481847111111126</c:v>
                </c:pt>
                <c:pt idx="1597">
                  <c:v>9.4481847111111126</c:v>
                </c:pt>
                <c:pt idx="1598">
                  <c:v>9.4481847111111126</c:v>
                </c:pt>
                <c:pt idx="1599">
                  <c:v>10.069775810526316</c:v>
                </c:pt>
                <c:pt idx="1600">
                  <c:v>10.069775810526316</c:v>
                </c:pt>
                <c:pt idx="1601">
                  <c:v>10.069775810526316</c:v>
                </c:pt>
                <c:pt idx="1602">
                  <c:v>10.069775810526316</c:v>
                </c:pt>
                <c:pt idx="1603">
                  <c:v>10.069775810526316</c:v>
                </c:pt>
                <c:pt idx="1604">
                  <c:v>10.069775810526316</c:v>
                </c:pt>
                <c:pt idx="1605">
                  <c:v>10.069775810526316</c:v>
                </c:pt>
                <c:pt idx="1606">
                  <c:v>10.069775810526316</c:v>
                </c:pt>
                <c:pt idx="1607">
                  <c:v>10.069775810526316</c:v>
                </c:pt>
                <c:pt idx="1608">
                  <c:v>10.069775810526316</c:v>
                </c:pt>
                <c:pt idx="1609">
                  <c:v>10.069775810526316</c:v>
                </c:pt>
                <c:pt idx="1610">
                  <c:v>10.069775810526316</c:v>
                </c:pt>
                <c:pt idx="1611">
                  <c:v>10.069775810526316</c:v>
                </c:pt>
                <c:pt idx="1612">
                  <c:v>10.6292078</c:v>
                </c:pt>
                <c:pt idx="1613">
                  <c:v>10.6292078</c:v>
                </c:pt>
                <c:pt idx="1614">
                  <c:v>10.6292078</c:v>
                </c:pt>
                <c:pt idx="1615">
                  <c:v>10.6292078</c:v>
                </c:pt>
                <c:pt idx="1616">
                  <c:v>10.6292078</c:v>
                </c:pt>
                <c:pt idx="1617">
                  <c:v>10.6292078</c:v>
                </c:pt>
                <c:pt idx="1618">
                  <c:v>10.6292078</c:v>
                </c:pt>
                <c:pt idx="1619">
                  <c:v>10.6292078</c:v>
                </c:pt>
                <c:pt idx="1620">
                  <c:v>10.6292078</c:v>
                </c:pt>
                <c:pt idx="1621">
                  <c:v>10.6292078</c:v>
                </c:pt>
                <c:pt idx="1622">
                  <c:v>10.6292078</c:v>
                </c:pt>
                <c:pt idx="1623">
                  <c:v>10.6292078</c:v>
                </c:pt>
                <c:pt idx="1624">
                  <c:v>10.6292078</c:v>
                </c:pt>
                <c:pt idx="1625">
                  <c:v>10.6292078</c:v>
                </c:pt>
                <c:pt idx="1626">
                  <c:v>10.629207800000001</c:v>
                </c:pt>
                <c:pt idx="1627">
                  <c:v>10.629207800000001</c:v>
                </c:pt>
                <c:pt idx="1628">
                  <c:v>10.629207800000001</c:v>
                </c:pt>
                <c:pt idx="1629">
                  <c:v>10.629207800000001</c:v>
                </c:pt>
                <c:pt idx="1630">
                  <c:v>10.629207800000001</c:v>
                </c:pt>
                <c:pt idx="1631">
                  <c:v>10.629207800000001</c:v>
                </c:pt>
                <c:pt idx="1632">
                  <c:v>10.629207800000001</c:v>
                </c:pt>
                <c:pt idx="1633">
                  <c:v>10.629207800000001</c:v>
                </c:pt>
                <c:pt idx="1634">
                  <c:v>10.629207800000001</c:v>
                </c:pt>
                <c:pt idx="1635">
                  <c:v>10.629207800000001</c:v>
                </c:pt>
                <c:pt idx="1636">
                  <c:v>10.629207800000001</c:v>
                </c:pt>
                <c:pt idx="1637">
                  <c:v>10.629207800000001</c:v>
                </c:pt>
                <c:pt idx="1638">
                  <c:v>10.629207800000001</c:v>
                </c:pt>
                <c:pt idx="1639">
                  <c:v>10.629207800000001</c:v>
                </c:pt>
                <c:pt idx="1640">
                  <c:v>10.629207800000001</c:v>
                </c:pt>
                <c:pt idx="1641">
                  <c:v>10.629207800000001</c:v>
                </c:pt>
                <c:pt idx="1642">
                  <c:v>10.629207800000001</c:v>
                </c:pt>
                <c:pt idx="1643">
                  <c:v>10.629207800000001</c:v>
                </c:pt>
                <c:pt idx="1644">
                  <c:v>10.629207800000001</c:v>
                </c:pt>
                <c:pt idx="1645">
                  <c:v>10.629207800000001</c:v>
                </c:pt>
                <c:pt idx="1646">
                  <c:v>10.629207800000001</c:v>
                </c:pt>
                <c:pt idx="1647">
                  <c:v>10.629207800000001</c:v>
                </c:pt>
                <c:pt idx="1648">
                  <c:v>10.629207800000001</c:v>
                </c:pt>
                <c:pt idx="1649">
                  <c:v>10.629207800000001</c:v>
                </c:pt>
                <c:pt idx="1650">
                  <c:v>10.629207800000001</c:v>
                </c:pt>
                <c:pt idx="1651">
                  <c:v>10.629207800000001</c:v>
                </c:pt>
                <c:pt idx="1652">
                  <c:v>10.629207800000001</c:v>
                </c:pt>
                <c:pt idx="1653">
                  <c:v>10.629207800000001</c:v>
                </c:pt>
                <c:pt idx="1654">
                  <c:v>10.629207800000001</c:v>
                </c:pt>
                <c:pt idx="1655">
                  <c:v>10.629207800000001</c:v>
                </c:pt>
                <c:pt idx="1656">
                  <c:v>10.6292078</c:v>
                </c:pt>
                <c:pt idx="1657">
                  <c:v>10.6292078</c:v>
                </c:pt>
                <c:pt idx="1658">
                  <c:v>10.6292078</c:v>
                </c:pt>
                <c:pt idx="1659">
                  <c:v>10.6292078</c:v>
                </c:pt>
                <c:pt idx="1660">
                  <c:v>10.6292078</c:v>
                </c:pt>
                <c:pt idx="1661">
                  <c:v>10.6292078</c:v>
                </c:pt>
                <c:pt idx="1662">
                  <c:v>10.069775810526316</c:v>
                </c:pt>
                <c:pt idx="1663">
                  <c:v>10.069775810526316</c:v>
                </c:pt>
                <c:pt idx="1664">
                  <c:v>10.069775810526316</c:v>
                </c:pt>
                <c:pt idx="1665">
                  <c:v>10.069775810526316</c:v>
                </c:pt>
                <c:pt idx="1666">
                  <c:v>10.069775810526316</c:v>
                </c:pt>
                <c:pt idx="1667">
                  <c:v>10.069775810526316</c:v>
                </c:pt>
                <c:pt idx="1668">
                  <c:v>10.069775810526316</c:v>
                </c:pt>
                <c:pt idx="1669">
                  <c:v>10.069775810526316</c:v>
                </c:pt>
                <c:pt idx="1670">
                  <c:v>10.069775810526316</c:v>
                </c:pt>
                <c:pt idx="1671">
                  <c:v>10.069775810526316</c:v>
                </c:pt>
                <c:pt idx="1672">
                  <c:v>10.069775810526316</c:v>
                </c:pt>
                <c:pt idx="1673">
                  <c:v>10.6292078</c:v>
                </c:pt>
                <c:pt idx="1674">
                  <c:v>10.6292078</c:v>
                </c:pt>
                <c:pt idx="1675">
                  <c:v>10.6292078</c:v>
                </c:pt>
                <c:pt idx="1676">
                  <c:v>10.6292078</c:v>
                </c:pt>
                <c:pt idx="1677">
                  <c:v>10.6292078</c:v>
                </c:pt>
                <c:pt idx="1678">
                  <c:v>10.629207800000001</c:v>
                </c:pt>
                <c:pt idx="1679">
                  <c:v>10.629207800000001</c:v>
                </c:pt>
                <c:pt idx="1680">
                  <c:v>10.629207800000001</c:v>
                </c:pt>
                <c:pt idx="1681">
                  <c:v>10.629207800000001</c:v>
                </c:pt>
                <c:pt idx="1682">
                  <c:v>10.629207800000001</c:v>
                </c:pt>
                <c:pt idx="1683">
                  <c:v>10.629207800000001</c:v>
                </c:pt>
                <c:pt idx="1684">
                  <c:v>10.629207800000001</c:v>
                </c:pt>
                <c:pt idx="1685">
                  <c:v>10.6292078</c:v>
                </c:pt>
                <c:pt idx="1686">
                  <c:v>10.6292078</c:v>
                </c:pt>
                <c:pt idx="1687">
                  <c:v>10.6292078</c:v>
                </c:pt>
                <c:pt idx="1688">
                  <c:v>10.6292078</c:v>
                </c:pt>
                <c:pt idx="1689">
                  <c:v>10.6292078</c:v>
                </c:pt>
                <c:pt idx="1690">
                  <c:v>10.6292078</c:v>
                </c:pt>
                <c:pt idx="1691">
                  <c:v>10.6292078</c:v>
                </c:pt>
                <c:pt idx="1692">
                  <c:v>10.6292078</c:v>
                </c:pt>
                <c:pt idx="1693">
                  <c:v>10.6292078</c:v>
                </c:pt>
                <c:pt idx="1694">
                  <c:v>10.6292078</c:v>
                </c:pt>
                <c:pt idx="1695">
                  <c:v>10.6292078</c:v>
                </c:pt>
                <c:pt idx="1696">
                  <c:v>10.6292078</c:v>
                </c:pt>
                <c:pt idx="1697">
                  <c:v>10.6292078</c:v>
                </c:pt>
                <c:pt idx="1698">
                  <c:v>10.6292078</c:v>
                </c:pt>
                <c:pt idx="1699">
                  <c:v>10.6292078</c:v>
                </c:pt>
                <c:pt idx="1700">
                  <c:v>10.6292078</c:v>
                </c:pt>
                <c:pt idx="1701">
                  <c:v>10.6292078</c:v>
                </c:pt>
                <c:pt idx="1702">
                  <c:v>10.6292078</c:v>
                </c:pt>
                <c:pt idx="1703">
                  <c:v>10.6292078</c:v>
                </c:pt>
                <c:pt idx="1704">
                  <c:v>10.6292078</c:v>
                </c:pt>
                <c:pt idx="1705">
                  <c:v>10.6292078</c:v>
                </c:pt>
                <c:pt idx="1706">
                  <c:v>10.6292078</c:v>
                </c:pt>
                <c:pt idx="1707">
                  <c:v>11.038023484615385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605-4543-A11E-82D1DED5C9E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399707160"/>
        <c:axId val="1399705848"/>
      </c:lineChart>
      <c:catAx>
        <c:axId val="139970716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Time</a:t>
                </a:r>
                <a:r>
                  <a:rPr lang="en-GB" baseline="0"/>
                  <a:t> (s)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,##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99705848"/>
        <c:crosses val="autoZero"/>
        <c:auto val="1"/>
        <c:lblAlgn val="ctr"/>
        <c:lblOffset val="100"/>
        <c:noMultiLvlLbl val="0"/>
      </c:catAx>
      <c:valAx>
        <c:axId val="13997058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Power</a:t>
                </a:r>
                <a:r>
                  <a:rPr lang="en-GB" baseline="0"/>
                  <a:t> Demand (kW)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9970716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Stored Accessible Energy</a:t>
            </a:r>
          </a:p>
        </c:rich>
      </c:tx>
      <c:layout>
        <c:manualLayout>
          <c:xMode val="edge"/>
          <c:yMode val="edge"/>
          <c:x val="0.30066666666666664"/>
          <c:y val="2.777777777777777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Track!$Z$1</c:f>
              <c:strCache>
                <c:ptCount val="1"/>
                <c:pt idx="0">
                  <c:v>Battery Storage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Track!$M$2:$M$1709</c:f>
              <c:numCache>
                <c:formatCode>General</c:formatCode>
                <c:ptCount val="1708"/>
                <c:pt idx="0">
                  <c:v>0.86792209205486393</c:v>
                </c:pt>
                <c:pt idx="1">
                  <c:v>1.2275230233476591</c:v>
                </c:pt>
                <c:pt idx="2">
                  <c:v>1.4974973139155292</c:v>
                </c:pt>
                <c:pt idx="3">
                  <c:v>1.7179670729680567</c:v>
                </c:pt>
                <c:pt idx="4">
                  <c:v>1.90777857154112</c:v>
                </c:pt>
                <c:pt idx="5">
                  <c:v>2.0757950595720627</c:v>
                </c:pt>
                <c:pt idx="6">
                  <c:v>2.2323528443896103</c:v>
                </c:pt>
                <c:pt idx="7">
                  <c:v>2.3842393446214274</c:v>
                </c:pt>
                <c:pt idx="8">
                  <c:v>2.5317990640356318</c:v>
                </c:pt>
                <c:pt idx="9">
                  <c:v>2.6752846276101838</c:v>
                </c:pt>
                <c:pt idx="10">
                  <c:v>2.8149070465653683</c:v>
                </c:pt>
                <c:pt idx="11">
                  <c:v>2.9508445553162757</c:v>
                </c:pt>
                <c:pt idx="12">
                  <c:v>3.0832726177789254</c:v>
                </c:pt>
                <c:pt idx="13">
                  <c:v>3.2123616793168486</c:v>
                </c:pt>
                <c:pt idx="14">
                  <c:v>3.3383149965756127</c:v>
                </c:pt>
                <c:pt idx="15">
                  <c:v>3.4613191129183685</c:v>
                </c:pt>
                <c:pt idx="16">
                  <c:v>3.581551953667347</c:v>
                </c:pt>
                <c:pt idx="17">
                  <c:v>3.6992160635319893</c:v>
                </c:pt>
                <c:pt idx="18">
                  <c:v>3.8144902722557812</c:v>
                </c:pt>
                <c:pt idx="19">
                  <c:v>3.927533409657594</c:v>
                </c:pt>
                <c:pt idx="20">
                  <c:v>4.0384808824343992</c:v>
                </c:pt>
                <c:pt idx="21">
                  <c:v>4.1474547432418456</c:v>
                </c:pt>
                <c:pt idx="22">
                  <c:v>4.2545626630838296</c:v>
                </c:pt>
                <c:pt idx="23">
                  <c:v>4.3598973291565501</c:v>
                </c:pt>
                <c:pt idx="24">
                  <c:v>4.463544193042102</c:v>
                </c:pt>
                <c:pt idx="25">
                  <c:v>4.5655794215303391</c:v>
                </c:pt>
                <c:pt idx="26">
                  <c:v>4.6660738285927232</c:v>
                </c:pt>
                <c:pt idx="27">
                  <c:v>4.7650955396392707</c:v>
                </c:pt>
                <c:pt idx="28">
                  <c:v>4.8627079363823338</c:v>
                </c:pt>
                <c:pt idx="29">
                  <c:v>4.9589699577412647</c:v>
                </c:pt>
                <c:pt idx="30">
                  <c:v>5.0539311841522379</c:v>
                </c:pt>
                <c:pt idx="31">
                  <c:v>5.1476313959149049</c:v>
                </c:pt>
                <c:pt idx="32">
                  <c:v>5.2401151807893367</c:v>
                </c:pt>
                <c:pt idx="33">
                  <c:v>5.3314248785549943</c:v>
                </c:pt>
                <c:pt idx="34">
                  <c:v>5.4215948300317196</c:v>
                </c:pt>
                <c:pt idx="35">
                  <c:v>5.5106632951625585</c:v>
                </c:pt>
                <c:pt idx="36">
                  <c:v>5.5986666910101057</c:v>
                </c:pt>
                <c:pt idx="37">
                  <c:v>5.6856393980716193</c:v>
                </c:pt>
                <c:pt idx="38">
                  <c:v>5.7716070157087884</c:v>
                </c:pt>
                <c:pt idx="39">
                  <c:v>5.8569562708891585</c:v>
                </c:pt>
                <c:pt idx="40">
                  <c:v>5.9420631636667851</c:v>
                </c:pt>
                <c:pt idx="41">
                  <c:v>6.0269301896833669</c:v>
                </c:pt>
                <c:pt idx="42">
                  <c:v>6.1115598038133312</c:v>
                </c:pt>
                <c:pt idx="43">
                  <c:v>6.1959544210852515</c:v>
                </c:pt>
                <c:pt idx="44">
                  <c:v>6.2801164175766875</c:v>
                </c:pt>
                <c:pt idx="45">
                  <c:v>6.3640481312834343</c:v>
                </c:pt>
                <c:pt idx="46">
                  <c:v>6.4477518629639787</c:v>
                </c:pt>
                <c:pt idx="47">
                  <c:v>6.5312298769601167</c:v>
                </c:pt>
                <c:pt idx="48">
                  <c:v>6.6144844019944786</c:v>
                </c:pt>
                <c:pt idx="49">
                  <c:v>6.6975176319458063</c:v>
                </c:pt>
                <c:pt idx="50">
                  <c:v>6.7803317266026513</c:v>
                </c:pt>
                <c:pt idx="51">
                  <c:v>6.8629288123963423</c:v>
                </c:pt>
                <c:pt idx="52">
                  <c:v>6.9453109831137905</c:v>
                </c:pt>
                <c:pt idx="53">
                  <c:v>7.0274803005909137</c:v>
                </c:pt>
                <c:pt idx="54">
                  <c:v>7.1094387953872387</c:v>
                </c:pt>
                <c:pt idx="55">
                  <c:v>7.191188467442343</c:v>
                </c:pt>
                <c:pt idx="56">
                  <c:v>7.2727312867147269</c:v>
                </c:pt>
                <c:pt idx="57">
                  <c:v>7.3540691938036566</c:v>
                </c:pt>
                <c:pt idx="58">
                  <c:v>7.4352041005545795</c:v>
                </c:pt>
                <c:pt idx="59">
                  <c:v>7.5161378906485963</c:v>
                </c:pt>
                <c:pt idx="60">
                  <c:v>7.5968724201765205</c:v>
                </c:pt>
                <c:pt idx="61">
                  <c:v>7.6774095181980027</c:v>
                </c:pt>
                <c:pt idx="62">
                  <c:v>7.7577509872862027</c:v>
                </c:pt>
                <c:pt idx="63">
                  <c:v>7.8378986040584451</c:v>
                </c:pt>
                <c:pt idx="64">
                  <c:v>7.9178541196933416</c:v>
                </c:pt>
                <c:pt idx="65">
                  <c:v>7.9976192604347256</c:v>
                </c:pt>
                <c:pt idx="66">
                  <c:v>8.0771957280828808</c:v>
                </c:pt>
                <c:pt idx="67">
                  <c:v>8.1565852004733976</c:v>
                </c:pt>
                <c:pt idx="68">
                  <c:v>8.2357893319440763</c:v>
                </c:pt>
                <c:pt idx="69">
                  <c:v>8.3148097537902057</c:v>
                </c:pt>
                <c:pt idx="70">
                  <c:v>8.3936480747085938</c:v>
                </c:pt>
                <c:pt idx="71">
                  <c:v>8.4723058812306906</c:v>
                </c:pt>
                <c:pt idx="72">
                  <c:v>8.5507847381450777</c:v>
                </c:pt>
                <c:pt idx="73">
                  <c:v>8.6290861889097368</c:v>
                </c:pt>
                <c:pt idx="74">
                  <c:v>8.7072117560542814</c:v>
                </c:pt>
                <c:pt idx="75">
                  <c:v>8.785162941572553</c:v>
                </c:pt>
                <c:pt idx="76">
                  <c:v>8.8629412273058161</c:v>
                </c:pt>
                <c:pt idx="77">
                  <c:v>8.9405480753167854</c:v>
                </c:pt>
                <c:pt idx="78">
                  <c:v>9.0179849282548297</c:v>
                </c:pt>
                <c:pt idx="79">
                  <c:v>9.095253209712574</c:v>
                </c:pt>
                <c:pt idx="80">
                  <c:v>9.1723543245741102</c:v>
                </c:pt>
                <c:pt idx="81">
                  <c:v>9.2492896593551102</c:v>
                </c:pt>
                <c:pt idx="82">
                  <c:v>9.32606058253503</c:v>
                </c:pt>
                <c:pt idx="83">
                  <c:v>9.402668444881666</c:v>
                </c:pt>
                <c:pt idx="84">
                  <c:v>9.4791145797682343</c:v>
                </c:pt>
                <c:pt idx="85">
                  <c:v>9.5554003034832213</c:v>
                </c:pt>
                <c:pt idx="86">
                  <c:v>9.6315269155331702</c:v>
                </c:pt>
                <c:pt idx="87">
                  <c:v>9.7074956989386365</c:v>
                </c:pt>
                <c:pt idx="88">
                  <c:v>9.783307920523475</c:v>
                </c:pt>
                <c:pt idx="89">
                  <c:v>9.8589648311976301</c:v>
                </c:pt>
                <c:pt idx="90">
                  <c:v>9.9344676662336511</c:v>
                </c:pt>
                <c:pt idx="91">
                  <c:v>10.009817645537055</c:v>
                </c:pt>
                <c:pt idx="92">
                  <c:v>10.085015973910723</c:v>
                </c:pt>
                <c:pt idx="93">
                  <c:v>10.160063841313491</c:v>
                </c:pt>
                <c:pt idx="94">
                  <c:v>10.234962423113091</c:v>
                </c:pt>
                <c:pt idx="95">
                  <c:v>10.309712880333594</c:v>
                </c:pt>
                <c:pt idx="96">
                  <c:v>10.363806300251989</c:v>
                </c:pt>
                <c:pt idx="97">
                  <c:v>10.438370843320468</c:v>
                </c:pt>
                <c:pt idx="98">
                  <c:v>10.512935386388948</c:v>
                </c:pt>
                <c:pt idx="99">
                  <c:v>10.587499929457428</c:v>
                </c:pt>
                <c:pt idx="100">
                  <c:v>10.662064472525907</c:v>
                </c:pt>
                <c:pt idx="101">
                  <c:v>10.736629015594387</c:v>
                </c:pt>
                <c:pt idx="102">
                  <c:v>10.811193558662866</c:v>
                </c:pt>
                <c:pt idx="103">
                  <c:v>10.885758101731346</c:v>
                </c:pt>
                <c:pt idx="104">
                  <c:v>10.960322644799826</c:v>
                </c:pt>
                <c:pt idx="105">
                  <c:v>11.034887187868305</c:v>
                </c:pt>
                <c:pt idx="106">
                  <c:v>11.109451730936785</c:v>
                </c:pt>
                <c:pt idx="107">
                  <c:v>11.184016274005264</c:v>
                </c:pt>
                <c:pt idx="108">
                  <c:v>11.258580817073744</c:v>
                </c:pt>
                <c:pt idx="109">
                  <c:v>11.333145360142224</c:v>
                </c:pt>
                <c:pt idx="110">
                  <c:v>11.407709903210703</c:v>
                </c:pt>
                <c:pt idx="111">
                  <c:v>11.482274446279183</c:v>
                </c:pt>
                <c:pt idx="112">
                  <c:v>11.556838989347662</c:v>
                </c:pt>
                <c:pt idx="113">
                  <c:v>11.631403532416142</c:v>
                </c:pt>
                <c:pt idx="114">
                  <c:v>11.705968075484622</c:v>
                </c:pt>
                <c:pt idx="115">
                  <c:v>11.780532618553101</c:v>
                </c:pt>
                <c:pt idx="116">
                  <c:v>11.855097161621581</c:v>
                </c:pt>
                <c:pt idx="117">
                  <c:v>11.92966170469006</c:v>
                </c:pt>
                <c:pt idx="118">
                  <c:v>12.00422624775854</c:v>
                </c:pt>
                <c:pt idx="119">
                  <c:v>12.07879079082702</c:v>
                </c:pt>
                <c:pt idx="120">
                  <c:v>12.153355333895499</c:v>
                </c:pt>
                <c:pt idx="121">
                  <c:v>12.227919876963979</c:v>
                </c:pt>
                <c:pt idx="122">
                  <c:v>12.302484420032458</c:v>
                </c:pt>
                <c:pt idx="123">
                  <c:v>12.377048963100938</c:v>
                </c:pt>
                <c:pt idx="124">
                  <c:v>12.451613506169418</c:v>
                </c:pt>
                <c:pt idx="125">
                  <c:v>12.526178049237897</c:v>
                </c:pt>
                <c:pt idx="126">
                  <c:v>12.600742592306377</c:v>
                </c:pt>
                <c:pt idx="127">
                  <c:v>12.675307135374856</c:v>
                </c:pt>
                <c:pt idx="128">
                  <c:v>12.749871678443336</c:v>
                </c:pt>
                <c:pt idx="129">
                  <c:v>12.824436221511816</c:v>
                </c:pt>
                <c:pt idx="130">
                  <c:v>12.899000764580295</c:v>
                </c:pt>
                <c:pt idx="131">
                  <c:v>12.973565307648775</c:v>
                </c:pt>
                <c:pt idx="132">
                  <c:v>13.048129850717254</c:v>
                </c:pt>
                <c:pt idx="133">
                  <c:v>13.122694393785734</c:v>
                </c:pt>
                <c:pt idx="134">
                  <c:v>13.197258936854213</c:v>
                </c:pt>
                <c:pt idx="135">
                  <c:v>13.271823479922693</c:v>
                </c:pt>
                <c:pt idx="136">
                  <c:v>13.346388022991173</c:v>
                </c:pt>
                <c:pt idx="137">
                  <c:v>13.420952566059652</c:v>
                </c:pt>
                <c:pt idx="138">
                  <c:v>13.495517109128132</c:v>
                </c:pt>
                <c:pt idx="139">
                  <c:v>13.570081652196611</c:v>
                </c:pt>
                <c:pt idx="140">
                  <c:v>13.644646195265091</c:v>
                </c:pt>
                <c:pt idx="141">
                  <c:v>13.719210738333571</c:v>
                </c:pt>
                <c:pt idx="142">
                  <c:v>13.79377528140205</c:v>
                </c:pt>
                <c:pt idx="143">
                  <c:v>13.86833982447053</c:v>
                </c:pt>
                <c:pt idx="144">
                  <c:v>13.942904367539009</c:v>
                </c:pt>
                <c:pt idx="145">
                  <c:v>14.017468910607489</c:v>
                </c:pt>
                <c:pt idx="146">
                  <c:v>14.092033453675969</c:v>
                </c:pt>
                <c:pt idx="147">
                  <c:v>14.166597996744448</c:v>
                </c:pt>
                <c:pt idx="148">
                  <c:v>14.241162539812928</c:v>
                </c:pt>
                <c:pt idx="149">
                  <c:v>14.315727082881407</c:v>
                </c:pt>
                <c:pt idx="150">
                  <c:v>14.390291625949887</c:v>
                </c:pt>
                <c:pt idx="151">
                  <c:v>14.464856169018367</c:v>
                </c:pt>
                <c:pt idx="152">
                  <c:v>14.539420712086846</c:v>
                </c:pt>
                <c:pt idx="153">
                  <c:v>14.613985255155326</c:v>
                </c:pt>
                <c:pt idx="154">
                  <c:v>14.688549798223805</c:v>
                </c:pt>
                <c:pt idx="155">
                  <c:v>14.763114341292285</c:v>
                </c:pt>
                <c:pt idx="156">
                  <c:v>14.837678884360765</c:v>
                </c:pt>
                <c:pt idx="157">
                  <c:v>14.912243427429244</c:v>
                </c:pt>
                <c:pt idx="158">
                  <c:v>14.986807970497724</c:v>
                </c:pt>
                <c:pt idx="159">
                  <c:v>15.061372513566203</c:v>
                </c:pt>
                <c:pt idx="160">
                  <c:v>15.135937056634683</c:v>
                </c:pt>
                <c:pt idx="161">
                  <c:v>15.210501599703163</c:v>
                </c:pt>
                <c:pt idx="162">
                  <c:v>15.285066142771642</c:v>
                </c:pt>
                <c:pt idx="163">
                  <c:v>15.359630685840122</c:v>
                </c:pt>
                <c:pt idx="164">
                  <c:v>15.434195228908601</c:v>
                </c:pt>
                <c:pt idx="165">
                  <c:v>15.508759771977081</c:v>
                </c:pt>
                <c:pt idx="166">
                  <c:v>15.58332431504556</c:v>
                </c:pt>
                <c:pt idx="167">
                  <c:v>15.65788885811404</c:v>
                </c:pt>
                <c:pt idx="168">
                  <c:v>15.73245340118252</c:v>
                </c:pt>
                <c:pt idx="169">
                  <c:v>15.807017944250999</c:v>
                </c:pt>
                <c:pt idx="170">
                  <c:v>15.881582487319479</c:v>
                </c:pt>
                <c:pt idx="171">
                  <c:v>15.956147030387958</c:v>
                </c:pt>
                <c:pt idx="172">
                  <c:v>16.03071157345644</c:v>
                </c:pt>
                <c:pt idx="173">
                  <c:v>16.105276116524919</c:v>
                </c:pt>
                <c:pt idx="174">
                  <c:v>16.179840659593399</c:v>
                </c:pt>
                <c:pt idx="175">
                  <c:v>16.254405202661879</c:v>
                </c:pt>
                <c:pt idx="176">
                  <c:v>16.328969745730358</c:v>
                </c:pt>
                <c:pt idx="177">
                  <c:v>16.403534288798838</c:v>
                </c:pt>
                <c:pt idx="178">
                  <c:v>16.478098831867317</c:v>
                </c:pt>
                <c:pt idx="179">
                  <c:v>16.552663374935797</c:v>
                </c:pt>
                <c:pt idx="180">
                  <c:v>16.627227918004277</c:v>
                </c:pt>
                <c:pt idx="181">
                  <c:v>16.701792461072756</c:v>
                </c:pt>
                <c:pt idx="182">
                  <c:v>16.776357004141236</c:v>
                </c:pt>
                <c:pt idx="183">
                  <c:v>16.850921547209715</c:v>
                </c:pt>
                <c:pt idx="184">
                  <c:v>16.925486090278195</c:v>
                </c:pt>
                <c:pt idx="185">
                  <c:v>17.000050633346675</c:v>
                </c:pt>
                <c:pt idx="186">
                  <c:v>17.074615176415154</c:v>
                </c:pt>
                <c:pt idx="187">
                  <c:v>17.149179719483634</c:v>
                </c:pt>
                <c:pt idx="188">
                  <c:v>17.223744262552113</c:v>
                </c:pt>
                <c:pt idx="189">
                  <c:v>17.298308805620593</c:v>
                </c:pt>
                <c:pt idx="190">
                  <c:v>17.372873348689073</c:v>
                </c:pt>
                <c:pt idx="191">
                  <c:v>17.447437891757552</c:v>
                </c:pt>
                <c:pt idx="192">
                  <c:v>17.522002434826032</c:v>
                </c:pt>
                <c:pt idx="193">
                  <c:v>17.596566977894511</c:v>
                </c:pt>
                <c:pt idx="194">
                  <c:v>17.671131520962991</c:v>
                </c:pt>
                <c:pt idx="195">
                  <c:v>17.74569606403147</c:v>
                </c:pt>
                <c:pt idx="196">
                  <c:v>17.82026060709995</c:v>
                </c:pt>
                <c:pt idx="197">
                  <c:v>17.89482515016843</c:v>
                </c:pt>
                <c:pt idx="198">
                  <c:v>17.969389693236909</c:v>
                </c:pt>
                <c:pt idx="199">
                  <c:v>18.043954236305389</c:v>
                </c:pt>
                <c:pt idx="200">
                  <c:v>18.118518779373868</c:v>
                </c:pt>
                <c:pt idx="201">
                  <c:v>18.193083322442348</c:v>
                </c:pt>
                <c:pt idx="202">
                  <c:v>18.267647865510828</c:v>
                </c:pt>
                <c:pt idx="203">
                  <c:v>18.342212408579307</c:v>
                </c:pt>
                <c:pt idx="204">
                  <c:v>18.416776951647787</c:v>
                </c:pt>
                <c:pt idx="205">
                  <c:v>18.491341494716266</c:v>
                </c:pt>
                <c:pt idx="206">
                  <c:v>18.565906037784746</c:v>
                </c:pt>
                <c:pt idx="207">
                  <c:v>18.640470580853226</c:v>
                </c:pt>
                <c:pt idx="208">
                  <c:v>18.715035123921705</c:v>
                </c:pt>
                <c:pt idx="209">
                  <c:v>18.789599666990185</c:v>
                </c:pt>
                <c:pt idx="210">
                  <c:v>18.864164210058664</c:v>
                </c:pt>
                <c:pt idx="211">
                  <c:v>18.938728753127144</c:v>
                </c:pt>
                <c:pt idx="212">
                  <c:v>19.013293296195624</c:v>
                </c:pt>
                <c:pt idx="213">
                  <c:v>19.087857839264103</c:v>
                </c:pt>
                <c:pt idx="214">
                  <c:v>19.162422382332583</c:v>
                </c:pt>
                <c:pt idx="215">
                  <c:v>19.236986925401062</c:v>
                </c:pt>
                <c:pt idx="216">
                  <c:v>19.311551468469542</c:v>
                </c:pt>
                <c:pt idx="217">
                  <c:v>19.386116011538022</c:v>
                </c:pt>
                <c:pt idx="218">
                  <c:v>19.460680554606501</c:v>
                </c:pt>
                <c:pt idx="219">
                  <c:v>19.535245097674981</c:v>
                </c:pt>
                <c:pt idx="220">
                  <c:v>19.60980964074346</c:v>
                </c:pt>
                <c:pt idx="221">
                  <c:v>19.68437418381194</c:v>
                </c:pt>
                <c:pt idx="222">
                  <c:v>19.75893872688042</c:v>
                </c:pt>
                <c:pt idx="223">
                  <c:v>19.833503269948899</c:v>
                </c:pt>
                <c:pt idx="224">
                  <c:v>19.908067813017379</c:v>
                </c:pt>
                <c:pt idx="225">
                  <c:v>19.982632356085858</c:v>
                </c:pt>
                <c:pt idx="226">
                  <c:v>20.057196899154338</c:v>
                </c:pt>
                <c:pt idx="227">
                  <c:v>20.131761442222817</c:v>
                </c:pt>
                <c:pt idx="228">
                  <c:v>20.206325985291297</c:v>
                </c:pt>
                <c:pt idx="229">
                  <c:v>20.280890528359777</c:v>
                </c:pt>
                <c:pt idx="230">
                  <c:v>20.355455071428256</c:v>
                </c:pt>
                <c:pt idx="231">
                  <c:v>20.430019614496736</c:v>
                </c:pt>
                <c:pt idx="232">
                  <c:v>20.504584157565215</c:v>
                </c:pt>
                <c:pt idx="233">
                  <c:v>20.579148700633695</c:v>
                </c:pt>
                <c:pt idx="234">
                  <c:v>20.653713243702175</c:v>
                </c:pt>
                <c:pt idx="235">
                  <c:v>20.728277786770654</c:v>
                </c:pt>
                <c:pt idx="236">
                  <c:v>20.802842329839134</c:v>
                </c:pt>
                <c:pt idx="237">
                  <c:v>20.877406872907613</c:v>
                </c:pt>
                <c:pt idx="238">
                  <c:v>20.951971415976093</c:v>
                </c:pt>
                <c:pt idx="239">
                  <c:v>21.026535959044573</c:v>
                </c:pt>
                <c:pt idx="240">
                  <c:v>21.101100502113052</c:v>
                </c:pt>
                <c:pt idx="241">
                  <c:v>21.175665045181532</c:v>
                </c:pt>
                <c:pt idx="242">
                  <c:v>21.250229588250011</c:v>
                </c:pt>
                <c:pt idx="243">
                  <c:v>21.324794131318491</c:v>
                </c:pt>
                <c:pt idx="244">
                  <c:v>21.399358674386971</c:v>
                </c:pt>
                <c:pt idx="245">
                  <c:v>21.47392321745545</c:v>
                </c:pt>
                <c:pt idx="246">
                  <c:v>21.54848776052393</c:v>
                </c:pt>
                <c:pt idx="247">
                  <c:v>21.623052303592409</c:v>
                </c:pt>
                <c:pt idx="248">
                  <c:v>21.697616846660889</c:v>
                </c:pt>
                <c:pt idx="249">
                  <c:v>21.772181389729369</c:v>
                </c:pt>
                <c:pt idx="250">
                  <c:v>21.846745932797848</c:v>
                </c:pt>
                <c:pt idx="251">
                  <c:v>21.921310475866328</c:v>
                </c:pt>
                <c:pt idx="252">
                  <c:v>21.995875018934807</c:v>
                </c:pt>
                <c:pt idx="253">
                  <c:v>22.070439562003287</c:v>
                </c:pt>
                <c:pt idx="254">
                  <c:v>22.145004105071767</c:v>
                </c:pt>
                <c:pt idx="255">
                  <c:v>22.219568648140246</c:v>
                </c:pt>
                <c:pt idx="256">
                  <c:v>22.294133191208726</c:v>
                </c:pt>
                <c:pt idx="257">
                  <c:v>22.368697734277205</c:v>
                </c:pt>
                <c:pt idx="258">
                  <c:v>22.443262277345685</c:v>
                </c:pt>
                <c:pt idx="259">
                  <c:v>22.517826820414165</c:v>
                </c:pt>
                <c:pt idx="260">
                  <c:v>22.592391363482644</c:v>
                </c:pt>
                <c:pt idx="261">
                  <c:v>22.666955906551124</c:v>
                </c:pt>
                <c:pt idx="262">
                  <c:v>22.741520449619603</c:v>
                </c:pt>
                <c:pt idx="263">
                  <c:v>22.816084992688083</c:v>
                </c:pt>
                <c:pt idx="264">
                  <c:v>22.890649535756562</c:v>
                </c:pt>
                <c:pt idx="265">
                  <c:v>22.965214078825042</c:v>
                </c:pt>
                <c:pt idx="266">
                  <c:v>23.039778621893522</c:v>
                </c:pt>
                <c:pt idx="267">
                  <c:v>23.114343164962001</c:v>
                </c:pt>
                <c:pt idx="268">
                  <c:v>23.188907708030481</c:v>
                </c:pt>
                <c:pt idx="269">
                  <c:v>23.26347225109896</c:v>
                </c:pt>
                <c:pt idx="270">
                  <c:v>23.33803679416744</c:v>
                </c:pt>
                <c:pt idx="271">
                  <c:v>23.41260133723592</c:v>
                </c:pt>
                <c:pt idx="272">
                  <c:v>23.487165880304399</c:v>
                </c:pt>
                <c:pt idx="273">
                  <c:v>23.561730423372879</c:v>
                </c:pt>
                <c:pt idx="274">
                  <c:v>23.636294966441358</c:v>
                </c:pt>
                <c:pt idx="275">
                  <c:v>23.710859509509838</c:v>
                </c:pt>
                <c:pt idx="276">
                  <c:v>23.785424052578318</c:v>
                </c:pt>
                <c:pt idx="277">
                  <c:v>23.859988595646797</c:v>
                </c:pt>
                <c:pt idx="278">
                  <c:v>23.934553138715277</c:v>
                </c:pt>
                <c:pt idx="279">
                  <c:v>24.009117681783756</c:v>
                </c:pt>
                <c:pt idx="280">
                  <c:v>24.084049342768523</c:v>
                </c:pt>
                <c:pt idx="281">
                  <c:v>24.159729953794574</c:v>
                </c:pt>
                <c:pt idx="282">
                  <c:v>24.236182431651109</c:v>
                </c:pt>
                <c:pt idx="283">
                  <c:v>24.313430886229877</c:v>
                </c:pt>
                <c:pt idx="284">
                  <c:v>24.391500709341763</c:v>
                </c:pt>
                <c:pt idx="285">
                  <c:v>24.470418672219299</c:v>
                </c:pt>
                <c:pt idx="286">
                  <c:v>24.550213032766496</c:v>
                </c:pt>
                <c:pt idx="287">
                  <c:v>24.630913653774059</c:v>
                </c:pt>
                <c:pt idx="288">
                  <c:v>24.712552133502239</c:v>
                </c:pt>
                <c:pt idx="289">
                  <c:v>24.795161950250492</c:v>
                </c:pt>
                <c:pt idx="290">
                  <c:v>24.878778622789774</c:v>
                </c:pt>
                <c:pt idx="291">
                  <c:v>24.963439888838103</c:v>
                </c:pt>
                <c:pt idx="292">
                  <c:v>25.049185904123359</c:v>
                </c:pt>
                <c:pt idx="293">
                  <c:v>25.136059465012426</c:v>
                </c:pt>
                <c:pt idx="294">
                  <c:v>25.224106258209066</c:v>
                </c:pt>
                <c:pt idx="295">
                  <c:v>25.313375141655136</c:v>
                </c:pt>
                <c:pt idx="296">
                  <c:v>25.403918461537685</c:v>
                </c:pt>
                <c:pt idx="297">
                  <c:v>25.495792411241471</c:v>
                </c:pt>
                <c:pt idx="298">
                  <c:v>25.589057439236694</c:v>
                </c:pt>
                <c:pt idx="299">
                  <c:v>25.683039310543954</c:v>
                </c:pt>
                <c:pt idx="300">
                  <c:v>25.777021181851214</c:v>
                </c:pt>
                <c:pt idx="301">
                  <c:v>25.871003053158475</c:v>
                </c:pt>
                <c:pt idx="302">
                  <c:v>25.964984924465735</c:v>
                </c:pt>
                <c:pt idx="303">
                  <c:v>26.058966795772996</c:v>
                </c:pt>
                <c:pt idx="304">
                  <c:v>26.152948667080256</c:v>
                </c:pt>
                <c:pt idx="305">
                  <c:v>26.246930538387517</c:v>
                </c:pt>
                <c:pt idx="306">
                  <c:v>26.340912409694777</c:v>
                </c:pt>
                <c:pt idx="307">
                  <c:v>26.434894281002038</c:v>
                </c:pt>
                <c:pt idx="308">
                  <c:v>26.528876152309298</c:v>
                </c:pt>
                <c:pt idx="309">
                  <c:v>26.622858023616558</c:v>
                </c:pt>
                <c:pt idx="310">
                  <c:v>26.716839894923819</c:v>
                </c:pt>
                <c:pt idx="311">
                  <c:v>26.810821766231079</c:v>
                </c:pt>
                <c:pt idx="312">
                  <c:v>26.90480363753834</c:v>
                </c:pt>
                <c:pt idx="313">
                  <c:v>26.9987855088456</c:v>
                </c:pt>
                <c:pt idx="314">
                  <c:v>27.092767380152861</c:v>
                </c:pt>
                <c:pt idx="315">
                  <c:v>27.186749251460121</c:v>
                </c:pt>
                <c:pt idx="316">
                  <c:v>27.280731122767381</c:v>
                </c:pt>
                <c:pt idx="317">
                  <c:v>27.374712994074642</c:v>
                </c:pt>
                <c:pt idx="318">
                  <c:v>27.468694865381902</c:v>
                </c:pt>
                <c:pt idx="319">
                  <c:v>27.562676736689163</c:v>
                </c:pt>
                <c:pt idx="320">
                  <c:v>27.656658607996423</c:v>
                </c:pt>
                <c:pt idx="321">
                  <c:v>27.750640479303684</c:v>
                </c:pt>
                <c:pt idx="322">
                  <c:v>27.844622350610944</c:v>
                </c:pt>
                <c:pt idx="323">
                  <c:v>27.938604221918204</c:v>
                </c:pt>
                <c:pt idx="324">
                  <c:v>28.032586093225465</c:v>
                </c:pt>
                <c:pt idx="325">
                  <c:v>28.126567964532725</c:v>
                </c:pt>
                <c:pt idx="326">
                  <c:v>28.220549835839986</c:v>
                </c:pt>
                <c:pt idx="327">
                  <c:v>28.314531707147246</c:v>
                </c:pt>
                <c:pt idx="328">
                  <c:v>28.408513578454507</c:v>
                </c:pt>
                <c:pt idx="329">
                  <c:v>28.502495449761767</c:v>
                </c:pt>
                <c:pt idx="330">
                  <c:v>28.596477321069028</c:v>
                </c:pt>
                <c:pt idx="331">
                  <c:v>28.690459192376288</c:v>
                </c:pt>
                <c:pt idx="332">
                  <c:v>28.784441063683548</c:v>
                </c:pt>
                <c:pt idx="333">
                  <c:v>28.878422934990809</c:v>
                </c:pt>
                <c:pt idx="334">
                  <c:v>28.972404806298069</c:v>
                </c:pt>
                <c:pt idx="335">
                  <c:v>29.06638667760533</c:v>
                </c:pt>
                <c:pt idx="336">
                  <c:v>29.16036854891259</c:v>
                </c:pt>
                <c:pt idx="337">
                  <c:v>29.254350420219851</c:v>
                </c:pt>
                <c:pt idx="338">
                  <c:v>29.348332291527111</c:v>
                </c:pt>
                <c:pt idx="339">
                  <c:v>29.442314162834371</c:v>
                </c:pt>
                <c:pt idx="340">
                  <c:v>29.536296034141632</c:v>
                </c:pt>
                <c:pt idx="341">
                  <c:v>29.630277905448892</c:v>
                </c:pt>
                <c:pt idx="342">
                  <c:v>29.724259776756153</c:v>
                </c:pt>
                <c:pt idx="343">
                  <c:v>29.818241648063413</c:v>
                </c:pt>
                <c:pt idx="344">
                  <c:v>29.912223519370674</c:v>
                </c:pt>
                <c:pt idx="345">
                  <c:v>30.006205390677934</c:v>
                </c:pt>
                <c:pt idx="346">
                  <c:v>30.100187261985194</c:v>
                </c:pt>
                <c:pt idx="347">
                  <c:v>30.194169133292455</c:v>
                </c:pt>
                <c:pt idx="348">
                  <c:v>30.288151004599715</c:v>
                </c:pt>
                <c:pt idx="349">
                  <c:v>30.382132875906976</c:v>
                </c:pt>
                <c:pt idx="350">
                  <c:v>30.476114747214236</c:v>
                </c:pt>
                <c:pt idx="351">
                  <c:v>30.570096618521497</c:v>
                </c:pt>
                <c:pt idx="352">
                  <c:v>30.664078489828757</c:v>
                </c:pt>
                <c:pt idx="353">
                  <c:v>30.758060361136017</c:v>
                </c:pt>
                <c:pt idx="354">
                  <c:v>30.852042232443278</c:v>
                </c:pt>
                <c:pt idx="355">
                  <c:v>30.946024103750538</c:v>
                </c:pt>
                <c:pt idx="356">
                  <c:v>31.040005975057799</c:v>
                </c:pt>
                <c:pt idx="357">
                  <c:v>31.133987846365059</c:v>
                </c:pt>
                <c:pt idx="358">
                  <c:v>31.22796971767232</c:v>
                </c:pt>
                <c:pt idx="359">
                  <c:v>31.32195158897958</c:v>
                </c:pt>
                <c:pt idx="360">
                  <c:v>31.415933460286841</c:v>
                </c:pt>
                <c:pt idx="361">
                  <c:v>31.509915331594101</c:v>
                </c:pt>
                <c:pt idx="362">
                  <c:v>31.603897202901361</c:v>
                </c:pt>
                <c:pt idx="363">
                  <c:v>31.697879074208622</c:v>
                </c:pt>
                <c:pt idx="364">
                  <c:v>31.791860945515882</c:v>
                </c:pt>
                <c:pt idx="365">
                  <c:v>31.885842816823143</c:v>
                </c:pt>
                <c:pt idx="366">
                  <c:v>31.979824688130403</c:v>
                </c:pt>
                <c:pt idx="367">
                  <c:v>32.073806559437664</c:v>
                </c:pt>
                <c:pt idx="368">
                  <c:v>32.167788430744928</c:v>
                </c:pt>
                <c:pt idx="369">
                  <c:v>32.261770302052192</c:v>
                </c:pt>
                <c:pt idx="370">
                  <c:v>32.355752173359456</c:v>
                </c:pt>
                <c:pt idx="371">
                  <c:v>32.44973404466672</c:v>
                </c:pt>
                <c:pt idx="372">
                  <c:v>32.543715915973983</c:v>
                </c:pt>
                <c:pt idx="373">
                  <c:v>32.637697787281247</c:v>
                </c:pt>
                <c:pt idx="374">
                  <c:v>32.731679658588511</c:v>
                </c:pt>
                <c:pt idx="375">
                  <c:v>32.825661529895775</c:v>
                </c:pt>
                <c:pt idx="376">
                  <c:v>32.919643401203039</c:v>
                </c:pt>
                <c:pt idx="377">
                  <c:v>33.013625272510303</c:v>
                </c:pt>
                <c:pt idx="378">
                  <c:v>33.107607143817567</c:v>
                </c:pt>
                <c:pt idx="379">
                  <c:v>33.201589015124831</c:v>
                </c:pt>
                <c:pt idx="380">
                  <c:v>33.295570886432095</c:v>
                </c:pt>
                <c:pt idx="381">
                  <c:v>33.389552757739359</c:v>
                </c:pt>
                <c:pt idx="382">
                  <c:v>33.483534629046623</c:v>
                </c:pt>
                <c:pt idx="383">
                  <c:v>33.577516500353887</c:v>
                </c:pt>
                <c:pt idx="384">
                  <c:v>33.671498371661151</c:v>
                </c:pt>
                <c:pt idx="385">
                  <c:v>33.765480242968415</c:v>
                </c:pt>
                <c:pt idx="386">
                  <c:v>33.859462114275679</c:v>
                </c:pt>
                <c:pt idx="387">
                  <c:v>33.953443985582943</c:v>
                </c:pt>
                <c:pt idx="388">
                  <c:v>34.047425856890207</c:v>
                </c:pt>
                <c:pt idx="389">
                  <c:v>34.141407728197471</c:v>
                </c:pt>
                <c:pt idx="390">
                  <c:v>34.235389599504735</c:v>
                </c:pt>
                <c:pt idx="391">
                  <c:v>34.329371470811999</c:v>
                </c:pt>
                <c:pt idx="392">
                  <c:v>34.423353342119263</c:v>
                </c:pt>
                <c:pt idx="393">
                  <c:v>34.517335213426527</c:v>
                </c:pt>
                <c:pt idx="394">
                  <c:v>34.611317084733791</c:v>
                </c:pt>
                <c:pt idx="395">
                  <c:v>34.705298956041055</c:v>
                </c:pt>
                <c:pt idx="396">
                  <c:v>34.799280827348319</c:v>
                </c:pt>
                <c:pt idx="397">
                  <c:v>34.893262698655583</c:v>
                </c:pt>
                <c:pt idx="398">
                  <c:v>34.987244569962847</c:v>
                </c:pt>
                <c:pt idx="399">
                  <c:v>35.081226441270111</c:v>
                </c:pt>
                <c:pt idx="400">
                  <c:v>35.175208312577375</c:v>
                </c:pt>
                <c:pt idx="401">
                  <c:v>35.269190183884639</c:v>
                </c:pt>
                <c:pt idx="402">
                  <c:v>35.363172055191903</c:v>
                </c:pt>
                <c:pt idx="403">
                  <c:v>35.457153926499167</c:v>
                </c:pt>
                <c:pt idx="404">
                  <c:v>35.551135797806431</c:v>
                </c:pt>
                <c:pt idx="405">
                  <c:v>35.645117669113695</c:v>
                </c:pt>
                <c:pt idx="406">
                  <c:v>35.739099540420959</c:v>
                </c:pt>
                <c:pt idx="407">
                  <c:v>35.833081411728223</c:v>
                </c:pt>
                <c:pt idx="408">
                  <c:v>35.927063283035487</c:v>
                </c:pt>
                <c:pt idx="409">
                  <c:v>36.021045154342751</c:v>
                </c:pt>
                <c:pt idx="410">
                  <c:v>36.115027025650015</c:v>
                </c:pt>
                <c:pt idx="411">
                  <c:v>36.209008896957279</c:v>
                </c:pt>
                <c:pt idx="412">
                  <c:v>36.302990768264543</c:v>
                </c:pt>
                <c:pt idx="413">
                  <c:v>36.396972639571807</c:v>
                </c:pt>
                <c:pt idx="414">
                  <c:v>36.490954510879071</c:v>
                </c:pt>
                <c:pt idx="415">
                  <c:v>36.584936382186335</c:v>
                </c:pt>
                <c:pt idx="416">
                  <c:v>36.678918253493599</c:v>
                </c:pt>
                <c:pt idx="417">
                  <c:v>36.772900124800863</c:v>
                </c:pt>
                <c:pt idx="418">
                  <c:v>36.866881996108127</c:v>
                </c:pt>
                <c:pt idx="419">
                  <c:v>36.960863867415391</c:v>
                </c:pt>
                <c:pt idx="420">
                  <c:v>37.054845738722655</c:v>
                </c:pt>
                <c:pt idx="421">
                  <c:v>37.148827610029919</c:v>
                </c:pt>
                <c:pt idx="422">
                  <c:v>37.242809481337183</c:v>
                </c:pt>
                <c:pt idx="423">
                  <c:v>37.336791352644447</c:v>
                </c:pt>
                <c:pt idx="424">
                  <c:v>37.430773223951711</c:v>
                </c:pt>
                <c:pt idx="425">
                  <c:v>37.524755095258975</c:v>
                </c:pt>
                <c:pt idx="426">
                  <c:v>37.618736966566239</c:v>
                </c:pt>
                <c:pt idx="427">
                  <c:v>37.712718837873503</c:v>
                </c:pt>
                <c:pt idx="428">
                  <c:v>37.806700709180767</c:v>
                </c:pt>
                <c:pt idx="429">
                  <c:v>37.900682580488031</c:v>
                </c:pt>
                <c:pt idx="430">
                  <c:v>37.994664451795295</c:v>
                </c:pt>
                <c:pt idx="431">
                  <c:v>38.088646323102559</c:v>
                </c:pt>
                <c:pt idx="432">
                  <c:v>38.182628194409823</c:v>
                </c:pt>
                <c:pt idx="433">
                  <c:v>38.276610065717087</c:v>
                </c:pt>
                <c:pt idx="434">
                  <c:v>38.370591937024351</c:v>
                </c:pt>
                <c:pt idx="435">
                  <c:v>38.464573808331615</c:v>
                </c:pt>
                <c:pt idx="436">
                  <c:v>38.558555679638879</c:v>
                </c:pt>
                <c:pt idx="437">
                  <c:v>38.652537550946143</c:v>
                </c:pt>
                <c:pt idx="438">
                  <c:v>38.746519422253407</c:v>
                </c:pt>
                <c:pt idx="439">
                  <c:v>38.840501293560671</c:v>
                </c:pt>
                <c:pt idx="440">
                  <c:v>38.934483164867935</c:v>
                </c:pt>
                <c:pt idx="441">
                  <c:v>39.028465036175199</c:v>
                </c:pt>
                <c:pt idx="442">
                  <c:v>39.122446907482463</c:v>
                </c:pt>
                <c:pt idx="443">
                  <c:v>39.216428778789727</c:v>
                </c:pt>
                <c:pt idx="444">
                  <c:v>39.310410650096991</c:v>
                </c:pt>
                <c:pt idx="445">
                  <c:v>39.404392521404255</c:v>
                </c:pt>
                <c:pt idx="446">
                  <c:v>39.498374392711519</c:v>
                </c:pt>
                <c:pt idx="447">
                  <c:v>39.592356264018782</c:v>
                </c:pt>
                <c:pt idx="448">
                  <c:v>39.686338135326046</c:v>
                </c:pt>
                <c:pt idx="449">
                  <c:v>39.78032000663331</c:v>
                </c:pt>
                <c:pt idx="450">
                  <c:v>39.874301877940574</c:v>
                </c:pt>
                <c:pt idx="451">
                  <c:v>39.968283749247838</c:v>
                </c:pt>
                <c:pt idx="452">
                  <c:v>40.062265620555102</c:v>
                </c:pt>
                <c:pt idx="453">
                  <c:v>40.156247491862366</c:v>
                </c:pt>
                <c:pt idx="454">
                  <c:v>40.25022936316963</c:v>
                </c:pt>
                <c:pt idx="455">
                  <c:v>40.344211234476894</c:v>
                </c:pt>
                <c:pt idx="456">
                  <c:v>40.438193105784158</c:v>
                </c:pt>
                <c:pt idx="457">
                  <c:v>40.532174977091422</c:v>
                </c:pt>
                <c:pt idx="458">
                  <c:v>40.626156848398686</c:v>
                </c:pt>
                <c:pt idx="459">
                  <c:v>40.72013871970595</c:v>
                </c:pt>
                <c:pt idx="460">
                  <c:v>40.814120591013214</c:v>
                </c:pt>
                <c:pt idx="461">
                  <c:v>40.908102462320478</c:v>
                </c:pt>
                <c:pt idx="462">
                  <c:v>41.002084333627742</c:v>
                </c:pt>
                <c:pt idx="463">
                  <c:v>41.096066204935006</c:v>
                </c:pt>
                <c:pt idx="464">
                  <c:v>41.19004807624227</c:v>
                </c:pt>
                <c:pt idx="465">
                  <c:v>41.284029947549534</c:v>
                </c:pt>
                <c:pt idx="466">
                  <c:v>41.378011818856798</c:v>
                </c:pt>
                <c:pt idx="467">
                  <c:v>41.471993690164062</c:v>
                </c:pt>
                <c:pt idx="468">
                  <c:v>41.565975561471326</c:v>
                </c:pt>
                <c:pt idx="469">
                  <c:v>41.659786334133031</c:v>
                </c:pt>
                <c:pt idx="470">
                  <c:v>41.753257697604738</c:v>
                </c:pt>
                <c:pt idx="471">
                  <c:v>41.846393927109823</c:v>
                </c:pt>
                <c:pt idx="472">
                  <c:v>41.939199211799064</c:v>
                </c:pt>
                <c:pt idx="473">
                  <c:v>42.031677657147256</c:v>
                </c:pt>
                <c:pt idx="474">
                  <c:v>42.123833287264844</c:v>
                </c:pt>
                <c:pt idx="475">
                  <c:v>42.21567004712815</c:v>
                </c:pt>
                <c:pt idx="476">
                  <c:v>42.307191804731787</c:v>
                </c:pt>
                <c:pt idx="477">
                  <c:v>42.398402353166432</c:v>
                </c:pt>
                <c:pt idx="478">
                  <c:v>42.489305412625178</c:v>
                </c:pt>
                <c:pt idx="479">
                  <c:v>42.579904632341396</c:v>
                </c:pt>
                <c:pt idx="480">
                  <c:v>42.670203592460965</c:v>
                </c:pt>
                <c:pt idx="481">
                  <c:v>42.760205805851562</c:v>
                </c:pt>
                <c:pt idx="482">
                  <c:v>42.849914719851554</c:v>
                </c:pt>
                <c:pt idx="483">
                  <c:v>42.939333717960956</c:v>
                </c:pt>
                <c:pt idx="484">
                  <c:v>43.028466121476818</c:v>
                </c:pt>
                <c:pt idx="485">
                  <c:v>43.117315191075157</c:v>
                </c:pt>
                <c:pt idx="486">
                  <c:v>43.205884128341651</c:v>
                </c:pt>
                <c:pt idx="487">
                  <c:v>43.29417607725307</c:v>
                </c:pt>
                <c:pt idx="488">
                  <c:v>43.382194125611349</c:v>
                </c:pt>
                <c:pt idx="489">
                  <c:v>43.469941306432169</c:v>
                </c:pt>
                <c:pt idx="490">
                  <c:v>43.55742059928977</c:v>
                </c:pt>
                <c:pt idx="491">
                  <c:v>43.644634931619706</c:v>
                </c:pt>
                <c:pt idx="492">
                  <c:v>43.731587179981098</c:v>
                </c:pt>
                <c:pt idx="493">
                  <c:v>43.818280171279909</c:v>
                </c:pt>
                <c:pt idx="494">
                  <c:v>43.90471668395476</c:v>
                </c:pt>
                <c:pt idx="495">
                  <c:v>43.99089944912663</c:v>
                </c:pt>
                <c:pt idx="496">
                  <c:v>44.076831151713762</c:v>
                </c:pt>
                <c:pt idx="497">
                  <c:v>44.162514431513067</c:v>
                </c:pt>
                <c:pt idx="498">
                  <c:v>44.247951884249304</c:v>
                </c:pt>
                <c:pt idx="499">
                  <c:v>44.333146062593094</c:v>
                </c:pt>
                <c:pt idx="500">
                  <c:v>44.418099477148992</c:v>
                </c:pt>
                <c:pt idx="501">
                  <c:v>44.502814597414613</c:v>
                </c:pt>
                <c:pt idx="502">
                  <c:v>44.587293852711873</c:v>
                </c:pt>
                <c:pt idx="503">
                  <c:v>44.671539633091356</c:v>
                </c:pt>
                <c:pt idx="504">
                  <c:v>44.755554290210668</c:v>
                </c:pt>
                <c:pt idx="505">
                  <c:v>44.839340138187787</c:v>
                </c:pt>
                <c:pt idx="506">
                  <c:v>44.922899454430159</c:v>
                </c:pt>
                <c:pt idx="507">
                  <c:v>45.006234480440511</c:v>
                </c:pt>
                <c:pt idx="508">
                  <c:v>45.089347422600056</c:v>
                </c:pt>
                <c:pt idx="509">
                  <c:v>45.17224045292992</c:v>
                </c:pt>
                <c:pt idx="510">
                  <c:v>45.254915709831501</c:v>
                </c:pt>
                <c:pt idx="511">
                  <c:v>45.337375298806499</c:v>
                </c:pt>
                <c:pt idx="512">
                  <c:v>45.419621293157256</c:v>
                </c:pt>
                <c:pt idx="513">
                  <c:v>45.501655734668084</c:v>
                </c:pt>
                <c:pt idx="514">
                  <c:v>45.583480634268206</c:v>
                </c:pt>
                <c:pt idx="515">
                  <c:v>45.665097972676904</c:v>
                </c:pt>
                <c:pt idx="516">
                  <c:v>45.746509701031464</c:v>
                </c:pt>
                <c:pt idx="517">
                  <c:v>45.827717741498446</c:v>
                </c:pt>
                <c:pt idx="518">
                  <c:v>45.908723987868889</c:v>
                </c:pt>
                <c:pt idx="519">
                  <c:v>45.989530306137844</c:v>
                </c:pt>
                <c:pt idx="520">
                  <c:v>46.070182467861606</c:v>
                </c:pt>
                <c:pt idx="521">
                  <c:v>46.150769309827318</c:v>
                </c:pt>
                <c:pt idx="522">
                  <c:v>46.231378820016253</c:v>
                </c:pt>
                <c:pt idx="523">
                  <c:v>46.312098979712701</c:v>
                </c:pt>
                <c:pt idx="524">
                  <c:v>46.393018604122979</c:v>
                </c:pt>
                <c:pt idx="525">
                  <c:v>46.474228204079708</c:v>
                </c:pt>
                <c:pt idx="526">
                  <c:v>46.555820892498083</c:v>
                </c:pt>
                <c:pt idx="527">
                  <c:v>46.637893361636408</c:v>
                </c:pt>
                <c:pt idx="528">
                  <c:v>46.720499978457951</c:v>
                </c:pt>
                <c:pt idx="529">
                  <c:v>46.803650292279109</c:v>
                </c:pt>
                <c:pt idx="530">
                  <c:v>46.887354145910727</c:v>
                </c:pt>
                <c:pt idx="531">
                  <c:v>46.971621688485094</c:v>
                </c:pt>
                <c:pt idx="532">
                  <c:v>47.056463389013551</c:v>
                </c:pt>
                <c:pt idx="533">
                  <c:v>47.141890050726317</c:v>
                </c:pt>
                <c:pt idx="534">
                  <c:v>47.227912826250339</c:v>
                </c:pt>
                <c:pt idx="535">
                  <c:v>47.314543233685946</c:v>
                </c:pt>
                <c:pt idx="536">
                  <c:v>47.401793173648166</c:v>
                </c:pt>
                <c:pt idx="537">
                  <c:v>47.48967494734449</c:v>
                </c:pt>
                <c:pt idx="538">
                  <c:v>47.57814342863719</c:v>
                </c:pt>
                <c:pt idx="539">
                  <c:v>47.667092006493036</c:v>
                </c:pt>
                <c:pt idx="540">
                  <c:v>47.756408573139581</c:v>
                </c:pt>
                <c:pt idx="541">
                  <c:v>47.845976731836892</c:v>
                </c:pt>
                <c:pt idx="542">
                  <c:v>47.935677143067608</c:v>
                </c:pt>
                <c:pt idx="543">
                  <c:v>48.025388968026419</c:v>
                </c:pt>
                <c:pt idx="544">
                  <c:v>48.114991362058333</c:v>
                </c:pt>
                <c:pt idx="545">
                  <c:v>48.204364967439489</c:v>
                </c:pt>
                <c:pt idx="546">
                  <c:v>48.293452496168292</c:v>
                </c:pt>
                <c:pt idx="547">
                  <c:v>48.382257199506441</c:v>
                </c:pt>
                <c:pt idx="548">
                  <c:v>48.470782269862042</c:v>
                </c:pt>
                <c:pt idx="549">
                  <c:v>48.558973352568877</c:v>
                </c:pt>
                <c:pt idx="550">
                  <c:v>48.646721280621115</c:v>
                </c:pt>
                <c:pt idx="551">
                  <c:v>48.733922104384249</c:v>
                </c:pt>
                <c:pt idx="552">
                  <c:v>48.820478085530951</c:v>
                </c:pt>
                <c:pt idx="553">
                  <c:v>48.90629850913983</c:v>
                </c:pt>
                <c:pt idx="554">
                  <c:v>48.99130030251365</c:v>
                </c:pt>
                <c:pt idx="555">
                  <c:v>49.07540845876067</c:v>
                </c:pt>
                <c:pt idx="556">
                  <c:v>49.15855627168871</c:v>
                </c:pt>
                <c:pt idx="557">
                  <c:v>49.240731125242498</c:v>
                </c:pt>
                <c:pt idx="558">
                  <c:v>49.321968104478323</c:v>
                </c:pt>
                <c:pt idx="559">
                  <c:v>49.402300255997474</c:v>
                </c:pt>
                <c:pt idx="560">
                  <c:v>49.481758749780688</c:v>
                </c:pt>
                <c:pt idx="561">
                  <c:v>49.560373024876199</c:v>
                </c:pt>
                <c:pt idx="562">
                  <c:v>49.638170920867374</c:v>
                </c:pt>
                <c:pt idx="563">
                  <c:v>49.715178796780108</c:v>
                </c:pt>
                <c:pt idx="564">
                  <c:v>49.791421638865927</c:v>
                </c:pt>
                <c:pt idx="565">
                  <c:v>49.866923158506715</c:v>
                </c:pt>
                <c:pt idx="566">
                  <c:v>49.927430866814937</c:v>
                </c:pt>
                <c:pt idx="567">
                  <c:v>50.001995409883421</c:v>
                </c:pt>
                <c:pt idx="568">
                  <c:v>50.076559952951904</c:v>
                </c:pt>
                <c:pt idx="569">
                  <c:v>50.151124496020387</c:v>
                </c:pt>
                <c:pt idx="570">
                  <c:v>50.22568903908887</c:v>
                </c:pt>
                <c:pt idx="571">
                  <c:v>50.300253582157353</c:v>
                </c:pt>
                <c:pt idx="572">
                  <c:v>50.374818125225836</c:v>
                </c:pt>
                <c:pt idx="573">
                  <c:v>50.449382668294319</c:v>
                </c:pt>
                <c:pt idx="574">
                  <c:v>50.523947211362803</c:v>
                </c:pt>
                <c:pt idx="575">
                  <c:v>50.598511754431286</c:v>
                </c:pt>
                <c:pt idx="576">
                  <c:v>50.673076297499769</c:v>
                </c:pt>
                <c:pt idx="577">
                  <c:v>50.747640840568252</c:v>
                </c:pt>
                <c:pt idx="578">
                  <c:v>50.822205383636735</c:v>
                </c:pt>
                <c:pt idx="579">
                  <c:v>50.896769926705218</c:v>
                </c:pt>
                <c:pt idx="580">
                  <c:v>50.971334469773701</c:v>
                </c:pt>
                <c:pt idx="581">
                  <c:v>51.045899012842185</c:v>
                </c:pt>
                <c:pt idx="582">
                  <c:v>51.120463555910668</c:v>
                </c:pt>
                <c:pt idx="583">
                  <c:v>51.195028098979151</c:v>
                </c:pt>
                <c:pt idx="584">
                  <c:v>51.269592642047634</c:v>
                </c:pt>
                <c:pt idx="585">
                  <c:v>51.344157185116117</c:v>
                </c:pt>
                <c:pt idx="586">
                  <c:v>51.4187217281846</c:v>
                </c:pt>
                <c:pt idx="587">
                  <c:v>51.493286271253083</c:v>
                </c:pt>
                <c:pt idx="588">
                  <c:v>51.567850814321567</c:v>
                </c:pt>
                <c:pt idx="589">
                  <c:v>51.64241535739005</c:v>
                </c:pt>
                <c:pt idx="590">
                  <c:v>51.716979900458533</c:v>
                </c:pt>
                <c:pt idx="591">
                  <c:v>51.791544443527016</c:v>
                </c:pt>
                <c:pt idx="592">
                  <c:v>51.866108986595499</c:v>
                </c:pt>
                <c:pt idx="593">
                  <c:v>51.940673529663982</c:v>
                </c:pt>
                <c:pt idx="594">
                  <c:v>52.015238072732465</c:v>
                </c:pt>
                <c:pt idx="595">
                  <c:v>52.089802615800949</c:v>
                </c:pt>
                <c:pt idx="596">
                  <c:v>52.164367158869432</c:v>
                </c:pt>
                <c:pt idx="597">
                  <c:v>52.238931701937915</c:v>
                </c:pt>
                <c:pt idx="598">
                  <c:v>52.313496245006398</c:v>
                </c:pt>
                <c:pt idx="599">
                  <c:v>52.388060788074881</c:v>
                </c:pt>
                <c:pt idx="600">
                  <c:v>52.462625331143364</c:v>
                </c:pt>
                <c:pt idx="601">
                  <c:v>52.537189874211847</c:v>
                </c:pt>
                <c:pt idx="602">
                  <c:v>52.611754417280331</c:v>
                </c:pt>
                <c:pt idx="603">
                  <c:v>52.686318960348814</c:v>
                </c:pt>
                <c:pt idx="604">
                  <c:v>52.760883503417297</c:v>
                </c:pt>
                <c:pt idx="605">
                  <c:v>52.83544804648578</c:v>
                </c:pt>
                <c:pt idx="606">
                  <c:v>52.910012589554263</c:v>
                </c:pt>
                <c:pt idx="607">
                  <c:v>52.984577132622746</c:v>
                </c:pt>
                <c:pt idx="608">
                  <c:v>53.05914167569123</c:v>
                </c:pt>
                <c:pt idx="609">
                  <c:v>53.133706218759713</c:v>
                </c:pt>
                <c:pt idx="610">
                  <c:v>53.208270761828196</c:v>
                </c:pt>
                <c:pt idx="611">
                  <c:v>53.282835304896679</c:v>
                </c:pt>
                <c:pt idx="612">
                  <c:v>53.357399847965162</c:v>
                </c:pt>
                <c:pt idx="613">
                  <c:v>53.431964391033645</c:v>
                </c:pt>
                <c:pt idx="614">
                  <c:v>53.506528934102128</c:v>
                </c:pt>
                <c:pt idx="615">
                  <c:v>53.581093477170612</c:v>
                </c:pt>
                <c:pt idx="616">
                  <c:v>53.655658020239095</c:v>
                </c:pt>
                <c:pt idx="617">
                  <c:v>53.730222563307578</c:v>
                </c:pt>
                <c:pt idx="618">
                  <c:v>53.804787106376061</c:v>
                </c:pt>
                <c:pt idx="619">
                  <c:v>53.879351649444544</c:v>
                </c:pt>
                <c:pt idx="620">
                  <c:v>53.953916192513027</c:v>
                </c:pt>
                <c:pt idx="621">
                  <c:v>54.02848073558151</c:v>
                </c:pt>
                <c:pt idx="622">
                  <c:v>54.103045278649994</c:v>
                </c:pt>
                <c:pt idx="623">
                  <c:v>54.177609821718477</c:v>
                </c:pt>
                <c:pt idx="624">
                  <c:v>54.25217436478696</c:v>
                </c:pt>
                <c:pt idx="625">
                  <c:v>54.326738907855443</c:v>
                </c:pt>
                <c:pt idx="626">
                  <c:v>54.401303450923926</c:v>
                </c:pt>
                <c:pt idx="627">
                  <c:v>54.475867993992409</c:v>
                </c:pt>
                <c:pt idx="628">
                  <c:v>54.550432537060892</c:v>
                </c:pt>
                <c:pt idx="629">
                  <c:v>54.624997080129376</c:v>
                </c:pt>
                <c:pt idx="630">
                  <c:v>54.699561623197859</c:v>
                </c:pt>
                <c:pt idx="631">
                  <c:v>54.774126166266342</c:v>
                </c:pt>
                <c:pt idx="632">
                  <c:v>54.848690709334825</c:v>
                </c:pt>
                <c:pt idx="633">
                  <c:v>54.923255252403308</c:v>
                </c:pt>
                <c:pt idx="634">
                  <c:v>54.997819795471791</c:v>
                </c:pt>
                <c:pt idx="635">
                  <c:v>55.072384338540274</c:v>
                </c:pt>
                <c:pt idx="636">
                  <c:v>55.146948881608758</c:v>
                </c:pt>
                <c:pt idx="637">
                  <c:v>55.221513424677241</c:v>
                </c:pt>
                <c:pt idx="638">
                  <c:v>55.296077967745724</c:v>
                </c:pt>
                <c:pt idx="639">
                  <c:v>55.370642510814207</c:v>
                </c:pt>
                <c:pt idx="640">
                  <c:v>55.44520705388269</c:v>
                </c:pt>
                <c:pt idx="641">
                  <c:v>55.519771596951173</c:v>
                </c:pt>
                <c:pt idx="642">
                  <c:v>55.594336140019657</c:v>
                </c:pt>
                <c:pt idx="643">
                  <c:v>55.66890068308814</c:v>
                </c:pt>
                <c:pt idx="644">
                  <c:v>55.743465226156623</c:v>
                </c:pt>
                <c:pt idx="645">
                  <c:v>55.818029769225106</c:v>
                </c:pt>
                <c:pt idx="646">
                  <c:v>55.892594312293589</c:v>
                </c:pt>
                <c:pt idx="647">
                  <c:v>55.967158855362072</c:v>
                </c:pt>
                <c:pt idx="648">
                  <c:v>56.041723398430555</c:v>
                </c:pt>
                <c:pt idx="649">
                  <c:v>56.116287941499039</c:v>
                </c:pt>
                <c:pt idx="650">
                  <c:v>56.190852484567522</c:v>
                </c:pt>
                <c:pt idx="651">
                  <c:v>56.265417027636005</c:v>
                </c:pt>
                <c:pt idx="652">
                  <c:v>56.339981570704488</c:v>
                </c:pt>
                <c:pt idx="653">
                  <c:v>56.414546113772971</c:v>
                </c:pt>
                <c:pt idx="654">
                  <c:v>56.489110656841454</c:v>
                </c:pt>
                <c:pt idx="655">
                  <c:v>56.563675199909937</c:v>
                </c:pt>
                <c:pt idx="656">
                  <c:v>56.638239742978421</c:v>
                </c:pt>
                <c:pt idx="657">
                  <c:v>56.712804286046904</c:v>
                </c:pt>
                <c:pt idx="658">
                  <c:v>56.787368829115387</c:v>
                </c:pt>
                <c:pt idx="659">
                  <c:v>56.86193337218387</c:v>
                </c:pt>
                <c:pt idx="660">
                  <c:v>56.936497915252353</c:v>
                </c:pt>
                <c:pt idx="661">
                  <c:v>57.011062458320836</c:v>
                </c:pt>
                <c:pt idx="662">
                  <c:v>57.085627001389319</c:v>
                </c:pt>
                <c:pt idx="663">
                  <c:v>57.160191544457803</c:v>
                </c:pt>
                <c:pt idx="664">
                  <c:v>57.234756087526286</c:v>
                </c:pt>
                <c:pt idx="665">
                  <c:v>57.309320630594769</c:v>
                </c:pt>
                <c:pt idx="666">
                  <c:v>57.383885173663252</c:v>
                </c:pt>
                <c:pt idx="667">
                  <c:v>57.458449716731735</c:v>
                </c:pt>
                <c:pt idx="668">
                  <c:v>57.533014259800218</c:v>
                </c:pt>
                <c:pt idx="669">
                  <c:v>57.607578802868701</c:v>
                </c:pt>
                <c:pt idx="670">
                  <c:v>57.682510463853468</c:v>
                </c:pt>
                <c:pt idx="671">
                  <c:v>57.75819107487952</c:v>
                </c:pt>
                <c:pt idx="672">
                  <c:v>57.834643552736054</c:v>
                </c:pt>
                <c:pt idx="673">
                  <c:v>57.911892007314826</c:v>
                </c:pt>
                <c:pt idx="674">
                  <c:v>57.989961830426708</c:v>
                </c:pt>
                <c:pt idx="675">
                  <c:v>58.068879793304248</c:v>
                </c:pt>
                <c:pt idx="676">
                  <c:v>58.148674153851445</c:v>
                </c:pt>
                <c:pt idx="677">
                  <c:v>58.229374774859011</c:v>
                </c:pt>
                <c:pt idx="678">
                  <c:v>58.311013254587188</c:v>
                </c:pt>
                <c:pt idx="679">
                  <c:v>58.39362307133544</c:v>
                </c:pt>
                <c:pt idx="680">
                  <c:v>58.477239743874726</c:v>
                </c:pt>
                <c:pt idx="681">
                  <c:v>58.561901009923055</c:v>
                </c:pt>
                <c:pt idx="682">
                  <c:v>58.647647025208308</c:v>
                </c:pt>
                <c:pt idx="683">
                  <c:v>58.734520586097375</c:v>
                </c:pt>
                <c:pt idx="684">
                  <c:v>58.822567379294014</c:v>
                </c:pt>
                <c:pt idx="685">
                  <c:v>58.911836262740088</c:v>
                </c:pt>
                <c:pt idx="686">
                  <c:v>59.002379582622638</c:v>
                </c:pt>
                <c:pt idx="687">
                  <c:v>59.094253532326427</c:v>
                </c:pt>
                <c:pt idx="688">
                  <c:v>59.187518560321649</c:v>
                </c:pt>
                <c:pt idx="689">
                  <c:v>59.281500431628913</c:v>
                </c:pt>
                <c:pt idx="690">
                  <c:v>59.375482302936177</c:v>
                </c:pt>
                <c:pt idx="691">
                  <c:v>59.469464174243441</c:v>
                </c:pt>
                <c:pt idx="692">
                  <c:v>59.563446045550705</c:v>
                </c:pt>
                <c:pt idx="693">
                  <c:v>59.657427916857969</c:v>
                </c:pt>
                <c:pt idx="694">
                  <c:v>59.751409788165233</c:v>
                </c:pt>
                <c:pt idx="695">
                  <c:v>59.845391659472497</c:v>
                </c:pt>
                <c:pt idx="696">
                  <c:v>59.939373530779761</c:v>
                </c:pt>
                <c:pt idx="697">
                  <c:v>60.033355402087025</c:v>
                </c:pt>
                <c:pt idx="698">
                  <c:v>60.127337273394289</c:v>
                </c:pt>
                <c:pt idx="699">
                  <c:v>60.221319144701553</c:v>
                </c:pt>
                <c:pt idx="700">
                  <c:v>60.315301016008817</c:v>
                </c:pt>
                <c:pt idx="701">
                  <c:v>60.409282887316081</c:v>
                </c:pt>
                <c:pt idx="702">
                  <c:v>60.503264758623345</c:v>
                </c:pt>
                <c:pt idx="703">
                  <c:v>60.597246629930609</c:v>
                </c:pt>
                <c:pt idx="704">
                  <c:v>60.691228501237873</c:v>
                </c:pt>
                <c:pt idx="705">
                  <c:v>60.785210372545137</c:v>
                </c:pt>
                <c:pt idx="706">
                  <c:v>60.879192243852401</c:v>
                </c:pt>
                <c:pt idx="707">
                  <c:v>60.973174115159665</c:v>
                </c:pt>
                <c:pt idx="708">
                  <c:v>61.067155986466929</c:v>
                </c:pt>
                <c:pt idx="709">
                  <c:v>61.161137857774193</c:v>
                </c:pt>
                <c:pt idx="710">
                  <c:v>61.255119729081457</c:v>
                </c:pt>
                <c:pt idx="711">
                  <c:v>61.349101600388721</c:v>
                </c:pt>
                <c:pt idx="712">
                  <c:v>61.443083471695985</c:v>
                </c:pt>
                <c:pt idx="713">
                  <c:v>61.537065343003249</c:v>
                </c:pt>
                <c:pt idx="714">
                  <c:v>61.631047214310513</c:v>
                </c:pt>
                <c:pt idx="715">
                  <c:v>61.725029085617777</c:v>
                </c:pt>
                <c:pt idx="716">
                  <c:v>61.819010956925041</c:v>
                </c:pt>
                <c:pt idx="717">
                  <c:v>61.912992828232305</c:v>
                </c:pt>
                <c:pt idx="718">
                  <c:v>62.006974699539569</c:v>
                </c:pt>
                <c:pt idx="719">
                  <c:v>62.100956570846833</c:v>
                </c:pt>
                <c:pt idx="720">
                  <c:v>62.194938442154097</c:v>
                </c:pt>
                <c:pt idx="721">
                  <c:v>62.288920313461361</c:v>
                </c:pt>
                <c:pt idx="722">
                  <c:v>62.382902184768625</c:v>
                </c:pt>
                <c:pt idx="723">
                  <c:v>62.476884056075889</c:v>
                </c:pt>
                <c:pt idx="724">
                  <c:v>62.570865927383153</c:v>
                </c:pt>
                <c:pt idx="725">
                  <c:v>62.664847798690417</c:v>
                </c:pt>
                <c:pt idx="726">
                  <c:v>62.758829669997681</c:v>
                </c:pt>
                <c:pt idx="727">
                  <c:v>62.852811541304945</c:v>
                </c:pt>
                <c:pt idx="728">
                  <c:v>62.946793412612209</c:v>
                </c:pt>
                <c:pt idx="729">
                  <c:v>63.040775283919473</c:v>
                </c:pt>
                <c:pt idx="730">
                  <c:v>63.134757155226737</c:v>
                </c:pt>
                <c:pt idx="731">
                  <c:v>63.228567927888442</c:v>
                </c:pt>
                <c:pt idx="732">
                  <c:v>63.322039291360149</c:v>
                </c:pt>
                <c:pt idx="733">
                  <c:v>63.415175520865233</c:v>
                </c:pt>
                <c:pt idx="734">
                  <c:v>63.507980805554475</c:v>
                </c:pt>
                <c:pt idx="735">
                  <c:v>63.600459250902666</c:v>
                </c:pt>
                <c:pt idx="736">
                  <c:v>63.692614881020255</c:v>
                </c:pt>
                <c:pt idx="737">
                  <c:v>63.78445164088356</c:v>
                </c:pt>
                <c:pt idx="738">
                  <c:v>63.875973398487197</c:v>
                </c:pt>
                <c:pt idx="739">
                  <c:v>63.967183946921843</c:v>
                </c:pt>
                <c:pt idx="740">
                  <c:v>64.058087006380589</c:v>
                </c:pt>
                <c:pt idx="741">
                  <c:v>64.1486862260968</c:v>
                </c:pt>
                <c:pt idx="742">
                  <c:v>64.238985186216368</c:v>
                </c:pt>
                <c:pt idx="743">
                  <c:v>64.328987399606959</c:v>
                </c:pt>
                <c:pt idx="744">
                  <c:v>64.418696313606944</c:v>
                </c:pt>
                <c:pt idx="745">
                  <c:v>64.508115311716352</c:v>
                </c:pt>
                <c:pt idx="746">
                  <c:v>64.597247715232214</c:v>
                </c:pt>
                <c:pt idx="747">
                  <c:v>64.686096784830553</c:v>
                </c:pt>
                <c:pt idx="748">
                  <c:v>64.774665722097041</c:v>
                </c:pt>
                <c:pt idx="749">
                  <c:v>64.862957671008459</c:v>
                </c:pt>
                <c:pt idx="750">
                  <c:v>64.950975719366738</c:v>
                </c:pt>
                <c:pt idx="751">
                  <c:v>65.038722900187551</c:v>
                </c:pt>
                <c:pt idx="752">
                  <c:v>65.12620219304516</c:v>
                </c:pt>
                <c:pt idx="753">
                  <c:v>65.213416525375095</c:v>
                </c:pt>
                <c:pt idx="754">
                  <c:v>65.30036877373648</c:v>
                </c:pt>
                <c:pt idx="755">
                  <c:v>65.387061765035298</c:v>
                </c:pt>
                <c:pt idx="756">
                  <c:v>65.473498277710149</c:v>
                </c:pt>
                <c:pt idx="757">
                  <c:v>65.559681042882019</c:v>
                </c:pt>
                <c:pt idx="758">
                  <c:v>65.645612745469151</c:v>
                </c:pt>
                <c:pt idx="759">
                  <c:v>65.731296025268463</c:v>
                </c:pt>
                <c:pt idx="760">
                  <c:v>65.816733478004693</c:v>
                </c:pt>
                <c:pt idx="761">
                  <c:v>65.901927656348491</c:v>
                </c:pt>
                <c:pt idx="762">
                  <c:v>65.986881070904388</c:v>
                </c:pt>
                <c:pt idx="763">
                  <c:v>66.071596191170002</c:v>
                </c:pt>
                <c:pt idx="764">
                  <c:v>66.15607544646727</c:v>
                </c:pt>
                <c:pt idx="765">
                  <c:v>66.24032122684676</c:v>
                </c:pt>
                <c:pt idx="766">
                  <c:v>66.324335883966071</c:v>
                </c:pt>
                <c:pt idx="767">
                  <c:v>66.408121731943183</c:v>
                </c:pt>
                <c:pt idx="768">
                  <c:v>66.491681048185555</c:v>
                </c:pt>
                <c:pt idx="769">
                  <c:v>66.575016074195915</c:v>
                </c:pt>
                <c:pt idx="770">
                  <c:v>66.65812901635546</c:v>
                </c:pt>
                <c:pt idx="771">
                  <c:v>66.74102204668533</c:v>
                </c:pt>
                <c:pt idx="772">
                  <c:v>66.823697303586911</c:v>
                </c:pt>
                <c:pt idx="773">
                  <c:v>66.9062039211707</c:v>
                </c:pt>
                <c:pt idx="774">
                  <c:v>66.988637070836944</c:v>
                </c:pt>
                <c:pt idx="775">
                  <c:v>67.071090946321121</c:v>
                </c:pt>
                <c:pt idx="776">
                  <c:v>67.153659708837324</c:v>
                </c:pt>
                <c:pt idx="777">
                  <c:v>67.236438429837946</c:v>
                </c:pt>
                <c:pt idx="778">
                  <c:v>67.319524057920177</c:v>
                </c:pt>
                <c:pt idx="779">
                  <c:v>67.403016437720268</c:v>
                </c:pt>
                <c:pt idx="780">
                  <c:v>67.487019411544594</c:v>
                </c:pt>
                <c:pt idx="781">
                  <c:v>67.571591612794222</c:v>
                </c:pt>
                <c:pt idx="782">
                  <c:v>67.656743686757096</c:v>
                </c:pt>
                <c:pt idx="783">
                  <c:v>67.742486620920644</c:v>
                </c:pt>
                <c:pt idx="784">
                  <c:v>67.82883176062073</c:v>
                </c:pt>
                <c:pt idx="785">
                  <c:v>67.91579082562383</c:v>
                </c:pt>
                <c:pt idx="786">
                  <c:v>68.003375927711417</c:v>
                </c:pt>
                <c:pt idx="787">
                  <c:v>68.091599589341499</c:v>
                </c:pt>
                <c:pt idx="788">
                  <c:v>68.180474763469306</c:v>
                </c:pt>
                <c:pt idx="789">
                  <c:v>68.27001485461625</c:v>
                </c:pt>
                <c:pt idx="790">
                  <c:v>68.360233741284688</c:v>
                </c:pt>
                <c:pt idx="791">
                  <c:v>68.451083142149429</c:v>
                </c:pt>
                <c:pt idx="792">
                  <c:v>68.542448015906146</c:v>
                </c:pt>
                <c:pt idx="793">
                  <c:v>68.634207106831639</c:v>
                </c:pt>
                <c:pt idx="794">
                  <c:v>68.726234314160664</c:v>
                </c:pt>
                <c:pt idx="795">
                  <c:v>68.818400226045668</c:v>
                </c:pt>
                <c:pt idx="796">
                  <c:v>68.910573768888142</c:v>
                </c:pt>
                <c:pt idx="797">
                  <c:v>69.002623915049156</c:v>
                </c:pt>
                <c:pt idx="798">
                  <c:v>69.094421387937203</c:v>
                </c:pt>
                <c:pt idx="799">
                  <c:v>69.185904333154795</c:v>
                </c:pt>
                <c:pt idx="800">
                  <c:v>69.277076534641523</c:v>
                </c:pt>
                <c:pt idx="801">
                  <c:v>69.367941703683471</c:v>
                </c:pt>
                <c:pt idx="802">
                  <c:v>69.458441361722322</c:v>
                </c:pt>
                <c:pt idx="803">
                  <c:v>69.548457976201277</c:v>
                </c:pt>
                <c:pt idx="804">
                  <c:v>69.637879968370711</c:v>
                </c:pt>
                <c:pt idx="805">
                  <c:v>69.726602816310788</c:v>
                </c:pt>
                <c:pt idx="806">
                  <c:v>69.814529942483361</c:v>
                </c:pt>
                <c:pt idx="807">
                  <c:v>69.901573374109276</c:v>
                </c:pt>
                <c:pt idx="808">
                  <c:v>69.987654176170594</c:v>
                </c:pt>
                <c:pt idx="809">
                  <c:v>70.072702666959685</c:v>
                </c:pt>
                <c:pt idx="810">
                  <c:v>70.156707271022142</c:v>
                </c:pt>
                <c:pt idx="811">
                  <c:v>70.239707336588822</c:v>
                </c:pt>
                <c:pt idx="812">
                  <c:v>70.321739823511209</c:v>
                </c:pt>
                <c:pt idx="813">
                  <c:v>70.402839501168572</c:v>
                </c:pt>
                <c:pt idx="814">
                  <c:v>70.483039125785567</c:v>
                </c:pt>
                <c:pt idx="815">
                  <c:v>70.562369599719091</c:v>
                </c:pt>
                <c:pt idx="816">
                  <c:v>70.640860114905252</c:v>
                </c:pt>
                <c:pt idx="817">
                  <c:v>70.718538282349954</c:v>
                </c:pt>
                <c:pt idx="818">
                  <c:v>70.795430249287236</c:v>
                </c:pt>
                <c:pt idx="819">
                  <c:v>70.871560805410809</c:v>
                </c:pt>
                <c:pt idx="820">
                  <c:v>70.946988988638353</c:v>
                </c:pt>
                <c:pt idx="821">
                  <c:v>71.017531108744109</c:v>
                </c:pt>
                <c:pt idx="822">
                  <c:v>71.092095651812585</c:v>
                </c:pt>
                <c:pt idx="823">
                  <c:v>71.166660194881061</c:v>
                </c:pt>
                <c:pt idx="824">
                  <c:v>71.241224737949537</c:v>
                </c:pt>
                <c:pt idx="825">
                  <c:v>71.315789281018013</c:v>
                </c:pt>
                <c:pt idx="826">
                  <c:v>71.390353824086489</c:v>
                </c:pt>
                <c:pt idx="827">
                  <c:v>71.464918367154965</c:v>
                </c:pt>
                <c:pt idx="828">
                  <c:v>71.539482910223441</c:v>
                </c:pt>
                <c:pt idx="829">
                  <c:v>71.614047453291917</c:v>
                </c:pt>
                <c:pt idx="830">
                  <c:v>71.688611996360393</c:v>
                </c:pt>
                <c:pt idx="831">
                  <c:v>71.763176539428869</c:v>
                </c:pt>
                <c:pt idx="832">
                  <c:v>71.837741082497345</c:v>
                </c:pt>
                <c:pt idx="833">
                  <c:v>71.912305625565821</c:v>
                </c:pt>
                <c:pt idx="834">
                  <c:v>71.986870168634297</c:v>
                </c:pt>
                <c:pt idx="835">
                  <c:v>72.061434711702773</c:v>
                </c:pt>
                <c:pt idx="836">
                  <c:v>72.135999254771249</c:v>
                </c:pt>
                <c:pt idx="837">
                  <c:v>72.210563797839725</c:v>
                </c:pt>
                <c:pt idx="838">
                  <c:v>72.285128340908201</c:v>
                </c:pt>
                <c:pt idx="839">
                  <c:v>72.359692883976678</c:v>
                </c:pt>
                <c:pt idx="840">
                  <c:v>72.434257427045154</c:v>
                </c:pt>
                <c:pt idx="841">
                  <c:v>72.50882197011363</c:v>
                </c:pt>
                <c:pt idx="842">
                  <c:v>72.583386513182106</c:v>
                </c:pt>
                <c:pt idx="843">
                  <c:v>72.657951056250582</c:v>
                </c:pt>
                <c:pt idx="844">
                  <c:v>72.732515599319058</c:v>
                </c:pt>
                <c:pt idx="845">
                  <c:v>72.807080142387534</c:v>
                </c:pt>
                <c:pt idx="846">
                  <c:v>72.88164468545601</c:v>
                </c:pt>
                <c:pt idx="847">
                  <c:v>72.956209228524486</c:v>
                </c:pt>
                <c:pt idx="848">
                  <c:v>73.030773771592962</c:v>
                </c:pt>
                <c:pt idx="849">
                  <c:v>73.105338314661438</c:v>
                </c:pt>
                <c:pt idx="850">
                  <c:v>73.179902857729914</c:v>
                </c:pt>
                <c:pt idx="851">
                  <c:v>73.25446740079839</c:v>
                </c:pt>
                <c:pt idx="852">
                  <c:v>73.329031943866866</c:v>
                </c:pt>
                <c:pt idx="853">
                  <c:v>73.403596486935342</c:v>
                </c:pt>
                <c:pt idx="854">
                  <c:v>73.478161030003818</c:v>
                </c:pt>
                <c:pt idx="855">
                  <c:v>73.552725573072294</c:v>
                </c:pt>
                <c:pt idx="856">
                  <c:v>73.62729011614077</c:v>
                </c:pt>
                <c:pt idx="857">
                  <c:v>73.701854659209246</c:v>
                </c:pt>
                <c:pt idx="858">
                  <c:v>73.776419202277722</c:v>
                </c:pt>
                <c:pt idx="859">
                  <c:v>73.850983745346198</c:v>
                </c:pt>
                <c:pt idx="860">
                  <c:v>73.925548288414674</c:v>
                </c:pt>
                <c:pt idx="861">
                  <c:v>74.00011283148315</c:v>
                </c:pt>
                <c:pt idx="862">
                  <c:v>74.074677374551626</c:v>
                </c:pt>
                <c:pt idx="863">
                  <c:v>74.149241917620103</c:v>
                </c:pt>
                <c:pt idx="864">
                  <c:v>74.223806460688579</c:v>
                </c:pt>
                <c:pt idx="865">
                  <c:v>74.298371003757055</c:v>
                </c:pt>
                <c:pt idx="866">
                  <c:v>74.372935546825531</c:v>
                </c:pt>
                <c:pt idx="867">
                  <c:v>74.447500089894007</c:v>
                </c:pt>
                <c:pt idx="868">
                  <c:v>74.522064632962483</c:v>
                </c:pt>
                <c:pt idx="869">
                  <c:v>74.596629176030959</c:v>
                </c:pt>
                <c:pt idx="870">
                  <c:v>74.671193719099435</c:v>
                </c:pt>
                <c:pt idx="871">
                  <c:v>74.745758262167911</c:v>
                </c:pt>
                <c:pt idx="872">
                  <c:v>74.820322805236387</c:v>
                </c:pt>
                <c:pt idx="873">
                  <c:v>74.894887348304863</c:v>
                </c:pt>
                <c:pt idx="874">
                  <c:v>74.969451891373339</c:v>
                </c:pt>
                <c:pt idx="875">
                  <c:v>75.044016434441815</c:v>
                </c:pt>
                <c:pt idx="876">
                  <c:v>75.118580977510291</c:v>
                </c:pt>
                <c:pt idx="877">
                  <c:v>75.193145520578767</c:v>
                </c:pt>
                <c:pt idx="878">
                  <c:v>75.267710063647243</c:v>
                </c:pt>
                <c:pt idx="879">
                  <c:v>75.342274606715719</c:v>
                </c:pt>
                <c:pt idx="880">
                  <c:v>75.416839149784195</c:v>
                </c:pt>
                <c:pt idx="881">
                  <c:v>75.491403692852671</c:v>
                </c:pt>
                <c:pt idx="882">
                  <c:v>75.565968235921147</c:v>
                </c:pt>
                <c:pt idx="883">
                  <c:v>75.640532778989623</c:v>
                </c:pt>
                <c:pt idx="884">
                  <c:v>75.715097322058099</c:v>
                </c:pt>
                <c:pt idx="885">
                  <c:v>75.789661865126575</c:v>
                </c:pt>
                <c:pt idx="886">
                  <c:v>75.864226408195051</c:v>
                </c:pt>
                <c:pt idx="887">
                  <c:v>75.938790951263528</c:v>
                </c:pt>
                <c:pt idx="888">
                  <c:v>76.013355494332004</c:v>
                </c:pt>
                <c:pt idx="889">
                  <c:v>76.08792003740048</c:v>
                </c:pt>
                <c:pt idx="890">
                  <c:v>76.162484580468956</c:v>
                </c:pt>
                <c:pt idx="891">
                  <c:v>76.237049123537432</c:v>
                </c:pt>
                <c:pt idx="892">
                  <c:v>76.311613666605908</c:v>
                </c:pt>
                <c:pt idx="893">
                  <c:v>76.386178209674384</c:v>
                </c:pt>
                <c:pt idx="894">
                  <c:v>76.46074275274286</c:v>
                </c:pt>
                <c:pt idx="895">
                  <c:v>76.535307295811336</c:v>
                </c:pt>
                <c:pt idx="896">
                  <c:v>76.609871838879812</c:v>
                </c:pt>
                <c:pt idx="897">
                  <c:v>76.684436381948288</c:v>
                </c:pt>
                <c:pt idx="898">
                  <c:v>76.759000925016764</c:v>
                </c:pt>
                <c:pt idx="899">
                  <c:v>76.83356546808524</c:v>
                </c:pt>
                <c:pt idx="900">
                  <c:v>76.908130011153716</c:v>
                </c:pt>
                <c:pt idx="901">
                  <c:v>76.982694554222192</c:v>
                </c:pt>
                <c:pt idx="902">
                  <c:v>77.057259097290668</c:v>
                </c:pt>
                <c:pt idx="903">
                  <c:v>77.131823640359144</c:v>
                </c:pt>
                <c:pt idx="904">
                  <c:v>77.20638818342762</c:v>
                </c:pt>
                <c:pt idx="905">
                  <c:v>77.280952726496096</c:v>
                </c:pt>
                <c:pt idx="906">
                  <c:v>77.355517269564572</c:v>
                </c:pt>
                <c:pt idx="907">
                  <c:v>77.430081812633048</c:v>
                </c:pt>
                <c:pt idx="908">
                  <c:v>77.504646355701524</c:v>
                </c:pt>
                <c:pt idx="909">
                  <c:v>77.57921089877</c:v>
                </c:pt>
                <c:pt idx="910">
                  <c:v>77.653775441838476</c:v>
                </c:pt>
                <c:pt idx="911">
                  <c:v>77.728339984906953</c:v>
                </c:pt>
                <c:pt idx="912">
                  <c:v>77.802904527975429</c:v>
                </c:pt>
                <c:pt idx="913">
                  <c:v>77.877469071043905</c:v>
                </c:pt>
                <c:pt idx="914">
                  <c:v>77.952033614112381</c:v>
                </c:pt>
                <c:pt idx="915">
                  <c:v>78.026598157180857</c:v>
                </c:pt>
                <c:pt idx="916">
                  <c:v>78.101162700249333</c:v>
                </c:pt>
                <c:pt idx="917">
                  <c:v>78.175727243317809</c:v>
                </c:pt>
                <c:pt idx="918">
                  <c:v>78.250291786386285</c:v>
                </c:pt>
                <c:pt idx="919">
                  <c:v>78.324856329454761</c:v>
                </c:pt>
                <c:pt idx="920">
                  <c:v>78.399420872523237</c:v>
                </c:pt>
                <c:pt idx="921">
                  <c:v>78.473985415591713</c:v>
                </c:pt>
                <c:pt idx="922">
                  <c:v>78.548549958660189</c:v>
                </c:pt>
                <c:pt idx="923">
                  <c:v>78.623114501728665</c:v>
                </c:pt>
                <c:pt idx="924">
                  <c:v>78.697679044797141</c:v>
                </c:pt>
                <c:pt idx="925">
                  <c:v>78.772243587865617</c:v>
                </c:pt>
                <c:pt idx="926">
                  <c:v>78.846808130934093</c:v>
                </c:pt>
                <c:pt idx="927">
                  <c:v>78.921372674002569</c:v>
                </c:pt>
                <c:pt idx="928">
                  <c:v>78.995937217071045</c:v>
                </c:pt>
                <c:pt idx="929">
                  <c:v>79.070501760139521</c:v>
                </c:pt>
                <c:pt idx="930">
                  <c:v>79.145066303207997</c:v>
                </c:pt>
                <c:pt idx="931">
                  <c:v>79.219630846276473</c:v>
                </c:pt>
                <c:pt idx="932">
                  <c:v>79.294195389344949</c:v>
                </c:pt>
                <c:pt idx="933">
                  <c:v>79.368759932413425</c:v>
                </c:pt>
                <c:pt idx="934">
                  <c:v>79.443324475481901</c:v>
                </c:pt>
                <c:pt idx="935">
                  <c:v>79.517889018550378</c:v>
                </c:pt>
                <c:pt idx="936">
                  <c:v>79.592453561618854</c:v>
                </c:pt>
                <c:pt idx="937">
                  <c:v>79.66701810468733</c:v>
                </c:pt>
                <c:pt idx="938">
                  <c:v>79.741582647755806</c:v>
                </c:pt>
                <c:pt idx="939">
                  <c:v>79.816147190824282</c:v>
                </c:pt>
                <c:pt idx="940">
                  <c:v>79.890711733892758</c:v>
                </c:pt>
                <c:pt idx="941">
                  <c:v>79.965276276961234</c:v>
                </c:pt>
                <c:pt idx="942">
                  <c:v>80.03984082002971</c:v>
                </c:pt>
                <c:pt idx="943">
                  <c:v>80.114405363098186</c:v>
                </c:pt>
                <c:pt idx="944">
                  <c:v>80.188969906166662</c:v>
                </c:pt>
                <c:pt idx="945">
                  <c:v>80.263534449235138</c:v>
                </c:pt>
                <c:pt idx="946">
                  <c:v>80.338098992303614</c:v>
                </c:pt>
                <c:pt idx="947">
                  <c:v>80.41266353537209</c:v>
                </c:pt>
                <c:pt idx="948">
                  <c:v>80.487228078440566</c:v>
                </c:pt>
                <c:pt idx="949">
                  <c:v>80.561792621509042</c:v>
                </c:pt>
                <c:pt idx="950">
                  <c:v>80.636357164577518</c:v>
                </c:pt>
                <c:pt idx="951">
                  <c:v>80.710921707645994</c:v>
                </c:pt>
                <c:pt idx="952">
                  <c:v>80.78548625071447</c:v>
                </c:pt>
                <c:pt idx="953">
                  <c:v>80.860050793782946</c:v>
                </c:pt>
                <c:pt idx="954">
                  <c:v>80.934615336851422</c:v>
                </c:pt>
                <c:pt idx="955">
                  <c:v>81.009179879919898</c:v>
                </c:pt>
                <c:pt idx="956">
                  <c:v>81.083744422988374</c:v>
                </c:pt>
                <c:pt idx="957">
                  <c:v>81.15830896605685</c:v>
                </c:pt>
                <c:pt idx="958">
                  <c:v>81.232873509125326</c:v>
                </c:pt>
                <c:pt idx="959">
                  <c:v>81.307438052193802</c:v>
                </c:pt>
                <c:pt idx="960">
                  <c:v>81.382002595262279</c:v>
                </c:pt>
                <c:pt idx="961">
                  <c:v>81.456567138330755</c:v>
                </c:pt>
                <c:pt idx="962">
                  <c:v>81.531131681399231</c:v>
                </c:pt>
                <c:pt idx="963">
                  <c:v>81.605696224467707</c:v>
                </c:pt>
                <c:pt idx="964">
                  <c:v>81.680260767536183</c:v>
                </c:pt>
                <c:pt idx="965">
                  <c:v>81.754825310604659</c:v>
                </c:pt>
                <c:pt idx="966">
                  <c:v>81.829389853673135</c:v>
                </c:pt>
                <c:pt idx="967">
                  <c:v>81.903954396741611</c:v>
                </c:pt>
                <c:pt idx="968">
                  <c:v>81.978518939810087</c:v>
                </c:pt>
                <c:pt idx="969">
                  <c:v>82.053083482878563</c:v>
                </c:pt>
                <c:pt idx="970">
                  <c:v>82.127648025947039</c:v>
                </c:pt>
                <c:pt idx="971">
                  <c:v>82.202212569015515</c:v>
                </c:pt>
                <c:pt idx="972">
                  <c:v>82.276777112083991</c:v>
                </c:pt>
                <c:pt idx="973">
                  <c:v>82.351341655152467</c:v>
                </c:pt>
                <c:pt idx="974">
                  <c:v>82.425906198220943</c:v>
                </c:pt>
                <c:pt idx="975">
                  <c:v>82.500470741289419</c:v>
                </c:pt>
                <c:pt idx="976">
                  <c:v>82.575035284357895</c:v>
                </c:pt>
                <c:pt idx="977">
                  <c:v>82.649599827426371</c:v>
                </c:pt>
                <c:pt idx="978">
                  <c:v>82.724164370494847</c:v>
                </c:pt>
                <c:pt idx="979">
                  <c:v>82.798728913563323</c:v>
                </c:pt>
                <c:pt idx="980">
                  <c:v>82.873293456631799</c:v>
                </c:pt>
                <c:pt idx="981">
                  <c:v>82.947857999700275</c:v>
                </c:pt>
                <c:pt idx="982">
                  <c:v>83.022422542768751</c:v>
                </c:pt>
                <c:pt idx="983">
                  <c:v>83.096987085837227</c:v>
                </c:pt>
                <c:pt idx="984">
                  <c:v>83.171551628905704</c:v>
                </c:pt>
                <c:pt idx="985">
                  <c:v>83.24611617197418</c:v>
                </c:pt>
                <c:pt idx="986">
                  <c:v>83.320680715042656</c:v>
                </c:pt>
                <c:pt idx="987">
                  <c:v>83.395245258111132</c:v>
                </c:pt>
                <c:pt idx="988">
                  <c:v>83.469809801179608</c:v>
                </c:pt>
                <c:pt idx="989">
                  <c:v>83.544374344248084</c:v>
                </c:pt>
                <c:pt idx="990">
                  <c:v>83.61893888731656</c:v>
                </c:pt>
                <c:pt idx="991">
                  <c:v>83.693503430385036</c:v>
                </c:pt>
                <c:pt idx="992">
                  <c:v>83.768067973453512</c:v>
                </c:pt>
                <c:pt idx="993">
                  <c:v>83.842632516521988</c:v>
                </c:pt>
                <c:pt idx="994">
                  <c:v>83.917197059590464</c:v>
                </c:pt>
                <c:pt idx="995">
                  <c:v>83.99176160265894</c:v>
                </c:pt>
                <c:pt idx="996">
                  <c:v>84.066326145727416</c:v>
                </c:pt>
                <c:pt idx="997">
                  <c:v>84.140890688795892</c:v>
                </c:pt>
                <c:pt idx="998">
                  <c:v>84.215455231864368</c:v>
                </c:pt>
                <c:pt idx="999">
                  <c:v>84.290019774932844</c:v>
                </c:pt>
                <c:pt idx="1000">
                  <c:v>84.36458431800132</c:v>
                </c:pt>
                <c:pt idx="1001">
                  <c:v>84.439148861069796</c:v>
                </c:pt>
                <c:pt idx="1002">
                  <c:v>84.513713404138272</c:v>
                </c:pt>
                <c:pt idx="1003">
                  <c:v>84.588277947206748</c:v>
                </c:pt>
                <c:pt idx="1004">
                  <c:v>84.662842490275224</c:v>
                </c:pt>
                <c:pt idx="1005">
                  <c:v>84.7374070333437</c:v>
                </c:pt>
                <c:pt idx="1006">
                  <c:v>84.811971576412176</c:v>
                </c:pt>
                <c:pt idx="1007">
                  <c:v>84.886536119480652</c:v>
                </c:pt>
                <c:pt idx="1008">
                  <c:v>84.961100662549129</c:v>
                </c:pt>
                <c:pt idx="1009">
                  <c:v>85.035665205617605</c:v>
                </c:pt>
                <c:pt idx="1010">
                  <c:v>85.110229748686081</c:v>
                </c:pt>
                <c:pt idx="1011">
                  <c:v>85.184794291754557</c:v>
                </c:pt>
                <c:pt idx="1012">
                  <c:v>85.259358834823033</c:v>
                </c:pt>
                <c:pt idx="1013">
                  <c:v>85.333923377891509</c:v>
                </c:pt>
                <c:pt idx="1014">
                  <c:v>85.408487920959985</c:v>
                </c:pt>
                <c:pt idx="1015">
                  <c:v>85.483052464028461</c:v>
                </c:pt>
                <c:pt idx="1016">
                  <c:v>85.557617007096937</c:v>
                </c:pt>
                <c:pt idx="1017">
                  <c:v>85.632181550165413</c:v>
                </c:pt>
                <c:pt idx="1018">
                  <c:v>85.706746093233889</c:v>
                </c:pt>
                <c:pt idx="1019">
                  <c:v>85.781310636302365</c:v>
                </c:pt>
                <c:pt idx="1020">
                  <c:v>85.855875179370841</c:v>
                </c:pt>
                <c:pt idx="1021">
                  <c:v>85.930439722439317</c:v>
                </c:pt>
                <c:pt idx="1022">
                  <c:v>86.005004265507793</c:v>
                </c:pt>
                <c:pt idx="1023">
                  <c:v>86.079568808576269</c:v>
                </c:pt>
                <c:pt idx="1024">
                  <c:v>86.154133351644745</c:v>
                </c:pt>
                <c:pt idx="1025">
                  <c:v>86.228697894713221</c:v>
                </c:pt>
                <c:pt idx="1026">
                  <c:v>86.303262437781697</c:v>
                </c:pt>
                <c:pt idx="1027">
                  <c:v>86.377826980850173</c:v>
                </c:pt>
                <c:pt idx="1028">
                  <c:v>86.452391523918649</c:v>
                </c:pt>
                <c:pt idx="1029">
                  <c:v>86.526956066987125</c:v>
                </c:pt>
                <c:pt idx="1030">
                  <c:v>86.601520610055601</c:v>
                </c:pt>
                <c:pt idx="1031">
                  <c:v>86.676085153124077</c:v>
                </c:pt>
                <c:pt idx="1032">
                  <c:v>86.750649696192554</c:v>
                </c:pt>
                <c:pt idx="1033">
                  <c:v>86.82521423926103</c:v>
                </c:pt>
                <c:pt idx="1034">
                  <c:v>86.899778782329506</c:v>
                </c:pt>
                <c:pt idx="1035">
                  <c:v>86.974343325397982</c:v>
                </c:pt>
                <c:pt idx="1036">
                  <c:v>87.048907868466458</c:v>
                </c:pt>
                <c:pt idx="1037">
                  <c:v>87.123472411534934</c:v>
                </c:pt>
                <c:pt idx="1038">
                  <c:v>87.19803695460341</c:v>
                </c:pt>
                <c:pt idx="1039">
                  <c:v>87.272601497671886</c:v>
                </c:pt>
                <c:pt idx="1040">
                  <c:v>87.347166040740362</c:v>
                </c:pt>
                <c:pt idx="1041">
                  <c:v>87.421730583808838</c:v>
                </c:pt>
                <c:pt idx="1042">
                  <c:v>87.496295126877314</c:v>
                </c:pt>
                <c:pt idx="1043">
                  <c:v>87.57085966994579</c:v>
                </c:pt>
                <c:pt idx="1044">
                  <c:v>87.645424213014266</c:v>
                </c:pt>
                <c:pt idx="1045">
                  <c:v>87.719988756082742</c:v>
                </c:pt>
                <c:pt idx="1046">
                  <c:v>87.794553299151218</c:v>
                </c:pt>
                <c:pt idx="1047">
                  <c:v>87.869117842219694</c:v>
                </c:pt>
                <c:pt idx="1048">
                  <c:v>87.94368238528817</c:v>
                </c:pt>
                <c:pt idx="1049">
                  <c:v>88.018246928356646</c:v>
                </c:pt>
                <c:pt idx="1050">
                  <c:v>88.092811471425122</c:v>
                </c:pt>
                <c:pt idx="1051">
                  <c:v>88.167743132409882</c:v>
                </c:pt>
                <c:pt idx="1052">
                  <c:v>88.24342374343594</c:v>
                </c:pt>
                <c:pt idx="1053">
                  <c:v>88.319876221292475</c:v>
                </c:pt>
                <c:pt idx="1054">
                  <c:v>88.39712467587124</c:v>
                </c:pt>
                <c:pt idx="1055">
                  <c:v>88.475194498983129</c:v>
                </c:pt>
                <c:pt idx="1056">
                  <c:v>88.554112461860669</c:v>
                </c:pt>
                <c:pt idx="1057">
                  <c:v>88.633906822407866</c:v>
                </c:pt>
                <c:pt idx="1058">
                  <c:v>88.714607443415431</c:v>
                </c:pt>
                <c:pt idx="1059">
                  <c:v>88.796245923143616</c:v>
                </c:pt>
                <c:pt idx="1060">
                  <c:v>88.878855739891875</c:v>
                </c:pt>
                <c:pt idx="1061">
                  <c:v>88.962472412431154</c:v>
                </c:pt>
                <c:pt idx="1062">
                  <c:v>89.047133678479483</c:v>
                </c:pt>
                <c:pt idx="1063">
                  <c:v>89.132879693764735</c:v>
                </c:pt>
                <c:pt idx="1064">
                  <c:v>89.21975325465381</c:v>
                </c:pt>
                <c:pt idx="1065">
                  <c:v>89.307800047850449</c:v>
                </c:pt>
                <c:pt idx="1066">
                  <c:v>89.397068931296516</c:v>
                </c:pt>
                <c:pt idx="1067">
                  <c:v>89.487612251179073</c:v>
                </c:pt>
                <c:pt idx="1068">
                  <c:v>89.579486200882855</c:v>
                </c:pt>
                <c:pt idx="1069">
                  <c:v>89.67275122887807</c:v>
                </c:pt>
                <c:pt idx="1070">
                  <c:v>89.766733100185334</c:v>
                </c:pt>
                <c:pt idx="1071">
                  <c:v>89.860714971492598</c:v>
                </c:pt>
                <c:pt idx="1072">
                  <c:v>89.954696842799862</c:v>
                </c:pt>
                <c:pt idx="1073">
                  <c:v>90.048678714107126</c:v>
                </c:pt>
                <c:pt idx="1074">
                  <c:v>90.14266058541439</c:v>
                </c:pt>
                <c:pt idx="1075">
                  <c:v>90.236642456721654</c:v>
                </c:pt>
                <c:pt idx="1076">
                  <c:v>90.330624328028918</c:v>
                </c:pt>
                <c:pt idx="1077">
                  <c:v>90.424606199336182</c:v>
                </c:pt>
                <c:pt idx="1078">
                  <c:v>90.518588070643446</c:v>
                </c:pt>
                <c:pt idx="1079">
                  <c:v>90.61256994195071</c:v>
                </c:pt>
                <c:pt idx="1080">
                  <c:v>90.706551813257974</c:v>
                </c:pt>
                <c:pt idx="1081">
                  <c:v>90.800533684565238</c:v>
                </c:pt>
                <c:pt idx="1082">
                  <c:v>90.894515555872502</c:v>
                </c:pt>
                <c:pt idx="1083">
                  <c:v>90.988497427179766</c:v>
                </c:pt>
                <c:pt idx="1084">
                  <c:v>91.08247929848703</c:v>
                </c:pt>
                <c:pt idx="1085">
                  <c:v>91.176461169794294</c:v>
                </c:pt>
                <c:pt idx="1086">
                  <c:v>91.270443041101558</c:v>
                </c:pt>
                <c:pt idx="1087">
                  <c:v>91.364424912408822</c:v>
                </c:pt>
                <c:pt idx="1088">
                  <c:v>91.458406783716086</c:v>
                </c:pt>
                <c:pt idx="1089">
                  <c:v>91.55238865502335</c:v>
                </c:pt>
                <c:pt idx="1090">
                  <c:v>91.646370526330614</c:v>
                </c:pt>
                <c:pt idx="1091">
                  <c:v>91.740352397637878</c:v>
                </c:pt>
                <c:pt idx="1092">
                  <c:v>91.834334268945142</c:v>
                </c:pt>
                <c:pt idx="1093">
                  <c:v>91.928316140252406</c:v>
                </c:pt>
                <c:pt idx="1094">
                  <c:v>92.02229801155967</c:v>
                </c:pt>
                <c:pt idx="1095">
                  <c:v>92.116279882866934</c:v>
                </c:pt>
                <c:pt idx="1096">
                  <c:v>92.210261754174198</c:v>
                </c:pt>
                <c:pt idx="1097">
                  <c:v>92.304243625481462</c:v>
                </c:pt>
                <c:pt idx="1098">
                  <c:v>92.398225496788726</c:v>
                </c:pt>
                <c:pt idx="1099">
                  <c:v>92.49220736809599</c:v>
                </c:pt>
                <c:pt idx="1100">
                  <c:v>92.586189239403254</c:v>
                </c:pt>
                <c:pt idx="1101">
                  <c:v>92.680171110710518</c:v>
                </c:pt>
                <c:pt idx="1102">
                  <c:v>92.774152982017782</c:v>
                </c:pt>
                <c:pt idx="1103">
                  <c:v>92.868134853325046</c:v>
                </c:pt>
                <c:pt idx="1104">
                  <c:v>92.96211672463231</c:v>
                </c:pt>
                <c:pt idx="1105">
                  <c:v>93.056098595939574</c:v>
                </c:pt>
                <c:pt idx="1106">
                  <c:v>93.150080467246838</c:v>
                </c:pt>
                <c:pt idx="1107">
                  <c:v>93.244062338554102</c:v>
                </c:pt>
                <c:pt idx="1108">
                  <c:v>93.338044209861366</c:v>
                </c:pt>
                <c:pt idx="1109">
                  <c:v>93.43202608116863</c:v>
                </c:pt>
                <c:pt idx="1110">
                  <c:v>93.526007952475894</c:v>
                </c:pt>
                <c:pt idx="1111">
                  <c:v>93.619989823783158</c:v>
                </c:pt>
                <c:pt idx="1112">
                  <c:v>93.713971695090422</c:v>
                </c:pt>
                <c:pt idx="1113">
                  <c:v>93.807953566397686</c:v>
                </c:pt>
                <c:pt idx="1114">
                  <c:v>93.90193543770495</c:v>
                </c:pt>
                <c:pt idx="1115">
                  <c:v>93.995917309012214</c:v>
                </c:pt>
                <c:pt idx="1116">
                  <c:v>94.089899180319478</c:v>
                </c:pt>
                <c:pt idx="1117">
                  <c:v>94.183881051626742</c:v>
                </c:pt>
                <c:pt idx="1118">
                  <c:v>94.277862922934005</c:v>
                </c:pt>
                <c:pt idx="1119">
                  <c:v>94.371844794241269</c:v>
                </c:pt>
                <c:pt idx="1120">
                  <c:v>94.465826665548533</c:v>
                </c:pt>
                <c:pt idx="1121">
                  <c:v>94.559808536855797</c:v>
                </c:pt>
                <c:pt idx="1122">
                  <c:v>94.653790408163061</c:v>
                </c:pt>
                <c:pt idx="1123">
                  <c:v>94.747772279470325</c:v>
                </c:pt>
                <c:pt idx="1124">
                  <c:v>94.841754150777589</c:v>
                </c:pt>
                <c:pt idx="1125">
                  <c:v>94.935736022084853</c:v>
                </c:pt>
                <c:pt idx="1126">
                  <c:v>95.029717893392117</c:v>
                </c:pt>
                <c:pt idx="1127">
                  <c:v>95.123699764699381</c:v>
                </c:pt>
                <c:pt idx="1128">
                  <c:v>95.217681636006645</c:v>
                </c:pt>
                <c:pt idx="1129">
                  <c:v>95.311663507313909</c:v>
                </c:pt>
                <c:pt idx="1130">
                  <c:v>95.405645378621173</c:v>
                </c:pt>
                <c:pt idx="1131">
                  <c:v>95.499627249928437</c:v>
                </c:pt>
                <c:pt idx="1132">
                  <c:v>95.593609121235701</c:v>
                </c:pt>
                <c:pt idx="1133">
                  <c:v>95.687590992542965</c:v>
                </c:pt>
                <c:pt idx="1134">
                  <c:v>95.781572863850229</c:v>
                </c:pt>
                <c:pt idx="1135">
                  <c:v>95.875554735157493</c:v>
                </c:pt>
                <c:pt idx="1136">
                  <c:v>95.969536606464757</c:v>
                </c:pt>
                <c:pt idx="1137">
                  <c:v>96.063518477772021</c:v>
                </c:pt>
                <c:pt idx="1138">
                  <c:v>96.157500349079285</c:v>
                </c:pt>
                <c:pt idx="1139">
                  <c:v>96.251482220386549</c:v>
                </c:pt>
                <c:pt idx="1140">
                  <c:v>96.345464091693813</c:v>
                </c:pt>
                <c:pt idx="1141">
                  <c:v>96.439445963001077</c:v>
                </c:pt>
                <c:pt idx="1142">
                  <c:v>96.533427834308341</c:v>
                </c:pt>
                <c:pt idx="1143">
                  <c:v>96.627409705615605</c:v>
                </c:pt>
                <c:pt idx="1144">
                  <c:v>96.721391576922869</c:v>
                </c:pt>
                <c:pt idx="1145">
                  <c:v>96.815373448230133</c:v>
                </c:pt>
                <c:pt idx="1146">
                  <c:v>96.909355319537397</c:v>
                </c:pt>
                <c:pt idx="1147">
                  <c:v>97.003337190844661</c:v>
                </c:pt>
                <c:pt idx="1148">
                  <c:v>97.097319062151925</c:v>
                </c:pt>
                <c:pt idx="1149">
                  <c:v>97.191300933459189</c:v>
                </c:pt>
                <c:pt idx="1150">
                  <c:v>97.285282804766453</c:v>
                </c:pt>
                <c:pt idx="1151">
                  <c:v>97.379264676073717</c:v>
                </c:pt>
                <c:pt idx="1152">
                  <c:v>97.473246547380981</c:v>
                </c:pt>
                <c:pt idx="1153">
                  <c:v>97.567228418688245</c:v>
                </c:pt>
                <c:pt idx="1154">
                  <c:v>97.661210289995509</c:v>
                </c:pt>
                <c:pt idx="1155">
                  <c:v>97.755192161302773</c:v>
                </c:pt>
                <c:pt idx="1156">
                  <c:v>97.849174032610037</c:v>
                </c:pt>
                <c:pt idx="1157">
                  <c:v>97.943155903917301</c:v>
                </c:pt>
                <c:pt idx="1158">
                  <c:v>98.037137775224565</c:v>
                </c:pt>
                <c:pt idx="1159">
                  <c:v>98.131119646531829</c:v>
                </c:pt>
                <c:pt idx="1160">
                  <c:v>98.225101517839093</c:v>
                </c:pt>
                <c:pt idx="1161">
                  <c:v>98.319083389146357</c:v>
                </c:pt>
                <c:pt idx="1162">
                  <c:v>98.413065260453621</c:v>
                </c:pt>
                <c:pt idx="1163">
                  <c:v>98.507047131760885</c:v>
                </c:pt>
                <c:pt idx="1164">
                  <c:v>98.601029003068149</c:v>
                </c:pt>
                <c:pt idx="1165">
                  <c:v>98.695010874375413</c:v>
                </c:pt>
                <c:pt idx="1166">
                  <c:v>98.788992745682677</c:v>
                </c:pt>
                <c:pt idx="1167">
                  <c:v>98.882974616989941</c:v>
                </c:pt>
                <c:pt idx="1168">
                  <c:v>98.976956488297205</c:v>
                </c:pt>
                <c:pt idx="1169">
                  <c:v>99.070938359604469</c:v>
                </c:pt>
                <c:pt idx="1170">
                  <c:v>99.164920230911733</c:v>
                </c:pt>
                <c:pt idx="1171">
                  <c:v>99.258902102218997</c:v>
                </c:pt>
                <c:pt idx="1172">
                  <c:v>99.352883973526261</c:v>
                </c:pt>
                <c:pt idx="1173">
                  <c:v>99.446865844833525</c:v>
                </c:pt>
                <c:pt idx="1174">
                  <c:v>99.540847716140789</c:v>
                </c:pt>
                <c:pt idx="1175">
                  <c:v>99.634829587448053</c:v>
                </c:pt>
                <c:pt idx="1176">
                  <c:v>99.728811458755317</c:v>
                </c:pt>
                <c:pt idx="1177">
                  <c:v>99.822793330062581</c:v>
                </c:pt>
                <c:pt idx="1178">
                  <c:v>99.916775201369845</c:v>
                </c:pt>
                <c:pt idx="1179">
                  <c:v>100.01075707267711</c:v>
                </c:pt>
                <c:pt idx="1180">
                  <c:v>100.10473894398437</c:v>
                </c:pt>
                <c:pt idx="1181">
                  <c:v>100.19872081529164</c:v>
                </c:pt>
                <c:pt idx="1182">
                  <c:v>100.2927026865989</c:v>
                </c:pt>
                <c:pt idx="1183">
                  <c:v>100.38668455790616</c:v>
                </c:pt>
                <c:pt idx="1184">
                  <c:v>100.48066642921343</c:v>
                </c:pt>
                <c:pt idx="1185">
                  <c:v>100.57464830052069</c:v>
                </c:pt>
                <c:pt idx="1186">
                  <c:v>100.66863017182796</c:v>
                </c:pt>
                <c:pt idx="1187">
                  <c:v>100.76261204313522</c:v>
                </c:pt>
                <c:pt idx="1188">
                  <c:v>100.85659391444248</c:v>
                </c:pt>
                <c:pt idx="1189">
                  <c:v>100.95057578574975</c:v>
                </c:pt>
                <c:pt idx="1190">
                  <c:v>101.04455765705701</c:v>
                </c:pt>
                <c:pt idx="1191">
                  <c:v>101.13853952836428</c:v>
                </c:pt>
                <c:pt idx="1192">
                  <c:v>101.23252139967154</c:v>
                </c:pt>
                <c:pt idx="1193">
                  <c:v>101.3265032709788</c:v>
                </c:pt>
                <c:pt idx="1194">
                  <c:v>101.42048514228607</c:v>
                </c:pt>
                <c:pt idx="1195">
                  <c:v>101.51446701359333</c:v>
                </c:pt>
                <c:pt idx="1196">
                  <c:v>101.6084488849006</c:v>
                </c:pt>
                <c:pt idx="1197">
                  <c:v>101.70243075620786</c:v>
                </c:pt>
                <c:pt idx="1198">
                  <c:v>101.79641262751512</c:v>
                </c:pt>
                <c:pt idx="1199">
                  <c:v>101.89039449882239</c:v>
                </c:pt>
                <c:pt idx="1200">
                  <c:v>101.98437637012965</c:v>
                </c:pt>
                <c:pt idx="1201">
                  <c:v>102.07835824143692</c:v>
                </c:pt>
                <c:pt idx="1202">
                  <c:v>102.17234011274418</c:v>
                </c:pt>
                <c:pt idx="1203">
                  <c:v>102.26632198405144</c:v>
                </c:pt>
                <c:pt idx="1204">
                  <c:v>102.36030385535871</c:v>
                </c:pt>
                <c:pt idx="1205">
                  <c:v>102.45428572666597</c:v>
                </c:pt>
                <c:pt idx="1206">
                  <c:v>102.54826759797324</c:v>
                </c:pt>
                <c:pt idx="1207">
                  <c:v>102.6422494692805</c:v>
                </c:pt>
                <c:pt idx="1208">
                  <c:v>102.73623134058776</c:v>
                </c:pt>
                <c:pt idx="1209">
                  <c:v>102.83021321189503</c:v>
                </c:pt>
                <c:pt idx="1210">
                  <c:v>102.92419508320229</c:v>
                </c:pt>
                <c:pt idx="1211">
                  <c:v>103.01817695450956</c:v>
                </c:pt>
                <c:pt idx="1212">
                  <c:v>103.11215882581682</c:v>
                </c:pt>
                <c:pt idx="1213">
                  <c:v>103.20614069712408</c:v>
                </c:pt>
                <c:pt idx="1214">
                  <c:v>103.30012256843135</c:v>
                </c:pt>
                <c:pt idx="1215">
                  <c:v>103.39410443973861</c:v>
                </c:pt>
                <c:pt idx="1216">
                  <c:v>103.48808631104588</c:v>
                </c:pt>
                <c:pt idx="1217">
                  <c:v>103.58206818235314</c:v>
                </c:pt>
                <c:pt idx="1218">
                  <c:v>103.6760500536604</c:v>
                </c:pt>
                <c:pt idx="1219">
                  <c:v>103.77003192496767</c:v>
                </c:pt>
                <c:pt idx="1220">
                  <c:v>103.86401379627493</c:v>
                </c:pt>
                <c:pt idx="1221">
                  <c:v>103.9579956675822</c:v>
                </c:pt>
                <c:pt idx="1222">
                  <c:v>104.05197753888946</c:v>
                </c:pt>
                <c:pt idx="1223">
                  <c:v>104.14595941019672</c:v>
                </c:pt>
                <c:pt idx="1224">
                  <c:v>104.23994128150399</c:v>
                </c:pt>
                <c:pt idx="1225">
                  <c:v>104.33392315281125</c:v>
                </c:pt>
                <c:pt idx="1226">
                  <c:v>104.42790502411852</c:v>
                </c:pt>
                <c:pt idx="1227">
                  <c:v>104.52188689542578</c:v>
                </c:pt>
                <c:pt idx="1228">
                  <c:v>104.61586876673304</c:v>
                </c:pt>
                <c:pt idx="1229">
                  <c:v>104.70985063804031</c:v>
                </c:pt>
                <c:pt idx="1230">
                  <c:v>104.80383250934757</c:v>
                </c:pt>
                <c:pt idx="1231">
                  <c:v>104.89781438065484</c:v>
                </c:pt>
                <c:pt idx="1232">
                  <c:v>104.9917962519621</c:v>
                </c:pt>
                <c:pt idx="1233">
                  <c:v>105.08577812326936</c:v>
                </c:pt>
                <c:pt idx="1234">
                  <c:v>105.17975999457663</c:v>
                </c:pt>
                <c:pt idx="1235">
                  <c:v>105.27374186588389</c:v>
                </c:pt>
                <c:pt idx="1236">
                  <c:v>105.36772373719116</c:v>
                </c:pt>
                <c:pt idx="1237">
                  <c:v>105.46170560849842</c:v>
                </c:pt>
                <c:pt idx="1238">
                  <c:v>105.55568747980568</c:v>
                </c:pt>
                <c:pt idx="1239">
                  <c:v>105.64966935111295</c:v>
                </c:pt>
                <c:pt idx="1240">
                  <c:v>105.74348012377466</c:v>
                </c:pt>
                <c:pt idx="1241">
                  <c:v>105.83695148724637</c:v>
                </c:pt>
                <c:pt idx="1242">
                  <c:v>105.93008771675146</c:v>
                </c:pt>
                <c:pt idx="1243">
                  <c:v>106.02289300144069</c:v>
                </c:pt>
                <c:pt idx="1244">
                  <c:v>106.11537144678888</c:v>
                </c:pt>
                <c:pt idx="1245">
                  <c:v>106.20752707690647</c:v>
                </c:pt>
                <c:pt idx="1246">
                  <c:v>106.29936383676979</c:v>
                </c:pt>
                <c:pt idx="1247">
                  <c:v>106.39088559437343</c:v>
                </c:pt>
                <c:pt idx="1248">
                  <c:v>106.48209614280808</c:v>
                </c:pt>
                <c:pt idx="1249">
                  <c:v>106.57299920226681</c:v>
                </c:pt>
                <c:pt idx="1250">
                  <c:v>106.66359842198302</c:v>
                </c:pt>
                <c:pt idx="1251">
                  <c:v>106.75389738210259</c:v>
                </c:pt>
                <c:pt idx="1252">
                  <c:v>106.84389959549318</c:v>
                </c:pt>
                <c:pt idx="1253">
                  <c:v>106.93360850949317</c:v>
                </c:pt>
                <c:pt idx="1254">
                  <c:v>107.02302750760258</c:v>
                </c:pt>
                <c:pt idx="1255">
                  <c:v>107.11215991111844</c:v>
                </c:pt>
                <c:pt idx="1256">
                  <c:v>107.20100898071678</c:v>
                </c:pt>
                <c:pt idx="1257">
                  <c:v>107.28957791798327</c:v>
                </c:pt>
                <c:pt idx="1258">
                  <c:v>107.37786986689468</c:v>
                </c:pt>
                <c:pt idx="1259">
                  <c:v>107.46588791525296</c:v>
                </c:pt>
                <c:pt idx="1260">
                  <c:v>107.55363509607378</c:v>
                </c:pt>
                <c:pt idx="1261">
                  <c:v>107.64111438893138</c:v>
                </c:pt>
                <c:pt idx="1262">
                  <c:v>107.72832872126132</c:v>
                </c:pt>
                <c:pt idx="1263">
                  <c:v>107.81528096962271</c:v>
                </c:pt>
                <c:pt idx="1264">
                  <c:v>107.90197396092152</c:v>
                </c:pt>
                <c:pt idx="1265">
                  <c:v>107.98841047359637</c:v>
                </c:pt>
                <c:pt idx="1266">
                  <c:v>108.07459323876824</c:v>
                </c:pt>
                <c:pt idx="1267">
                  <c:v>108.16052494135538</c:v>
                </c:pt>
                <c:pt idx="1268">
                  <c:v>108.24620822115469</c:v>
                </c:pt>
                <c:pt idx="1269">
                  <c:v>108.33164567389092</c:v>
                </c:pt>
                <c:pt idx="1270">
                  <c:v>108.41683985223472</c:v>
                </c:pt>
                <c:pt idx="1271">
                  <c:v>108.50179326679061</c:v>
                </c:pt>
                <c:pt idx="1272">
                  <c:v>108.58650838705623</c:v>
                </c:pt>
                <c:pt idx="1273">
                  <c:v>108.6709876423535</c:v>
                </c:pt>
                <c:pt idx="1274">
                  <c:v>108.75523342273299</c:v>
                </c:pt>
                <c:pt idx="1275">
                  <c:v>108.8392480798523</c:v>
                </c:pt>
                <c:pt idx="1276">
                  <c:v>108.92303392782941</c:v>
                </c:pt>
                <c:pt idx="1277">
                  <c:v>109.00659324407178</c:v>
                </c:pt>
                <c:pt idx="1278">
                  <c:v>109.08992827008214</c:v>
                </c:pt>
                <c:pt idx="1279">
                  <c:v>109.17304121224169</c:v>
                </c:pt>
                <c:pt idx="1280">
                  <c:v>109.25593424257156</c:v>
                </c:pt>
                <c:pt idx="1281">
                  <c:v>109.33860949947314</c:v>
                </c:pt>
                <c:pt idx="1282">
                  <c:v>109.42106908844814</c:v>
                </c:pt>
                <c:pt idx="1283">
                  <c:v>109.50331508279889</c:v>
                </c:pt>
                <c:pt idx="1284">
                  <c:v>109.58534952430972</c:v>
                </c:pt>
                <c:pt idx="1285">
                  <c:v>109.66717442390984</c:v>
                </c:pt>
                <c:pt idx="1286">
                  <c:v>109.74879176231855</c:v>
                </c:pt>
                <c:pt idx="1287">
                  <c:v>109.8302034906731</c:v>
                </c:pt>
                <c:pt idx="1288">
                  <c:v>109.91141153114009</c:v>
                </c:pt>
                <c:pt idx="1289">
                  <c:v>109.99241777751054</c:v>
                </c:pt>
                <c:pt idx="1290">
                  <c:v>110.07322409577949</c:v>
                </c:pt>
                <c:pt idx="1291">
                  <c:v>110.15383232471051</c:v>
                </c:pt>
                <c:pt idx="1292">
                  <c:v>110.23424427638544</c:v>
                </c:pt>
                <c:pt idx="1293">
                  <c:v>110.3144617367402</c:v>
                </c:pt>
                <c:pt idx="1294">
                  <c:v>110.39452945208856</c:v>
                </c:pt>
                <c:pt idx="1295">
                  <c:v>110.47453432361765</c:v>
                </c:pt>
                <c:pt idx="1296">
                  <c:v>110.55456244158643</c:v>
                </c:pt>
                <c:pt idx="1297">
                  <c:v>110.63469989689706</c:v>
                </c:pt>
                <c:pt idx="1298">
                  <c:v>110.71503359141992</c:v>
                </c:pt>
                <c:pt idx="1299">
                  <c:v>110.7956520685111</c:v>
                </c:pt>
                <c:pt idx="1300">
                  <c:v>110.87664638618979</c:v>
                </c:pt>
                <c:pt idx="1301">
                  <c:v>110.958111057683</c:v>
                </c:pt>
                <c:pt idx="1302">
                  <c:v>111.04009915522073</c:v>
                </c:pt>
                <c:pt idx="1303">
                  <c:v>111.12261990295298</c:v>
                </c:pt>
                <c:pt idx="1304">
                  <c:v>111.20568280450262</c:v>
                </c:pt>
                <c:pt idx="1305">
                  <c:v>111.28929765500449</c:v>
                </c:pt>
                <c:pt idx="1306">
                  <c:v>111.3734745538203</c:v>
                </c:pt>
                <c:pt idx="1307">
                  <c:v>111.4582239179763</c:v>
                </c:pt>
                <c:pt idx="1308">
                  <c:v>111.54355649637466</c:v>
                </c:pt>
                <c:pt idx="1309">
                  <c:v>111.62948338483366</c:v>
                </c:pt>
                <c:pt idx="1310">
                  <c:v>111.71601604201662</c:v>
                </c:pt>
                <c:pt idx="1311">
                  <c:v>111.80316630631464</c:v>
                </c:pt>
                <c:pt idx="1312">
                  <c:v>111.89089001898151</c:v>
                </c:pt>
                <c:pt idx="1313">
                  <c:v>111.97908312520572</c:v>
                </c:pt>
                <c:pt idx="1314">
                  <c:v>112.06763628364695</c:v>
                </c:pt>
                <c:pt idx="1315">
                  <c:v>112.15643602680579</c:v>
                </c:pt>
                <c:pt idx="1316">
                  <c:v>112.24536605240294</c:v>
                </c:pt>
                <c:pt idx="1317">
                  <c:v>112.33430860693593</c:v>
                </c:pt>
                <c:pt idx="1318">
                  <c:v>112.42314591677385</c:v>
                </c:pt>
                <c:pt idx="1319">
                  <c:v>112.51176161910359</c:v>
                </c:pt>
                <c:pt idx="1320">
                  <c:v>112.6000998097044</c:v>
                </c:pt>
                <c:pt idx="1321">
                  <c:v>112.68816358570217</c:v>
                </c:pt>
                <c:pt idx="1322">
                  <c:v>112.77595598920674</c:v>
                </c:pt>
                <c:pt idx="1323">
                  <c:v>112.8634239203688</c:v>
                </c:pt>
                <c:pt idx="1324">
                  <c:v>112.95046075511749</c:v>
                </c:pt>
                <c:pt idx="1325">
                  <c:v>113.03696487122205</c:v>
                </c:pt>
                <c:pt idx="1326">
                  <c:v>113.12284060948602</c:v>
                </c:pt>
                <c:pt idx="1327">
                  <c:v>113.20799906271242</c:v>
                </c:pt>
                <c:pt idx="1328">
                  <c:v>113.29235868113882</c:v>
                </c:pt>
                <c:pt idx="1329">
                  <c:v>113.37584569195808</c:v>
                </c:pt>
                <c:pt idx="1330">
                  <c:v>113.45839433858123</c:v>
                </c:pt>
                <c:pt idx="1331">
                  <c:v>113.53999172894382</c:v>
                </c:pt>
                <c:pt idx="1332">
                  <c:v>113.62067168158033</c:v>
                </c:pt>
                <c:pt idx="1333">
                  <c:v>113.70046607755178</c:v>
                </c:pt>
                <c:pt idx="1334">
                  <c:v>113.77940501216314</c:v>
                </c:pt>
                <c:pt idx="1335">
                  <c:v>113.85751693174595</c:v>
                </c:pt>
                <c:pt idx="1336">
                  <c:v>113.93482875726441</c:v>
                </c:pt>
                <c:pt idx="1337">
                  <c:v>114.01136599626344</c:v>
                </c:pt>
                <c:pt idx="1338">
                  <c:v>114.08715284447487</c:v>
                </c:pt>
                <c:pt idx="1339">
                  <c:v>114.16221227822584</c:v>
                </c:pt>
                <c:pt idx="1340">
                  <c:v>114.1767416496499</c:v>
                </c:pt>
                <c:pt idx="1341">
                  <c:v>114.25130619271837</c:v>
                </c:pt>
                <c:pt idx="1342">
                  <c:v>114.32587073578685</c:v>
                </c:pt>
                <c:pt idx="1343">
                  <c:v>114.40043527885533</c:v>
                </c:pt>
                <c:pt idx="1344">
                  <c:v>114.4749998219238</c:v>
                </c:pt>
                <c:pt idx="1345">
                  <c:v>114.54956436499228</c:v>
                </c:pt>
                <c:pt idx="1346">
                  <c:v>114.62412890806075</c:v>
                </c:pt>
                <c:pt idx="1347">
                  <c:v>114.69869345112923</c:v>
                </c:pt>
                <c:pt idx="1348">
                  <c:v>114.77325799419771</c:v>
                </c:pt>
                <c:pt idx="1349">
                  <c:v>114.84782253726618</c:v>
                </c:pt>
                <c:pt idx="1350">
                  <c:v>114.92238708033466</c:v>
                </c:pt>
                <c:pt idx="1351">
                  <c:v>114.99695162340313</c:v>
                </c:pt>
                <c:pt idx="1352">
                  <c:v>115.07151616647161</c:v>
                </c:pt>
                <c:pt idx="1353">
                  <c:v>115.14608070954009</c:v>
                </c:pt>
                <c:pt idx="1354">
                  <c:v>115.22064525260856</c:v>
                </c:pt>
                <c:pt idx="1355">
                  <c:v>115.29520979567704</c:v>
                </c:pt>
                <c:pt idx="1356">
                  <c:v>115.36977433874551</c:v>
                </c:pt>
                <c:pt idx="1357">
                  <c:v>115.44433888181399</c:v>
                </c:pt>
                <c:pt idx="1358">
                  <c:v>115.51890342488247</c:v>
                </c:pt>
                <c:pt idx="1359">
                  <c:v>115.59346796795094</c:v>
                </c:pt>
                <c:pt idx="1360">
                  <c:v>115.66803251101942</c:v>
                </c:pt>
                <c:pt idx="1361">
                  <c:v>115.7425970540879</c:v>
                </c:pt>
                <c:pt idx="1362">
                  <c:v>115.81716159715637</c:v>
                </c:pt>
                <c:pt idx="1363">
                  <c:v>115.89172614022485</c:v>
                </c:pt>
                <c:pt idx="1364">
                  <c:v>115.96629068329332</c:v>
                </c:pt>
                <c:pt idx="1365">
                  <c:v>116.0408552263618</c:v>
                </c:pt>
                <c:pt idx="1366">
                  <c:v>116.11541976943028</c:v>
                </c:pt>
                <c:pt idx="1367">
                  <c:v>116.18998431249875</c:v>
                </c:pt>
                <c:pt idx="1368">
                  <c:v>116.26454885556723</c:v>
                </c:pt>
                <c:pt idx="1369">
                  <c:v>116.3391133986357</c:v>
                </c:pt>
                <c:pt idx="1370">
                  <c:v>116.41367794170418</c:v>
                </c:pt>
                <c:pt idx="1371">
                  <c:v>116.48824248477266</c:v>
                </c:pt>
                <c:pt idx="1372">
                  <c:v>116.56280702784113</c:v>
                </c:pt>
                <c:pt idx="1373">
                  <c:v>116.63737157090961</c:v>
                </c:pt>
                <c:pt idx="1374">
                  <c:v>116.71193611397808</c:v>
                </c:pt>
                <c:pt idx="1375">
                  <c:v>116.78650065704656</c:v>
                </c:pt>
                <c:pt idx="1376">
                  <c:v>116.86106520011504</c:v>
                </c:pt>
                <c:pt idx="1377">
                  <c:v>116.93562974318351</c:v>
                </c:pt>
                <c:pt idx="1378">
                  <c:v>117.01019428625199</c:v>
                </c:pt>
                <c:pt idx="1379">
                  <c:v>117.08475882932046</c:v>
                </c:pt>
                <c:pt idx="1380">
                  <c:v>117.15932337238894</c:v>
                </c:pt>
                <c:pt idx="1381">
                  <c:v>117.23388791545742</c:v>
                </c:pt>
                <c:pt idx="1382">
                  <c:v>117.30845245852589</c:v>
                </c:pt>
                <c:pt idx="1383">
                  <c:v>117.38301700159437</c:v>
                </c:pt>
                <c:pt idx="1384">
                  <c:v>117.45758154466284</c:v>
                </c:pt>
                <c:pt idx="1385">
                  <c:v>117.53214608773132</c:v>
                </c:pt>
                <c:pt idx="1386">
                  <c:v>117.6067106307998</c:v>
                </c:pt>
                <c:pt idx="1387">
                  <c:v>117.68127517386827</c:v>
                </c:pt>
                <c:pt idx="1388">
                  <c:v>117.75583971693675</c:v>
                </c:pt>
                <c:pt idx="1389">
                  <c:v>117.83077137792151</c:v>
                </c:pt>
                <c:pt idx="1390">
                  <c:v>117.90645198894757</c:v>
                </c:pt>
                <c:pt idx="1391">
                  <c:v>117.9829044668041</c:v>
                </c:pt>
                <c:pt idx="1392">
                  <c:v>118.06015292138287</c:v>
                </c:pt>
                <c:pt idx="1393">
                  <c:v>118.13822274449475</c:v>
                </c:pt>
                <c:pt idx="1394">
                  <c:v>118.21714070737229</c:v>
                </c:pt>
                <c:pt idx="1395">
                  <c:v>118.29693506791949</c:v>
                </c:pt>
                <c:pt idx="1396">
                  <c:v>118.37763568892706</c:v>
                </c:pt>
                <c:pt idx="1397">
                  <c:v>118.45927416865524</c:v>
                </c:pt>
                <c:pt idx="1398">
                  <c:v>118.5418839854035</c:v>
                </c:pt>
                <c:pt idx="1399">
                  <c:v>118.62550065794278</c:v>
                </c:pt>
                <c:pt idx="1400">
                  <c:v>118.71016192399111</c:v>
                </c:pt>
                <c:pt idx="1401">
                  <c:v>118.79590793927636</c:v>
                </c:pt>
                <c:pt idx="1402">
                  <c:v>118.88278150016544</c:v>
                </c:pt>
                <c:pt idx="1403">
                  <c:v>118.97082829336208</c:v>
                </c:pt>
                <c:pt idx="1404">
                  <c:v>119.06009717680814</c:v>
                </c:pt>
                <c:pt idx="1405">
                  <c:v>119.1506404966907</c:v>
                </c:pt>
                <c:pt idx="1406">
                  <c:v>119.24251444639448</c:v>
                </c:pt>
                <c:pt idx="1407">
                  <c:v>119.3357794743897</c:v>
                </c:pt>
                <c:pt idx="1408">
                  <c:v>119.42976134569696</c:v>
                </c:pt>
                <c:pt idx="1409">
                  <c:v>119.52374321700422</c:v>
                </c:pt>
                <c:pt idx="1410">
                  <c:v>119.61772508831149</c:v>
                </c:pt>
                <c:pt idx="1411">
                  <c:v>119.71170695961875</c:v>
                </c:pt>
                <c:pt idx="1412">
                  <c:v>119.80568883092602</c:v>
                </c:pt>
                <c:pt idx="1413">
                  <c:v>119.89967070223328</c:v>
                </c:pt>
                <c:pt idx="1414">
                  <c:v>119.99365257354054</c:v>
                </c:pt>
                <c:pt idx="1415">
                  <c:v>120.08763444484781</c:v>
                </c:pt>
                <c:pt idx="1416">
                  <c:v>120.18161631615507</c:v>
                </c:pt>
                <c:pt idx="1417">
                  <c:v>120.27559818746234</c:v>
                </c:pt>
                <c:pt idx="1418">
                  <c:v>120.3695800587696</c:v>
                </c:pt>
                <c:pt idx="1419">
                  <c:v>120.46356193007686</c:v>
                </c:pt>
                <c:pt idx="1420">
                  <c:v>120.55754380138413</c:v>
                </c:pt>
                <c:pt idx="1421">
                  <c:v>120.65152567269139</c:v>
                </c:pt>
                <c:pt idx="1422">
                  <c:v>120.74550754399866</c:v>
                </c:pt>
                <c:pt idx="1423">
                  <c:v>120.83948941530592</c:v>
                </c:pt>
                <c:pt idx="1424">
                  <c:v>120.93347128661318</c:v>
                </c:pt>
                <c:pt idx="1425">
                  <c:v>121.02745315792045</c:v>
                </c:pt>
                <c:pt idx="1426">
                  <c:v>121.12143502922771</c:v>
                </c:pt>
                <c:pt idx="1427">
                  <c:v>121.21541690053498</c:v>
                </c:pt>
                <c:pt idx="1428">
                  <c:v>121.30939877184224</c:v>
                </c:pt>
                <c:pt idx="1429">
                  <c:v>121.4033806431495</c:v>
                </c:pt>
                <c:pt idx="1430">
                  <c:v>121.49736251445677</c:v>
                </c:pt>
                <c:pt idx="1431">
                  <c:v>121.59134438576403</c:v>
                </c:pt>
                <c:pt idx="1432">
                  <c:v>121.6853262570713</c:v>
                </c:pt>
                <c:pt idx="1433">
                  <c:v>121.77930812837856</c:v>
                </c:pt>
                <c:pt idx="1434">
                  <c:v>121.87328999968582</c:v>
                </c:pt>
                <c:pt idx="1435">
                  <c:v>121.96727187099309</c:v>
                </c:pt>
                <c:pt idx="1436">
                  <c:v>122.06125374230035</c:v>
                </c:pt>
                <c:pt idx="1437">
                  <c:v>122.15523561360762</c:v>
                </c:pt>
                <c:pt idx="1438">
                  <c:v>122.24921748491488</c:v>
                </c:pt>
                <c:pt idx="1439">
                  <c:v>122.34319935622214</c:v>
                </c:pt>
                <c:pt idx="1440">
                  <c:v>122.43718122752941</c:v>
                </c:pt>
                <c:pt idx="1441">
                  <c:v>122.53116309883667</c:v>
                </c:pt>
                <c:pt idx="1442">
                  <c:v>122.62514497014394</c:v>
                </c:pt>
                <c:pt idx="1443">
                  <c:v>122.7191268414512</c:v>
                </c:pt>
                <c:pt idx="1444">
                  <c:v>122.81310871275846</c:v>
                </c:pt>
                <c:pt idx="1445">
                  <c:v>122.90709058406573</c:v>
                </c:pt>
                <c:pt idx="1446">
                  <c:v>123.00107245537299</c:v>
                </c:pt>
                <c:pt idx="1447">
                  <c:v>123.09505432668026</c:v>
                </c:pt>
                <c:pt idx="1448">
                  <c:v>123.18903619798752</c:v>
                </c:pt>
                <c:pt idx="1449">
                  <c:v>123.28301806929478</c:v>
                </c:pt>
                <c:pt idx="1450">
                  <c:v>123.37699994060205</c:v>
                </c:pt>
                <c:pt idx="1451">
                  <c:v>123.47098181190931</c:v>
                </c:pt>
                <c:pt idx="1452">
                  <c:v>123.56496368321658</c:v>
                </c:pt>
                <c:pt idx="1453">
                  <c:v>123.65894555452384</c:v>
                </c:pt>
                <c:pt idx="1454">
                  <c:v>123.7529274258311</c:v>
                </c:pt>
                <c:pt idx="1455">
                  <c:v>123.84690929713837</c:v>
                </c:pt>
                <c:pt idx="1456">
                  <c:v>123.94089116844563</c:v>
                </c:pt>
                <c:pt idx="1457">
                  <c:v>124.0348730397529</c:v>
                </c:pt>
                <c:pt idx="1458">
                  <c:v>124.12885491106016</c:v>
                </c:pt>
                <c:pt idx="1459">
                  <c:v>124.22283678236742</c:v>
                </c:pt>
                <c:pt idx="1460">
                  <c:v>124.31681865367469</c:v>
                </c:pt>
                <c:pt idx="1461">
                  <c:v>124.41080052498195</c:v>
                </c:pt>
                <c:pt idx="1462">
                  <c:v>124.50478239628922</c:v>
                </c:pt>
                <c:pt idx="1463">
                  <c:v>124.59876426759648</c:v>
                </c:pt>
                <c:pt idx="1464">
                  <c:v>124.69274613890374</c:v>
                </c:pt>
                <c:pt idx="1465">
                  <c:v>124.78672801021101</c:v>
                </c:pt>
                <c:pt idx="1466">
                  <c:v>124.88070988151827</c:v>
                </c:pt>
                <c:pt idx="1467">
                  <c:v>124.97469175282554</c:v>
                </c:pt>
                <c:pt idx="1468">
                  <c:v>125.0686736241328</c:v>
                </c:pt>
                <c:pt idx="1469">
                  <c:v>125.16265549544006</c:v>
                </c:pt>
                <c:pt idx="1470">
                  <c:v>125.25663736674733</c:v>
                </c:pt>
                <c:pt idx="1471">
                  <c:v>125.35061923805459</c:v>
                </c:pt>
                <c:pt idx="1472">
                  <c:v>125.44460110936186</c:v>
                </c:pt>
                <c:pt idx="1473">
                  <c:v>125.53858298066912</c:v>
                </c:pt>
                <c:pt idx="1474">
                  <c:v>125.63256485197638</c:v>
                </c:pt>
                <c:pt idx="1475">
                  <c:v>125.72654672328365</c:v>
                </c:pt>
                <c:pt idx="1476">
                  <c:v>125.82052859459091</c:v>
                </c:pt>
                <c:pt idx="1477">
                  <c:v>125.91451046589818</c:v>
                </c:pt>
                <c:pt idx="1478">
                  <c:v>126.00849233720544</c:v>
                </c:pt>
                <c:pt idx="1479">
                  <c:v>126.1024742085127</c:v>
                </c:pt>
                <c:pt idx="1480">
                  <c:v>126.19645607981997</c:v>
                </c:pt>
                <c:pt idx="1481">
                  <c:v>126.29043795112723</c:v>
                </c:pt>
                <c:pt idx="1482">
                  <c:v>126.3844198224345</c:v>
                </c:pt>
                <c:pt idx="1483">
                  <c:v>126.47840169374176</c:v>
                </c:pt>
                <c:pt idx="1484">
                  <c:v>126.57238356504902</c:v>
                </c:pt>
                <c:pt idx="1485">
                  <c:v>126.66636543635629</c:v>
                </c:pt>
                <c:pt idx="1486">
                  <c:v>126.76034730766355</c:v>
                </c:pt>
                <c:pt idx="1487">
                  <c:v>126.85432917897081</c:v>
                </c:pt>
                <c:pt idx="1488">
                  <c:v>126.94831105027808</c:v>
                </c:pt>
                <c:pt idx="1489">
                  <c:v>127.04229292158534</c:v>
                </c:pt>
                <c:pt idx="1490">
                  <c:v>127.13627479289261</c:v>
                </c:pt>
                <c:pt idx="1491">
                  <c:v>127.23025666419987</c:v>
                </c:pt>
                <c:pt idx="1492">
                  <c:v>127.32423853550713</c:v>
                </c:pt>
                <c:pt idx="1493">
                  <c:v>127.4182204068144</c:v>
                </c:pt>
                <c:pt idx="1494">
                  <c:v>127.51220227812166</c:v>
                </c:pt>
                <c:pt idx="1495">
                  <c:v>127.60618414942893</c:v>
                </c:pt>
                <c:pt idx="1496">
                  <c:v>127.70016602073619</c:v>
                </c:pt>
                <c:pt idx="1497">
                  <c:v>127.79414789204345</c:v>
                </c:pt>
                <c:pt idx="1498">
                  <c:v>127.88812976335072</c:v>
                </c:pt>
                <c:pt idx="1499">
                  <c:v>127.98211163465798</c:v>
                </c:pt>
                <c:pt idx="1500">
                  <c:v>128.07609350596525</c:v>
                </c:pt>
                <c:pt idx="1501">
                  <c:v>128.1700753772725</c:v>
                </c:pt>
                <c:pt idx="1502">
                  <c:v>128.26405724857975</c:v>
                </c:pt>
                <c:pt idx="1503">
                  <c:v>128.358039119887</c:v>
                </c:pt>
                <c:pt idx="1504">
                  <c:v>128.45202099119425</c:v>
                </c:pt>
                <c:pt idx="1505">
                  <c:v>128.5460028625015</c:v>
                </c:pt>
                <c:pt idx="1506">
                  <c:v>128.63998473380875</c:v>
                </c:pt>
                <c:pt idx="1507">
                  <c:v>128.733966605116</c:v>
                </c:pt>
                <c:pt idx="1508">
                  <c:v>128.82794847642324</c:v>
                </c:pt>
                <c:pt idx="1509">
                  <c:v>128.92193034773049</c:v>
                </c:pt>
                <c:pt idx="1510">
                  <c:v>129.01591221903774</c:v>
                </c:pt>
                <c:pt idx="1511">
                  <c:v>129.10989409034499</c:v>
                </c:pt>
                <c:pt idx="1512">
                  <c:v>129.20387596165224</c:v>
                </c:pt>
                <c:pt idx="1513">
                  <c:v>129.29785783295949</c:v>
                </c:pt>
                <c:pt idx="1514">
                  <c:v>129.39183970426674</c:v>
                </c:pt>
                <c:pt idx="1515">
                  <c:v>129.48582157557399</c:v>
                </c:pt>
                <c:pt idx="1516">
                  <c:v>129.57963234823569</c:v>
                </c:pt>
                <c:pt idx="1517">
                  <c:v>129.6731037117074</c:v>
                </c:pt>
                <c:pt idx="1518">
                  <c:v>129.76623994121249</c:v>
                </c:pt>
                <c:pt idx="1519">
                  <c:v>129.85904522590172</c:v>
                </c:pt>
                <c:pt idx="1520">
                  <c:v>129.95152367124993</c:v>
                </c:pt>
                <c:pt idx="1521">
                  <c:v>130.04367930136752</c:v>
                </c:pt>
                <c:pt idx="1522">
                  <c:v>130.13551606123082</c:v>
                </c:pt>
                <c:pt idx="1523">
                  <c:v>130.22703781883445</c:v>
                </c:pt>
                <c:pt idx="1524">
                  <c:v>130.31824836726909</c:v>
                </c:pt>
                <c:pt idx="1525">
                  <c:v>130.40915142672785</c:v>
                </c:pt>
                <c:pt idx="1526">
                  <c:v>130.49990191705288</c:v>
                </c:pt>
                <c:pt idx="1527">
                  <c:v>130.59065240737792</c:v>
                </c:pt>
                <c:pt idx="1528">
                  <c:v>130.68140289770295</c:v>
                </c:pt>
                <c:pt idx="1529">
                  <c:v>130.77215338802799</c:v>
                </c:pt>
                <c:pt idx="1530">
                  <c:v>130.86290387835302</c:v>
                </c:pt>
                <c:pt idx="1531">
                  <c:v>130.95365436867806</c:v>
                </c:pt>
                <c:pt idx="1532">
                  <c:v>131.04440485900309</c:v>
                </c:pt>
                <c:pt idx="1533">
                  <c:v>131.13515534932813</c:v>
                </c:pt>
                <c:pt idx="1534">
                  <c:v>131.22590583965317</c:v>
                </c:pt>
                <c:pt idx="1535">
                  <c:v>131.31732134461646</c:v>
                </c:pt>
                <c:pt idx="1536">
                  <c:v>131.41010689454612</c:v>
                </c:pt>
                <c:pt idx="1537">
                  <c:v>131.50432599906088</c:v>
                </c:pt>
                <c:pt idx="1538">
                  <c:v>131.60004723163485</c:v>
                </c:pt>
                <c:pt idx="1539">
                  <c:v>131.69734481356261</c:v>
                </c:pt>
                <c:pt idx="1540">
                  <c:v>131.79629928747113</c:v>
                </c:pt>
                <c:pt idx="1541">
                  <c:v>131.89699829775608</c:v>
                </c:pt>
                <c:pt idx="1542">
                  <c:v>131.99953749945203</c:v>
                </c:pt>
                <c:pt idx="1543">
                  <c:v>132.10402162235462</c:v>
                </c:pt>
                <c:pt idx="1544">
                  <c:v>132.21056572409381</c:v>
                </c:pt>
                <c:pt idx="1545">
                  <c:v>132.31818103776143</c:v>
                </c:pt>
                <c:pt idx="1546">
                  <c:v>132.42579635142906</c:v>
                </c:pt>
                <c:pt idx="1547">
                  <c:v>132.53341166509668</c:v>
                </c:pt>
                <c:pt idx="1548">
                  <c:v>132.6410269787643</c:v>
                </c:pt>
                <c:pt idx="1549">
                  <c:v>132.74864229243192</c:v>
                </c:pt>
                <c:pt idx="1550">
                  <c:v>132.85625760609955</c:v>
                </c:pt>
                <c:pt idx="1551">
                  <c:v>132.96387291976717</c:v>
                </c:pt>
                <c:pt idx="1552">
                  <c:v>133.07148823343479</c:v>
                </c:pt>
                <c:pt idx="1553">
                  <c:v>133.17910354710241</c:v>
                </c:pt>
                <c:pt idx="1554">
                  <c:v>133.28671886077004</c:v>
                </c:pt>
                <c:pt idx="1555">
                  <c:v>133.39433417443766</c:v>
                </c:pt>
                <c:pt idx="1556">
                  <c:v>133.50194948810528</c:v>
                </c:pt>
                <c:pt idx="1557">
                  <c:v>133.6095648017729</c:v>
                </c:pt>
                <c:pt idx="1558">
                  <c:v>133.71718011544053</c:v>
                </c:pt>
                <c:pt idx="1559">
                  <c:v>133.82479542910815</c:v>
                </c:pt>
                <c:pt idx="1560">
                  <c:v>133.93241074277577</c:v>
                </c:pt>
                <c:pt idx="1561">
                  <c:v>134.04002605644339</c:v>
                </c:pt>
                <c:pt idx="1562">
                  <c:v>134.14764137011102</c:v>
                </c:pt>
                <c:pt idx="1563">
                  <c:v>134.25525668377864</c:v>
                </c:pt>
                <c:pt idx="1564">
                  <c:v>134.36287199744626</c:v>
                </c:pt>
                <c:pt idx="1565">
                  <c:v>134.47048731111389</c:v>
                </c:pt>
                <c:pt idx="1566">
                  <c:v>134.57810262478151</c:v>
                </c:pt>
                <c:pt idx="1567">
                  <c:v>134.68571793844913</c:v>
                </c:pt>
                <c:pt idx="1568">
                  <c:v>134.79333325211675</c:v>
                </c:pt>
                <c:pt idx="1569">
                  <c:v>134.90094856578438</c:v>
                </c:pt>
                <c:pt idx="1570">
                  <c:v>135.008563879452</c:v>
                </c:pt>
                <c:pt idx="1571">
                  <c:v>135.11617919311962</c:v>
                </c:pt>
                <c:pt idx="1572">
                  <c:v>135.22379450678724</c:v>
                </c:pt>
                <c:pt idx="1573">
                  <c:v>135.33140982045487</c:v>
                </c:pt>
                <c:pt idx="1574">
                  <c:v>135.43902513412249</c:v>
                </c:pt>
                <c:pt idx="1575">
                  <c:v>135.54664044779011</c:v>
                </c:pt>
                <c:pt idx="1576">
                  <c:v>135.65425576145773</c:v>
                </c:pt>
                <c:pt idx="1577">
                  <c:v>135.76187107512536</c:v>
                </c:pt>
                <c:pt idx="1578">
                  <c:v>135.86948638879298</c:v>
                </c:pt>
                <c:pt idx="1579">
                  <c:v>135.9771017024606</c:v>
                </c:pt>
                <c:pt idx="1580">
                  <c:v>136.08471701612822</c:v>
                </c:pt>
                <c:pt idx="1581">
                  <c:v>136.19233232979585</c:v>
                </c:pt>
                <c:pt idx="1582">
                  <c:v>136.29994764346347</c:v>
                </c:pt>
                <c:pt idx="1583">
                  <c:v>136.40756295713109</c:v>
                </c:pt>
                <c:pt idx="1584">
                  <c:v>136.51517827079871</c:v>
                </c:pt>
                <c:pt idx="1585">
                  <c:v>136.62279358446634</c:v>
                </c:pt>
                <c:pt idx="1586">
                  <c:v>136.73040889813396</c:v>
                </c:pt>
                <c:pt idx="1587">
                  <c:v>136.83802421180158</c:v>
                </c:pt>
                <c:pt idx="1588">
                  <c:v>136.9456395254692</c:v>
                </c:pt>
                <c:pt idx="1589">
                  <c:v>137.05325483913683</c:v>
                </c:pt>
                <c:pt idx="1590">
                  <c:v>137.16063378470406</c:v>
                </c:pt>
                <c:pt idx="1591">
                  <c:v>137.26754454534452</c:v>
                </c:pt>
                <c:pt idx="1592">
                  <c:v>137.37399404144489</c:v>
                </c:pt>
                <c:pt idx="1593">
                  <c:v>137.47998902919775</c:v>
                </c:pt>
                <c:pt idx="1594">
                  <c:v>137.5855361059854</c:v>
                </c:pt>
                <c:pt idx="1595">
                  <c:v>137.69064171553904</c:v>
                </c:pt>
                <c:pt idx="1596">
                  <c:v>137.79531215288469</c:v>
                </c:pt>
                <c:pt idx="1597">
                  <c:v>137.89955356908652</c:v>
                </c:pt>
                <c:pt idx="1598">
                  <c:v>138.00337197579765</c:v>
                </c:pt>
                <c:pt idx="1599">
                  <c:v>138.10677324962791</c:v>
                </c:pt>
                <c:pt idx="1600">
                  <c:v>138.20976313633724</c:v>
                </c:pt>
                <c:pt idx="1601">
                  <c:v>138.31234725486371</c:v>
                </c:pt>
                <c:pt idx="1602">
                  <c:v>138.41453110119323</c:v>
                </c:pt>
                <c:pt idx="1603">
                  <c:v>138.51630410036717</c:v>
                </c:pt>
                <c:pt idx="1604">
                  <c:v>138.61765609673424</c:v>
                </c:pt>
                <c:pt idx="1605">
                  <c:v>138.71859303655725</c:v>
                </c:pt>
                <c:pt idx="1606">
                  <c:v>138.81912073143454</c:v>
                </c:pt>
                <c:pt idx="1607">
                  <c:v>138.91924486251577</c:v>
                </c:pt>
                <c:pt idx="1608">
                  <c:v>139.01897098454961</c:v>
                </c:pt>
                <c:pt idx="1609">
                  <c:v>139.11830452977176</c:v>
                </c:pt>
                <c:pt idx="1610">
                  <c:v>139.21725081164047</c:v>
                </c:pt>
                <c:pt idx="1611">
                  <c:v>139.31581502842724</c:v>
                </c:pt>
                <c:pt idx="1612">
                  <c:v>139.41400226666929</c:v>
                </c:pt>
                <c:pt idx="1613">
                  <c:v>139.5118175044903</c:v>
                </c:pt>
                <c:pt idx="1614">
                  <c:v>139.60926561479542</c:v>
                </c:pt>
                <c:pt idx="1615">
                  <c:v>139.70635136834642</c:v>
                </c:pt>
                <c:pt idx="1616">
                  <c:v>139.80306711504605</c:v>
                </c:pt>
                <c:pt idx="1617">
                  <c:v>139.89940550156638</c:v>
                </c:pt>
                <c:pt idx="1618">
                  <c:v>139.99537159672582</c:v>
                </c:pt>
                <c:pt idx="1619">
                  <c:v>140.09097036031415</c:v>
                </c:pt>
                <c:pt idx="1620">
                  <c:v>140.18620664633511</c:v>
                </c:pt>
                <c:pt idx="1621">
                  <c:v>140.28108520612622</c:v>
                </c:pt>
                <c:pt idx="1622">
                  <c:v>140.37561069136137</c:v>
                </c:pt>
                <c:pt idx="1623">
                  <c:v>140.46978765694166</c:v>
                </c:pt>
                <c:pt idx="1624">
                  <c:v>140.56362056377935</c:v>
                </c:pt>
                <c:pt idx="1625">
                  <c:v>140.65711378148001</c:v>
                </c:pt>
                <c:pt idx="1626">
                  <c:v>140.75027159092693</c:v>
                </c:pt>
                <c:pt idx="1627">
                  <c:v>140.84309818677255</c:v>
                </c:pt>
                <c:pt idx="1628">
                  <c:v>140.93559767984075</c:v>
                </c:pt>
                <c:pt idx="1629">
                  <c:v>141.0277740994438</c:v>
                </c:pt>
                <c:pt idx="1630">
                  <c:v>141.1196313956178</c:v>
                </c:pt>
                <c:pt idx="1631">
                  <c:v>141.21117344128001</c:v>
                </c:pt>
                <c:pt idx="1632">
                  <c:v>141.30240403431134</c:v>
                </c:pt>
                <c:pt idx="1633">
                  <c:v>141.39332689956728</c:v>
                </c:pt>
                <c:pt idx="1634">
                  <c:v>141.48394569082012</c:v>
                </c:pt>
                <c:pt idx="1635">
                  <c:v>141.57426399263531</c:v>
                </c:pt>
                <c:pt idx="1636">
                  <c:v>141.66428532218472</c:v>
                </c:pt>
                <c:pt idx="1637">
                  <c:v>141.75401313099948</c:v>
                </c:pt>
                <c:pt idx="1638">
                  <c:v>141.84345080666446</c:v>
                </c:pt>
                <c:pt idx="1639">
                  <c:v>141.93260167445735</c:v>
                </c:pt>
                <c:pt idx="1640">
                  <c:v>142.0214689989339</c:v>
                </c:pt>
                <c:pt idx="1641">
                  <c:v>142.11005598546186</c:v>
                </c:pt>
                <c:pt idx="1642">
                  <c:v>142.19836578170558</c:v>
                </c:pt>
                <c:pt idx="1643">
                  <c:v>142.28645870292203</c:v>
                </c:pt>
                <c:pt idx="1644">
                  <c:v>142.37445084057137</c:v>
                </c:pt>
                <c:pt idx="1645">
                  <c:v>142.46245683156593</c:v>
                </c:pt>
                <c:pt idx="1646">
                  <c:v>142.5505911761536</c:v>
                </c:pt>
                <c:pt idx="1647">
                  <c:v>142.63896954936197</c:v>
                </c:pt>
                <c:pt idx="1648">
                  <c:v>142.72771014822413</c:v>
                </c:pt>
                <c:pt idx="1649">
                  <c:v>142.8169351192349</c:v>
                </c:pt>
                <c:pt idx="1650">
                  <c:v>142.90677211563994</c:v>
                </c:pt>
                <c:pt idx="1651">
                  <c:v>142.99729416980762</c:v>
                </c:pt>
                <c:pt idx="1652">
                  <c:v>143.0885158850825</c:v>
                </c:pt>
                <c:pt idx="1653">
                  <c:v>143.18045239981438</c:v>
                </c:pt>
                <c:pt idx="1654">
                  <c:v>143.27311941528231</c:v>
                </c:pt>
                <c:pt idx="1655">
                  <c:v>143.36653322552255</c:v>
                </c:pt>
                <c:pt idx="1656">
                  <c:v>143.46071074922179</c:v>
                </c:pt>
                <c:pt idx="1657">
                  <c:v>143.55566956385294</c:v>
                </c:pt>
                <c:pt idx="1658">
                  <c:v>143.65142794224943</c:v>
                </c:pt>
                <c:pt idx="1659">
                  <c:v>143.74800489183463</c:v>
                </c:pt>
                <c:pt idx="1660">
                  <c:v>143.84542019674569</c:v>
                </c:pt>
                <c:pt idx="1661">
                  <c:v>143.9436282582933</c:v>
                </c:pt>
                <c:pt idx="1662">
                  <c:v>144.04249911587107</c:v>
                </c:pt>
                <c:pt idx="1663">
                  <c:v>144.14188096838578</c:v>
                </c:pt>
                <c:pt idx="1664">
                  <c:v>144.24161468859629</c:v>
                </c:pt>
                <c:pt idx="1665">
                  <c:v>144.34153604764819</c:v>
                </c:pt>
                <c:pt idx="1666">
                  <c:v>144.44147814667653</c:v>
                </c:pt>
                <c:pt idx="1667">
                  <c:v>144.54127395829966</c:v>
                </c:pt>
                <c:pt idx="1668">
                  <c:v>144.64075887201992</c:v>
                </c:pt>
                <c:pt idx="1669">
                  <c:v>144.73985447888086</c:v>
                </c:pt>
                <c:pt idx="1670">
                  <c:v>144.83856602133719</c:v>
                </c:pt>
                <c:pt idx="1671">
                  <c:v>144.93689862878847</c:v>
                </c:pt>
                <c:pt idx="1672">
                  <c:v>145.03477873978045</c:v>
                </c:pt>
                <c:pt idx="1673">
                  <c:v>145.13205861752056</c:v>
                </c:pt>
                <c:pt idx="1674">
                  <c:v>145.22858685433766</c:v>
                </c:pt>
                <c:pt idx="1675">
                  <c:v>145.32422306251868</c:v>
                </c:pt>
                <c:pt idx="1676">
                  <c:v>145.41885099987744</c:v>
                </c:pt>
                <c:pt idx="1677">
                  <c:v>145.51236671123712</c:v>
                </c:pt>
                <c:pt idx="1678">
                  <c:v>145.60467894244528</c:v>
                </c:pt>
                <c:pt idx="1679">
                  <c:v>145.69570922448293</c:v>
                </c:pt>
                <c:pt idx="1680">
                  <c:v>145.78545114526781</c:v>
                </c:pt>
                <c:pt idx="1681">
                  <c:v>145.87396014517296</c:v>
                </c:pt>
                <c:pt idx="1682">
                  <c:v>145.96128783098189</c:v>
                </c:pt>
                <c:pt idx="1683">
                  <c:v>146.04748233664847</c:v>
                </c:pt>
                <c:pt idx="1684">
                  <c:v>146.13258864156273</c:v>
                </c:pt>
                <c:pt idx="1685">
                  <c:v>146.2166488522837</c:v>
                </c:pt>
                <c:pt idx="1686">
                  <c:v>146.29970245273677</c:v>
                </c:pt>
                <c:pt idx="1687">
                  <c:v>146.38178652708467</c:v>
                </c:pt>
                <c:pt idx="1688">
                  <c:v>146.46293595883319</c:v>
                </c:pt>
                <c:pt idx="1689">
                  <c:v>146.54318360919666</c:v>
                </c:pt>
                <c:pt idx="1690">
                  <c:v>146.62260189940994</c:v>
                </c:pt>
                <c:pt idx="1691">
                  <c:v>146.70129856466588</c:v>
                </c:pt>
                <c:pt idx="1692">
                  <c:v>146.77937353132543</c:v>
                </c:pt>
                <c:pt idx="1693">
                  <c:v>146.85692026841417</c:v>
                </c:pt>
                <c:pt idx="1694">
                  <c:v>146.93402694163279</c:v>
                </c:pt>
                <c:pt idx="1695">
                  <c:v>147.01077741380681</c:v>
                </c:pt>
                <c:pt idx="1696">
                  <c:v>147.08725212649148</c:v>
                </c:pt>
                <c:pt idx="1697">
                  <c:v>147.16352889073499</c:v>
                </c:pt>
                <c:pt idx="1698">
                  <c:v>147.23964661571705</c:v>
                </c:pt>
                <c:pt idx="1699">
                  <c:v>147.31560658354206</c:v>
                </c:pt>
                <c:pt idx="1700">
                  <c:v>147.39141006013381</c:v>
                </c:pt>
                <c:pt idx="1701">
                  <c:v>147.4670582955178</c:v>
                </c:pt>
                <c:pt idx="1702">
                  <c:v>147.54255252409746</c:v>
                </c:pt>
                <c:pt idx="1703">
                  <c:v>147.61789396492421</c:v>
                </c:pt>
                <c:pt idx="1704">
                  <c:v>147.69308382196147</c:v>
                </c:pt>
                <c:pt idx="1705">
                  <c:v>147.76812328434295</c:v>
                </c:pt>
                <c:pt idx="1706">
                  <c:v>147.8430135266253</c:v>
                </c:pt>
                <c:pt idx="1707">
                  <c:v>147.9177515506868</c:v>
                </c:pt>
              </c:numCache>
            </c:numRef>
          </c:cat>
          <c:val>
            <c:numRef>
              <c:f>Track!$Z$2:$Z$1709</c:f>
              <c:numCache>
                <c:formatCode>General</c:formatCode>
                <c:ptCount val="1708"/>
                <c:pt idx="0">
                  <c:v>16886.560814651071</c:v>
                </c:pt>
                <c:pt idx="1">
                  <c:v>16943.634234360637</c:v>
                </c:pt>
                <c:pt idx="2">
                  <c:v>16269.079513048298</c:v>
                </c:pt>
                <c:pt idx="3">
                  <c:v>15550.829193499154</c:v>
                </c:pt>
                <c:pt idx="4">
                  <c:v>14798.641085302183</c:v>
                </c:pt>
                <c:pt idx="5">
                  <c:v>13903.02694692508</c:v>
                </c:pt>
                <c:pt idx="6">
                  <c:v>13749.579890386909</c:v>
                </c:pt>
                <c:pt idx="7">
                  <c:v>13600.711302244723</c:v>
                </c:pt>
                <c:pt idx="8">
                  <c:v>13407.794025069632</c:v>
                </c:pt>
                <c:pt idx="9">
                  <c:v>13176.377434830012</c:v>
                </c:pt>
                <c:pt idx="10">
                  <c:v>12887.360193875267</c:v>
                </c:pt>
                <c:pt idx="11">
                  <c:v>12547.708265765803</c:v>
                </c:pt>
                <c:pt idx="12">
                  <c:v>12163.506614466296</c:v>
                </c:pt>
                <c:pt idx="13">
                  <c:v>11740.075370317019</c:v>
                </c:pt>
                <c:pt idx="14">
                  <c:v>11326.9298319095</c:v>
                </c:pt>
                <c:pt idx="15">
                  <c:v>10879.51067029162</c:v>
                </c:pt>
                <c:pt idx="16">
                  <c:v>10454.850207901649</c:v>
                </c:pt>
                <c:pt idx="17">
                  <c:v>10050.999288636109</c:v>
                </c:pt>
                <c:pt idx="18">
                  <c:v>9666.2443293325196</c:v>
                </c:pt>
                <c:pt idx="19">
                  <c:v>9299.0707056363772</c:v>
                </c:pt>
                <c:pt idx="20">
                  <c:v>8938.7039770079173</c:v>
                </c:pt>
                <c:pt idx="21">
                  <c:v>8594.0290027147894</c:v>
                </c:pt>
                <c:pt idx="22">
                  <c:v>8250.0494112702272</c:v>
                </c:pt>
                <c:pt idx="23">
                  <c:v>7911.7646658088433</c:v>
                </c:pt>
                <c:pt idx="24">
                  <c:v>7574.1020610779706</c:v>
                </c:pt>
                <c:pt idx="25">
                  <c:v>7237.1859106088996</c:v>
                </c:pt>
                <c:pt idx="26">
                  <c:v>6901.1231768166053</c:v>
                </c:pt>
                <c:pt idx="27">
                  <c:v>6569.9852767896355</c:v>
                </c:pt>
                <c:pt idx="28">
                  <c:v>6239.6301710967691</c:v>
                </c:pt>
                <c:pt idx="29">
                  <c:v>5913.8452165080125</c:v>
                </c:pt>
                <c:pt idx="30">
                  <c:v>5577.8341715731804</c:v>
                </c:pt>
                <c:pt idx="31">
                  <c:v>5232.465136151468</c:v>
                </c:pt>
                <c:pt idx="32">
                  <c:v>4891.5797211309018</c:v>
                </c:pt>
                <c:pt idx="33">
                  <c:v>4542.1156198800181</c:v>
                </c:pt>
                <c:pt idx="34">
                  <c:v>4184.788662728457</c:v>
                </c:pt>
                <c:pt idx="35">
                  <c:v>3831.8266936674245</c:v>
                </c:pt>
                <c:pt idx="36">
                  <c:v>3471.6314428735077</c:v>
                </c:pt>
                <c:pt idx="37">
                  <c:v>3115.6547702628577</c:v>
                </c:pt>
                <c:pt idx="38">
                  <c:v>2735.4830176016258</c:v>
                </c:pt>
                <c:pt idx="39">
                  <c:v>2749.0290722386253</c:v>
                </c:pt>
                <c:pt idx="40">
                  <c:v>2762.5366607596334</c:v>
                </c:pt>
                <c:pt idx="41">
                  <c:v>2776.0061792559663</c:v>
                </c:pt>
                <c:pt idx="42">
                  <c:v>2789.4380173486352</c:v>
                </c:pt>
                <c:pt idx="43">
                  <c:v>2802.8325583345886</c:v>
                </c:pt>
                <c:pt idx="44">
                  <c:v>2816.1901793287343</c:v>
                </c:pt>
                <c:pt idx="45">
                  <c:v>2829.5112514018983</c:v>
                </c:pt>
                <c:pt idx="46">
                  <c:v>2842.7961397148574</c:v>
                </c:pt>
                <c:pt idx="47">
                  <c:v>2856.0452036485749</c:v>
                </c:pt>
                <c:pt idx="48">
                  <c:v>2869.2587969307842</c:v>
                </c:pt>
                <c:pt idx="49">
                  <c:v>2882.4372677590327</c:v>
                </c:pt>
                <c:pt idx="50">
                  <c:v>2895.5809589203036</c:v>
                </c:pt>
                <c:pt idx="51">
                  <c:v>2908.6902079073479</c:v>
                </c:pt>
                <c:pt idx="52">
                  <c:v>2921.7653470318182</c:v>
                </c:pt>
                <c:pt idx="53">
                  <c:v>2934.8067035343192</c:v>
                </c:pt>
                <c:pt idx="54">
                  <c:v>2947.8145996914809</c:v>
                </c:pt>
                <c:pt idx="55">
                  <c:v>2960.789352920141</c:v>
                </c:pt>
                <c:pt idx="56">
                  <c:v>2973.7312758787466</c:v>
                </c:pt>
                <c:pt idx="57">
                  <c:v>2986.6406765660449</c:v>
                </c:pt>
                <c:pt idx="58">
                  <c:v>2999.5178584171717</c:v>
                </c:pt>
                <c:pt idx="59">
                  <c:v>3012.3631203972109</c:v>
                </c:pt>
                <c:pt idx="60">
                  <c:v>3025.1767570923002</c:v>
                </c:pt>
                <c:pt idx="61">
                  <c:v>3037.9590587983766</c:v>
                </c:pt>
                <c:pt idx="62">
                  <c:v>3050.7103116076214</c:v>
                </c:pt>
                <c:pt idx="63">
                  <c:v>3063.4307974926796</c:v>
                </c:pt>
                <c:pt idx="64">
                  <c:v>3076.1207943887384</c:v>
                </c:pt>
                <c:pt idx="65">
                  <c:v>3088.7805762735043</c:v>
                </c:pt>
                <c:pt idx="66">
                  <c:v>3101.4104132451721</c:v>
                </c:pt>
                <c:pt idx="67">
                  <c:v>3114.0105715984209</c:v>
                </c:pt>
                <c:pt idx="68">
                  <c:v>3126.5813138985213</c:v>
                </c:pt>
                <c:pt idx="69">
                  <c:v>3139.122899053591</c:v>
                </c:pt>
                <c:pt idx="70">
                  <c:v>3151.6355823850736</c:v>
                </c:pt>
                <c:pt idx="71">
                  <c:v>3164.1196156964725</c:v>
                </c:pt>
                <c:pt idx="72">
                  <c:v>3176.5752473404154</c:v>
                </c:pt>
                <c:pt idx="73">
                  <c:v>3189.0027222840799</c:v>
                </c:pt>
                <c:pt idx="74">
                  <c:v>3201.4022821730341</c:v>
                </c:pt>
                <c:pt idx="75">
                  <c:v>3213.7741653935482</c:v>
                </c:pt>
                <c:pt idx="76">
                  <c:v>3226.1186071334141</c:v>
                </c:pt>
                <c:pt idx="77">
                  <c:v>3238.435839441303</c:v>
                </c:pt>
                <c:pt idx="78">
                  <c:v>3250.7260912847341</c:v>
                </c:pt>
                <c:pt idx="79">
                  <c:v>3262.9895886066697</c:v>
                </c:pt>
                <c:pt idx="80">
                  <c:v>3275.2265543807789</c:v>
                </c:pt>
                <c:pt idx="81">
                  <c:v>3287.4372086654221</c:v>
                </c:pt>
                <c:pt idx="82">
                  <c:v>3299.6217686563723</c:v>
                </c:pt>
                <c:pt idx="83">
                  <c:v>3311.7804487383273</c:v>
                </c:pt>
                <c:pt idx="84">
                  <c:v>3323.9134605352374</c:v>
                </c:pt>
                <c:pt idx="85">
                  <c:v>3336.021012959478</c:v>
                </c:pt>
                <c:pt idx="86">
                  <c:v>3348.103312259911</c:v>
                </c:pt>
                <c:pt idx="87">
                  <c:v>3360.1605620688533</c:v>
                </c:pt>
                <c:pt idx="88">
                  <c:v>3372.1929634479893</c:v>
                </c:pt>
                <c:pt idx="89">
                  <c:v>3384.2007149332585</c:v>
                </c:pt>
                <c:pt idx="90">
                  <c:v>3396.1840125787367</c:v>
                </c:pt>
                <c:pt idx="91">
                  <c:v>3408.1430499995513</c:v>
                </c:pt>
                <c:pt idx="92">
                  <c:v>3420.0780184138403</c:v>
                </c:pt>
                <c:pt idx="93">
                  <c:v>3431.9891066837936</c:v>
                </c:pt>
                <c:pt idx="94">
                  <c:v>3443.8765013558041</c:v>
                </c:pt>
                <c:pt idx="95">
                  <c:v>3455.7403866997338</c:v>
                </c:pt>
                <c:pt idx="96">
                  <c:v>3442.2114887561747</c:v>
                </c:pt>
                <c:pt idx="97">
                  <c:v>3423.5627123448576</c:v>
                </c:pt>
                <c:pt idx="98">
                  <c:v>3404.9139359335404</c:v>
                </c:pt>
                <c:pt idx="99">
                  <c:v>3386.2651595222233</c:v>
                </c:pt>
                <c:pt idx="100">
                  <c:v>3367.6163831109061</c:v>
                </c:pt>
                <c:pt idx="101">
                  <c:v>3348.9676066995889</c:v>
                </c:pt>
                <c:pt idx="102">
                  <c:v>3330.3188302882718</c:v>
                </c:pt>
                <c:pt idx="103">
                  <c:v>3311.6700538769546</c:v>
                </c:pt>
                <c:pt idx="104">
                  <c:v>3293.0212774656375</c:v>
                </c:pt>
                <c:pt idx="105">
                  <c:v>3274.3725010543203</c:v>
                </c:pt>
                <c:pt idx="106">
                  <c:v>3255.7237246430032</c:v>
                </c:pt>
                <c:pt idx="107">
                  <c:v>3237.074948231686</c:v>
                </c:pt>
                <c:pt idx="108">
                  <c:v>3218.4261718203688</c:v>
                </c:pt>
                <c:pt idx="109">
                  <c:v>3199.7773954090517</c:v>
                </c:pt>
                <c:pt idx="110">
                  <c:v>3181.1286189977345</c:v>
                </c:pt>
                <c:pt idx="111">
                  <c:v>3162.4798425864174</c:v>
                </c:pt>
                <c:pt idx="112">
                  <c:v>3143.8310661751002</c:v>
                </c:pt>
                <c:pt idx="113">
                  <c:v>3125.182289763783</c:v>
                </c:pt>
                <c:pt idx="114">
                  <c:v>3106.5335133524659</c:v>
                </c:pt>
                <c:pt idx="115">
                  <c:v>3087.8847369411487</c:v>
                </c:pt>
                <c:pt idx="116">
                  <c:v>3069.2359605298316</c:v>
                </c:pt>
                <c:pt idx="117">
                  <c:v>3050.5871841185144</c:v>
                </c:pt>
                <c:pt idx="118">
                  <c:v>3031.9384077071973</c:v>
                </c:pt>
                <c:pt idx="119">
                  <c:v>3013.2896312958801</c:v>
                </c:pt>
                <c:pt idx="120">
                  <c:v>2994.6408548845629</c:v>
                </c:pt>
                <c:pt idx="121">
                  <c:v>2975.9920784732458</c:v>
                </c:pt>
                <c:pt idx="122">
                  <c:v>2957.3433020619286</c:v>
                </c:pt>
                <c:pt idx="123">
                  <c:v>2938.6945256506115</c:v>
                </c:pt>
                <c:pt idx="124">
                  <c:v>2920.0457492392943</c:v>
                </c:pt>
                <c:pt idx="125">
                  <c:v>2901.3969728279772</c:v>
                </c:pt>
                <c:pt idx="126">
                  <c:v>2882.74819641666</c:v>
                </c:pt>
                <c:pt idx="127">
                  <c:v>2864.0994200053428</c:v>
                </c:pt>
                <c:pt idx="128">
                  <c:v>2845.4506435940257</c:v>
                </c:pt>
                <c:pt idx="129">
                  <c:v>2826.8018671827085</c:v>
                </c:pt>
                <c:pt idx="130">
                  <c:v>2808.1530907713914</c:v>
                </c:pt>
                <c:pt idx="131">
                  <c:v>2789.5043143600742</c:v>
                </c:pt>
                <c:pt idx="132">
                  <c:v>2770.855537948757</c:v>
                </c:pt>
                <c:pt idx="133">
                  <c:v>2752.2067615374399</c:v>
                </c:pt>
                <c:pt idx="134">
                  <c:v>2733.5579851261227</c:v>
                </c:pt>
                <c:pt idx="135">
                  <c:v>2714.9092087148056</c:v>
                </c:pt>
                <c:pt idx="136">
                  <c:v>2696.2604323034884</c:v>
                </c:pt>
                <c:pt idx="137">
                  <c:v>2677.6116558921713</c:v>
                </c:pt>
                <c:pt idx="138">
                  <c:v>2658.9628794808541</c:v>
                </c:pt>
                <c:pt idx="139">
                  <c:v>2640.3141030695369</c:v>
                </c:pt>
                <c:pt idx="140">
                  <c:v>2621.6653266582198</c:v>
                </c:pt>
                <c:pt idx="141">
                  <c:v>2603.0165502469026</c:v>
                </c:pt>
                <c:pt idx="142">
                  <c:v>2584.3677738355855</c:v>
                </c:pt>
                <c:pt idx="143">
                  <c:v>2565.7189974242683</c:v>
                </c:pt>
                <c:pt idx="144">
                  <c:v>2547.0702210129512</c:v>
                </c:pt>
                <c:pt idx="145">
                  <c:v>2528.421444601634</c:v>
                </c:pt>
                <c:pt idx="146">
                  <c:v>2509.7726681903168</c:v>
                </c:pt>
                <c:pt idx="147">
                  <c:v>2491.1238917789997</c:v>
                </c:pt>
                <c:pt idx="148">
                  <c:v>2472.4751153676825</c:v>
                </c:pt>
                <c:pt idx="149">
                  <c:v>2453.8263389563654</c:v>
                </c:pt>
                <c:pt idx="150">
                  <c:v>2435.1775625450482</c:v>
                </c:pt>
                <c:pt idx="151">
                  <c:v>2416.528786133731</c:v>
                </c:pt>
                <c:pt idx="152">
                  <c:v>2397.8800097224139</c:v>
                </c:pt>
                <c:pt idx="153">
                  <c:v>2379.2312333110967</c:v>
                </c:pt>
                <c:pt idx="154">
                  <c:v>2360.5824568997796</c:v>
                </c:pt>
                <c:pt idx="155">
                  <c:v>2341.9336804884624</c:v>
                </c:pt>
                <c:pt idx="156">
                  <c:v>2323.2849040771453</c:v>
                </c:pt>
                <c:pt idx="157">
                  <c:v>2304.6361276658281</c:v>
                </c:pt>
                <c:pt idx="158">
                  <c:v>2285.9873512545109</c:v>
                </c:pt>
                <c:pt idx="159">
                  <c:v>2267.3385748431938</c:v>
                </c:pt>
                <c:pt idx="160">
                  <c:v>2248.6897984318766</c:v>
                </c:pt>
                <c:pt idx="161">
                  <c:v>2230.0410220205595</c:v>
                </c:pt>
                <c:pt idx="162">
                  <c:v>2211.3922456092423</c:v>
                </c:pt>
                <c:pt idx="163">
                  <c:v>2192.7434691979252</c:v>
                </c:pt>
                <c:pt idx="164">
                  <c:v>2174.094692786608</c:v>
                </c:pt>
                <c:pt idx="165">
                  <c:v>2155.4459163752908</c:v>
                </c:pt>
                <c:pt idx="166">
                  <c:v>2136.7971399639737</c:v>
                </c:pt>
                <c:pt idx="167">
                  <c:v>2118.1483635526565</c:v>
                </c:pt>
                <c:pt idx="168">
                  <c:v>2099.4995871413394</c:v>
                </c:pt>
                <c:pt idx="169">
                  <c:v>2080.8508107300222</c:v>
                </c:pt>
                <c:pt idx="170">
                  <c:v>2062.202034318705</c:v>
                </c:pt>
                <c:pt idx="171">
                  <c:v>2043.5532579073879</c:v>
                </c:pt>
                <c:pt idx="172">
                  <c:v>2024.9044814960707</c:v>
                </c:pt>
                <c:pt idx="173">
                  <c:v>2006.2557050847536</c:v>
                </c:pt>
                <c:pt idx="174">
                  <c:v>1987.6069286734364</c:v>
                </c:pt>
                <c:pt idx="175">
                  <c:v>1968.9581522621193</c:v>
                </c:pt>
                <c:pt idx="176">
                  <c:v>1950.3093758508021</c:v>
                </c:pt>
                <c:pt idx="177">
                  <c:v>1931.6605994394849</c:v>
                </c:pt>
                <c:pt idx="178">
                  <c:v>1913.0118230281678</c:v>
                </c:pt>
                <c:pt idx="179">
                  <c:v>1894.3630466168506</c:v>
                </c:pt>
                <c:pt idx="180">
                  <c:v>1875.7142702055335</c:v>
                </c:pt>
                <c:pt idx="181">
                  <c:v>1857.0654937942163</c:v>
                </c:pt>
                <c:pt idx="182">
                  <c:v>1838.4167173828992</c:v>
                </c:pt>
                <c:pt idx="183">
                  <c:v>1819.767940971582</c:v>
                </c:pt>
                <c:pt idx="184">
                  <c:v>1801.1191645602648</c:v>
                </c:pt>
                <c:pt idx="185">
                  <c:v>1782.4703881489477</c:v>
                </c:pt>
                <c:pt idx="186">
                  <c:v>1763.8216117376305</c:v>
                </c:pt>
                <c:pt idx="187">
                  <c:v>1745.1728353263134</c:v>
                </c:pt>
                <c:pt idx="188">
                  <c:v>1726.5240589149962</c:v>
                </c:pt>
                <c:pt idx="189">
                  <c:v>1707.875282503679</c:v>
                </c:pt>
                <c:pt idx="190">
                  <c:v>1689.2265060923619</c:v>
                </c:pt>
                <c:pt idx="191">
                  <c:v>1670.5777296810447</c:v>
                </c:pt>
                <c:pt idx="192">
                  <c:v>1651.9289532697276</c:v>
                </c:pt>
                <c:pt idx="193">
                  <c:v>1633.2801768584104</c:v>
                </c:pt>
                <c:pt idx="194">
                  <c:v>1614.6314004470933</c:v>
                </c:pt>
                <c:pt idx="195">
                  <c:v>1595.9826240357761</c:v>
                </c:pt>
                <c:pt idx="196">
                  <c:v>1577.3338476244589</c:v>
                </c:pt>
                <c:pt idx="197">
                  <c:v>1558.6850712131418</c:v>
                </c:pt>
                <c:pt idx="198">
                  <c:v>1540.0362948018246</c:v>
                </c:pt>
                <c:pt idx="199">
                  <c:v>1521.3875183905075</c:v>
                </c:pt>
                <c:pt idx="200">
                  <c:v>1502.7387419791903</c:v>
                </c:pt>
                <c:pt idx="201">
                  <c:v>1484.0899655678732</c:v>
                </c:pt>
                <c:pt idx="202">
                  <c:v>1465.441189156556</c:v>
                </c:pt>
                <c:pt idx="203">
                  <c:v>1446.7924127452388</c:v>
                </c:pt>
                <c:pt idx="204">
                  <c:v>1428.1436363339217</c:v>
                </c:pt>
                <c:pt idx="205">
                  <c:v>1409.4948599226045</c:v>
                </c:pt>
                <c:pt idx="206">
                  <c:v>1390.8460835112874</c:v>
                </c:pt>
                <c:pt idx="207">
                  <c:v>1372.1973070999702</c:v>
                </c:pt>
                <c:pt idx="208">
                  <c:v>1353.548530688653</c:v>
                </c:pt>
                <c:pt idx="209">
                  <c:v>1334.8997542773359</c:v>
                </c:pt>
                <c:pt idx="210">
                  <c:v>1316.2509778660187</c:v>
                </c:pt>
                <c:pt idx="211">
                  <c:v>1297.6022014547016</c:v>
                </c:pt>
                <c:pt idx="212">
                  <c:v>1278.9534250433844</c:v>
                </c:pt>
                <c:pt idx="213">
                  <c:v>1260.3046486320673</c:v>
                </c:pt>
                <c:pt idx="214">
                  <c:v>1241.6558722207501</c:v>
                </c:pt>
                <c:pt idx="215">
                  <c:v>1223.0070958094329</c:v>
                </c:pt>
                <c:pt idx="216">
                  <c:v>1204.3583193981158</c:v>
                </c:pt>
                <c:pt idx="217">
                  <c:v>1185.7095429867986</c:v>
                </c:pt>
                <c:pt idx="218">
                  <c:v>1167.0607665754815</c:v>
                </c:pt>
                <c:pt idx="219">
                  <c:v>1148.4119901641643</c:v>
                </c:pt>
                <c:pt idx="220">
                  <c:v>1129.7632137528472</c:v>
                </c:pt>
                <c:pt idx="221">
                  <c:v>1111.11443734153</c:v>
                </c:pt>
                <c:pt idx="222">
                  <c:v>1092.4656609302128</c:v>
                </c:pt>
                <c:pt idx="223">
                  <c:v>1073.8168845188957</c:v>
                </c:pt>
                <c:pt idx="224">
                  <c:v>1055.1681081075785</c:v>
                </c:pt>
                <c:pt idx="225">
                  <c:v>1036.5193316962614</c:v>
                </c:pt>
                <c:pt idx="226">
                  <c:v>1017.8705552849442</c:v>
                </c:pt>
                <c:pt idx="227">
                  <c:v>999.22177887362704</c:v>
                </c:pt>
                <c:pt idx="228">
                  <c:v>980.57300246230989</c:v>
                </c:pt>
                <c:pt idx="229">
                  <c:v>961.92422605099273</c:v>
                </c:pt>
                <c:pt idx="230">
                  <c:v>943.27544963967557</c:v>
                </c:pt>
                <c:pt idx="231">
                  <c:v>924.62667322835841</c:v>
                </c:pt>
                <c:pt idx="232">
                  <c:v>905.97789681704126</c:v>
                </c:pt>
                <c:pt idx="233">
                  <c:v>887.3291204057241</c:v>
                </c:pt>
                <c:pt idx="234">
                  <c:v>868.68034399440694</c:v>
                </c:pt>
                <c:pt idx="235">
                  <c:v>850.03156758308978</c:v>
                </c:pt>
                <c:pt idx="236">
                  <c:v>831.38279117177262</c:v>
                </c:pt>
                <c:pt idx="237">
                  <c:v>812.73401476045547</c:v>
                </c:pt>
                <c:pt idx="238">
                  <c:v>794.08523834913831</c:v>
                </c:pt>
                <c:pt idx="239">
                  <c:v>775.43646193782115</c:v>
                </c:pt>
                <c:pt idx="240">
                  <c:v>756.78768552650399</c:v>
                </c:pt>
                <c:pt idx="241">
                  <c:v>738.13890911518683</c:v>
                </c:pt>
                <c:pt idx="242">
                  <c:v>719.49013270386968</c:v>
                </c:pt>
                <c:pt idx="243">
                  <c:v>700.84135629255252</c:v>
                </c:pt>
                <c:pt idx="244">
                  <c:v>682.19257988123536</c:v>
                </c:pt>
                <c:pt idx="245">
                  <c:v>663.5438034699182</c:v>
                </c:pt>
                <c:pt idx="246">
                  <c:v>644.89502705860104</c:v>
                </c:pt>
                <c:pt idx="247">
                  <c:v>626.24625064728389</c:v>
                </c:pt>
                <c:pt idx="248">
                  <c:v>607.59747423596673</c:v>
                </c:pt>
                <c:pt idx="249">
                  <c:v>588.94869782464957</c:v>
                </c:pt>
                <c:pt idx="250">
                  <c:v>570.29992141333241</c:v>
                </c:pt>
                <c:pt idx="251">
                  <c:v>551.65114500201526</c:v>
                </c:pt>
                <c:pt idx="252">
                  <c:v>533.0023685906981</c:v>
                </c:pt>
                <c:pt idx="253">
                  <c:v>514.35359217938094</c:v>
                </c:pt>
                <c:pt idx="254">
                  <c:v>495.70481576806378</c:v>
                </c:pt>
                <c:pt idx="255">
                  <c:v>477.05603935674662</c:v>
                </c:pt>
                <c:pt idx="256">
                  <c:v>458.40726294542947</c:v>
                </c:pt>
                <c:pt idx="257">
                  <c:v>439.75848653411231</c:v>
                </c:pt>
                <c:pt idx="258">
                  <c:v>421.10971012279515</c:v>
                </c:pt>
                <c:pt idx="259">
                  <c:v>402.46093371147799</c:v>
                </c:pt>
                <c:pt idx="260">
                  <c:v>383.81215730016083</c:v>
                </c:pt>
                <c:pt idx="261">
                  <c:v>365.16338088884368</c:v>
                </c:pt>
                <c:pt idx="262">
                  <c:v>346.51460447752834</c:v>
                </c:pt>
                <c:pt idx="263">
                  <c:v>327.865828066213</c:v>
                </c:pt>
                <c:pt idx="264">
                  <c:v>309.21705165489766</c:v>
                </c:pt>
                <c:pt idx="265">
                  <c:v>290.56827524358232</c:v>
                </c:pt>
                <c:pt idx="266">
                  <c:v>271.91949883226698</c:v>
                </c:pt>
                <c:pt idx="267">
                  <c:v>253.27072242095164</c:v>
                </c:pt>
                <c:pt idx="268">
                  <c:v>234.6219460096363</c:v>
                </c:pt>
                <c:pt idx="269">
                  <c:v>215.97316959832096</c:v>
                </c:pt>
                <c:pt idx="270">
                  <c:v>197.32439318700563</c:v>
                </c:pt>
                <c:pt idx="271">
                  <c:v>178.67561677569029</c:v>
                </c:pt>
                <c:pt idx="272">
                  <c:v>160.02684036437495</c:v>
                </c:pt>
                <c:pt idx="273">
                  <c:v>141.37806395305961</c:v>
                </c:pt>
                <c:pt idx="274">
                  <c:v>122.72928754174427</c:v>
                </c:pt>
                <c:pt idx="275">
                  <c:v>104.08051113042893</c:v>
                </c:pt>
                <c:pt idx="276">
                  <c:v>85.431734719113592</c:v>
                </c:pt>
                <c:pt idx="277">
                  <c:v>66.782958307798253</c:v>
                </c:pt>
                <c:pt idx="278">
                  <c:v>48.134181896482914</c:v>
                </c:pt>
                <c:pt idx="279">
                  <c:v>29.485405485167576</c:v>
                </c:pt>
                <c:pt idx="280">
                  <c:v>10.744811976128403</c:v>
                </c:pt>
                <c:pt idx="281">
                  <c:v>22.756325020429358</c:v>
                </c:pt>
                <c:pt idx="282">
                  <c:v>34.890343530492828</c:v>
                </c:pt>
                <c:pt idx="283">
                  <c:v>47.150694064734125</c:v>
                </c:pt>
                <c:pt idx="284">
                  <c:v>59.541406639080378</c:v>
                </c:pt>
                <c:pt idx="285">
                  <c:v>72.06673020189919</c:v>
                </c:pt>
                <c:pt idx="286">
                  <c:v>84.731149655970512</c:v>
                </c:pt>
                <c:pt idx="287">
                  <c:v>97.53940462079845</c:v>
                </c:pt>
                <c:pt idx="288">
                  <c:v>110.49651015783456</c:v>
                </c:pt>
                <c:pt idx="289">
                  <c:v>123.60777971559946</c:v>
                </c:pt>
                <c:pt idx="290">
                  <c:v>136.8788505924058</c:v>
                </c:pt>
                <c:pt idx="291">
                  <c:v>150.31571226278174</c:v>
                </c:pt>
                <c:pt idx="292">
                  <c:v>163.92473797137791</c:v>
                </c:pt>
                <c:pt idx="293">
                  <c:v>177.71272006714571</c:v>
                </c:pt>
                <c:pt idx="294">
                  <c:v>191.6869096336959</c:v>
                </c:pt>
                <c:pt idx="295">
                  <c:v>205.85506107203037</c:v>
                </c:pt>
                <c:pt idx="296">
                  <c:v>220.22548241375625</c:v>
                </c:pt>
                <c:pt idx="297">
                  <c:v>234.80709229159766</c:v>
                </c:pt>
                <c:pt idx="298">
                  <c:v>249.60948467656635</c:v>
                </c:pt>
                <c:pt idx="299">
                  <c:v>264.52564956781498</c:v>
                </c:pt>
                <c:pt idx="300">
                  <c:v>279.44181445906361</c:v>
                </c:pt>
                <c:pt idx="301">
                  <c:v>294.35797935031223</c:v>
                </c:pt>
                <c:pt idx="302">
                  <c:v>309.27414424156086</c:v>
                </c:pt>
                <c:pt idx="303">
                  <c:v>324.19030913280949</c:v>
                </c:pt>
                <c:pt idx="304">
                  <c:v>339.10647402405812</c:v>
                </c:pt>
                <c:pt idx="305">
                  <c:v>354.02263891530674</c:v>
                </c:pt>
                <c:pt idx="306">
                  <c:v>368.93880380655537</c:v>
                </c:pt>
                <c:pt idx="307">
                  <c:v>383.854968697804</c:v>
                </c:pt>
                <c:pt idx="308">
                  <c:v>398.77113358905262</c:v>
                </c:pt>
                <c:pt idx="309">
                  <c:v>413.68729848030125</c:v>
                </c:pt>
                <c:pt idx="310">
                  <c:v>428.60346337154988</c:v>
                </c:pt>
                <c:pt idx="311">
                  <c:v>443.51962826279851</c:v>
                </c:pt>
                <c:pt idx="312">
                  <c:v>458.43579315404713</c:v>
                </c:pt>
                <c:pt idx="313">
                  <c:v>473.35195804529576</c:v>
                </c:pt>
                <c:pt idx="314">
                  <c:v>488.26812293654439</c:v>
                </c:pt>
                <c:pt idx="315">
                  <c:v>503.18428782779301</c:v>
                </c:pt>
                <c:pt idx="316">
                  <c:v>518.10045271904164</c:v>
                </c:pt>
                <c:pt idx="317">
                  <c:v>533.01661761029027</c:v>
                </c:pt>
                <c:pt idx="318">
                  <c:v>547.9327825015389</c:v>
                </c:pt>
                <c:pt idx="319">
                  <c:v>562.84894739278752</c:v>
                </c:pt>
                <c:pt idx="320">
                  <c:v>577.76511228403615</c:v>
                </c:pt>
                <c:pt idx="321">
                  <c:v>592.68127717528478</c:v>
                </c:pt>
                <c:pt idx="322">
                  <c:v>607.5974420665334</c:v>
                </c:pt>
                <c:pt idx="323">
                  <c:v>622.51360695778203</c:v>
                </c:pt>
                <c:pt idx="324">
                  <c:v>637.42977184903066</c:v>
                </c:pt>
                <c:pt idx="325">
                  <c:v>652.34593674027929</c:v>
                </c:pt>
                <c:pt idx="326">
                  <c:v>667.26210163152791</c:v>
                </c:pt>
                <c:pt idx="327">
                  <c:v>682.17826652277654</c:v>
                </c:pt>
                <c:pt idx="328">
                  <c:v>697.09443141402517</c:v>
                </c:pt>
                <c:pt idx="329">
                  <c:v>712.01059630527379</c:v>
                </c:pt>
                <c:pt idx="330">
                  <c:v>726.92676119652242</c:v>
                </c:pt>
                <c:pt idx="331">
                  <c:v>741.84292608777105</c:v>
                </c:pt>
                <c:pt idx="332">
                  <c:v>756.75909097901967</c:v>
                </c:pt>
                <c:pt idx="333">
                  <c:v>771.6752558702683</c:v>
                </c:pt>
                <c:pt idx="334">
                  <c:v>786.59142076151693</c:v>
                </c:pt>
                <c:pt idx="335">
                  <c:v>801.50758565276556</c:v>
                </c:pt>
                <c:pt idx="336">
                  <c:v>816.42375054401418</c:v>
                </c:pt>
                <c:pt idx="337">
                  <c:v>831.33991543526281</c:v>
                </c:pt>
                <c:pt idx="338">
                  <c:v>846.25608032651144</c:v>
                </c:pt>
                <c:pt idx="339">
                  <c:v>861.17224521776006</c:v>
                </c:pt>
                <c:pt idx="340">
                  <c:v>876.08841010900869</c:v>
                </c:pt>
                <c:pt idx="341">
                  <c:v>891.00457500025732</c:v>
                </c:pt>
                <c:pt idx="342">
                  <c:v>905.92073989150595</c:v>
                </c:pt>
                <c:pt idx="343">
                  <c:v>920.83690478275457</c:v>
                </c:pt>
                <c:pt idx="344">
                  <c:v>935.7530696740032</c:v>
                </c:pt>
                <c:pt idx="345">
                  <c:v>950.66923456525183</c:v>
                </c:pt>
                <c:pt idx="346">
                  <c:v>965.58539945650045</c:v>
                </c:pt>
                <c:pt idx="347">
                  <c:v>980.50156434774908</c:v>
                </c:pt>
                <c:pt idx="348">
                  <c:v>995.41772923899771</c:v>
                </c:pt>
                <c:pt idx="349">
                  <c:v>1010.3338941302463</c:v>
                </c:pt>
                <c:pt idx="350">
                  <c:v>1025.250059021495</c:v>
                </c:pt>
                <c:pt idx="351">
                  <c:v>1040.1662239127436</c:v>
                </c:pt>
                <c:pt idx="352">
                  <c:v>1055.0823888039922</c:v>
                </c:pt>
                <c:pt idx="353">
                  <c:v>1069.9985536952408</c:v>
                </c:pt>
                <c:pt idx="354">
                  <c:v>1084.9147185864895</c:v>
                </c:pt>
                <c:pt idx="355">
                  <c:v>1099.8308834777381</c:v>
                </c:pt>
                <c:pt idx="356">
                  <c:v>1114.7470483689867</c:v>
                </c:pt>
                <c:pt idx="357">
                  <c:v>1129.6632132602354</c:v>
                </c:pt>
                <c:pt idx="358">
                  <c:v>1144.579378151484</c:v>
                </c:pt>
                <c:pt idx="359">
                  <c:v>1159.4955430427326</c:v>
                </c:pt>
                <c:pt idx="360">
                  <c:v>1174.4117079339812</c:v>
                </c:pt>
                <c:pt idx="361">
                  <c:v>1189.3278728252299</c:v>
                </c:pt>
                <c:pt idx="362">
                  <c:v>1204.2440377164785</c:v>
                </c:pt>
                <c:pt idx="363">
                  <c:v>1219.1602026077271</c:v>
                </c:pt>
                <c:pt idx="364">
                  <c:v>1234.0763674989757</c:v>
                </c:pt>
                <c:pt idx="365">
                  <c:v>1248.9925323902244</c:v>
                </c:pt>
                <c:pt idx="366">
                  <c:v>1263.908697281473</c:v>
                </c:pt>
                <c:pt idx="367">
                  <c:v>1278.8248621727216</c:v>
                </c:pt>
                <c:pt idx="368">
                  <c:v>1293.7410270639703</c:v>
                </c:pt>
                <c:pt idx="369">
                  <c:v>1308.6571919552189</c:v>
                </c:pt>
                <c:pt idx="370">
                  <c:v>1323.5733568464675</c:v>
                </c:pt>
                <c:pt idx="371">
                  <c:v>1338.4895217377161</c:v>
                </c:pt>
                <c:pt idx="372">
                  <c:v>1353.4056866289648</c:v>
                </c:pt>
                <c:pt idx="373">
                  <c:v>1368.3218515202134</c:v>
                </c:pt>
                <c:pt idx="374">
                  <c:v>1383.238016411462</c:v>
                </c:pt>
                <c:pt idx="375">
                  <c:v>1398.1541813027106</c:v>
                </c:pt>
                <c:pt idx="376">
                  <c:v>1413.0703461939593</c:v>
                </c:pt>
                <c:pt idx="377">
                  <c:v>1427.9865110852079</c:v>
                </c:pt>
                <c:pt idx="378">
                  <c:v>1442.9026759764565</c:v>
                </c:pt>
                <c:pt idx="379">
                  <c:v>1457.8188408677051</c:v>
                </c:pt>
                <c:pt idx="380">
                  <c:v>1472.7350057589538</c:v>
                </c:pt>
                <c:pt idx="381">
                  <c:v>1487.6511706502024</c:v>
                </c:pt>
                <c:pt idx="382">
                  <c:v>1502.567335541451</c:v>
                </c:pt>
                <c:pt idx="383">
                  <c:v>1517.4835004326997</c:v>
                </c:pt>
                <c:pt idx="384">
                  <c:v>1532.3996653239483</c:v>
                </c:pt>
                <c:pt idx="385">
                  <c:v>1547.3158302151969</c:v>
                </c:pt>
                <c:pt idx="386">
                  <c:v>1562.2319951064455</c:v>
                </c:pt>
                <c:pt idx="387">
                  <c:v>1577.1481599976942</c:v>
                </c:pt>
                <c:pt idx="388">
                  <c:v>1592.0643248889428</c:v>
                </c:pt>
                <c:pt idx="389">
                  <c:v>1606.9804897801914</c:v>
                </c:pt>
                <c:pt idx="390">
                  <c:v>1621.89665467144</c:v>
                </c:pt>
                <c:pt idx="391">
                  <c:v>1636.8128195626887</c:v>
                </c:pt>
                <c:pt idx="392">
                  <c:v>1651.7289844539373</c:v>
                </c:pt>
                <c:pt idx="393">
                  <c:v>1666.6451493451859</c:v>
                </c:pt>
                <c:pt idx="394">
                  <c:v>1681.5613142364346</c:v>
                </c:pt>
                <c:pt idx="395">
                  <c:v>1696.4774791276832</c:v>
                </c:pt>
                <c:pt idx="396">
                  <c:v>1711.3936440189318</c:v>
                </c:pt>
                <c:pt idx="397">
                  <c:v>1726.3098089101804</c:v>
                </c:pt>
                <c:pt idx="398">
                  <c:v>1741.2259738014291</c:v>
                </c:pt>
                <c:pt idx="399">
                  <c:v>1756.1421386926777</c:v>
                </c:pt>
                <c:pt idx="400">
                  <c:v>1771.0583035839263</c:v>
                </c:pt>
                <c:pt idx="401">
                  <c:v>1785.9744684751749</c:v>
                </c:pt>
                <c:pt idx="402">
                  <c:v>1800.8906333664236</c:v>
                </c:pt>
                <c:pt idx="403">
                  <c:v>1815.8067982576722</c:v>
                </c:pt>
                <c:pt idx="404">
                  <c:v>1830.7229631489208</c:v>
                </c:pt>
                <c:pt idx="405">
                  <c:v>1845.6391280401695</c:v>
                </c:pt>
                <c:pt idx="406">
                  <c:v>1860.5552929314181</c:v>
                </c:pt>
                <c:pt idx="407">
                  <c:v>1875.4714578226667</c:v>
                </c:pt>
                <c:pt idx="408">
                  <c:v>1890.3876227139153</c:v>
                </c:pt>
                <c:pt idx="409">
                  <c:v>1905.303787605164</c:v>
                </c:pt>
                <c:pt idx="410">
                  <c:v>1920.2199524964126</c:v>
                </c:pt>
                <c:pt idx="411">
                  <c:v>1935.1361173876612</c:v>
                </c:pt>
                <c:pt idx="412">
                  <c:v>1950.0522822789098</c:v>
                </c:pt>
                <c:pt idx="413">
                  <c:v>1964.9684471701585</c:v>
                </c:pt>
                <c:pt idx="414">
                  <c:v>1979.8846120614071</c:v>
                </c:pt>
                <c:pt idx="415">
                  <c:v>1994.8007769526557</c:v>
                </c:pt>
                <c:pt idx="416">
                  <c:v>2009.7169418439044</c:v>
                </c:pt>
                <c:pt idx="417">
                  <c:v>2024.633106735153</c:v>
                </c:pt>
                <c:pt idx="418">
                  <c:v>2039.5492716264016</c:v>
                </c:pt>
                <c:pt idx="419">
                  <c:v>2054.4654365176502</c:v>
                </c:pt>
                <c:pt idx="420">
                  <c:v>2069.3816014088989</c:v>
                </c:pt>
                <c:pt idx="421">
                  <c:v>2084.2977663001475</c:v>
                </c:pt>
                <c:pt idx="422">
                  <c:v>2099.2139311913961</c:v>
                </c:pt>
                <c:pt idx="423">
                  <c:v>2114.1300960826447</c:v>
                </c:pt>
                <c:pt idx="424">
                  <c:v>2129.0462609738934</c:v>
                </c:pt>
                <c:pt idx="425">
                  <c:v>2143.962425865142</c:v>
                </c:pt>
                <c:pt idx="426">
                  <c:v>2158.8785907563906</c:v>
                </c:pt>
                <c:pt idx="427">
                  <c:v>2173.7947556476392</c:v>
                </c:pt>
                <c:pt idx="428">
                  <c:v>2188.7109205388879</c:v>
                </c:pt>
                <c:pt idx="429">
                  <c:v>2203.6270854301365</c:v>
                </c:pt>
                <c:pt idx="430">
                  <c:v>2218.5432503213851</c:v>
                </c:pt>
                <c:pt idx="431">
                  <c:v>2233.4594152126338</c:v>
                </c:pt>
                <c:pt idx="432">
                  <c:v>2248.3755801038824</c:v>
                </c:pt>
                <c:pt idx="433">
                  <c:v>2263.291744995131</c:v>
                </c:pt>
                <c:pt idx="434">
                  <c:v>2278.2079098863796</c:v>
                </c:pt>
                <c:pt idx="435">
                  <c:v>2293.1240747776283</c:v>
                </c:pt>
                <c:pt idx="436">
                  <c:v>2308.0402396688769</c:v>
                </c:pt>
                <c:pt idx="437">
                  <c:v>2322.9564045601255</c:v>
                </c:pt>
                <c:pt idx="438">
                  <c:v>2337.8725694513741</c:v>
                </c:pt>
                <c:pt idx="439">
                  <c:v>2352.7887343426228</c:v>
                </c:pt>
                <c:pt idx="440">
                  <c:v>2367.7048992338714</c:v>
                </c:pt>
                <c:pt idx="441">
                  <c:v>2382.62106412512</c:v>
                </c:pt>
                <c:pt idx="442">
                  <c:v>2397.5372290163687</c:v>
                </c:pt>
                <c:pt idx="443">
                  <c:v>2412.4533939076173</c:v>
                </c:pt>
                <c:pt idx="444">
                  <c:v>2427.3695587988659</c:v>
                </c:pt>
                <c:pt idx="445">
                  <c:v>2442.2857236901145</c:v>
                </c:pt>
                <c:pt idx="446">
                  <c:v>2457.2018885813632</c:v>
                </c:pt>
                <c:pt idx="447">
                  <c:v>2472.1180534726118</c:v>
                </c:pt>
                <c:pt idx="448">
                  <c:v>2487.0342183638604</c:v>
                </c:pt>
                <c:pt idx="449">
                  <c:v>2501.950383255109</c:v>
                </c:pt>
                <c:pt idx="450">
                  <c:v>2516.8665481463577</c:v>
                </c:pt>
                <c:pt idx="451">
                  <c:v>2531.7827130376063</c:v>
                </c:pt>
                <c:pt idx="452">
                  <c:v>2546.6988779288549</c:v>
                </c:pt>
                <c:pt idx="453">
                  <c:v>2561.6150428201036</c:v>
                </c:pt>
                <c:pt idx="454">
                  <c:v>2576.5312077113522</c:v>
                </c:pt>
                <c:pt idx="455">
                  <c:v>2591.4473726026008</c:v>
                </c:pt>
                <c:pt idx="456">
                  <c:v>2606.3635374938494</c:v>
                </c:pt>
                <c:pt idx="457">
                  <c:v>2621.2797023850981</c:v>
                </c:pt>
                <c:pt idx="458">
                  <c:v>2636.1958672763467</c:v>
                </c:pt>
                <c:pt idx="459">
                  <c:v>2651.1120321675953</c:v>
                </c:pt>
                <c:pt idx="460">
                  <c:v>2666.0281970588439</c:v>
                </c:pt>
                <c:pt idx="461">
                  <c:v>2680.9443619500926</c:v>
                </c:pt>
                <c:pt idx="462">
                  <c:v>2695.8605268413412</c:v>
                </c:pt>
                <c:pt idx="463">
                  <c:v>2710.7766917325898</c:v>
                </c:pt>
                <c:pt idx="464">
                  <c:v>2725.6928566238385</c:v>
                </c:pt>
                <c:pt idx="465">
                  <c:v>2740.6090215150871</c:v>
                </c:pt>
                <c:pt idx="466">
                  <c:v>2755.5251864063357</c:v>
                </c:pt>
                <c:pt idx="467">
                  <c:v>2770.4413512975843</c:v>
                </c:pt>
                <c:pt idx="468">
                  <c:v>2785.357516188833</c:v>
                </c:pt>
                <c:pt idx="469">
                  <c:v>2800.2465254640647</c:v>
                </c:pt>
                <c:pt idx="470">
                  <c:v>2815.0816660157525</c:v>
                </c:pt>
                <c:pt idx="471">
                  <c:v>2829.8636163783394</c:v>
                </c:pt>
                <c:pt idx="472">
                  <c:v>2844.5930414254126</c:v>
                </c:pt>
                <c:pt idx="473">
                  <c:v>2859.270592750072</c:v>
                </c:pt>
                <c:pt idx="474">
                  <c:v>2873.8969090318224</c:v>
                </c:pt>
                <c:pt idx="475">
                  <c:v>2888.472616390538</c:v>
                </c:pt>
                <c:pt idx="476">
                  <c:v>2902.9983287280756</c:v>
                </c:pt>
                <c:pt idx="477">
                  <c:v>2917.4746480580488</c:v>
                </c:pt>
                <c:pt idx="478">
                  <c:v>2931.9021648242615</c:v>
                </c:pt>
                <c:pt idx="479">
                  <c:v>2946.2814582082738</c:v>
                </c:pt>
                <c:pt idx="480">
                  <c:v>2960.6130964265449</c:v>
                </c:pt>
                <c:pt idx="481">
                  <c:v>2974.8976370175951</c:v>
                </c:pt>
                <c:pt idx="482">
                  <c:v>2989.1356271195782</c:v>
                </c:pt>
                <c:pt idx="483">
                  <c:v>3003.3276037386586</c:v>
                </c:pt>
                <c:pt idx="484">
                  <c:v>3017.4740940085667</c:v>
                </c:pt>
                <c:pt idx="485">
                  <c:v>3031.575615441674</c:v>
                </c:pt>
                <c:pt idx="486">
                  <c:v>3045.6326761719338</c:v>
                </c:pt>
                <c:pt idx="487">
                  <c:v>3059.6457751900052</c:v>
                </c:pt>
                <c:pt idx="488">
                  <c:v>3073.6154025708602</c:v>
                </c:pt>
                <c:pt idx="489">
                  <c:v>3087.5420396941663</c:v>
                </c:pt>
                <c:pt idx="490">
                  <c:v>3101.4261594577292</c:v>
                </c:pt>
                <c:pt idx="491">
                  <c:v>3115.2682264842551</c:v>
                </c:pt>
                <c:pt idx="492">
                  <c:v>3129.0686973216889</c:v>
                </c:pt>
                <c:pt idx="493">
                  <c:v>3142.828020637362</c:v>
                </c:pt>
                <c:pt idx="494">
                  <c:v>3156.5466374061998</c:v>
                </c:pt>
                <c:pt idx="495">
                  <c:v>3170.2249810931917</c:v>
                </c:pt>
                <c:pt idx="496">
                  <c:v>3183.8634778303422</c:v>
                </c:pt>
                <c:pt idx="497">
                  <c:v>3197.4625465883037</c:v>
                </c:pt>
                <c:pt idx="498">
                  <c:v>3211.0225993428976</c:v>
                </c:pt>
                <c:pt idx="499">
                  <c:v>3224.5440412366843</c:v>
                </c:pt>
                <c:pt idx="500">
                  <c:v>3238.0272707357799</c:v>
                </c:pt>
                <c:pt idx="501">
                  <c:v>3251.4726797820913</c:v>
                </c:pt>
                <c:pt idx="502">
                  <c:v>3264.8806539411071</c:v>
                </c:pt>
                <c:pt idx="503">
                  <c:v>3278.2515725454396</c:v>
                </c:pt>
                <c:pt idx="504">
                  <c:v>3291.5858088342266</c:v>
                </c:pt>
                <c:pt idx="505">
                  <c:v>3304.8837300885698</c:v>
                </c:pt>
                <c:pt idx="506">
                  <c:v>3318.145697763126</c:v>
                </c:pt>
                <c:pt idx="507">
                  <c:v>3331.3720676139983</c:v>
                </c:pt>
                <c:pt idx="508">
                  <c:v>3344.5631898230404</c:v>
                </c:pt>
                <c:pt idx="509">
                  <c:v>3357.7194091187066</c:v>
                </c:pt>
                <c:pt idx="510">
                  <c:v>3370.8410648935587</c:v>
                </c:pt>
                <c:pt idx="511">
                  <c:v>3383.9284913185384</c:v>
                </c:pt>
                <c:pt idx="512">
                  <c:v>3396.9820174541237</c:v>
                </c:pt>
                <c:pt idx="513">
                  <c:v>3410.0019673584666</c:v>
                </c:pt>
                <c:pt idx="514">
                  <c:v>3422.9886601926082</c:v>
                </c:pt>
                <c:pt idx="515">
                  <c:v>3435.9424103228721</c:v>
                </c:pt>
                <c:pt idx="516">
                  <c:v>3448.8635274205299</c:v>
                </c:pt>
                <c:pt idx="517">
                  <c:v>3461.7523165588136</c:v>
                </c:pt>
                <c:pt idx="518">
                  <c:v>3474.6090783073869</c:v>
                </c:pt>
                <c:pt idx="519">
                  <c:v>3487.4341088243236</c:v>
                </c:pt>
                <c:pt idx="520">
                  <c:v>3500.2346726604501</c:v>
                </c:pt>
                <c:pt idx="521">
                  <c:v>3513.0248693878129</c:v>
                </c:pt>
                <c:pt idx="522">
                  <c:v>3525.8186638617481</c:v>
                </c:pt>
                <c:pt idx="523">
                  <c:v>3538.630019874694</c:v>
                </c:pt>
                <c:pt idx="524">
                  <c:v>3551.4730335735312</c:v>
                </c:pt>
                <c:pt idx="525">
                  <c:v>3564.3620702234457</c:v>
                </c:pt>
                <c:pt idx="526">
                  <c:v>3577.3119080745109</c:v>
                </c:pt>
                <c:pt idx="527">
                  <c:v>3590.3378934658504</c:v>
                </c:pt>
                <c:pt idx="528">
                  <c:v>3603.4486551529626</c:v>
                </c:pt>
                <c:pt idx="529">
                  <c:v>3616.6457087385479</c:v>
                </c:pt>
                <c:pt idx="530">
                  <c:v>3629.930616406753</c:v>
                </c:pt>
                <c:pt idx="531">
                  <c:v>3643.3049889589875</c:v>
                </c:pt>
                <c:pt idx="532">
                  <c:v>3656.770487965694</c:v>
                </c:pt>
                <c:pt idx="533">
                  <c:v>3670.3288280422657</c:v>
                </c:pt>
                <c:pt idx="534">
                  <c:v>3683.9817792579761</c:v>
                </c:pt>
                <c:pt idx="535">
                  <c:v>3697.7311696875495</c:v>
                </c:pt>
                <c:pt idx="536">
                  <c:v>3711.5788881158533</c:v>
                </c:pt>
                <c:pt idx="537">
                  <c:v>3725.5268869070678</c:v>
                </c:pt>
                <c:pt idx="538">
                  <c:v>3739.5680039468207</c:v>
                </c:pt>
                <c:pt idx="539">
                  <c:v>3753.6853186553362</c:v>
                </c:pt>
                <c:pt idx="540">
                  <c:v>3767.8610380476894</c:v>
                </c:pt>
                <c:pt idx="541">
                  <c:v>3782.0766884231398</c:v>
                </c:pt>
                <c:pt idx="542">
                  <c:v>3796.3133290232799</c:v>
                </c:pt>
                <c:pt idx="543">
                  <c:v>3810.5517811328955</c:v>
                </c:pt>
                <c:pt idx="544">
                  <c:v>3824.7728651083471</c:v>
                </c:pt>
                <c:pt idx="545">
                  <c:v>3838.9576373016171</c:v>
                </c:pt>
                <c:pt idx="546">
                  <c:v>3853.097005349824</c:v>
                </c:pt>
                <c:pt idx="547">
                  <c:v>3867.1914852711652</c:v>
                </c:pt>
                <c:pt idx="548">
                  <c:v>3881.2415837429908</c:v>
                </c:pt>
                <c:pt idx="549">
                  <c:v>3895.2386739615085</c:v>
                </c:pt>
                <c:pt idx="550">
                  <c:v>3909.1654296803154</c:v>
                </c:pt>
                <c:pt idx="551">
                  <c:v>3923.0053527187829</c:v>
                </c:pt>
                <c:pt idx="552">
                  <c:v>3936.7429307128077</c:v>
                </c:pt>
                <c:pt idx="553">
                  <c:v>3950.3637660056229</c:v>
                </c:pt>
                <c:pt idx="554">
                  <c:v>3963.8546738624209</c:v>
                </c:pt>
                <c:pt idx="555">
                  <c:v>3977.2037496983103</c:v>
                </c:pt>
                <c:pt idx="556">
                  <c:v>3990.4004063591092</c:v>
                </c:pt>
                <c:pt idx="557">
                  <c:v>4003.4426415101316</c:v>
                </c:pt>
                <c:pt idx="558">
                  <c:v>4016.3360236134395</c:v>
                </c:pt>
                <c:pt idx="559">
                  <c:v>4029.0857976013485</c:v>
                </c:pt>
                <c:pt idx="560">
                  <c:v>4041.6969105616954</c:v>
                </c:pt>
                <c:pt idx="561">
                  <c:v>4054.1740348604544</c:v>
                </c:pt>
                <c:pt idx="562">
                  <c:v>4066.5215890073887</c:v>
                </c:pt>
                <c:pt idx="563">
                  <c:v>4078.7437565282271</c:v>
                </c:pt>
                <c:pt idx="564">
                  <c:v>4090.8445030712646</c:v>
                </c:pt>
                <c:pt idx="565">
                  <c:v>4102.8275919461375</c:v>
                </c:pt>
                <c:pt idx="566">
                  <c:v>4112.4309648281924</c:v>
                </c:pt>
                <c:pt idx="567">
                  <c:v>4093.7821884168752</c:v>
                </c:pt>
                <c:pt idx="568">
                  <c:v>4075.1334120055581</c:v>
                </c:pt>
                <c:pt idx="569">
                  <c:v>4056.4846355942409</c:v>
                </c:pt>
                <c:pt idx="570">
                  <c:v>4037.8358591829237</c:v>
                </c:pt>
                <c:pt idx="571">
                  <c:v>4019.1870827716066</c:v>
                </c:pt>
                <c:pt idx="572">
                  <c:v>4000.5383063602894</c:v>
                </c:pt>
                <c:pt idx="573">
                  <c:v>3981.8895299489723</c:v>
                </c:pt>
                <c:pt idx="574">
                  <c:v>3963.2407535376551</c:v>
                </c:pt>
                <c:pt idx="575">
                  <c:v>3944.591977126338</c:v>
                </c:pt>
                <c:pt idx="576">
                  <c:v>3925.9432007150208</c:v>
                </c:pt>
                <c:pt idx="577">
                  <c:v>3907.2944243037036</c:v>
                </c:pt>
                <c:pt idx="578">
                  <c:v>3888.6456478923865</c:v>
                </c:pt>
                <c:pt idx="579">
                  <c:v>3869.9968714810693</c:v>
                </c:pt>
                <c:pt idx="580">
                  <c:v>3851.3480950697522</c:v>
                </c:pt>
                <c:pt idx="581">
                  <c:v>3832.699318658435</c:v>
                </c:pt>
                <c:pt idx="582">
                  <c:v>3814.0505422471178</c:v>
                </c:pt>
                <c:pt idx="583">
                  <c:v>3795.4017658358007</c:v>
                </c:pt>
                <c:pt idx="584">
                  <c:v>3776.7529894244835</c:v>
                </c:pt>
                <c:pt idx="585">
                  <c:v>3758.1042130131664</c:v>
                </c:pt>
                <c:pt idx="586">
                  <c:v>3739.4554366018492</c:v>
                </c:pt>
                <c:pt idx="587">
                  <c:v>3720.8066601905321</c:v>
                </c:pt>
                <c:pt idx="588">
                  <c:v>3702.1578837792149</c:v>
                </c:pt>
                <c:pt idx="589">
                  <c:v>3683.5091073678977</c:v>
                </c:pt>
                <c:pt idx="590">
                  <c:v>3664.8603309565806</c:v>
                </c:pt>
                <c:pt idx="591">
                  <c:v>3646.2115545452634</c:v>
                </c:pt>
                <c:pt idx="592">
                  <c:v>3627.5627781339463</c:v>
                </c:pt>
                <c:pt idx="593">
                  <c:v>3608.9140017226291</c:v>
                </c:pt>
                <c:pt idx="594">
                  <c:v>3590.265225311312</c:v>
                </c:pt>
                <c:pt idx="595">
                  <c:v>3571.6164488999948</c:v>
                </c:pt>
                <c:pt idx="596">
                  <c:v>3552.9676724886776</c:v>
                </c:pt>
                <c:pt idx="597">
                  <c:v>3534.3188960773605</c:v>
                </c:pt>
                <c:pt idx="598">
                  <c:v>3515.6701196660433</c:v>
                </c:pt>
                <c:pt idx="599">
                  <c:v>3497.0213432547262</c:v>
                </c:pt>
                <c:pt idx="600">
                  <c:v>3478.372566843409</c:v>
                </c:pt>
                <c:pt idx="601">
                  <c:v>3459.7237904320918</c:v>
                </c:pt>
                <c:pt idx="602">
                  <c:v>3441.0750140207747</c:v>
                </c:pt>
                <c:pt idx="603">
                  <c:v>3422.4262376094575</c:v>
                </c:pt>
                <c:pt idx="604">
                  <c:v>3403.7774611981404</c:v>
                </c:pt>
                <c:pt idx="605">
                  <c:v>3385.1286847868232</c:v>
                </c:pt>
                <c:pt idx="606">
                  <c:v>3366.4799083755061</c:v>
                </c:pt>
                <c:pt idx="607">
                  <c:v>3347.8311319641889</c:v>
                </c:pt>
                <c:pt idx="608">
                  <c:v>3329.1823555528717</c:v>
                </c:pt>
                <c:pt idx="609">
                  <c:v>3310.5335791415546</c:v>
                </c:pt>
                <c:pt idx="610">
                  <c:v>3291.8848027302374</c:v>
                </c:pt>
                <c:pt idx="611">
                  <c:v>3273.2360263189203</c:v>
                </c:pt>
                <c:pt idx="612">
                  <c:v>3254.5872499076031</c:v>
                </c:pt>
                <c:pt idx="613">
                  <c:v>3235.938473496286</c:v>
                </c:pt>
                <c:pt idx="614">
                  <c:v>3217.2896970849688</c:v>
                </c:pt>
                <c:pt idx="615">
                  <c:v>3198.6409206736516</c:v>
                </c:pt>
                <c:pt idx="616">
                  <c:v>3179.9921442623345</c:v>
                </c:pt>
                <c:pt idx="617">
                  <c:v>3161.3433678510173</c:v>
                </c:pt>
                <c:pt idx="618">
                  <c:v>3142.6945914397002</c:v>
                </c:pt>
                <c:pt idx="619">
                  <c:v>3124.045815028383</c:v>
                </c:pt>
                <c:pt idx="620">
                  <c:v>3105.3970386170658</c:v>
                </c:pt>
                <c:pt idx="621">
                  <c:v>3086.7482622057487</c:v>
                </c:pt>
                <c:pt idx="622">
                  <c:v>3068.0994857944315</c:v>
                </c:pt>
                <c:pt idx="623">
                  <c:v>3049.4507093831144</c:v>
                </c:pt>
                <c:pt idx="624">
                  <c:v>3030.8019329717972</c:v>
                </c:pt>
                <c:pt idx="625">
                  <c:v>3012.1531565604801</c:v>
                </c:pt>
                <c:pt idx="626">
                  <c:v>2993.5043801491629</c:v>
                </c:pt>
                <c:pt idx="627">
                  <c:v>2974.8556037378457</c:v>
                </c:pt>
                <c:pt idx="628">
                  <c:v>2956.2068273265286</c:v>
                </c:pt>
                <c:pt idx="629">
                  <c:v>2937.5580509152114</c:v>
                </c:pt>
                <c:pt idx="630">
                  <c:v>2918.9092745038943</c:v>
                </c:pt>
                <c:pt idx="631">
                  <c:v>2900.2604980925771</c:v>
                </c:pt>
                <c:pt idx="632">
                  <c:v>2881.61172168126</c:v>
                </c:pt>
                <c:pt idx="633">
                  <c:v>2862.9629452699428</c:v>
                </c:pt>
                <c:pt idx="634">
                  <c:v>2844.3141688586256</c:v>
                </c:pt>
                <c:pt idx="635">
                  <c:v>2825.6653924473085</c:v>
                </c:pt>
                <c:pt idx="636">
                  <c:v>2807.0166160359913</c:v>
                </c:pt>
                <c:pt idx="637">
                  <c:v>2788.3678396246742</c:v>
                </c:pt>
                <c:pt idx="638">
                  <c:v>2769.719063213357</c:v>
                </c:pt>
                <c:pt idx="639">
                  <c:v>2751.0702868020398</c:v>
                </c:pt>
                <c:pt idx="640">
                  <c:v>2732.4215103907227</c:v>
                </c:pt>
                <c:pt idx="641">
                  <c:v>2713.7727339794055</c:v>
                </c:pt>
                <c:pt idx="642">
                  <c:v>2695.1239575680884</c:v>
                </c:pt>
                <c:pt idx="643">
                  <c:v>2676.4751811567712</c:v>
                </c:pt>
                <c:pt idx="644">
                  <c:v>2657.8264047454541</c:v>
                </c:pt>
                <c:pt idx="645">
                  <c:v>2639.1776283341369</c:v>
                </c:pt>
                <c:pt idx="646">
                  <c:v>2620.5288519228197</c:v>
                </c:pt>
                <c:pt idx="647">
                  <c:v>2601.8800755115026</c:v>
                </c:pt>
                <c:pt idx="648">
                  <c:v>2583.2312991001854</c:v>
                </c:pt>
                <c:pt idx="649">
                  <c:v>2564.5825226888683</c:v>
                </c:pt>
                <c:pt idx="650">
                  <c:v>2545.9337462775511</c:v>
                </c:pt>
                <c:pt idx="651">
                  <c:v>2527.284969866234</c:v>
                </c:pt>
                <c:pt idx="652">
                  <c:v>2508.6361934549168</c:v>
                </c:pt>
                <c:pt idx="653">
                  <c:v>2489.9874170435996</c:v>
                </c:pt>
                <c:pt idx="654">
                  <c:v>2471.3386406322825</c:v>
                </c:pt>
                <c:pt idx="655">
                  <c:v>2452.6898642209653</c:v>
                </c:pt>
                <c:pt idx="656">
                  <c:v>2434.0410878096482</c:v>
                </c:pt>
                <c:pt idx="657">
                  <c:v>2415.392311398331</c:v>
                </c:pt>
                <c:pt idx="658">
                  <c:v>2396.7435349870138</c:v>
                </c:pt>
                <c:pt idx="659">
                  <c:v>2378.0947585756967</c:v>
                </c:pt>
                <c:pt idx="660">
                  <c:v>2359.4459821643795</c:v>
                </c:pt>
                <c:pt idx="661">
                  <c:v>2340.7972057530624</c:v>
                </c:pt>
                <c:pt idx="662">
                  <c:v>2322.1484293417452</c:v>
                </c:pt>
                <c:pt idx="663">
                  <c:v>2303.4996529304281</c:v>
                </c:pt>
                <c:pt idx="664">
                  <c:v>2284.8508765191109</c:v>
                </c:pt>
                <c:pt idx="665">
                  <c:v>2266.2021001077937</c:v>
                </c:pt>
                <c:pt idx="666">
                  <c:v>2247.5533236964766</c:v>
                </c:pt>
                <c:pt idx="667">
                  <c:v>2228.9045472851594</c:v>
                </c:pt>
                <c:pt idx="668">
                  <c:v>2210.2557708738423</c:v>
                </c:pt>
                <c:pt idx="669">
                  <c:v>2191.6069944625251</c:v>
                </c:pt>
                <c:pt idx="670">
                  <c:v>2172.8664009534878</c:v>
                </c:pt>
                <c:pt idx="671">
                  <c:v>2184.8779139977887</c:v>
                </c:pt>
                <c:pt idx="672">
                  <c:v>2197.0119325078504</c:v>
                </c:pt>
                <c:pt idx="673">
                  <c:v>2209.2722830420935</c:v>
                </c:pt>
                <c:pt idx="674">
                  <c:v>2221.6629956164397</c:v>
                </c:pt>
                <c:pt idx="675">
                  <c:v>2234.1883191792604</c:v>
                </c:pt>
                <c:pt idx="676">
                  <c:v>2246.8527386333317</c:v>
                </c:pt>
                <c:pt idx="677">
                  <c:v>2259.6609935981596</c:v>
                </c:pt>
                <c:pt idx="678">
                  <c:v>2272.6180991351957</c:v>
                </c:pt>
                <c:pt idx="679">
                  <c:v>2285.7293686929606</c:v>
                </c:pt>
                <c:pt idx="680">
                  <c:v>2299.000439569767</c:v>
                </c:pt>
                <c:pt idx="681">
                  <c:v>2312.4373012401429</c:v>
                </c:pt>
                <c:pt idx="682">
                  <c:v>2326.0463269487373</c:v>
                </c:pt>
                <c:pt idx="683">
                  <c:v>2339.8343090445051</c:v>
                </c:pt>
                <c:pt idx="684">
                  <c:v>2353.8084986110534</c:v>
                </c:pt>
                <c:pt idx="685">
                  <c:v>2367.9766500493879</c:v>
                </c:pt>
                <c:pt idx="686">
                  <c:v>2382.3470713911138</c:v>
                </c:pt>
                <c:pt idx="687">
                  <c:v>2396.9286812689552</c:v>
                </c:pt>
                <c:pt idx="688">
                  <c:v>2411.7310736539221</c:v>
                </c:pt>
                <c:pt idx="689">
                  <c:v>2426.6472385451707</c:v>
                </c:pt>
                <c:pt idx="690">
                  <c:v>2441.5634034364193</c:v>
                </c:pt>
                <c:pt idx="691">
                  <c:v>2456.4795683276679</c:v>
                </c:pt>
                <c:pt idx="692">
                  <c:v>2471.3957332189166</c:v>
                </c:pt>
                <c:pt idx="693">
                  <c:v>2486.3118981101652</c:v>
                </c:pt>
                <c:pt idx="694">
                  <c:v>2501.2280630014138</c:v>
                </c:pt>
                <c:pt idx="695">
                  <c:v>2516.1442278926625</c:v>
                </c:pt>
                <c:pt idx="696">
                  <c:v>2531.0603927839111</c:v>
                </c:pt>
                <c:pt idx="697">
                  <c:v>2545.9765576751597</c:v>
                </c:pt>
                <c:pt idx="698">
                  <c:v>2560.8927225664083</c:v>
                </c:pt>
                <c:pt idx="699">
                  <c:v>2575.808887457657</c:v>
                </c:pt>
                <c:pt idx="700">
                  <c:v>2590.7250523489056</c:v>
                </c:pt>
                <c:pt idx="701">
                  <c:v>2605.6412172401542</c:v>
                </c:pt>
                <c:pt idx="702">
                  <c:v>2620.5573821314028</c:v>
                </c:pt>
                <c:pt idx="703">
                  <c:v>2635.4735470226515</c:v>
                </c:pt>
                <c:pt idx="704">
                  <c:v>2650.3897119139001</c:v>
                </c:pt>
                <c:pt idx="705">
                  <c:v>2665.3058768051487</c:v>
                </c:pt>
                <c:pt idx="706">
                  <c:v>2680.2220416963974</c:v>
                </c:pt>
                <c:pt idx="707">
                  <c:v>2695.138206587646</c:v>
                </c:pt>
                <c:pt idx="708">
                  <c:v>2710.0543714788946</c:v>
                </c:pt>
                <c:pt idx="709">
                  <c:v>2724.9705363701432</c:v>
                </c:pt>
                <c:pt idx="710">
                  <c:v>2739.8867012613919</c:v>
                </c:pt>
                <c:pt idx="711">
                  <c:v>2754.8028661526405</c:v>
                </c:pt>
                <c:pt idx="712">
                  <c:v>2769.7190310438891</c:v>
                </c:pt>
                <c:pt idx="713">
                  <c:v>2784.6351959351377</c:v>
                </c:pt>
                <c:pt idx="714">
                  <c:v>2799.5513608263864</c:v>
                </c:pt>
                <c:pt idx="715">
                  <c:v>2814.467525717635</c:v>
                </c:pt>
                <c:pt idx="716">
                  <c:v>2829.3836906088836</c:v>
                </c:pt>
                <c:pt idx="717">
                  <c:v>2844.2998555001323</c:v>
                </c:pt>
                <c:pt idx="718">
                  <c:v>2859.2160203913809</c:v>
                </c:pt>
                <c:pt idx="719">
                  <c:v>2874.1321852826295</c:v>
                </c:pt>
                <c:pt idx="720">
                  <c:v>2889.0483501738781</c:v>
                </c:pt>
                <c:pt idx="721">
                  <c:v>2903.9645150651268</c:v>
                </c:pt>
                <c:pt idx="722">
                  <c:v>2918.8806799563754</c:v>
                </c:pt>
                <c:pt idx="723">
                  <c:v>2933.796844847624</c:v>
                </c:pt>
                <c:pt idx="724">
                  <c:v>2948.7130097388726</c:v>
                </c:pt>
                <c:pt idx="725">
                  <c:v>2963.6291746301213</c:v>
                </c:pt>
                <c:pt idx="726">
                  <c:v>2978.5453395213699</c:v>
                </c:pt>
                <c:pt idx="727">
                  <c:v>2993.4615044126185</c:v>
                </c:pt>
                <c:pt idx="728">
                  <c:v>3008.3776693038672</c:v>
                </c:pt>
                <c:pt idx="729">
                  <c:v>3023.2938341951158</c:v>
                </c:pt>
                <c:pt idx="730">
                  <c:v>3038.2099990863644</c:v>
                </c:pt>
                <c:pt idx="731">
                  <c:v>3053.0990083615961</c:v>
                </c:pt>
                <c:pt idx="732">
                  <c:v>3067.9341489132839</c:v>
                </c:pt>
                <c:pt idx="733">
                  <c:v>3082.7160992758709</c:v>
                </c:pt>
                <c:pt idx="734">
                  <c:v>3097.445524322944</c:v>
                </c:pt>
                <c:pt idx="735">
                  <c:v>3112.1230756476034</c:v>
                </c:pt>
                <c:pt idx="736">
                  <c:v>3126.7493919293538</c:v>
                </c:pt>
                <c:pt idx="737">
                  <c:v>3141.3250992880694</c:v>
                </c:pt>
                <c:pt idx="738">
                  <c:v>3155.8508116256071</c:v>
                </c:pt>
                <c:pt idx="739">
                  <c:v>3170.3271309555803</c:v>
                </c:pt>
                <c:pt idx="740">
                  <c:v>3184.7546477217929</c:v>
                </c:pt>
                <c:pt idx="741">
                  <c:v>3199.1339411058034</c:v>
                </c:pt>
                <c:pt idx="742">
                  <c:v>3213.4655793240745</c:v>
                </c:pt>
                <c:pt idx="743">
                  <c:v>3227.7501199151247</c:v>
                </c:pt>
                <c:pt idx="744">
                  <c:v>3241.9881100171078</c:v>
                </c:pt>
                <c:pt idx="745">
                  <c:v>3256.1800866361882</c:v>
                </c:pt>
                <c:pt idx="746">
                  <c:v>3270.3265769060963</c:v>
                </c:pt>
                <c:pt idx="747">
                  <c:v>3284.4280983392036</c:v>
                </c:pt>
                <c:pt idx="748">
                  <c:v>3298.4851590694616</c:v>
                </c:pt>
                <c:pt idx="749">
                  <c:v>3312.498258087533</c:v>
                </c:pt>
                <c:pt idx="750">
                  <c:v>3326.467885468388</c:v>
                </c:pt>
                <c:pt idx="751">
                  <c:v>3340.3945225916941</c:v>
                </c:pt>
                <c:pt idx="752">
                  <c:v>3354.2786423552589</c:v>
                </c:pt>
                <c:pt idx="753">
                  <c:v>3368.1207093817848</c:v>
                </c:pt>
                <c:pt idx="754">
                  <c:v>3381.9211802192167</c:v>
                </c:pt>
                <c:pt idx="755">
                  <c:v>3395.6805035348916</c:v>
                </c:pt>
                <c:pt idx="756">
                  <c:v>3409.3991203037294</c:v>
                </c:pt>
                <c:pt idx="757">
                  <c:v>3423.0774639907213</c:v>
                </c:pt>
                <c:pt idx="758">
                  <c:v>3436.7159607278718</c:v>
                </c:pt>
                <c:pt idx="759">
                  <c:v>3450.3150294858351</c:v>
                </c:pt>
                <c:pt idx="760">
                  <c:v>3463.8750822404272</c:v>
                </c:pt>
                <c:pt idx="761">
                  <c:v>3477.3965241342139</c:v>
                </c:pt>
                <c:pt idx="762">
                  <c:v>3490.8797536333095</c:v>
                </c:pt>
                <c:pt idx="763">
                  <c:v>3504.3251626796191</c:v>
                </c:pt>
                <c:pt idx="764">
                  <c:v>3517.7331368386367</c:v>
                </c:pt>
                <c:pt idx="765">
                  <c:v>3531.104055442971</c:v>
                </c:pt>
                <c:pt idx="766">
                  <c:v>3544.438291731758</c:v>
                </c:pt>
                <c:pt idx="767">
                  <c:v>3557.7362129860994</c:v>
                </c:pt>
                <c:pt idx="768">
                  <c:v>3570.9981806606556</c:v>
                </c:pt>
                <c:pt idx="769">
                  <c:v>3584.2245505115279</c:v>
                </c:pt>
                <c:pt idx="770">
                  <c:v>3597.41567272057</c:v>
                </c:pt>
                <c:pt idx="771">
                  <c:v>3610.5718920162381</c:v>
                </c:pt>
                <c:pt idx="772">
                  <c:v>3623.6935477910902</c:v>
                </c:pt>
                <c:pt idx="773">
                  <c:v>3636.7884382777393</c:v>
                </c:pt>
                <c:pt idx="774">
                  <c:v>3649.8716684350384</c:v>
                </c:pt>
                <c:pt idx="775">
                  <c:v>3662.9581880535243</c:v>
                </c:pt>
                <c:pt idx="776">
                  <c:v>3676.0629417621567</c:v>
                </c:pt>
                <c:pt idx="777">
                  <c:v>3689.2010186567422</c:v>
                </c:pt>
                <c:pt idx="778">
                  <c:v>3702.3878057607744</c:v>
                </c:pt>
                <c:pt idx="779">
                  <c:v>3715.6391497374152</c:v>
                </c:pt>
                <c:pt idx="780">
                  <c:v>3728.9715317328992</c:v>
                </c:pt>
                <c:pt idx="781">
                  <c:v>3742.3942576427817</c:v>
                </c:pt>
                <c:pt idx="782">
                  <c:v>3755.909017014932</c:v>
                </c:pt>
                <c:pt idx="783">
                  <c:v>3769.5175537087962</c:v>
                </c:pt>
                <c:pt idx="784">
                  <c:v>3783.2216683790994</c:v>
                </c:pt>
                <c:pt idx="785">
                  <c:v>3797.0232211076491</c:v>
                </c:pt>
                <c:pt idx="786">
                  <c:v>3810.9241341942179</c:v>
                </c:pt>
                <c:pt idx="787">
                  <c:v>3824.9263951183657</c:v>
                </c:pt>
                <c:pt idx="788">
                  <c:v>3839.0320596852544</c:v>
                </c:pt>
                <c:pt idx="789">
                  <c:v>3853.2432553695653</c:v>
                </c:pt>
                <c:pt idx="790">
                  <c:v>3867.5621848730189</c:v>
                </c:pt>
                <c:pt idx="791">
                  <c:v>3881.9811853112969</c:v>
                </c:pt>
                <c:pt idx="792">
                  <c:v>3896.4819981092005</c:v>
                </c:pt>
                <c:pt idx="793">
                  <c:v>3911.0453783811354</c:v>
                </c:pt>
                <c:pt idx="794">
                  <c:v>3925.6513122693104</c:v>
                </c:pt>
                <c:pt idx="795">
                  <c:v>3940.2792604034184</c:v>
                </c:pt>
                <c:pt idx="796">
                  <c:v>3954.9084196713156</c:v>
                </c:pt>
                <c:pt idx="797">
                  <c:v>3969.5179942552495</c:v>
                </c:pt>
                <c:pt idx="798">
                  <c:v>3984.0874662518363</c:v>
                </c:pt>
                <c:pt idx="799">
                  <c:v>3998.6070185508252</c:v>
                </c:pt>
                <c:pt idx="800">
                  <c:v>4013.0772517134319</c:v>
                </c:pt>
                <c:pt idx="801">
                  <c:v>4027.4987547698001</c:v>
                </c:pt>
                <c:pt idx="802">
                  <c:v>4041.8622463999654</c:v>
                </c:pt>
                <c:pt idx="803">
                  <c:v>4056.1490726340398</c:v>
                </c:pt>
                <c:pt idx="804">
                  <c:v>4070.341524450012</c:v>
                </c:pt>
                <c:pt idx="805">
                  <c:v>4084.4230128380077</c:v>
                </c:pt>
                <c:pt idx="806">
                  <c:v>4098.3782096665091</c:v>
                </c:pt>
                <c:pt idx="807">
                  <c:v>4112.1931524929551</c:v>
                </c:pt>
                <c:pt idx="808">
                  <c:v>4125.8553132869201</c:v>
                </c:pt>
                <c:pt idx="809">
                  <c:v>4139.3536326406011</c:v>
                </c:pt>
                <c:pt idx="810">
                  <c:v>4152.6862733764192</c:v>
                </c:pt>
                <c:pt idx="811">
                  <c:v>4165.859480578576</c:v>
                </c:pt>
                <c:pt idx="812">
                  <c:v>4178.8791202639059</c:v>
                </c:pt>
                <c:pt idx="813">
                  <c:v>4191.7507107923539</c:v>
                </c:pt>
                <c:pt idx="814">
                  <c:v>4204.4794510096272</c:v>
                </c:pt>
                <c:pt idx="815">
                  <c:v>4217.0702455281225</c:v>
                </c:pt>
                <c:pt idx="816">
                  <c:v>4229.5277274938526</c:v>
                </c:pt>
                <c:pt idx="817">
                  <c:v>4241.8562791383192</c:v>
                </c:pt>
                <c:pt idx="818">
                  <c:v>4254.0600503730839</c:v>
                </c:pt>
                <c:pt idx="819">
                  <c:v>4266.1429756501202</c:v>
                </c:pt>
                <c:pt idx="820">
                  <c:v>4278.114425067115</c:v>
                </c:pt>
                <c:pt idx="821">
                  <c:v>4289.31039170025</c:v>
                </c:pt>
                <c:pt idx="822">
                  <c:v>4270.6616152889346</c:v>
                </c:pt>
                <c:pt idx="823">
                  <c:v>4252.0128388776193</c:v>
                </c:pt>
                <c:pt idx="824">
                  <c:v>4233.3640624663039</c:v>
                </c:pt>
                <c:pt idx="825">
                  <c:v>4214.7152860549886</c:v>
                </c:pt>
                <c:pt idx="826">
                  <c:v>4196.0665096436733</c:v>
                </c:pt>
                <c:pt idx="827">
                  <c:v>4177.4177332323579</c:v>
                </c:pt>
                <c:pt idx="828">
                  <c:v>4158.7689568210426</c:v>
                </c:pt>
                <c:pt idx="829">
                  <c:v>4140.1201804097273</c:v>
                </c:pt>
                <c:pt idx="830">
                  <c:v>4121.4714039984119</c:v>
                </c:pt>
                <c:pt idx="831">
                  <c:v>4102.8226275870966</c:v>
                </c:pt>
                <c:pt idx="832">
                  <c:v>4084.1738511757812</c:v>
                </c:pt>
                <c:pt idx="833">
                  <c:v>4065.5250747644659</c:v>
                </c:pt>
                <c:pt idx="834">
                  <c:v>4046.8762983531506</c:v>
                </c:pt>
                <c:pt idx="835">
                  <c:v>4028.2275219418352</c:v>
                </c:pt>
                <c:pt idx="836">
                  <c:v>4009.5787455305199</c:v>
                </c:pt>
                <c:pt idx="837">
                  <c:v>3990.9299691192045</c:v>
                </c:pt>
                <c:pt idx="838">
                  <c:v>3972.2811927078892</c:v>
                </c:pt>
                <c:pt idx="839">
                  <c:v>3953.6324162965739</c:v>
                </c:pt>
                <c:pt idx="840">
                  <c:v>3934.9836398852585</c:v>
                </c:pt>
                <c:pt idx="841">
                  <c:v>3916.3348634739432</c:v>
                </c:pt>
                <c:pt idx="842">
                  <c:v>3897.6860870626278</c:v>
                </c:pt>
                <c:pt idx="843">
                  <c:v>3879.0373106513125</c:v>
                </c:pt>
                <c:pt idx="844">
                  <c:v>3860.3885342399972</c:v>
                </c:pt>
                <c:pt idx="845">
                  <c:v>3841.7397578286818</c:v>
                </c:pt>
                <c:pt idx="846">
                  <c:v>3823.0909814173665</c:v>
                </c:pt>
                <c:pt idx="847">
                  <c:v>3804.4422050060512</c:v>
                </c:pt>
                <c:pt idx="848">
                  <c:v>3785.7934285947358</c:v>
                </c:pt>
                <c:pt idx="849">
                  <c:v>3767.1446521834205</c:v>
                </c:pt>
                <c:pt idx="850">
                  <c:v>3748.4958757721051</c:v>
                </c:pt>
                <c:pt idx="851">
                  <c:v>3729.8470993607898</c:v>
                </c:pt>
                <c:pt idx="852">
                  <c:v>3711.1983229494745</c:v>
                </c:pt>
                <c:pt idx="853">
                  <c:v>3692.5495465381591</c:v>
                </c:pt>
                <c:pt idx="854">
                  <c:v>3673.9007701268438</c:v>
                </c:pt>
                <c:pt idx="855">
                  <c:v>3655.2519937155284</c:v>
                </c:pt>
                <c:pt idx="856">
                  <c:v>3636.6032173042131</c:v>
                </c:pt>
                <c:pt idx="857">
                  <c:v>3617.9544408928978</c:v>
                </c:pt>
                <c:pt idx="858">
                  <c:v>3599.3056644815824</c:v>
                </c:pt>
                <c:pt idx="859">
                  <c:v>3580.6568880702671</c:v>
                </c:pt>
                <c:pt idx="860">
                  <c:v>3562.0081116589517</c:v>
                </c:pt>
                <c:pt idx="861">
                  <c:v>3543.3593352476364</c:v>
                </c:pt>
                <c:pt idx="862">
                  <c:v>3524.7105588363211</c:v>
                </c:pt>
                <c:pt idx="863">
                  <c:v>3506.0617824250057</c:v>
                </c:pt>
                <c:pt idx="864">
                  <c:v>3487.4130060136904</c:v>
                </c:pt>
                <c:pt idx="865">
                  <c:v>3468.7642296023751</c:v>
                </c:pt>
                <c:pt idx="866">
                  <c:v>3450.1154531910597</c:v>
                </c:pt>
                <c:pt idx="867">
                  <c:v>3431.4666767797444</c:v>
                </c:pt>
                <c:pt idx="868">
                  <c:v>3412.817900368429</c:v>
                </c:pt>
                <c:pt idx="869">
                  <c:v>3394.1691239571137</c:v>
                </c:pt>
                <c:pt idx="870">
                  <c:v>3375.5203475457984</c:v>
                </c:pt>
                <c:pt idx="871">
                  <c:v>3356.871571134483</c:v>
                </c:pt>
                <c:pt idx="872">
                  <c:v>3338.2227947231677</c:v>
                </c:pt>
                <c:pt idx="873">
                  <c:v>3319.5740183118523</c:v>
                </c:pt>
                <c:pt idx="874">
                  <c:v>3300.925241900537</c:v>
                </c:pt>
                <c:pt idx="875">
                  <c:v>3282.2764654892217</c:v>
                </c:pt>
                <c:pt idx="876">
                  <c:v>3263.6276890779063</c:v>
                </c:pt>
                <c:pt idx="877">
                  <c:v>3244.978912666591</c:v>
                </c:pt>
                <c:pt idx="878">
                  <c:v>3226.3301362552756</c:v>
                </c:pt>
                <c:pt idx="879">
                  <c:v>3207.6813598439603</c:v>
                </c:pt>
                <c:pt idx="880">
                  <c:v>3189.032583432645</c:v>
                </c:pt>
                <c:pt idx="881">
                  <c:v>3170.3838070213296</c:v>
                </c:pt>
                <c:pt idx="882">
                  <c:v>3151.7350306100143</c:v>
                </c:pt>
                <c:pt idx="883">
                  <c:v>3133.086254198699</c:v>
                </c:pt>
                <c:pt idx="884">
                  <c:v>3114.4374777873836</c:v>
                </c:pt>
                <c:pt idx="885">
                  <c:v>3095.7887013760683</c:v>
                </c:pt>
                <c:pt idx="886">
                  <c:v>3077.1399249647529</c:v>
                </c:pt>
                <c:pt idx="887">
                  <c:v>3058.4911485534376</c:v>
                </c:pt>
                <c:pt idx="888">
                  <c:v>3039.8423721421223</c:v>
                </c:pt>
                <c:pt idx="889">
                  <c:v>3021.1935957308069</c:v>
                </c:pt>
                <c:pt idx="890">
                  <c:v>3002.5448193194916</c:v>
                </c:pt>
                <c:pt idx="891">
                  <c:v>2983.8960429081762</c:v>
                </c:pt>
                <c:pt idx="892">
                  <c:v>2965.2472664968609</c:v>
                </c:pt>
                <c:pt idx="893">
                  <c:v>2946.5984900855456</c:v>
                </c:pt>
                <c:pt idx="894">
                  <c:v>2927.9497136742302</c:v>
                </c:pt>
                <c:pt idx="895">
                  <c:v>2909.3009372629149</c:v>
                </c:pt>
                <c:pt idx="896">
                  <c:v>2890.6521608515995</c:v>
                </c:pt>
                <c:pt idx="897">
                  <c:v>2872.0033844402842</c:v>
                </c:pt>
                <c:pt idx="898">
                  <c:v>2853.3546080289689</c:v>
                </c:pt>
                <c:pt idx="899">
                  <c:v>2834.7058316176535</c:v>
                </c:pt>
                <c:pt idx="900">
                  <c:v>2816.0570552063382</c:v>
                </c:pt>
                <c:pt idx="901">
                  <c:v>2797.4082787950229</c:v>
                </c:pt>
                <c:pt idx="902">
                  <c:v>2778.7595023837075</c:v>
                </c:pt>
                <c:pt idx="903">
                  <c:v>2760.1107259723922</c:v>
                </c:pt>
                <c:pt idx="904">
                  <c:v>2741.4619495610768</c:v>
                </c:pt>
                <c:pt idx="905">
                  <c:v>2722.8131731497615</c:v>
                </c:pt>
                <c:pt idx="906">
                  <c:v>2704.1643967384462</c:v>
                </c:pt>
                <c:pt idx="907">
                  <c:v>2685.5156203271308</c:v>
                </c:pt>
                <c:pt idx="908">
                  <c:v>2666.8668439158155</c:v>
                </c:pt>
                <c:pt idx="909">
                  <c:v>2648.2180675045001</c:v>
                </c:pt>
                <c:pt idx="910">
                  <c:v>2629.5692910931848</c:v>
                </c:pt>
                <c:pt idx="911">
                  <c:v>2610.9205146818695</c:v>
                </c:pt>
                <c:pt idx="912">
                  <c:v>2592.2717382705541</c:v>
                </c:pt>
                <c:pt idx="913">
                  <c:v>2573.6229618592388</c:v>
                </c:pt>
                <c:pt idx="914">
                  <c:v>2554.9741854479234</c:v>
                </c:pt>
                <c:pt idx="915">
                  <c:v>2536.3254090366081</c:v>
                </c:pt>
                <c:pt idx="916">
                  <c:v>2517.6766326252928</c:v>
                </c:pt>
                <c:pt idx="917">
                  <c:v>2499.0278562139774</c:v>
                </c:pt>
                <c:pt idx="918">
                  <c:v>2480.3790798026621</c:v>
                </c:pt>
                <c:pt idx="919">
                  <c:v>2461.7303033913468</c:v>
                </c:pt>
                <c:pt idx="920">
                  <c:v>2443.0815269800314</c:v>
                </c:pt>
                <c:pt idx="921">
                  <c:v>2424.4327505687161</c:v>
                </c:pt>
                <c:pt idx="922">
                  <c:v>2405.7839741574007</c:v>
                </c:pt>
                <c:pt idx="923">
                  <c:v>2387.1351977460854</c:v>
                </c:pt>
                <c:pt idx="924">
                  <c:v>2368.4864213347701</c:v>
                </c:pt>
                <c:pt idx="925">
                  <c:v>2349.8376449234547</c:v>
                </c:pt>
                <c:pt idx="926">
                  <c:v>2331.1888685121394</c:v>
                </c:pt>
                <c:pt idx="927">
                  <c:v>2312.540092100824</c:v>
                </c:pt>
                <c:pt idx="928">
                  <c:v>2293.8913156895087</c:v>
                </c:pt>
                <c:pt idx="929">
                  <c:v>2275.2425392781934</c:v>
                </c:pt>
                <c:pt idx="930">
                  <c:v>2256.593762866878</c:v>
                </c:pt>
                <c:pt idx="931">
                  <c:v>2237.9449864555627</c:v>
                </c:pt>
                <c:pt idx="932">
                  <c:v>2219.2962100442473</c:v>
                </c:pt>
                <c:pt idx="933">
                  <c:v>2200.647433632932</c:v>
                </c:pt>
                <c:pt idx="934">
                  <c:v>2181.9986572216167</c:v>
                </c:pt>
                <c:pt idx="935">
                  <c:v>2163.3498808103013</c:v>
                </c:pt>
                <c:pt idx="936">
                  <c:v>2144.701104398986</c:v>
                </c:pt>
                <c:pt idx="937">
                  <c:v>2126.0523279876707</c:v>
                </c:pt>
                <c:pt idx="938">
                  <c:v>2107.4035515763553</c:v>
                </c:pt>
                <c:pt idx="939">
                  <c:v>2088.75477516504</c:v>
                </c:pt>
                <c:pt idx="940">
                  <c:v>2070.1059987537246</c:v>
                </c:pt>
                <c:pt idx="941">
                  <c:v>2051.4572223424093</c:v>
                </c:pt>
                <c:pt idx="942">
                  <c:v>2032.808445931094</c:v>
                </c:pt>
                <c:pt idx="943">
                  <c:v>2014.1596695197786</c:v>
                </c:pt>
                <c:pt idx="944">
                  <c:v>1995.5108931084633</c:v>
                </c:pt>
                <c:pt idx="945">
                  <c:v>1976.8621166971479</c:v>
                </c:pt>
                <c:pt idx="946">
                  <c:v>1958.2133402858326</c:v>
                </c:pt>
                <c:pt idx="947">
                  <c:v>1939.5645638745173</c:v>
                </c:pt>
                <c:pt idx="948">
                  <c:v>1920.9157874632019</c:v>
                </c:pt>
                <c:pt idx="949">
                  <c:v>1902.2670110518866</c:v>
                </c:pt>
                <c:pt idx="950">
                  <c:v>1883.6182346405712</c:v>
                </c:pt>
                <c:pt idx="951">
                  <c:v>1864.9694582292559</c:v>
                </c:pt>
                <c:pt idx="952">
                  <c:v>1846.3206818179406</c:v>
                </c:pt>
                <c:pt idx="953">
                  <c:v>1827.6719054066252</c:v>
                </c:pt>
                <c:pt idx="954">
                  <c:v>1809.0231289953099</c:v>
                </c:pt>
                <c:pt idx="955">
                  <c:v>1790.3743525839946</c:v>
                </c:pt>
                <c:pt idx="956">
                  <c:v>1771.7255761726792</c:v>
                </c:pt>
                <c:pt idx="957">
                  <c:v>1753.0767997613639</c:v>
                </c:pt>
                <c:pt idx="958">
                  <c:v>1734.4280233500485</c:v>
                </c:pt>
                <c:pt idx="959">
                  <c:v>1715.7792469387332</c:v>
                </c:pt>
                <c:pt idx="960">
                  <c:v>1697.1304705274179</c:v>
                </c:pt>
                <c:pt idx="961">
                  <c:v>1678.4816941161025</c:v>
                </c:pt>
                <c:pt idx="962">
                  <c:v>1659.8329177047872</c:v>
                </c:pt>
                <c:pt idx="963">
                  <c:v>1641.1841412934718</c:v>
                </c:pt>
                <c:pt idx="964">
                  <c:v>1622.5353648821565</c:v>
                </c:pt>
                <c:pt idx="965">
                  <c:v>1603.8865884708412</c:v>
                </c:pt>
                <c:pt idx="966">
                  <c:v>1585.2378120595258</c:v>
                </c:pt>
                <c:pt idx="967">
                  <c:v>1566.5890356482105</c:v>
                </c:pt>
                <c:pt idx="968">
                  <c:v>1547.9402592368951</c:v>
                </c:pt>
                <c:pt idx="969">
                  <c:v>1529.2914828255798</c:v>
                </c:pt>
                <c:pt idx="970">
                  <c:v>1510.6427064142645</c:v>
                </c:pt>
                <c:pt idx="971">
                  <c:v>1491.9939300029491</c:v>
                </c:pt>
                <c:pt idx="972">
                  <c:v>1473.3451535916338</c:v>
                </c:pt>
                <c:pt idx="973">
                  <c:v>1454.6963771803184</c:v>
                </c:pt>
                <c:pt idx="974">
                  <c:v>1436.0476007690031</c:v>
                </c:pt>
                <c:pt idx="975">
                  <c:v>1417.3988243576878</c:v>
                </c:pt>
                <c:pt idx="976">
                  <c:v>1398.7500479463724</c:v>
                </c:pt>
                <c:pt idx="977">
                  <c:v>1380.1012715350571</c:v>
                </c:pt>
                <c:pt idx="978">
                  <c:v>1361.4524951237418</c:v>
                </c:pt>
                <c:pt idx="979">
                  <c:v>1342.8037187124264</c:v>
                </c:pt>
                <c:pt idx="980">
                  <c:v>1324.1549423011111</c:v>
                </c:pt>
                <c:pt idx="981">
                  <c:v>1305.5061658897957</c:v>
                </c:pt>
                <c:pt idx="982">
                  <c:v>1286.8573894784804</c:v>
                </c:pt>
                <c:pt idx="983">
                  <c:v>1268.2086130671651</c:v>
                </c:pt>
                <c:pt idx="984">
                  <c:v>1249.5598366558497</c:v>
                </c:pt>
                <c:pt idx="985">
                  <c:v>1230.9110602445344</c:v>
                </c:pt>
                <c:pt idx="986">
                  <c:v>1212.262283833219</c:v>
                </c:pt>
                <c:pt idx="987">
                  <c:v>1193.6135074219037</c:v>
                </c:pt>
                <c:pt idx="988">
                  <c:v>1174.9647310105884</c:v>
                </c:pt>
                <c:pt idx="989">
                  <c:v>1156.315954599273</c:v>
                </c:pt>
                <c:pt idx="990">
                  <c:v>1137.6671781879577</c:v>
                </c:pt>
                <c:pt idx="991">
                  <c:v>1119.0184017766423</c:v>
                </c:pt>
                <c:pt idx="992">
                  <c:v>1100.369625365327</c:v>
                </c:pt>
                <c:pt idx="993">
                  <c:v>1081.7208489540117</c:v>
                </c:pt>
                <c:pt idx="994">
                  <c:v>1063.0720725426963</c:v>
                </c:pt>
                <c:pt idx="995">
                  <c:v>1044.423296131381</c:v>
                </c:pt>
                <c:pt idx="996">
                  <c:v>1025.7745197200657</c:v>
                </c:pt>
                <c:pt idx="997">
                  <c:v>1007.1257433087503</c:v>
                </c:pt>
                <c:pt idx="998">
                  <c:v>988.47696689743498</c:v>
                </c:pt>
                <c:pt idx="999">
                  <c:v>969.82819048611964</c:v>
                </c:pt>
                <c:pt idx="1000">
                  <c:v>951.1794140748043</c:v>
                </c:pt>
                <c:pt idx="1001">
                  <c:v>932.53063766348896</c:v>
                </c:pt>
                <c:pt idx="1002">
                  <c:v>913.88186125217362</c:v>
                </c:pt>
                <c:pt idx="1003">
                  <c:v>895.23308484085828</c:v>
                </c:pt>
                <c:pt idx="1004">
                  <c:v>876.58430842954294</c:v>
                </c:pt>
                <c:pt idx="1005">
                  <c:v>857.9355320182276</c:v>
                </c:pt>
                <c:pt idx="1006">
                  <c:v>839.28675560691227</c:v>
                </c:pt>
                <c:pt idx="1007">
                  <c:v>820.63797919559693</c:v>
                </c:pt>
                <c:pt idx="1008">
                  <c:v>801.98920278428159</c:v>
                </c:pt>
                <c:pt idx="1009">
                  <c:v>783.34042637296625</c:v>
                </c:pt>
                <c:pt idx="1010">
                  <c:v>764.69164996165091</c:v>
                </c:pt>
                <c:pt idx="1011">
                  <c:v>746.04287355033557</c:v>
                </c:pt>
                <c:pt idx="1012">
                  <c:v>727.39409713902023</c:v>
                </c:pt>
                <c:pt idx="1013">
                  <c:v>708.74532072770489</c:v>
                </c:pt>
                <c:pt idx="1014">
                  <c:v>690.09654431638955</c:v>
                </c:pt>
                <c:pt idx="1015">
                  <c:v>671.44776790507422</c:v>
                </c:pt>
                <c:pt idx="1016">
                  <c:v>652.79899149375888</c:v>
                </c:pt>
                <c:pt idx="1017">
                  <c:v>634.15021508244354</c:v>
                </c:pt>
                <c:pt idx="1018">
                  <c:v>615.5014386711282</c:v>
                </c:pt>
                <c:pt idx="1019">
                  <c:v>596.85266225981286</c:v>
                </c:pt>
                <c:pt idx="1020">
                  <c:v>578.20388584849752</c:v>
                </c:pt>
                <c:pt idx="1021">
                  <c:v>559.55510943718218</c:v>
                </c:pt>
                <c:pt idx="1022">
                  <c:v>540.90633302586684</c:v>
                </c:pt>
                <c:pt idx="1023">
                  <c:v>522.2575566145515</c:v>
                </c:pt>
                <c:pt idx="1024">
                  <c:v>503.60878020323617</c:v>
                </c:pt>
                <c:pt idx="1025">
                  <c:v>484.96000379192083</c:v>
                </c:pt>
                <c:pt idx="1026">
                  <c:v>466.31122738060549</c:v>
                </c:pt>
                <c:pt idx="1027">
                  <c:v>447.66245096929015</c:v>
                </c:pt>
                <c:pt idx="1028">
                  <c:v>429.01367455797481</c:v>
                </c:pt>
                <c:pt idx="1029">
                  <c:v>410.36489814665947</c:v>
                </c:pt>
                <c:pt idx="1030">
                  <c:v>391.71612173534413</c:v>
                </c:pt>
                <c:pt idx="1031">
                  <c:v>373.06734532402879</c:v>
                </c:pt>
                <c:pt idx="1032">
                  <c:v>354.41856891271163</c:v>
                </c:pt>
                <c:pt idx="1033">
                  <c:v>335.7697925013963</c:v>
                </c:pt>
                <c:pt idx="1034">
                  <c:v>317.12101609008096</c:v>
                </c:pt>
                <c:pt idx="1035">
                  <c:v>298.47223967876562</c:v>
                </c:pt>
                <c:pt idx="1036">
                  <c:v>279.82346326745028</c:v>
                </c:pt>
                <c:pt idx="1037">
                  <c:v>261.17468685613494</c:v>
                </c:pt>
                <c:pt idx="1038">
                  <c:v>242.5259104448196</c:v>
                </c:pt>
                <c:pt idx="1039">
                  <c:v>223.87713403350426</c:v>
                </c:pt>
                <c:pt idx="1040">
                  <c:v>205.22835762218892</c:v>
                </c:pt>
                <c:pt idx="1041">
                  <c:v>186.57958121087358</c:v>
                </c:pt>
                <c:pt idx="1042">
                  <c:v>167.93080479955825</c:v>
                </c:pt>
                <c:pt idx="1043">
                  <c:v>149.28202838824291</c:v>
                </c:pt>
                <c:pt idx="1044">
                  <c:v>130.63325197692757</c:v>
                </c:pt>
                <c:pt idx="1045">
                  <c:v>111.98447556561223</c:v>
                </c:pt>
                <c:pt idx="1046">
                  <c:v>93.33569915429689</c:v>
                </c:pt>
                <c:pt idx="1047">
                  <c:v>74.686922742981551</c:v>
                </c:pt>
                <c:pt idx="1048">
                  <c:v>56.038146331666212</c:v>
                </c:pt>
                <c:pt idx="1049">
                  <c:v>37.389369920350873</c:v>
                </c:pt>
                <c:pt idx="1050">
                  <c:v>18.740593509035534</c:v>
                </c:pt>
                <c:pt idx="1051">
                  <c:v>0</c:v>
                </c:pt>
                <c:pt idx="1052">
                  <c:v>12.011513044300955</c:v>
                </c:pt>
                <c:pt idx="1053">
                  <c:v>24.145531554364425</c:v>
                </c:pt>
                <c:pt idx="1054">
                  <c:v>36.405882088605722</c:v>
                </c:pt>
                <c:pt idx="1055">
                  <c:v>48.796594662951975</c:v>
                </c:pt>
                <c:pt idx="1056">
                  <c:v>61.321918225770787</c:v>
                </c:pt>
                <c:pt idx="1057">
                  <c:v>73.986337679842109</c:v>
                </c:pt>
                <c:pt idx="1058">
                  <c:v>86.794592644670047</c:v>
                </c:pt>
                <c:pt idx="1059">
                  <c:v>99.751698181706161</c:v>
                </c:pt>
                <c:pt idx="1060">
                  <c:v>112.8629677394747</c:v>
                </c:pt>
                <c:pt idx="1061">
                  <c:v>126.13403861628103</c:v>
                </c:pt>
                <c:pt idx="1062">
                  <c:v>139.57090028665698</c:v>
                </c:pt>
                <c:pt idx="1063">
                  <c:v>153.1799259952495</c:v>
                </c:pt>
                <c:pt idx="1064">
                  <c:v>166.96790809101731</c:v>
                </c:pt>
                <c:pt idx="1065">
                  <c:v>180.9420976575675</c:v>
                </c:pt>
                <c:pt idx="1066">
                  <c:v>195.11024909589833</c:v>
                </c:pt>
                <c:pt idx="1067">
                  <c:v>209.48067043762421</c:v>
                </c:pt>
                <c:pt idx="1068">
                  <c:v>224.06228031546561</c:v>
                </c:pt>
                <c:pt idx="1069">
                  <c:v>238.86467270043067</c:v>
                </c:pt>
                <c:pt idx="1070">
                  <c:v>253.7808375916793</c:v>
                </c:pt>
                <c:pt idx="1071">
                  <c:v>268.69700248292793</c:v>
                </c:pt>
                <c:pt idx="1072">
                  <c:v>283.61316737417656</c:v>
                </c:pt>
                <c:pt idx="1073">
                  <c:v>298.52933226542518</c:v>
                </c:pt>
                <c:pt idx="1074">
                  <c:v>313.44549715667381</c:v>
                </c:pt>
                <c:pt idx="1075">
                  <c:v>328.36166204792244</c:v>
                </c:pt>
                <c:pt idx="1076">
                  <c:v>343.27782693917106</c:v>
                </c:pt>
                <c:pt idx="1077">
                  <c:v>358.19399183041969</c:v>
                </c:pt>
                <c:pt idx="1078">
                  <c:v>373.11015672166832</c:v>
                </c:pt>
                <c:pt idx="1079">
                  <c:v>388.02632161291695</c:v>
                </c:pt>
                <c:pt idx="1080">
                  <c:v>402.94248650416557</c:v>
                </c:pt>
                <c:pt idx="1081">
                  <c:v>417.8586513954142</c:v>
                </c:pt>
                <c:pt idx="1082">
                  <c:v>432.77481628666283</c:v>
                </c:pt>
                <c:pt idx="1083">
                  <c:v>447.69098117791145</c:v>
                </c:pt>
                <c:pt idx="1084">
                  <c:v>462.60714606916008</c:v>
                </c:pt>
                <c:pt idx="1085">
                  <c:v>477.52331096040871</c:v>
                </c:pt>
                <c:pt idx="1086">
                  <c:v>492.43947585165733</c:v>
                </c:pt>
                <c:pt idx="1087">
                  <c:v>507.35564074290596</c:v>
                </c:pt>
                <c:pt idx="1088">
                  <c:v>522.27180563415459</c:v>
                </c:pt>
                <c:pt idx="1089">
                  <c:v>537.18797052540322</c:v>
                </c:pt>
                <c:pt idx="1090">
                  <c:v>552.10413541665184</c:v>
                </c:pt>
                <c:pt idx="1091">
                  <c:v>567.02030030790047</c:v>
                </c:pt>
                <c:pt idx="1092">
                  <c:v>581.9364651991491</c:v>
                </c:pt>
                <c:pt idx="1093">
                  <c:v>596.85263009039772</c:v>
                </c:pt>
                <c:pt idx="1094">
                  <c:v>611.76879498164635</c:v>
                </c:pt>
                <c:pt idx="1095">
                  <c:v>626.68495987289498</c:v>
                </c:pt>
                <c:pt idx="1096">
                  <c:v>641.60112476414361</c:v>
                </c:pt>
                <c:pt idx="1097">
                  <c:v>656.51728965539223</c:v>
                </c:pt>
                <c:pt idx="1098">
                  <c:v>671.43345454664086</c:v>
                </c:pt>
                <c:pt idx="1099">
                  <c:v>686.34961943788949</c:v>
                </c:pt>
                <c:pt idx="1100">
                  <c:v>701.26578432913811</c:v>
                </c:pt>
                <c:pt idx="1101">
                  <c:v>716.18194922038674</c:v>
                </c:pt>
                <c:pt idx="1102">
                  <c:v>731.09811411163537</c:v>
                </c:pt>
                <c:pt idx="1103">
                  <c:v>746.014279002884</c:v>
                </c:pt>
                <c:pt idx="1104">
                  <c:v>760.93044389413262</c:v>
                </c:pt>
                <c:pt idx="1105">
                  <c:v>775.84660878538125</c:v>
                </c:pt>
                <c:pt idx="1106">
                  <c:v>790.76277367662988</c:v>
                </c:pt>
                <c:pt idx="1107">
                  <c:v>805.6789385678785</c:v>
                </c:pt>
                <c:pt idx="1108">
                  <c:v>820.59510345912713</c:v>
                </c:pt>
                <c:pt idx="1109">
                  <c:v>835.51126835037576</c:v>
                </c:pt>
                <c:pt idx="1110">
                  <c:v>850.42743324162439</c:v>
                </c:pt>
                <c:pt idx="1111">
                  <c:v>865.34359813287301</c:v>
                </c:pt>
                <c:pt idx="1112">
                  <c:v>880.25976302412164</c:v>
                </c:pt>
                <c:pt idx="1113">
                  <c:v>895.17592791537027</c:v>
                </c:pt>
                <c:pt idx="1114">
                  <c:v>910.09209280661889</c:v>
                </c:pt>
                <c:pt idx="1115">
                  <c:v>925.00825769786752</c:v>
                </c:pt>
                <c:pt idx="1116">
                  <c:v>939.92442258911615</c:v>
                </c:pt>
                <c:pt idx="1117">
                  <c:v>954.84058748036477</c:v>
                </c:pt>
                <c:pt idx="1118">
                  <c:v>969.7567523716134</c:v>
                </c:pt>
                <c:pt idx="1119">
                  <c:v>984.67291726286203</c:v>
                </c:pt>
                <c:pt idx="1120">
                  <c:v>999.58908215411066</c:v>
                </c:pt>
                <c:pt idx="1121">
                  <c:v>1014.5052470453593</c:v>
                </c:pt>
                <c:pt idx="1122">
                  <c:v>1029.4214119366079</c:v>
                </c:pt>
                <c:pt idx="1123">
                  <c:v>1044.3375768278565</c:v>
                </c:pt>
                <c:pt idx="1124">
                  <c:v>1059.2537417191052</c:v>
                </c:pt>
                <c:pt idx="1125">
                  <c:v>1074.1699066103538</c:v>
                </c:pt>
                <c:pt idx="1126">
                  <c:v>1089.0860715016024</c:v>
                </c:pt>
                <c:pt idx="1127">
                  <c:v>1104.002236392851</c:v>
                </c:pt>
                <c:pt idx="1128">
                  <c:v>1118.9184012840997</c:v>
                </c:pt>
                <c:pt idx="1129">
                  <c:v>1133.8345661753483</c:v>
                </c:pt>
                <c:pt idx="1130">
                  <c:v>1148.7507310665969</c:v>
                </c:pt>
                <c:pt idx="1131">
                  <c:v>1163.6668959578456</c:v>
                </c:pt>
                <c:pt idx="1132">
                  <c:v>1178.5830608490942</c:v>
                </c:pt>
                <c:pt idx="1133">
                  <c:v>1193.4992257403428</c:v>
                </c:pt>
                <c:pt idx="1134">
                  <c:v>1208.4153906315914</c:v>
                </c:pt>
                <c:pt idx="1135">
                  <c:v>1223.3315555228401</c:v>
                </c:pt>
                <c:pt idx="1136">
                  <c:v>1238.2477204140887</c:v>
                </c:pt>
                <c:pt idx="1137">
                  <c:v>1253.1638853053373</c:v>
                </c:pt>
                <c:pt idx="1138">
                  <c:v>1268.0800501965859</c:v>
                </c:pt>
                <c:pt idx="1139">
                  <c:v>1282.9962150878346</c:v>
                </c:pt>
                <c:pt idx="1140">
                  <c:v>1297.9123799790832</c:v>
                </c:pt>
                <c:pt idx="1141">
                  <c:v>1312.8285448703318</c:v>
                </c:pt>
                <c:pt idx="1142">
                  <c:v>1327.7447097615805</c:v>
                </c:pt>
                <c:pt idx="1143">
                  <c:v>1342.6608746528291</c:v>
                </c:pt>
                <c:pt idx="1144">
                  <c:v>1357.5770395440777</c:v>
                </c:pt>
                <c:pt idx="1145">
                  <c:v>1372.4932044353263</c:v>
                </c:pt>
                <c:pt idx="1146">
                  <c:v>1387.409369326575</c:v>
                </c:pt>
                <c:pt idx="1147">
                  <c:v>1402.3255342178236</c:v>
                </c:pt>
                <c:pt idx="1148">
                  <c:v>1417.2416991090722</c:v>
                </c:pt>
                <c:pt idx="1149">
                  <c:v>1432.1578640003208</c:v>
                </c:pt>
                <c:pt idx="1150">
                  <c:v>1447.0740288915695</c:v>
                </c:pt>
                <c:pt idx="1151">
                  <c:v>1461.9901937828181</c:v>
                </c:pt>
                <c:pt idx="1152">
                  <c:v>1476.9063586740667</c:v>
                </c:pt>
                <c:pt idx="1153">
                  <c:v>1491.8225235653154</c:v>
                </c:pt>
                <c:pt idx="1154">
                  <c:v>1506.738688456564</c:v>
                </c:pt>
                <c:pt idx="1155">
                  <c:v>1521.6548533478126</c:v>
                </c:pt>
                <c:pt idx="1156">
                  <c:v>1536.5710182390612</c:v>
                </c:pt>
                <c:pt idx="1157">
                  <c:v>1551.4871831303099</c:v>
                </c:pt>
                <c:pt idx="1158">
                  <c:v>1566.4033480215585</c:v>
                </c:pt>
                <c:pt idx="1159">
                  <c:v>1581.3195129128071</c:v>
                </c:pt>
                <c:pt idx="1160">
                  <c:v>1596.2356778040557</c:v>
                </c:pt>
                <c:pt idx="1161">
                  <c:v>1611.1518426953044</c:v>
                </c:pt>
                <c:pt idx="1162">
                  <c:v>1626.068007586553</c:v>
                </c:pt>
                <c:pt idx="1163">
                  <c:v>1640.9841724778016</c:v>
                </c:pt>
                <c:pt idx="1164">
                  <c:v>1655.9003373690502</c:v>
                </c:pt>
                <c:pt idx="1165">
                  <c:v>1670.8165022602989</c:v>
                </c:pt>
                <c:pt idx="1166">
                  <c:v>1685.7326671515475</c:v>
                </c:pt>
                <c:pt idx="1167">
                  <c:v>1700.6488320427961</c:v>
                </c:pt>
                <c:pt idx="1168">
                  <c:v>1715.5649969340448</c:v>
                </c:pt>
                <c:pt idx="1169">
                  <c:v>1730.4811618252934</c:v>
                </c:pt>
                <c:pt idx="1170">
                  <c:v>1745.397326716542</c:v>
                </c:pt>
                <c:pt idx="1171">
                  <c:v>1760.3134916077906</c:v>
                </c:pt>
                <c:pt idx="1172">
                  <c:v>1775.2296564990393</c:v>
                </c:pt>
                <c:pt idx="1173">
                  <c:v>1790.1458213902879</c:v>
                </c:pt>
                <c:pt idx="1174">
                  <c:v>1805.0619862815365</c:v>
                </c:pt>
                <c:pt idx="1175">
                  <c:v>1819.9781511727851</c:v>
                </c:pt>
                <c:pt idx="1176">
                  <c:v>1834.8943160640338</c:v>
                </c:pt>
                <c:pt idx="1177">
                  <c:v>1849.8104809552824</c:v>
                </c:pt>
                <c:pt idx="1178">
                  <c:v>1864.726645846531</c:v>
                </c:pt>
                <c:pt idx="1179">
                  <c:v>1879.6428107377797</c:v>
                </c:pt>
                <c:pt idx="1180">
                  <c:v>1894.5589756290283</c:v>
                </c:pt>
                <c:pt idx="1181">
                  <c:v>1909.4751405202769</c:v>
                </c:pt>
                <c:pt idx="1182">
                  <c:v>1924.3913054115255</c:v>
                </c:pt>
                <c:pt idx="1183">
                  <c:v>1939.3074703027742</c:v>
                </c:pt>
                <c:pt idx="1184">
                  <c:v>1954.2236351940228</c:v>
                </c:pt>
                <c:pt idx="1185">
                  <c:v>1969.1398000852714</c:v>
                </c:pt>
                <c:pt idx="1186">
                  <c:v>1984.05596497652</c:v>
                </c:pt>
                <c:pt idx="1187">
                  <c:v>1998.9721298677687</c:v>
                </c:pt>
                <c:pt idx="1188">
                  <c:v>2013.8882947590173</c:v>
                </c:pt>
                <c:pt idx="1189">
                  <c:v>2028.8044596502659</c:v>
                </c:pt>
                <c:pt idx="1190">
                  <c:v>2043.7206245415146</c:v>
                </c:pt>
                <c:pt idx="1191">
                  <c:v>2058.6367894327632</c:v>
                </c:pt>
                <c:pt idx="1192">
                  <c:v>2073.5529543240118</c:v>
                </c:pt>
                <c:pt idx="1193">
                  <c:v>2088.4691192152604</c:v>
                </c:pt>
                <c:pt idx="1194">
                  <c:v>2103.3852841065091</c:v>
                </c:pt>
                <c:pt idx="1195">
                  <c:v>2118.3014489977577</c:v>
                </c:pt>
                <c:pt idx="1196">
                  <c:v>2133.2176138890063</c:v>
                </c:pt>
                <c:pt idx="1197">
                  <c:v>2148.1337787802549</c:v>
                </c:pt>
                <c:pt idx="1198">
                  <c:v>2163.0499436715036</c:v>
                </c:pt>
                <c:pt idx="1199">
                  <c:v>2177.9661085627522</c:v>
                </c:pt>
                <c:pt idx="1200">
                  <c:v>2192.8822734540008</c:v>
                </c:pt>
                <c:pt idx="1201">
                  <c:v>2207.7984383452495</c:v>
                </c:pt>
                <c:pt idx="1202">
                  <c:v>2222.7146032364981</c:v>
                </c:pt>
                <c:pt idx="1203">
                  <c:v>2237.6307681277467</c:v>
                </c:pt>
                <c:pt idx="1204">
                  <c:v>2252.5469330189953</c:v>
                </c:pt>
                <c:pt idx="1205">
                  <c:v>2267.463097910244</c:v>
                </c:pt>
                <c:pt idx="1206">
                  <c:v>2282.3792628014926</c:v>
                </c:pt>
                <c:pt idx="1207">
                  <c:v>2297.2954276927412</c:v>
                </c:pt>
                <c:pt idx="1208">
                  <c:v>2312.2115925839898</c:v>
                </c:pt>
                <c:pt idx="1209">
                  <c:v>2327.1277574752385</c:v>
                </c:pt>
                <c:pt idx="1210">
                  <c:v>2342.0439223664871</c:v>
                </c:pt>
                <c:pt idx="1211">
                  <c:v>2356.9600872577357</c:v>
                </c:pt>
                <c:pt idx="1212">
                  <c:v>2371.8762521489843</c:v>
                </c:pt>
                <c:pt idx="1213">
                  <c:v>2386.792417040233</c:v>
                </c:pt>
                <c:pt idx="1214">
                  <c:v>2401.7085819314816</c:v>
                </c:pt>
                <c:pt idx="1215">
                  <c:v>2416.6247468227302</c:v>
                </c:pt>
                <c:pt idx="1216">
                  <c:v>2431.5409117139789</c:v>
                </c:pt>
                <c:pt idx="1217">
                  <c:v>2446.4570766052275</c:v>
                </c:pt>
                <c:pt idx="1218">
                  <c:v>2461.3732414964761</c:v>
                </c:pt>
                <c:pt idx="1219">
                  <c:v>2476.2894063877247</c:v>
                </c:pt>
                <c:pt idx="1220">
                  <c:v>2491.2055712789734</c:v>
                </c:pt>
                <c:pt idx="1221">
                  <c:v>2506.121736170222</c:v>
                </c:pt>
                <c:pt idx="1222">
                  <c:v>2521.0379010614706</c:v>
                </c:pt>
                <c:pt idx="1223">
                  <c:v>2535.9540659527192</c:v>
                </c:pt>
                <c:pt idx="1224">
                  <c:v>2550.8702308439679</c:v>
                </c:pt>
                <c:pt idx="1225">
                  <c:v>2565.7863957352165</c:v>
                </c:pt>
                <c:pt idx="1226">
                  <c:v>2580.7025606264651</c:v>
                </c:pt>
                <c:pt idx="1227">
                  <c:v>2595.6187255177138</c:v>
                </c:pt>
                <c:pt idx="1228">
                  <c:v>2610.5348904089624</c:v>
                </c:pt>
                <c:pt idx="1229">
                  <c:v>2625.451055300211</c:v>
                </c:pt>
                <c:pt idx="1230">
                  <c:v>2640.3672201914596</c:v>
                </c:pt>
                <c:pt idx="1231">
                  <c:v>2655.2833850827083</c:v>
                </c:pt>
                <c:pt idx="1232">
                  <c:v>2670.1995499739569</c:v>
                </c:pt>
                <c:pt idx="1233">
                  <c:v>2685.1157148652055</c:v>
                </c:pt>
                <c:pt idx="1234">
                  <c:v>2700.0318797564541</c:v>
                </c:pt>
                <c:pt idx="1235">
                  <c:v>2714.9480446477028</c:v>
                </c:pt>
                <c:pt idx="1236">
                  <c:v>2729.8642095389514</c:v>
                </c:pt>
                <c:pt idx="1237">
                  <c:v>2744.7803744302</c:v>
                </c:pt>
                <c:pt idx="1238">
                  <c:v>2759.6965393214487</c:v>
                </c:pt>
                <c:pt idx="1239">
                  <c:v>2774.6127042126973</c:v>
                </c:pt>
                <c:pt idx="1240">
                  <c:v>2789.501713487929</c:v>
                </c:pt>
                <c:pt idx="1241">
                  <c:v>2804.3368540396168</c:v>
                </c:pt>
                <c:pt idx="1242">
                  <c:v>2819.1188044022056</c:v>
                </c:pt>
                <c:pt idx="1243">
                  <c:v>2833.8482294492769</c:v>
                </c:pt>
                <c:pt idx="1244">
                  <c:v>2848.5257807739363</c:v>
                </c:pt>
                <c:pt idx="1245">
                  <c:v>2863.1520970556867</c:v>
                </c:pt>
                <c:pt idx="1246">
                  <c:v>2877.7278044144023</c:v>
                </c:pt>
                <c:pt idx="1247">
                  <c:v>2892.25351675194</c:v>
                </c:pt>
                <c:pt idx="1248">
                  <c:v>2906.7298360819132</c:v>
                </c:pt>
                <c:pt idx="1249">
                  <c:v>2921.1573528481258</c:v>
                </c:pt>
                <c:pt idx="1250">
                  <c:v>2935.5366462321363</c:v>
                </c:pt>
                <c:pt idx="1251">
                  <c:v>2949.8682844504074</c:v>
                </c:pt>
                <c:pt idx="1252">
                  <c:v>2964.1528250414576</c:v>
                </c:pt>
                <c:pt idx="1253">
                  <c:v>2978.3908151434407</c:v>
                </c:pt>
                <c:pt idx="1254">
                  <c:v>2992.5827917625211</c:v>
                </c:pt>
                <c:pt idx="1255">
                  <c:v>3006.7292820324292</c:v>
                </c:pt>
                <c:pt idx="1256">
                  <c:v>3020.8308034655365</c:v>
                </c:pt>
                <c:pt idx="1257">
                  <c:v>3034.8878641957945</c:v>
                </c:pt>
                <c:pt idx="1258">
                  <c:v>3048.9009632138659</c:v>
                </c:pt>
                <c:pt idx="1259">
                  <c:v>3062.8705905947209</c:v>
                </c:pt>
                <c:pt idx="1260">
                  <c:v>3076.797227718027</c:v>
                </c:pt>
                <c:pt idx="1261">
                  <c:v>3090.6813474815917</c:v>
                </c:pt>
                <c:pt idx="1262">
                  <c:v>3104.5234145081176</c:v>
                </c:pt>
                <c:pt idx="1263">
                  <c:v>3118.3238853455496</c:v>
                </c:pt>
                <c:pt idx="1264">
                  <c:v>3132.0832086612245</c:v>
                </c:pt>
                <c:pt idx="1265">
                  <c:v>3145.8018254300623</c:v>
                </c:pt>
                <c:pt idx="1266">
                  <c:v>3159.4801691170542</c:v>
                </c:pt>
                <c:pt idx="1267">
                  <c:v>3173.1186658542047</c:v>
                </c:pt>
                <c:pt idx="1268">
                  <c:v>3186.717734612168</c:v>
                </c:pt>
                <c:pt idx="1269">
                  <c:v>3200.2777873667601</c:v>
                </c:pt>
                <c:pt idx="1270">
                  <c:v>3213.7992292605468</c:v>
                </c:pt>
                <c:pt idx="1271">
                  <c:v>3227.2824587596424</c:v>
                </c:pt>
                <c:pt idx="1272">
                  <c:v>3240.727867805952</c:v>
                </c:pt>
                <c:pt idx="1273">
                  <c:v>3254.1358419649696</c:v>
                </c:pt>
                <c:pt idx="1274">
                  <c:v>3267.5067605693039</c:v>
                </c:pt>
                <c:pt idx="1275">
                  <c:v>3280.8409968580909</c:v>
                </c:pt>
                <c:pt idx="1276">
                  <c:v>3294.1389181124323</c:v>
                </c:pt>
                <c:pt idx="1277">
                  <c:v>3307.4008857869885</c:v>
                </c:pt>
                <c:pt idx="1278">
                  <c:v>3320.6272556378608</c:v>
                </c:pt>
                <c:pt idx="1279">
                  <c:v>3333.8183778469029</c:v>
                </c:pt>
                <c:pt idx="1280">
                  <c:v>3346.9745971425709</c:v>
                </c:pt>
                <c:pt idx="1281">
                  <c:v>3360.096252917423</c:v>
                </c:pt>
                <c:pt idx="1282">
                  <c:v>3373.1836793424027</c:v>
                </c:pt>
                <c:pt idx="1283">
                  <c:v>3386.237205477988</c:v>
                </c:pt>
                <c:pt idx="1284">
                  <c:v>3399.2571553823309</c:v>
                </c:pt>
                <c:pt idx="1285">
                  <c:v>3412.2438482164725</c:v>
                </c:pt>
                <c:pt idx="1286">
                  <c:v>3425.1975983467382</c:v>
                </c:pt>
                <c:pt idx="1287">
                  <c:v>3438.1187154443942</c:v>
                </c:pt>
                <c:pt idx="1288">
                  <c:v>3451.0075045826798</c:v>
                </c:pt>
                <c:pt idx="1289">
                  <c:v>3463.8642663312548</c:v>
                </c:pt>
                <c:pt idx="1290">
                  <c:v>3476.6892968481916</c:v>
                </c:pt>
                <c:pt idx="1291">
                  <c:v>3489.4828879695633</c:v>
                </c:pt>
                <c:pt idx="1292">
                  <c:v>3502.2453272967068</c:v>
                </c:pt>
                <c:pt idx="1293">
                  <c:v>3514.9768982812511</c:v>
                </c:pt>
                <c:pt idx="1294">
                  <c:v>3527.68470275449</c:v>
                </c:pt>
                <c:pt idx="1295">
                  <c:v>3540.3825330831642</c:v>
                </c:pt>
                <c:pt idx="1296">
                  <c:v>3553.0840529290072</c:v>
                </c:pt>
                <c:pt idx="1297">
                  <c:v>3565.8029260558305</c:v>
                </c:pt>
                <c:pt idx="1298">
                  <c:v>3578.5529449388196</c:v>
                </c:pt>
                <c:pt idx="1299">
                  <c:v>3591.3481625786335</c:v>
                </c:pt>
                <c:pt idx="1300">
                  <c:v>3604.2030310861956</c:v>
                </c:pt>
                <c:pt idx="1301">
                  <c:v>3617.1325509595699</c:v>
                </c:pt>
                <c:pt idx="1302">
                  <c:v>3630.1451454629751</c:v>
                </c:pt>
                <c:pt idx="1303">
                  <c:v>3643.2422785909057</c:v>
                </c:pt>
                <c:pt idx="1304">
                  <c:v>3656.4254586938987</c:v>
                </c:pt>
                <c:pt idx="1305">
                  <c:v>3669.6962403892903</c:v>
                </c:pt>
                <c:pt idx="1306">
                  <c:v>3683.0562265792396</c:v>
                </c:pt>
                <c:pt idx="1307">
                  <c:v>3696.507070583466</c:v>
                </c:pt>
                <c:pt idx="1308">
                  <c:v>3710.0504783947872</c:v>
                </c:pt>
                <c:pt idx="1309">
                  <c:v>3723.6882110661863</c:v>
                </c:pt>
                <c:pt idx="1310">
                  <c:v>3737.4220872389524</c:v>
                </c:pt>
                <c:pt idx="1311">
                  <c:v>3751.2539858221917</c:v>
                </c:pt>
                <c:pt idx="1312">
                  <c:v>3765.1768982393496</c:v>
                </c:pt>
                <c:pt idx="1313">
                  <c:v>3779.1743096168138</c:v>
                </c:pt>
                <c:pt idx="1314">
                  <c:v>3793.2288660389968</c:v>
                </c:pt>
                <c:pt idx="1315">
                  <c:v>3807.3225587143352</c:v>
                </c:pt>
                <c:pt idx="1316">
                  <c:v>3821.4369289342394</c:v>
                </c:pt>
                <c:pt idx="1317">
                  <c:v>3835.5532876618236</c:v>
                </c:pt>
                <c:pt idx="1318">
                  <c:v>3849.6529426655525</c:v>
                </c:pt>
                <c:pt idx="1319">
                  <c:v>3863.7174256293238</c:v>
                </c:pt>
                <c:pt idx="1320">
                  <c:v>3877.7378638145583</c:v>
                </c:pt>
                <c:pt idx="1321">
                  <c:v>3891.7147487760649</c:v>
                </c:pt>
                <c:pt idx="1322">
                  <c:v>3905.648563336872</c:v>
                </c:pt>
                <c:pt idx="1323">
                  <c:v>3919.5308798492151</c:v>
                </c:pt>
                <c:pt idx="1324">
                  <c:v>3933.3447756640708</c:v>
                </c:pt>
                <c:pt idx="1325">
                  <c:v>3947.0741219905431</c:v>
                </c:pt>
                <c:pt idx="1326">
                  <c:v>3960.703736450072</c:v>
                </c:pt>
                <c:pt idx="1327">
                  <c:v>3974.2195082956423</c:v>
                </c:pt>
                <c:pt idx="1328">
                  <c:v>3987.6084945023231</c:v>
                </c:pt>
                <c:pt idx="1329">
                  <c:v>4000.8589863507568</c:v>
                </c:pt>
                <c:pt idx="1330">
                  <c:v>4013.9605474013424</c:v>
                </c:pt>
                <c:pt idx="1331">
                  <c:v>4026.9111315130885</c:v>
                </c:pt>
                <c:pt idx="1332">
                  <c:v>4039.7161061343104</c:v>
                </c:pt>
                <c:pt idx="1333">
                  <c:v>4052.3805312106779</c:v>
                </c:pt>
                <c:pt idx="1334">
                  <c:v>4064.9091832647846</c:v>
                </c:pt>
                <c:pt idx="1335">
                  <c:v>4077.3065771053462</c:v>
                </c:pt>
                <c:pt idx="1336">
                  <c:v>4089.5769854451264</c:v>
                </c:pt>
                <c:pt idx="1337">
                  <c:v>4101.7244566685695</c:v>
                </c:pt>
                <c:pt idx="1338">
                  <c:v>4113.7528309580521</c:v>
                </c:pt>
                <c:pt idx="1339">
                  <c:v>4125.6657549603078</c:v>
                </c:pt>
                <c:pt idx="1340">
                  <c:v>4122.0319232765887</c:v>
                </c:pt>
                <c:pt idx="1341">
                  <c:v>4103.3831468652734</c:v>
                </c:pt>
                <c:pt idx="1342">
                  <c:v>4084.734370453958</c:v>
                </c:pt>
                <c:pt idx="1343">
                  <c:v>4066.0855940426427</c:v>
                </c:pt>
                <c:pt idx="1344">
                  <c:v>4047.4368176313274</c:v>
                </c:pt>
                <c:pt idx="1345">
                  <c:v>4028.788041220012</c:v>
                </c:pt>
                <c:pt idx="1346">
                  <c:v>4010.1392648086967</c:v>
                </c:pt>
                <c:pt idx="1347">
                  <c:v>3991.4904883973813</c:v>
                </c:pt>
                <c:pt idx="1348">
                  <c:v>3972.841711986066</c:v>
                </c:pt>
                <c:pt idx="1349">
                  <c:v>3954.1929355747507</c:v>
                </c:pt>
                <c:pt idx="1350">
                  <c:v>3935.5441591634353</c:v>
                </c:pt>
                <c:pt idx="1351">
                  <c:v>3916.89538275212</c:v>
                </c:pt>
                <c:pt idx="1352">
                  <c:v>3898.2466063408046</c:v>
                </c:pt>
                <c:pt idx="1353">
                  <c:v>3879.5978299294893</c:v>
                </c:pt>
                <c:pt idx="1354">
                  <c:v>3860.949053518174</c:v>
                </c:pt>
                <c:pt idx="1355">
                  <c:v>3842.3002771068586</c:v>
                </c:pt>
                <c:pt idx="1356">
                  <c:v>3823.6515006955433</c:v>
                </c:pt>
                <c:pt idx="1357">
                  <c:v>3805.002724284228</c:v>
                </c:pt>
                <c:pt idx="1358">
                  <c:v>3786.3539478729126</c:v>
                </c:pt>
                <c:pt idx="1359">
                  <c:v>3767.7051714615973</c:v>
                </c:pt>
                <c:pt idx="1360">
                  <c:v>3749.0563950502819</c:v>
                </c:pt>
                <c:pt idx="1361">
                  <c:v>3730.4076186389666</c:v>
                </c:pt>
                <c:pt idx="1362">
                  <c:v>3711.7588422276513</c:v>
                </c:pt>
                <c:pt idx="1363">
                  <c:v>3693.1100658163359</c:v>
                </c:pt>
                <c:pt idx="1364">
                  <c:v>3674.4612894050206</c:v>
                </c:pt>
                <c:pt idx="1365">
                  <c:v>3655.8125129937052</c:v>
                </c:pt>
                <c:pt idx="1366">
                  <c:v>3637.1637365823899</c:v>
                </c:pt>
                <c:pt idx="1367">
                  <c:v>3618.5149601710746</c:v>
                </c:pt>
                <c:pt idx="1368">
                  <c:v>3599.8661837597592</c:v>
                </c:pt>
                <c:pt idx="1369">
                  <c:v>3581.2174073484439</c:v>
                </c:pt>
                <c:pt idx="1370">
                  <c:v>3562.5686309371285</c:v>
                </c:pt>
                <c:pt idx="1371">
                  <c:v>3543.9198545258132</c:v>
                </c:pt>
                <c:pt idx="1372">
                  <c:v>3525.2710781144979</c:v>
                </c:pt>
                <c:pt idx="1373">
                  <c:v>3506.6223017031825</c:v>
                </c:pt>
                <c:pt idx="1374">
                  <c:v>3487.9735252918672</c:v>
                </c:pt>
                <c:pt idx="1375">
                  <c:v>3469.3247488805519</c:v>
                </c:pt>
                <c:pt idx="1376">
                  <c:v>3450.6759724692365</c:v>
                </c:pt>
                <c:pt idx="1377">
                  <c:v>3432.0271960579212</c:v>
                </c:pt>
                <c:pt idx="1378">
                  <c:v>3413.3784196466058</c:v>
                </c:pt>
                <c:pt idx="1379">
                  <c:v>3394.7296432352905</c:v>
                </c:pt>
                <c:pt idx="1380">
                  <c:v>3376.0808668239752</c:v>
                </c:pt>
                <c:pt idx="1381">
                  <c:v>3357.4320904126598</c:v>
                </c:pt>
                <c:pt idx="1382">
                  <c:v>3338.7833140013445</c:v>
                </c:pt>
                <c:pt idx="1383">
                  <c:v>3320.1345375900291</c:v>
                </c:pt>
                <c:pt idx="1384">
                  <c:v>3301.4857611787138</c:v>
                </c:pt>
                <c:pt idx="1385">
                  <c:v>3282.8369847673985</c:v>
                </c:pt>
                <c:pt idx="1386">
                  <c:v>3264.1882083560831</c:v>
                </c:pt>
                <c:pt idx="1387">
                  <c:v>3245.5394319447678</c:v>
                </c:pt>
                <c:pt idx="1388">
                  <c:v>3226.8906555334524</c:v>
                </c:pt>
                <c:pt idx="1389">
                  <c:v>3208.1500620244169</c:v>
                </c:pt>
                <c:pt idx="1390">
                  <c:v>3220.1615750687197</c:v>
                </c:pt>
                <c:pt idx="1391">
                  <c:v>3232.2955935787813</c:v>
                </c:pt>
                <c:pt idx="1392">
                  <c:v>3244.5559441130226</c:v>
                </c:pt>
                <c:pt idx="1393">
                  <c:v>3256.9466566873689</c:v>
                </c:pt>
                <c:pt idx="1394">
                  <c:v>3269.4719802501895</c:v>
                </c:pt>
                <c:pt idx="1395">
                  <c:v>3282.1363997042608</c:v>
                </c:pt>
                <c:pt idx="1396">
                  <c:v>3294.9446546690888</c:v>
                </c:pt>
                <c:pt idx="1397">
                  <c:v>3307.9017602061267</c:v>
                </c:pt>
                <c:pt idx="1398">
                  <c:v>3321.0130297638934</c:v>
                </c:pt>
                <c:pt idx="1399">
                  <c:v>3334.2841006406979</c:v>
                </c:pt>
                <c:pt idx="1400">
                  <c:v>3347.7209623110739</c:v>
                </c:pt>
                <c:pt idx="1401">
                  <c:v>3361.3299880196682</c:v>
                </c:pt>
                <c:pt idx="1402">
                  <c:v>3375.117970115436</c:v>
                </c:pt>
                <c:pt idx="1403">
                  <c:v>3389.0921596819844</c:v>
                </c:pt>
                <c:pt idx="1404">
                  <c:v>3403.2603111203171</c:v>
                </c:pt>
                <c:pt idx="1405">
                  <c:v>3417.6307324620429</c:v>
                </c:pt>
                <c:pt idx="1406">
                  <c:v>3432.2123423398825</c:v>
                </c:pt>
                <c:pt idx="1407">
                  <c:v>3447.0147347248494</c:v>
                </c:pt>
                <c:pt idx="1408">
                  <c:v>3461.930899616098</c:v>
                </c:pt>
                <c:pt idx="1409">
                  <c:v>3476.8470645073467</c:v>
                </c:pt>
                <c:pt idx="1410">
                  <c:v>3491.7632293985953</c:v>
                </c:pt>
                <c:pt idx="1411">
                  <c:v>3506.6793942898439</c:v>
                </c:pt>
                <c:pt idx="1412">
                  <c:v>3521.5955591810925</c:v>
                </c:pt>
                <c:pt idx="1413">
                  <c:v>3536.5117240723412</c:v>
                </c:pt>
                <c:pt idx="1414">
                  <c:v>3551.4278889635898</c:v>
                </c:pt>
                <c:pt idx="1415">
                  <c:v>3566.3440538548384</c:v>
                </c:pt>
                <c:pt idx="1416">
                  <c:v>3581.260218746087</c:v>
                </c:pt>
                <c:pt idx="1417">
                  <c:v>3596.1763836373357</c:v>
                </c:pt>
                <c:pt idx="1418">
                  <c:v>3611.0925485285843</c:v>
                </c:pt>
                <c:pt idx="1419">
                  <c:v>3626.0087134198329</c:v>
                </c:pt>
                <c:pt idx="1420">
                  <c:v>3640.9248783110816</c:v>
                </c:pt>
                <c:pt idx="1421">
                  <c:v>3655.8410432023302</c:v>
                </c:pt>
                <c:pt idx="1422">
                  <c:v>3670.7572080935788</c:v>
                </c:pt>
                <c:pt idx="1423">
                  <c:v>3685.6733729848274</c:v>
                </c:pt>
                <c:pt idx="1424">
                  <c:v>3700.5895378760761</c:v>
                </c:pt>
                <c:pt idx="1425">
                  <c:v>3715.5057027673247</c:v>
                </c:pt>
                <c:pt idx="1426">
                  <c:v>3730.4218676585733</c:v>
                </c:pt>
                <c:pt idx="1427">
                  <c:v>3745.3380325498219</c:v>
                </c:pt>
                <c:pt idx="1428">
                  <c:v>3760.2541974410706</c:v>
                </c:pt>
                <c:pt idx="1429">
                  <c:v>3775.1703623323192</c:v>
                </c:pt>
                <c:pt idx="1430">
                  <c:v>3790.0865272235678</c:v>
                </c:pt>
                <c:pt idx="1431">
                  <c:v>3805.0026921148165</c:v>
                </c:pt>
                <c:pt idx="1432">
                  <c:v>3819.9188570060651</c:v>
                </c:pt>
                <c:pt idx="1433">
                  <c:v>3834.8350218973137</c:v>
                </c:pt>
                <c:pt idx="1434">
                  <c:v>3849.7511867885623</c:v>
                </c:pt>
                <c:pt idx="1435">
                  <c:v>3864.667351679811</c:v>
                </c:pt>
                <c:pt idx="1436">
                  <c:v>3879.5835165710596</c:v>
                </c:pt>
                <c:pt idx="1437">
                  <c:v>3894.4996814623082</c:v>
                </c:pt>
                <c:pt idx="1438">
                  <c:v>3909.4158463535568</c:v>
                </c:pt>
                <c:pt idx="1439">
                  <c:v>3924.3320112448055</c:v>
                </c:pt>
                <c:pt idx="1440">
                  <c:v>3939.2481761360541</c:v>
                </c:pt>
                <c:pt idx="1441">
                  <c:v>3954.1643410273027</c:v>
                </c:pt>
                <c:pt idx="1442">
                  <c:v>3969.0805059185514</c:v>
                </c:pt>
                <c:pt idx="1443">
                  <c:v>3983.9966708098</c:v>
                </c:pt>
                <c:pt idx="1444">
                  <c:v>3998.9128357010486</c:v>
                </c:pt>
                <c:pt idx="1445">
                  <c:v>4013.8290005922972</c:v>
                </c:pt>
                <c:pt idx="1446">
                  <c:v>4028.7451654835459</c:v>
                </c:pt>
                <c:pt idx="1447">
                  <c:v>4043.6613303747945</c:v>
                </c:pt>
                <c:pt idx="1448">
                  <c:v>4058.5774952660431</c:v>
                </c:pt>
                <c:pt idx="1449">
                  <c:v>4073.4936601572917</c:v>
                </c:pt>
                <c:pt idx="1450">
                  <c:v>4088.4098250485404</c:v>
                </c:pt>
                <c:pt idx="1451">
                  <c:v>4103.325989939789</c:v>
                </c:pt>
                <c:pt idx="1452">
                  <c:v>4118.2421548310376</c:v>
                </c:pt>
                <c:pt idx="1453">
                  <c:v>4133.1583197222863</c:v>
                </c:pt>
                <c:pt idx="1454">
                  <c:v>4148.0744846135349</c:v>
                </c:pt>
                <c:pt idx="1455">
                  <c:v>4162.9906495047835</c:v>
                </c:pt>
                <c:pt idx="1456">
                  <c:v>4177.9068143960321</c:v>
                </c:pt>
                <c:pt idx="1457">
                  <c:v>4192.8229792872808</c:v>
                </c:pt>
                <c:pt idx="1458">
                  <c:v>4207.7391441785294</c:v>
                </c:pt>
                <c:pt idx="1459">
                  <c:v>4222.655309069778</c:v>
                </c:pt>
                <c:pt idx="1460">
                  <c:v>4237.5714739610266</c:v>
                </c:pt>
                <c:pt idx="1461">
                  <c:v>4252.4876388522753</c:v>
                </c:pt>
                <c:pt idx="1462">
                  <c:v>4267.4038037435239</c:v>
                </c:pt>
                <c:pt idx="1463">
                  <c:v>4282.3199686347725</c:v>
                </c:pt>
                <c:pt idx="1464">
                  <c:v>4297.2361335260211</c:v>
                </c:pt>
                <c:pt idx="1465">
                  <c:v>4312.1522984172698</c:v>
                </c:pt>
                <c:pt idx="1466">
                  <c:v>4327.0684633085184</c:v>
                </c:pt>
                <c:pt idx="1467">
                  <c:v>4341.984628199767</c:v>
                </c:pt>
                <c:pt idx="1468">
                  <c:v>4356.9007930910157</c:v>
                </c:pt>
                <c:pt idx="1469">
                  <c:v>4371.8169579822643</c:v>
                </c:pt>
                <c:pt idx="1470">
                  <c:v>4386.7331228735129</c:v>
                </c:pt>
                <c:pt idx="1471">
                  <c:v>4401.6492877647615</c:v>
                </c:pt>
                <c:pt idx="1472">
                  <c:v>4416.5654526560102</c:v>
                </c:pt>
                <c:pt idx="1473">
                  <c:v>4431.4816175472588</c:v>
                </c:pt>
                <c:pt idx="1474">
                  <c:v>4446.3977824385074</c:v>
                </c:pt>
                <c:pt idx="1475">
                  <c:v>4461.313947329756</c:v>
                </c:pt>
                <c:pt idx="1476">
                  <c:v>4476.2301122210047</c:v>
                </c:pt>
                <c:pt idx="1477">
                  <c:v>4491.1462771122533</c:v>
                </c:pt>
                <c:pt idx="1478">
                  <c:v>4506.0624420035019</c:v>
                </c:pt>
                <c:pt idx="1479">
                  <c:v>4520.9786068947506</c:v>
                </c:pt>
                <c:pt idx="1480">
                  <c:v>4535.8947717859992</c:v>
                </c:pt>
                <c:pt idx="1481">
                  <c:v>4550.8109366772478</c:v>
                </c:pt>
                <c:pt idx="1482">
                  <c:v>4565.7271015684964</c:v>
                </c:pt>
                <c:pt idx="1483">
                  <c:v>4580.6432664597451</c:v>
                </c:pt>
                <c:pt idx="1484">
                  <c:v>4595.5594313509937</c:v>
                </c:pt>
                <c:pt idx="1485">
                  <c:v>4610.4755962422423</c:v>
                </c:pt>
                <c:pt idx="1486">
                  <c:v>4625.3917611334909</c:v>
                </c:pt>
                <c:pt idx="1487">
                  <c:v>4640.3079260247396</c:v>
                </c:pt>
                <c:pt idx="1488">
                  <c:v>4655.2240909159882</c:v>
                </c:pt>
                <c:pt idx="1489">
                  <c:v>4670.1402558072368</c:v>
                </c:pt>
                <c:pt idx="1490">
                  <c:v>4685.0564206984855</c:v>
                </c:pt>
                <c:pt idx="1491">
                  <c:v>4699.9725855897341</c:v>
                </c:pt>
                <c:pt idx="1492">
                  <c:v>4714.8887504809827</c:v>
                </c:pt>
                <c:pt idx="1493">
                  <c:v>4729.8049153722313</c:v>
                </c:pt>
                <c:pt idx="1494">
                  <c:v>4744.72108026348</c:v>
                </c:pt>
                <c:pt idx="1495">
                  <c:v>4759.6372451547286</c:v>
                </c:pt>
                <c:pt idx="1496">
                  <c:v>4774.5534100459772</c:v>
                </c:pt>
                <c:pt idx="1497">
                  <c:v>4789.4695749372258</c:v>
                </c:pt>
                <c:pt idx="1498">
                  <c:v>4804.3857398284745</c:v>
                </c:pt>
                <c:pt idx="1499">
                  <c:v>4819.3019047197231</c:v>
                </c:pt>
                <c:pt idx="1500">
                  <c:v>4834.2180696109717</c:v>
                </c:pt>
                <c:pt idx="1501">
                  <c:v>4849.1342345022185</c:v>
                </c:pt>
                <c:pt idx="1502">
                  <c:v>4864.0503993934653</c:v>
                </c:pt>
                <c:pt idx="1503">
                  <c:v>4878.9665642847121</c:v>
                </c:pt>
                <c:pt idx="1504">
                  <c:v>4893.882729175959</c:v>
                </c:pt>
                <c:pt idx="1505">
                  <c:v>4908.7988940672058</c:v>
                </c:pt>
                <c:pt idx="1506">
                  <c:v>4923.7150589584526</c:v>
                </c:pt>
                <c:pt idx="1507">
                  <c:v>4938.6312238496994</c:v>
                </c:pt>
                <c:pt idx="1508">
                  <c:v>4953.5473887409462</c:v>
                </c:pt>
                <c:pt idx="1509">
                  <c:v>4968.463553632193</c:v>
                </c:pt>
                <c:pt idx="1510">
                  <c:v>4983.3797185234398</c:v>
                </c:pt>
                <c:pt idx="1511">
                  <c:v>4998.2958834146866</c:v>
                </c:pt>
                <c:pt idx="1512">
                  <c:v>5013.2120483059334</c:v>
                </c:pt>
                <c:pt idx="1513">
                  <c:v>5028.1282131971802</c:v>
                </c:pt>
                <c:pt idx="1514">
                  <c:v>5043.044378088427</c:v>
                </c:pt>
                <c:pt idx="1515">
                  <c:v>5057.9605429796738</c:v>
                </c:pt>
                <c:pt idx="1516">
                  <c:v>5072.8495522549038</c:v>
                </c:pt>
                <c:pt idx="1517">
                  <c:v>5087.6846928065916</c:v>
                </c:pt>
                <c:pt idx="1518">
                  <c:v>5102.4666431691803</c:v>
                </c:pt>
                <c:pt idx="1519">
                  <c:v>5117.1960682162517</c:v>
                </c:pt>
                <c:pt idx="1520">
                  <c:v>5131.8736195409147</c:v>
                </c:pt>
                <c:pt idx="1521">
                  <c:v>5146.4999358226651</c:v>
                </c:pt>
                <c:pt idx="1522">
                  <c:v>5161.0756431813788</c:v>
                </c:pt>
                <c:pt idx="1523">
                  <c:v>5175.6013555189147</c:v>
                </c:pt>
                <c:pt idx="1524">
                  <c:v>5190.0776748488879</c:v>
                </c:pt>
                <c:pt idx="1525">
                  <c:v>5204.5051916151024</c:v>
                </c:pt>
                <c:pt idx="1526">
                  <c:v>5218.9084936436848</c:v>
                </c:pt>
                <c:pt idx="1527">
                  <c:v>5233.3117956722672</c:v>
                </c:pt>
                <c:pt idx="1528">
                  <c:v>5247.7150977008496</c:v>
                </c:pt>
                <c:pt idx="1529">
                  <c:v>5262.118399729432</c:v>
                </c:pt>
                <c:pt idx="1530">
                  <c:v>5276.5217017580144</c:v>
                </c:pt>
                <c:pt idx="1531">
                  <c:v>5290.9250037865968</c:v>
                </c:pt>
                <c:pt idx="1532">
                  <c:v>5305.3283058151792</c:v>
                </c:pt>
                <c:pt idx="1533">
                  <c:v>5319.7316078437616</c:v>
                </c:pt>
                <c:pt idx="1534">
                  <c:v>5334.134909872344</c:v>
                </c:pt>
                <c:pt idx="1535">
                  <c:v>5348.6437585117928</c:v>
                </c:pt>
                <c:pt idx="1536">
                  <c:v>5363.3700513917374</c:v>
                </c:pt>
                <c:pt idx="1537">
                  <c:v>5378.3238683279124</c:v>
                </c:pt>
                <c:pt idx="1538">
                  <c:v>5393.516092836815</c:v>
                </c:pt>
                <c:pt idx="1539">
                  <c:v>5408.9585048186891</c:v>
                </c:pt>
                <c:pt idx="1540">
                  <c:v>5480.0221856587214</c:v>
                </c:pt>
                <c:pt idx="1541">
                  <c:v>5552.3386969304884</c:v>
                </c:pt>
                <c:pt idx="1542">
                  <c:v>5625.9767328382823</c:v>
                </c:pt>
                <c:pt idx="1543">
                  <c:v>5765.95790540901</c:v>
                </c:pt>
                <c:pt idx="1544">
                  <c:v>5908.6989064111513</c:v>
                </c:pt>
                <c:pt idx="1545">
                  <c:v>6052.8750489223403</c:v>
                </c:pt>
                <c:pt idx="1546">
                  <c:v>6197.0511914335293</c:v>
                </c:pt>
                <c:pt idx="1547">
                  <c:v>6341.2273339447183</c:v>
                </c:pt>
                <c:pt idx="1548">
                  <c:v>6485.4034764559074</c:v>
                </c:pt>
                <c:pt idx="1549">
                  <c:v>6629.5796189670964</c:v>
                </c:pt>
                <c:pt idx="1550">
                  <c:v>6773.7557614782854</c:v>
                </c:pt>
                <c:pt idx="1551">
                  <c:v>6917.9319039894744</c:v>
                </c:pt>
                <c:pt idx="1552">
                  <c:v>7062.1080465006635</c:v>
                </c:pt>
                <c:pt idx="1553">
                  <c:v>7206.2841890118525</c:v>
                </c:pt>
                <c:pt idx="1554">
                  <c:v>7350.4603315230415</c:v>
                </c:pt>
                <c:pt idx="1555">
                  <c:v>7494.6364740342306</c:v>
                </c:pt>
                <c:pt idx="1556">
                  <c:v>7638.8126165454196</c:v>
                </c:pt>
                <c:pt idx="1557">
                  <c:v>7782.9887590566086</c:v>
                </c:pt>
                <c:pt idx="1558">
                  <c:v>7927.1649015677976</c:v>
                </c:pt>
                <c:pt idx="1559">
                  <c:v>8071.3410440789867</c:v>
                </c:pt>
                <c:pt idx="1560">
                  <c:v>8215.5171865901757</c:v>
                </c:pt>
                <c:pt idx="1561">
                  <c:v>8359.6933291013647</c:v>
                </c:pt>
                <c:pt idx="1562">
                  <c:v>8503.8694716125538</c:v>
                </c:pt>
                <c:pt idx="1563">
                  <c:v>8648.0456141237428</c:v>
                </c:pt>
                <c:pt idx="1564">
                  <c:v>8792.2217566349318</c:v>
                </c:pt>
                <c:pt idx="1565">
                  <c:v>8936.3978991461208</c:v>
                </c:pt>
                <c:pt idx="1566">
                  <c:v>9080.5740416573099</c:v>
                </c:pt>
                <c:pt idx="1567">
                  <c:v>9224.7501841684989</c:v>
                </c:pt>
                <c:pt idx="1568">
                  <c:v>9368.9263266796879</c:v>
                </c:pt>
                <c:pt idx="1569">
                  <c:v>9513.1024691908769</c:v>
                </c:pt>
                <c:pt idx="1570">
                  <c:v>9657.278611702066</c:v>
                </c:pt>
                <c:pt idx="1571">
                  <c:v>9801.454754213255</c:v>
                </c:pt>
                <c:pt idx="1572">
                  <c:v>9945.630896724444</c:v>
                </c:pt>
                <c:pt idx="1573">
                  <c:v>10089.807039235633</c:v>
                </c:pt>
                <c:pt idx="1574">
                  <c:v>10233.983181746822</c:v>
                </c:pt>
                <c:pt idx="1575">
                  <c:v>10378.159324258011</c:v>
                </c:pt>
                <c:pt idx="1576">
                  <c:v>10522.3354667692</c:v>
                </c:pt>
                <c:pt idx="1577">
                  <c:v>10666.511609280389</c:v>
                </c:pt>
                <c:pt idx="1578">
                  <c:v>10810.687751791578</c:v>
                </c:pt>
                <c:pt idx="1579">
                  <c:v>10954.863894302767</c:v>
                </c:pt>
                <c:pt idx="1580">
                  <c:v>11099.040036813956</c:v>
                </c:pt>
                <c:pt idx="1581">
                  <c:v>11243.216179325145</c:v>
                </c:pt>
                <c:pt idx="1582">
                  <c:v>11387.392321836334</c:v>
                </c:pt>
                <c:pt idx="1583">
                  <c:v>11531.568464347523</c:v>
                </c:pt>
                <c:pt idx="1584">
                  <c:v>11675.744606858712</c:v>
                </c:pt>
                <c:pt idx="1585">
                  <c:v>11819.920749369901</c:v>
                </c:pt>
                <c:pt idx="1586">
                  <c:v>11964.09689188109</c:v>
                </c:pt>
                <c:pt idx="1587">
                  <c:v>12108.273034392279</c:v>
                </c:pt>
                <c:pt idx="1588">
                  <c:v>12252.449176903468</c:v>
                </c:pt>
                <c:pt idx="1589">
                  <c:v>12396.625319414657</c:v>
                </c:pt>
                <c:pt idx="1590">
                  <c:v>12540.484791000814</c:v>
                </c:pt>
                <c:pt idx="1591">
                  <c:v>12683.717018243917</c:v>
                </c:pt>
                <c:pt idx="1592">
                  <c:v>12826.331272637231</c:v>
                </c:pt>
                <c:pt idx="1593">
                  <c:v>12968.336605697248</c:v>
                </c:pt>
                <c:pt idx="1594">
                  <c:v>13109.741856176512</c:v>
                </c:pt>
                <c:pt idx="1595">
                  <c:v>13250.555656975674</c:v>
                </c:pt>
                <c:pt idx="1596">
                  <c:v>13390.786441769593</c:v>
                </c:pt>
                <c:pt idx="1597">
                  <c:v>13530.442451362258</c:v>
                </c:pt>
                <c:pt idx="1598">
                  <c:v>13669.53173978359</c:v>
                </c:pt>
                <c:pt idx="1599">
                  <c:v>13808.062180141122</c:v>
                </c:pt>
                <c:pt idx="1600">
                  <c:v>13946.041470238049</c:v>
                </c:pt>
                <c:pt idx="1601">
                  <c:v>14083.477137969659</c:v>
                </c:pt>
                <c:pt idx="1602">
                  <c:v>14220.376546507825</c:v>
                </c:pt>
                <c:pt idx="1603">
                  <c:v>14293.464337749232</c:v>
                </c:pt>
                <c:pt idx="1604">
                  <c:v>14366.249787844074</c:v>
                </c:pt>
                <c:pt idx="1605">
                  <c:v>14438.737167072459</c:v>
                </c:pt>
                <c:pt idx="1606">
                  <c:v>14510.930649005855</c:v>
                </c:pt>
                <c:pt idx="1607">
                  <c:v>14582.834313534657</c:v>
                </c:pt>
                <c:pt idx="1608">
                  <c:v>14654.452149774974</c:v>
                </c:pt>
                <c:pt idx="1609">
                  <c:v>14725.78805886082</c:v>
                </c:pt>
                <c:pt idx="1610">
                  <c:v>14796.845856626749</c:v>
                </c:pt>
                <c:pt idx="1611">
                  <c:v>14867.629276186517</c:v>
                </c:pt>
                <c:pt idx="1612">
                  <c:v>14938.141970412426</c:v>
                </c:pt>
                <c:pt idx="1613">
                  <c:v>15008.387514320122</c:v>
                </c:pt>
                <c:pt idx="1614">
                  <c:v>15078.369407363074</c:v>
                </c:pt>
                <c:pt idx="1615">
                  <c:v>15148.091075640958</c:v>
                </c:pt>
                <c:pt idx="1616">
                  <c:v>15163.44114268352</c:v>
                </c:pt>
                <c:pt idx="1617">
                  <c:v>15178.731317679034</c:v>
                </c:pt>
                <c:pt idx="1618">
                  <c:v>15193.962405115968</c:v>
                </c:pt>
                <c:pt idx="1619">
                  <c:v>15209.135192178495</c:v>
                </c:pt>
                <c:pt idx="1620">
                  <c:v>15224.250449261155</c:v>
                </c:pt>
                <c:pt idx="1621">
                  <c:v>15239.308930463998</c:v>
                </c:pt>
                <c:pt idx="1622">
                  <c:v>15254.311374069141</c:v>
                </c:pt>
                <c:pt idx="1623">
                  <c:v>15269.258502999573</c:v>
                </c:pt>
                <c:pt idx="1624">
                  <c:v>15284.151025261022</c:v>
                </c:pt>
                <c:pt idx="1625">
                  <c:v>15298.989634367636</c:v>
                </c:pt>
                <c:pt idx="1626">
                  <c:v>15313.775009752158</c:v>
                </c:pt>
                <c:pt idx="1627">
                  <c:v>15328.507817161362</c:v>
                </c:pt>
                <c:pt idx="1628">
                  <c:v>15343.188709037322</c:v>
                </c:pt>
                <c:pt idx="1629">
                  <c:v>15357.818324885136</c:v>
                </c:pt>
                <c:pt idx="1630">
                  <c:v>15372.397291627733</c:v>
                </c:pt>
                <c:pt idx="1631">
                  <c:v>15386.92622394826</c:v>
                </c:pt>
                <c:pt idx="1632">
                  <c:v>15401.405724620603</c:v>
                </c:pt>
                <c:pt idx="1633">
                  <c:v>15415.836384828555</c:v>
                </c:pt>
                <c:pt idx="1634">
                  <c:v>15430.218784474055</c:v>
                </c:pt>
                <c:pt idx="1635">
                  <c:v>15444.553492475008</c:v>
                </c:pt>
                <c:pt idx="1636">
                  <c:v>15458.841067053072</c:v>
                </c:pt>
                <c:pt idx="1637">
                  <c:v>15473.082056011843</c:v>
                </c:pt>
                <c:pt idx="1638">
                  <c:v>15487.276997005807</c:v>
                </c:pt>
                <c:pt idx="1639">
                  <c:v>15501.426417800471</c:v>
                </c:pt>
                <c:pt idx="1640">
                  <c:v>15515.530836523978</c:v>
                </c:pt>
                <c:pt idx="1641">
                  <c:v>15529.590761910542</c:v>
                </c:pt>
                <c:pt idx="1642">
                  <c:v>15543.606693536092</c:v>
                </c:pt>
                <c:pt idx="1643">
                  <c:v>15557.588204228941</c:v>
                </c:pt>
                <c:pt idx="1644">
                  <c:v>15571.553719237892</c:v>
                </c:pt>
                <c:pt idx="1645">
                  <c:v>15585.521432955795</c:v>
                </c:pt>
                <c:pt idx="1646">
                  <c:v>15599.50951808504</c:v>
                </c:pt>
                <c:pt idx="1647">
                  <c:v>15613.536333781085</c:v>
                </c:pt>
                <c:pt idx="1648">
                  <c:v>15627.620639474984</c:v>
                </c:pt>
                <c:pt idx="1649">
                  <c:v>15641.781821429558</c:v>
                </c:pt>
                <c:pt idx="1650">
                  <c:v>15656.040139901756</c:v>
                </c:pt>
                <c:pt idx="1651">
                  <c:v>15670.407186093516</c:v>
                </c:pt>
                <c:pt idx="1652">
                  <c:v>15684.885277748599</c:v>
                </c:pt>
                <c:pt idx="1653">
                  <c:v>15699.476817523158</c:v>
                </c:pt>
                <c:pt idx="1654">
                  <c:v>15714.184297417663</c:v>
                </c:pt>
                <c:pt idx="1655">
                  <c:v>15729.010303510984</c:v>
                </c:pt>
                <c:pt idx="1656">
                  <c:v>15743.95752102227</c:v>
                </c:pt>
                <c:pt idx="1657">
                  <c:v>15759.028739728748</c:v>
                </c:pt>
                <c:pt idx="1658">
                  <c:v>15774.226859770544</c:v>
                </c:pt>
                <c:pt idx="1659">
                  <c:v>15789.554897876926</c:v>
                </c:pt>
                <c:pt idx="1660">
                  <c:v>15805.01599405189</c:v>
                </c:pt>
                <c:pt idx="1661">
                  <c:v>15875.543642434815</c:v>
                </c:pt>
                <c:pt idx="1662">
                  <c:v>15946.54727460795</c:v>
                </c:pt>
                <c:pt idx="1663">
                  <c:v>16017.917875344261</c:v>
                </c:pt>
                <c:pt idx="1664">
                  <c:v>16089.541168178708</c:v>
                </c:pt>
                <c:pt idx="1665">
                  <c:v>16161.299212947168</c:v>
                </c:pt>
                <c:pt idx="1666">
                  <c:v>16233.072152030232</c:v>
                </c:pt>
                <c:pt idx="1667">
                  <c:v>16304.740035514851</c:v>
                </c:pt>
                <c:pt idx="1668">
                  <c:v>16376.184649161634</c:v>
                </c:pt>
                <c:pt idx="1669">
                  <c:v>16447.349683954559</c:v>
                </c:pt>
                <c:pt idx="1670">
                  <c:v>16518.238904737325</c:v>
                </c:pt>
                <c:pt idx="1671">
                  <c:v>16588.855995163642</c:v>
                </c:pt>
                <c:pt idx="1672">
                  <c:v>16659.148127427932</c:v>
                </c:pt>
                <c:pt idx="1673">
                  <c:v>16729.009205061178</c:v>
                </c:pt>
                <c:pt idx="1674">
                  <c:v>16744.329511807551</c:v>
                </c:pt>
                <c:pt idx="1675">
                  <c:v>16759.50824182175</c:v>
                </c:pt>
                <c:pt idx="1676">
                  <c:v>16774.52694593275</c:v>
                </c:pt>
                <c:pt idx="1677">
                  <c:v>16789.369125080288</c:v>
                </c:pt>
                <c:pt idx="1678">
                  <c:v>16804.020296024504</c:v>
                </c:pt>
                <c:pt idx="1679">
                  <c:v>16818.468004695162</c:v>
                </c:pt>
                <c:pt idx="1680">
                  <c:v>16832.711233410071</c:v>
                </c:pt>
                <c:pt idx="1681">
                  <c:v>16846.758781289049</c:v>
                </c:pt>
                <c:pt idx="1682">
                  <c:v>16860.618839010589</c:v>
                </c:pt>
                <c:pt idx="1683">
                  <c:v>16874.299046069238</c:v>
                </c:pt>
                <c:pt idx="1684">
                  <c:v>16887.806541288563</c:v>
                </c:pt>
                <c:pt idx="1685">
                  <c:v>16901.148007535892</c:v>
                </c:pt>
                <c:pt idx="1686">
                  <c:v>16914.329711431954</c:v>
                </c:pt>
                <c:pt idx="1687">
                  <c:v>16927.357538723409</c:v>
                </c:pt>
                <c:pt idx="1688">
                  <c:v>16940.237025883591</c:v>
                </c:pt>
                <c:pt idx="1689">
                  <c:v>16952.973388421462</c:v>
                </c:pt>
                <c:pt idx="1690">
                  <c:v>16965.578120543996</c:v>
                </c:pt>
                <c:pt idx="1691">
                  <c:v>16978.06832124995</c:v>
                </c:pt>
                <c:pt idx="1692">
                  <c:v>16990.45985017328</c:v>
                </c:pt>
                <c:pt idx="1693">
                  <c:v>17002.767542083482</c:v>
                </c:pt>
                <c:pt idx="1694">
                  <c:v>17015.005390042312</c:v>
                </c:pt>
                <c:pt idx="1695">
                  <c:v>17027.186704188374</c:v>
                </c:pt>
                <c:pt idx="1696">
                  <c:v>17039.324251659484</c:v>
                </c:pt>
                <c:pt idx="1697">
                  <c:v>17051.430382097209</c:v>
                </c:pt>
                <c:pt idx="1698">
                  <c:v>17063.511270902531</c:v>
                </c:pt>
                <c:pt idx="1699">
                  <c:v>17075.567121562359</c:v>
                </c:pt>
                <c:pt idx="1700">
                  <c:v>17087.598134995533</c:v>
                </c:pt>
                <c:pt idx="1701">
                  <c:v>17099.604509597615</c:v>
                </c:pt>
                <c:pt idx="1702">
                  <c:v>17111.58644128474</c:v>
                </c:pt>
                <c:pt idx="1703">
                  <c:v>17123.544123536478</c:v>
                </c:pt>
                <c:pt idx="1704">
                  <c:v>17135.477747437733</c:v>
                </c:pt>
                <c:pt idx="1705">
                  <c:v>17147.387501719742</c:v>
                </c:pt>
                <c:pt idx="1706">
                  <c:v>17159.273572800164</c:v>
                </c:pt>
                <c:pt idx="1707">
                  <c:v>17140.58140836396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E7B-4072-AEA5-FC5F0C052E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5559800"/>
        <c:axId val="745561440"/>
      </c:lineChart>
      <c:catAx>
        <c:axId val="74555980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Time (s)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,##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45561440"/>
        <c:crosses val="autoZero"/>
        <c:auto val="1"/>
        <c:lblAlgn val="ctr"/>
        <c:lblOffset val="100"/>
        <c:noMultiLvlLbl val="0"/>
      </c:catAx>
      <c:valAx>
        <c:axId val="7455614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Energy (J)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4555980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Forces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Track!$C$1</c:f>
              <c:strCache>
                <c:ptCount val="1"/>
                <c:pt idx="0">
                  <c:v>RollResForce (N)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Track!$M$2:$M$1709</c:f>
              <c:numCache>
                <c:formatCode>General</c:formatCode>
                <c:ptCount val="1708"/>
                <c:pt idx="0">
                  <c:v>0.86792209205486393</c:v>
                </c:pt>
                <c:pt idx="1">
                  <c:v>1.2275230233476591</c:v>
                </c:pt>
                <c:pt idx="2">
                  <c:v>1.4974973139155292</c:v>
                </c:pt>
                <c:pt idx="3">
                  <c:v>1.7179670729680567</c:v>
                </c:pt>
                <c:pt idx="4">
                  <c:v>1.90777857154112</c:v>
                </c:pt>
                <c:pt idx="5">
                  <c:v>2.0757950595720627</c:v>
                </c:pt>
                <c:pt idx="6">
                  <c:v>2.2323528443896103</c:v>
                </c:pt>
                <c:pt idx="7">
                  <c:v>2.3842393446214274</c:v>
                </c:pt>
                <c:pt idx="8">
                  <c:v>2.5317990640356318</c:v>
                </c:pt>
                <c:pt idx="9">
                  <c:v>2.6752846276101838</c:v>
                </c:pt>
                <c:pt idx="10">
                  <c:v>2.8149070465653683</c:v>
                </c:pt>
                <c:pt idx="11">
                  <c:v>2.9508445553162757</c:v>
                </c:pt>
                <c:pt idx="12">
                  <c:v>3.0832726177789254</c:v>
                </c:pt>
                <c:pt idx="13">
                  <c:v>3.2123616793168486</c:v>
                </c:pt>
                <c:pt idx="14">
                  <c:v>3.3383149965756127</c:v>
                </c:pt>
                <c:pt idx="15">
                  <c:v>3.4613191129183685</c:v>
                </c:pt>
                <c:pt idx="16">
                  <c:v>3.581551953667347</c:v>
                </c:pt>
                <c:pt idx="17">
                  <c:v>3.6992160635319893</c:v>
                </c:pt>
                <c:pt idx="18">
                  <c:v>3.8144902722557812</c:v>
                </c:pt>
                <c:pt idx="19">
                  <c:v>3.927533409657594</c:v>
                </c:pt>
                <c:pt idx="20">
                  <c:v>4.0384808824343992</c:v>
                </c:pt>
                <c:pt idx="21">
                  <c:v>4.1474547432418456</c:v>
                </c:pt>
                <c:pt idx="22">
                  <c:v>4.2545626630838296</c:v>
                </c:pt>
                <c:pt idx="23">
                  <c:v>4.3598973291565501</c:v>
                </c:pt>
                <c:pt idx="24">
                  <c:v>4.463544193042102</c:v>
                </c:pt>
                <c:pt idx="25">
                  <c:v>4.5655794215303391</c:v>
                </c:pt>
                <c:pt idx="26">
                  <c:v>4.6660738285927232</c:v>
                </c:pt>
                <c:pt idx="27">
                  <c:v>4.7650955396392707</c:v>
                </c:pt>
                <c:pt idx="28">
                  <c:v>4.8627079363823338</c:v>
                </c:pt>
                <c:pt idx="29">
                  <c:v>4.9589699577412647</c:v>
                </c:pt>
                <c:pt idx="30">
                  <c:v>5.0539311841522379</c:v>
                </c:pt>
                <c:pt idx="31">
                  <c:v>5.1476313959149049</c:v>
                </c:pt>
                <c:pt idx="32">
                  <c:v>5.2401151807893367</c:v>
                </c:pt>
                <c:pt idx="33">
                  <c:v>5.3314248785549943</c:v>
                </c:pt>
                <c:pt idx="34">
                  <c:v>5.4215948300317196</c:v>
                </c:pt>
                <c:pt idx="35">
                  <c:v>5.5106632951625585</c:v>
                </c:pt>
                <c:pt idx="36">
                  <c:v>5.5986666910101057</c:v>
                </c:pt>
                <c:pt idx="37">
                  <c:v>5.6856393980716193</c:v>
                </c:pt>
                <c:pt idx="38">
                  <c:v>5.7716070157087884</c:v>
                </c:pt>
                <c:pt idx="39">
                  <c:v>5.8569562708891585</c:v>
                </c:pt>
                <c:pt idx="40">
                  <c:v>5.9420631636667851</c:v>
                </c:pt>
                <c:pt idx="41">
                  <c:v>6.0269301896833669</c:v>
                </c:pt>
                <c:pt idx="42">
                  <c:v>6.1115598038133312</c:v>
                </c:pt>
                <c:pt idx="43">
                  <c:v>6.1959544210852515</c:v>
                </c:pt>
                <c:pt idx="44">
                  <c:v>6.2801164175766875</c:v>
                </c:pt>
                <c:pt idx="45">
                  <c:v>6.3640481312834343</c:v>
                </c:pt>
                <c:pt idx="46">
                  <c:v>6.4477518629639787</c:v>
                </c:pt>
                <c:pt idx="47">
                  <c:v>6.5312298769601167</c:v>
                </c:pt>
                <c:pt idx="48">
                  <c:v>6.6144844019944786</c:v>
                </c:pt>
                <c:pt idx="49">
                  <c:v>6.6975176319458063</c:v>
                </c:pt>
                <c:pt idx="50">
                  <c:v>6.7803317266026513</c:v>
                </c:pt>
                <c:pt idx="51">
                  <c:v>6.8629288123963423</c:v>
                </c:pt>
                <c:pt idx="52">
                  <c:v>6.9453109831137905</c:v>
                </c:pt>
                <c:pt idx="53">
                  <c:v>7.0274803005909137</c:v>
                </c:pt>
                <c:pt idx="54">
                  <c:v>7.1094387953872387</c:v>
                </c:pt>
                <c:pt idx="55">
                  <c:v>7.191188467442343</c:v>
                </c:pt>
                <c:pt idx="56">
                  <c:v>7.2727312867147269</c:v>
                </c:pt>
                <c:pt idx="57">
                  <c:v>7.3540691938036566</c:v>
                </c:pt>
                <c:pt idx="58">
                  <c:v>7.4352041005545795</c:v>
                </c:pt>
                <c:pt idx="59">
                  <c:v>7.5161378906485963</c:v>
                </c:pt>
                <c:pt idx="60">
                  <c:v>7.5968724201765205</c:v>
                </c:pt>
                <c:pt idx="61">
                  <c:v>7.6774095181980027</c:v>
                </c:pt>
                <c:pt idx="62">
                  <c:v>7.7577509872862027</c:v>
                </c:pt>
                <c:pt idx="63">
                  <c:v>7.8378986040584451</c:v>
                </c:pt>
                <c:pt idx="64">
                  <c:v>7.9178541196933416</c:v>
                </c:pt>
                <c:pt idx="65">
                  <c:v>7.9976192604347256</c:v>
                </c:pt>
                <c:pt idx="66">
                  <c:v>8.0771957280828808</c:v>
                </c:pt>
                <c:pt idx="67">
                  <c:v>8.1565852004733976</c:v>
                </c:pt>
                <c:pt idx="68">
                  <c:v>8.2357893319440763</c:v>
                </c:pt>
                <c:pt idx="69">
                  <c:v>8.3148097537902057</c:v>
                </c:pt>
                <c:pt idx="70">
                  <c:v>8.3936480747085938</c:v>
                </c:pt>
                <c:pt idx="71">
                  <c:v>8.4723058812306906</c:v>
                </c:pt>
                <c:pt idx="72">
                  <c:v>8.5507847381450777</c:v>
                </c:pt>
                <c:pt idx="73">
                  <c:v>8.6290861889097368</c:v>
                </c:pt>
                <c:pt idx="74">
                  <c:v>8.7072117560542814</c:v>
                </c:pt>
                <c:pt idx="75">
                  <c:v>8.785162941572553</c:v>
                </c:pt>
                <c:pt idx="76">
                  <c:v>8.8629412273058161</c:v>
                </c:pt>
                <c:pt idx="77">
                  <c:v>8.9405480753167854</c:v>
                </c:pt>
                <c:pt idx="78">
                  <c:v>9.0179849282548297</c:v>
                </c:pt>
                <c:pt idx="79">
                  <c:v>9.095253209712574</c:v>
                </c:pt>
                <c:pt idx="80">
                  <c:v>9.1723543245741102</c:v>
                </c:pt>
                <c:pt idx="81">
                  <c:v>9.2492896593551102</c:v>
                </c:pt>
                <c:pt idx="82">
                  <c:v>9.32606058253503</c:v>
                </c:pt>
                <c:pt idx="83">
                  <c:v>9.402668444881666</c:v>
                </c:pt>
                <c:pt idx="84">
                  <c:v>9.4791145797682343</c:v>
                </c:pt>
                <c:pt idx="85">
                  <c:v>9.5554003034832213</c:v>
                </c:pt>
                <c:pt idx="86">
                  <c:v>9.6315269155331702</c:v>
                </c:pt>
                <c:pt idx="87">
                  <c:v>9.7074956989386365</c:v>
                </c:pt>
                <c:pt idx="88">
                  <c:v>9.783307920523475</c:v>
                </c:pt>
                <c:pt idx="89">
                  <c:v>9.8589648311976301</c:v>
                </c:pt>
                <c:pt idx="90">
                  <c:v>9.9344676662336511</c:v>
                </c:pt>
                <c:pt idx="91">
                  <c:v>10.009817645537055</c:v>
                </c:pt>
                <c:pt idx="92">
                  <c:v>10.085015973910723</c:v>
                </c:pt>
                <c:pt idx="93">
                  <c:v>10.160063841313491</c:v>
                </c:pt>
                <c:pt idx="94">
                  <c:v>10.234962423113091</c:v>
                </c:pt>
                <c:pt idx="95">
                  <c:v>10.309712880333594</c:v>
                </c:pt>
                <c:pt idx="96">
                  <c:v>10.363806300251989</c:v>
                </c:pt>
                <c:pt idx="97">
                  <c:v>10.438370843320468</c:v>
                </c:pt>
                <c:pt idx="98">
                  <c:v>10.512935386388948</c:v>
                </c:pt>
                <c:pt idx="99">
                  <c:v>10.587499929457428</c:v>
                </c:pt>
                <c:pt idx="100">
                  <c:v>10.662064472525907</c:v>
                </c:pt>
                <c:pt idx="101">
                  <c:v>10.736629015594387</c:v>
                </c:pt>
                <c:pt idx="102">
                  <c:v>10.811193558662866</c:v>
                </c:pt>
                <c:pt idx="103">
                  <c:v>10.885758101731346</c:v>
                </c:pt>
                <c:pt idx="104">
                  <c:v>10.960322644799826</c:v>
                </c:pt>
                <c:pt idx="105">
                  <c:v>11.034887187868305</c:v>
                </c:pt>
                <c:pt idx="106">
                  <c:v>11.109451730936785</c:v>
                </c:pt>
                <c:pt idx="107">
                  <c:v>11.184016274005264</c:v>
                </c:pt>
                <c:pt idx="108">
                  <c:v>11.258580817073744</c:v>
                </c:pt>
                <c:pt idx="109">
                  <c:v>11.333145360142224</c:v>
                </c:pt>
                <c:pt idx="110">
                  <c:v>11.407709903210703</c:v>
                </c:pt>
                <c:pt idx="111">
                  <c:v>11.482274446279183</c:v>
                </c:pt>
                <c:pt idx="112">
                  <c:v>11.556838989347662</c:v>
                </c:pt>
                <c:pt idx="113">
                  <c:v>11.631403532416142</c:v>
                </c:pt>
                <c:pt idx="114">
                  <c:v>11.705968075484622</c:v>
                </c:pt>
                <c:pt idx="115">
                  <c:v>11.780532618553101</c:v>
                </c:pt>
                <c:pt idx="116">
                  <c:v>11.855097161621581</c:v>
                </c:pt>
                <c:pt idx="117">
                  <c:v>11.92966170469006</c:v>
                </c:pt>
                <c:pt idx="118">
                  <c:v>12.00422624775854</c:v>
                </c:pt>
                <c:pt idx="119">
                  <c:v>12.07879079082702</c:v>
                </c:pt>
                <c:pt idx="120">
                  <c:v>12.153355333895499</c:v>
                </c:pt>
                <c:pt idx="121">
                  <c:v>12.227919876963979</c:v>
                </c:pt>
                <c:pt idx="122">
                  <c:v>12.302484420032458</c:v>
                </c:pt>
                <c:pt idx="123">
                  <c:v>12.377048963100938</c:v>
                </c:pt>
                <c:pt idx="124">
                  <c:v>12.451613506169418</c:v>
                </c:pt>
                <c:pt idx="125">
                  <c:v>12.526178049237897</c:v>
                </c:pt>
                <c:pt idx="126">
                  <c:v>12.600742592306377</c:v>
                </c:pt>
                <c:pt idx="127">
                  <c:v>12.675307135374856</c:v>
                </c:pt>
                <c:pt idx="128">
                  <c:v>12.749871678443336</c:v>
                </c:pt>
                <c:pt idx="129">
                  <c:v>12.824436221511816</c:v>
                </c:pt>
                <c:pt idx="130">
                  <c:v>12.899000764580295</c:v>
                </c:pt>
                <c:pt idx="131">
                  <c:v>12.973565307648775</c:v>
                </c:pt>
                <c:pt idx="132">
                  <c:v>13.048129850717254</c:v>
                </c:pt>
                <c:pt idx="133">
                  <c:v>13.122694393785734</c:v>
                </c:pt>
                <c:pt idx="134">
                  <c:v>13.197258936854213</c:v>
                </c:pt>
                <c:pt idx="135">
                  <c:v>13.271823479922693</c:v>
                </c:pt>
                <c:pt idx="136">
                  <c:v>13.346388022991173</c:v>
                </c:pt>
                <c:pt idx="137">
                  <c:v>13.420952566059652</c:v>
                </c:pt>
                <c:pt idx="138">
                  <c:v>13.495517109128132</c:v>
                </c:pt>
                <c:pt idx="139">
                  <c:v>13.570081652196611</c:v>
                </c:pt>
                <c:pt idx="140">
                  <c:v>13.644646195265091</c:v>
                </c:pt>
                <c:pt idx="141">
                  <c:v>13.719210738333571</c:v>
                </c:pt>
                <c:pt idx="142">
                  <c:v>13.79377528140205</c:v>
                </c:pt>
                <c:pt idx="143">
                  <c:v>13.86833982447053</c:v>
                </c:pt>
                <c:pt idx="144">
                  <c:v>13.942904367539009</c:v>
                </c:pt>
                <c:pt idx="145">
                  <c:v>14.017468910607489</c:v>
                </c:pt>
                <c:pt idx="146">
                  <c:v>14.092033453675969</c:v>
                </c:pt>
                <c:pt idx="147">
                  <c:v>14.166597996744448</c:v>
                </c:pt>
                <c:pt idx="148">
                  <c:v>14.241162539812928</c:v>
                </c:pt>
                <c:pt idx="149">
                  <c:v>14.315727082881407</c:v>
                </c:pt>
                <c:pt idx="150">
                  <c:v>14.390291625949887</c:v>
                </c:pt>
                <c:pt idx="151">
                  <c:v>14.464856169018367</c:v>
                </c:pt>
                <c:pt idx="152">
                  <c:v>14.539420712086846</c:v>
                </c:pt>
                <c:pt idx="153">
                  <c:v>14.613985255155326</c:v>
                </c:pt>
                <c:pt idx="154">
                  <c:v>14.688549798223805</c:v>
                </c:pt>
                <c:pt idx="155">
                  <c:v>14.763114341292285</c:v>
                </c:pt>
                <c:pt idx="156">
                  <c:v>14.837678884360765</c:v>
                </c:pt>
                <c:pt idx="157">
                  <c:v>14.912243427429244</c:v>
                </c:pt>
                <c:pt idx="158">
                  <c:v>14.986807970497724</c:v>
                </c:pt>
                <c:pt idx="159">
                  <c:v>15.061372513566203</c:v>
                </c:pt>
                <c:pt idx="160">
                  <c:v>15.135937056634683</c:v>
                </c:pt>
                <c:pt idx="161">
                  <c:v>15.210501599703163</c:v>
                </c:pt>
                <c:pt idx="162">
                  <c:v>15.285066142771642</c:v>
                </c:pt>
                <c:pt idx="163">
                  <c:v>15.359630685840122</c:v>
                </c:pt>
                <c:pt idx="164">
                  <c:v>15.434195228908601</c:v>
                </c:pt>
                <c:pt idx="165">
                  <c:v>15.508759771977081</c:v>
                </c:pt>
                <c:pt idx="166">
                  <c:v>15.58332431504556</c:v>
                </c:pt>
                <c:pt idx="167">
                  <c:v>15.65788885811404</c:v>
                </c:pt>
                <c:pt idx="168">
                  <c:v>15.73245340118252</c:v>
                </c:pt>
                <c:pt idx="169">
                  <c:v>15.807017944250999</c:v>
                </c:pt>
                <c:pt idx="170">
                  <c:v>15.881582487319479</c:v>
                </c:pt>
                <c:pt idx="171">
                  <c:v>15.956147030387958</c:v>
                </c:pt>
                <c:pt idx="172">
                  <c:v>16.03071157345644</c:v>
                </c:pt>
                <c:pt idx="173">
                  <c:v>16.105276116524919</c:v>
                </c:pt>
                <c:pt idx="174">
                  <c:v>16.179840659593399</c:v>
                </c:pt>
                <c:pt idx="175">
                  <c:v>16.254405202661879</c:v>
                </c:pt>
                <c:pt idx="176">
                  <c:v>16.328969745730358</c:v>
                </c:pt>
                <c:pt idx="177">
                  <c:v>16.403534288798838</c:v>
                </c:pt>
                <c:pt idx="178">
                  <c:v>16.478098831867317</c:v>
                </c:pt>
                <c:pt idx="179">
                  <c:v>16.552663374935797</c:v>
                </c:pt>
                <c:pt idx="180">
                  <c:v>16.627227918004277</c:v>
                </c:pt>
                <c:pt idx="181">
                  <c:v>16.701792461072756</c:v>
                </c:pt>
                <c:pt idx="182">
                  <c:v>16.776357004141236</c:v>
                </c:pt>
                <c:pt idx="183">
                  <c:v>16.850921547209715</c:v>
                </c:pt>
                <c:pt idx="184">
                  <c:v>16.925486090278195</c:v>
                </c:pt>
                <c:pt idx="185">
                  <c:v>17.000050633346675</c:v>
                </c:pt>
                <c:pt idx="186">
                  <c:v>17.074615176415154</c:v>
                </c:pt>
                <c:pt idx="187">
                  <c:v>17.149179719483634</c:v>
                </c:pt>
                <c:pt idx="188">
                  <c:v>17.223744262552113</c:v>
                </c:pt>
                <c:pt idx="189">
                  <c:v>17.298308805620593</c:v>
                </c:pt>
                <c:pt idx="190">
                  <c:v>17.372873348689073</c:v>
                </c:pt>
                <c:pt idx="191">
                  <c:v>17.447437891757552</c:v>
                </c:pt>
                <c:pt idx="192">
                  <c:v>17.522002434826032</c:v>
                </c:pt>
                <c:pt idx="193">
                  <c:v>17.596566977894511</c:v>
                </c:pt>
                <c:pt idx="194">
                  <c:v>17.671131520962991</c:v>
                </c:pt>
                <c:pt idx="195">
                  <c:v>17.74569606403147</c:v>
                </c:pt>
                <c:pt idx="196">
                  <c:v>17.82026060709995</c:v>
                </c:pt>
                <c:pt idx="197">
                  <c:v>17.89482515016843</c:v>
                </c:pt>
                <c:pt idx="198">
                  <c:v>17.969389693236909</c:v>
                </c:pt>
                <c:pt idx="199">
                  <c:v>18.043954236305389</c:v>
                </c:pt>
                <c:pt idx="200">
                  <c:v>18.118518779373868</c:v>
                </c:pt>
                <c:pt idx="201">
                  <c:v>18.193083322442348</c:v>
                </c:pt>
                <c:pt idx="202">
                  <c:v>18.267647865510828</c:v>
                </c:pt>
                <c:pt idx="203">
                  <c:v>18.342212408579307</c:v>
                </c:pt>
                <c:pt idx="204">
                  <c:v>18.416776951647787</c:v>
                </c:pt>
                <c:pt idx="205">
                  <c:v>18.491341494716266</c:v>
                </c:pt>
                <c:pt idx="206">
                  <c:v>18.565906037784746</c:v>
                </c:pt>
                <c:pt idx="207">
                  <c:v>18.640470580853226</c:v>
                </c:pt>
                <c:pt idx="208">
                  <c:v>18.715035123921705</c:v>
                </c:pt>
                <c:pt idx="209">
                  <c:v>18.789599666990185</c:v>
                </c:pt>
                <c:pt idx="210">
                  <c:v>18.864164210058664</c:v>
                </c:pt>
                <c:pt idx="211">
                  <c:v>18.938728753127144</c:v>
                </c:pt>
                <c:pt idx="212">
                  <c:v>19.013293296195624</c:v>
                </c:pt>
                <c:pt idx="213">
                  <c:v>19.087857839264103</c:v>
                </c:pt>
                <c:pt idx="214">
                  <c:v>19.162422382332583</c:v>
                </c:pt>
                <c:pt idx="215">
                  <c:v>19.236986925401062</c:v>
                </c:pt>
                <c:pt idx="216">
                  <c:v>19.311551468469542</c:v>
                </c:pt>
                <c:pt idx="217">
                  <c:v>19.386116011538022</c:v>
                </c:pt>
                <c:pt idx="218">
                  <c:v>19.460680554606501</c:v>
                </c:pt>
                <c:pt idx="219">
                  <c:v>19.535245097674981</c:v>
                </c:pt>
                <c:pt idx="220">
                  <c:v>19.60980964074346</c:v>
                </c:pt>
                <c:pt idx="221">
                  <c:v>19.68437418381194</c:v>
                </c:pt>
                <c:pt idx="222">
                  <c:v>19.75893872688042</c:v>
                </c:pt>
                <c:pt idx="223">
                  <c:v>19.833503269948899</c:v>
                </c:pt>
                <c:pt idx="224">
                  <c:v>19.908067813017379</c:v>
                </c:pt>
                <c:pt idx="225">
                  <c:v>19.982632356085858</c:v>
                </c:pt>
                <c:pt idx="226">
                  <c:v>20.057196899154338</c:v>
                </c:pt>
                <c:pt idx="227">
                  <c:v>20.131761442222817</c:v>
                </c:pt>
                <c:pt idx="228">
                  <c:v>20.206325985291297</c:v>
                </c:pt>
                <c:pt idx="229">
                  <c:v>20.280890528359777</c:v>
                </c:pt>
                <c:pt idx="230">
                  <c:v>20.355455071428256</c:v>
                </c:pt>
                <c:pt idx="231">
                  <c:v>20.430019614496736</c:v>
                </c:pt>
                <c:pt idx="232">
                  <c:v>20.504584157565215</c:v>
                </c:pt>
                <c:pt idx="233">
                  <c:v>20.579148700633695</c:v>
                </c:pt>
                <c:pt idx="234">
                  <c:v>20.653713243702175</c:v>
                </c:pt>
                <c:pt idx="235">
                  <c:v>20.728277786770654</c:v>
                </c:pt>
                <c:pt idx="236">
                  <c:v>20.802842329839134</c:v>
                </c:pt>
                <c:pt idx="237">
                  <c:v>20.877406872907613</c:v>
                </c:pt>
                <c:pt idx="238">
                  <c:v>20.951971415976093</c:v>
                </c:pt>
                <c:pt idx="239">
                  <c:v>21.026535959044573</c:v>
                </c:pt>
                <c:pt idx="240">
                  <c:v>21.101100502113052</c:v>
                </c:pt>
                <c:pt idx="241">
                  <c:v>21.175665045181532</c:v>
                </c:pt>
                <c:pt idx="242">
                  <c:v>21.250229588250011</c:v>
                </c:pt>
                <c:pt idx="243">
                  <c:v>21.324794131318491</c:v>
                </c:pt>
                <c:pt idx="244">
                  <c:v>21.399358674386971</c:v>
                </c:pt>
                <c:pt idx="245">
                  <c:v>21.47392321745545</c:v>
                </c:pt>
                <c:pt idx="246">
                  <c:v>21.54848776052393</c:v>
                </c:pt>
                <c:pt idx="247">
                  <c:v>21.623052303592409</c:v>
                </c:pt>
                <c:pt idx="248">
                  <c:v>21.697616846660889</c:v>
                </c:pt>
                <c:pt idx="249">
                  <c:v>21.772181389729369</c:v>
                </c:pt>
                <c:pt idx="250">
                  <c:v>21.846745932797848</c:v>
                </c:pt>
                <c:pt idx="251">
                  <c:v>21.921310475866328</c:v>
                </c:pt>
                <c:pt idx="252">
                  <c:v>21.995875018934807</c:v>
                </c:pt>
                <c:pt idx="253">
                  <c:v>22.070439562003287</c:v>
                </c:pt>
                <c:pt idx="254">
                  <c:v>22.145004105071767</c:v>
                </c:pt>
                <c:pt idx="255">
                  <c:v>22.219568648140246</c:v>
                </c:pt>
                <c:pt idx="256">
                  <c:v>22.294133191208726</c:v>
                </c:pt>
                <c:pt idx="257">
                  <c:v>22.368697734277205</c:v>
                </c:pt>
                <c:pt idx="258">
                  <c:v>22.443262277345685</c:v>
                </c:pt>
                <c:pt idx="259">
                  <c:v>22.517826820414165</c:v>
                </c:pt>
                <c:pt idx="260">
                  <c:v>22.592391363482644</c:v>
                </c:pt>
                <c:pt idx="261">
                  <c:v>22.666955906551124</c:v>
                </c:pt>
                <c:pt idx="262">
                  <c:v>22.741520449619603</c:v>
                </c:pt>
                <c:pt idx="263">
                  <c:v>22.816084992688083</c:v>
                </c:pt>
                <c:pt idx="264">
                  <c:v>22.890649535756562</c:v>
                </c:pt>
                <c:pt idx="265">
                  <c:v>22.965214078825042</c:v>
                </c:pt>
                <c:pt idx="266">
                  <c:v>23.039778621893522</c:v>
                </c:pt>
                <c:pt idx="267">
                  <c:v>23.114343164962001</c:v>
                </c:pt>
                <c:pt idx="268">
                  <c:v>23.188907708030481</c:v>
                </c:pt>
                <c:pt idx="269">
                  <c:v>23.26347225109896</c:v>
                </c:pt>
                <c:pt idx="270">
                  <c:v>23.33803679416744</c:v>
                </c:pt>
                <c:pt idx="271">
                  <c:v>23.41260133723592</c:v>
                </c:pt>
                <c:pt idx="272">
                  <c:v>23.487165880304399</c:v>
                </c:pt>
                <c:pt idx="273">
                  <c:v>23.561730423372879</c:v>
                </c:pt>
                <c:pt idx="274">
                  <c:v>23.636294966441358</c:v>
                </c:pt>
                <c:pt idx="275">
                  <c:v>23.710859509509838</c:v>
                </c:pt>
                <c:pt idx="276">
                  <c:v>23.785424052578318</c:v>
                </c:pt>
                <c:pt idx="277">
                  <c:v>23.859988595646797</c:v>
                </c:pt>
                <c:pt idx="278">
                  <c:v>23.934553138715277</c:v>
                </c:pt>
                <c:pt idx="279">
                  <c:v>24.009117681783756</c:v>
                </c:pt>
                <c:pt idx="280">
                  <c:v>24.084049342768523</c:v>
                </c:pt>
                <c:pt idx="281">
                  <c:v>24.159729953794574</c:v>
                </c:pt>
                <c:pt idx="282">
                  <c:v>24.236182431651109</c:v>
                </c:pt>
                <c:pt idx="283">
                  <c:v>24.313430886229877</c:v>
                </c:pt>
                <c:pt idx="284">
                  <c:v>24.391500709341763</c:v>
                </c:pt>
                <c:pt idx="285">
                  <c:v>24.470418672219299</c:v>
                </c:pt>
                <c:pt idx="286">
                  <c:v>24.550213032766496</c:v>
                </c:pt>
                <c:pt idx="287">
                  <c:v>24.630913653774059</c:v>
                </c:pt>
                <c:pt idx="288">
                  <c:v>24.712552133502239</c:v>
                </c:pt>
                <c:pt idx="289">
                  <c:v>24.795161950250492</c:v>
                </c:pt>
                <c:pt idx="290">
                  <c:v>24.878778622789774</c:v>
                </c:pt>
                <c:pt idx="291">
                  <c:v>24.963439888838103</c:v>
                </c:pt>
                <c:pt idx="292">
                  <c:v>25.049185904123359</c:v>
                </c:pt>
                <c:pt idx="293">
                  <c:v>25.136059465012426</c:v>
                </c:pt>
                <c:pt idx="294">
                  <c:v>25.224106258209066</c:v>
                </c:pt>
                <c:pt idx="295">
                  <c:v>25.313375141655136</c:v>
                </c:pt>
                <c:pt idx="296">
                  <c:v>25.403918461537685</c:v>
                </c:pt>
                <c:pt idx="297">
                  <c:v>25.495792411241471</c:v>
                </c:pt>
                <c:pt idx="298">
                  <c:v>25.589057439236694</c:v>
                </c:pt>
                <c:pt idx="299">
                  <c:v>25.683039310543954</c:v>
                </c:pt>
                <c:pt idx="300">
                  <c:v>25.777021181851214</c:v>
                </c:pt>
                <c:pt idx="301">
                  <c:v>25.871003053158475</c:v>
                </c:pt>
                <c:pt idx="302">
                  <c:v>25.964984924465735</c:v>
                </c:pt>
                <c:pt idx="303">
                  <c:v>26.058966795772996</c:v>
                </c:pt>
                <c:pt idx="304">
                  <c:v>26.152948667080256</c:v>
                </c:pt>
                <c:pt idx="305">
                  <c:v>26.246930538387517</c:v>
                </c:pt>
                <c:pt idx="306">
                  <c:v>26.340912409694777</c:v>
                </c:pt>
                <c:pt idx="307">
                  <c:v>26.434894281002038</c:v>
                </c:pt>
                <c:pt idx="308">
                  <c:v>26.528876152309298</c:v>
                </c:pt>
                <c:pt idx="309">
                  <c:v>26.622858023616558</c:v>
                </c:pt>
                <c:pt idx="310">
                  <c:v>26.716839894923819</c:v>
                </c:pt>
                <c:pt idx="311">
                  <c:v>26.810821766231079</c:v>
                </c:pt>
                <c:pt idx="312">
                  <c:v>26.90480363753834</c:v>
                </c:pt>
                <c:pt idx="313">
                  <c:v>26.9987855088456</c:v>
                </c:pt>
                <c:pt idx="314">
                  <c:v>27.092767380152861</c:v>
                </c:pt>
                <c:pt idx="315">
                  <c:v>27.186749251460121</c:v>
                </c:pt>
                <c:pt idx="316">
                  <c:v>27.280731122767381</c:v>
                </c:pt>
                <c:pt idx="317">
                  <c:v>27.374712994074642</c:v>
                </c:pt>
                <c:pt idx="318">
                  <c:v>27.468694865381902</c:v>
                </c:pt>
                <c:pt idx="319">
                  <c:v>27.562676736689163</c:v>
                </c:pt>
                <c:pt idx="320">
                  <c:v>27.656658607996423</c:v>
                </c:pt>
                <c:pt idx="321">
                  <c:v>27.750640479303684</c:v>
                </c:pt>
                <c:pt idx="322">
                  <c:v>27.844622350610944</c:v>
                </c:pt>
                <c:pt idx="323">
                  <c:v>27.938604221918204</c:v>
                </c:pt>
                <c:pt idx="324">
                  <c:v>28.032586093225465</c:v>
                </c:pt>
                <c:pt idx="325">
                  <c:v>28.126567964532725</c:v>
                </c:pt>
                <c:pt idx="326">
                  <c:v>28.220549835839986</c:v>
                </c:pt>
                <c:pt idx="327">
                  <c:v>28.314531707147246</c:v>
                </c:pt>
                <c:pt idx="328">
                  <c:v>28.408513578454507</c:v>
                </c:pt>
                <c:pt idx="329">
                  <c:v>28.502495449761767</c:v>
                </c:pt>
                <c:pt idx="330">
                  <c:v>28.596477321069028</c:v>
                </c:pt>
                <c:pt idx="331">
                  <c:v>28.690459192376288</c:v>
                </c:pt>
                <c:pt idx="332">
                  <c:v>28.784441063683548</c:v>
                </c:pt>
                <c:pt idx="333">
                  <c:v>28.878422934990809</c:v>
                </c:pt>
                <c:pt idx="334">
                  <c:v>28.972404806298069</c:v>
                </c:pt>
                <c:pt idx="335">
                  <c:v>29.06638667760533</c:v>
                </c:pt>
                <c:pt idx="336">
                  <c:v>29.16036854891259</c:v>
                </c:pt>
                <c:pt idx="337">
                  <c:v>29.254350420219851</c:v>
                </c:pt>
                <c:pt idx="338">
                  <c:v>29.348332291527111</c:v>
                </c:pt>
                <c:pt idx="339">
                  <c:v>29.442314162834371</c:v>
                </c:pt>
                <c:pt idx="340">
                  <c:v>29.536296034141632</c:v>
                </c:pt>
                <c:pt idx="341">
                  <c:v>29.630277905448892</c:v>
                </c:pt>
                <c:pt idx="342">
                  <c:v>29.724259776756153</c:v>
                </c:pt>
                <c:pt idx="343">
                  <c:v>29.818241648063413</c:v>
                </c:pt>
                <c:pt idx="344">
                  <c:v>29.912223519370674</c:v>
                </c:pt>
                <c:pt idx="345">
                  <c:v>30.006205390677934</c:v>
                </c:pt>
                <c:pt idx="346">
                  <c:v>30.100187261985194</c:v>
                </c:pt>
                <c:pt idx="347">
                  <c:v>30.194169133292455</c:v>
                </c:pt>
                <c:pt idx="348">
                  <c:v>30.288151004599715</c:v>
                </c:pt>
                <c:pt idx="349">
                  <c:v>30.382132875906976</c:v>
                </c:pt>
                <c:pt idx="350">
                  <c:v>30.476114747214236</c:v>
                </c:pt>
                <c:pt idx="351">
                  <c:v>30.570096618521497</c:v>
                </c:pt>
                <c:pt idx="352">
                  <c:v>30.664078489828757</c:v>
                </c:pt>
                <c:pt idx="353">
                  <c:v>30.758060361136017</c:v>
                </c:pt>
                <c:pt idx="354">
                  <c:v>30.852042232443278</c:v>
                </c:pt>
                <c:pt idx="355">
                  <c:v>30.946024103750538</c:v>
                </c:pt>
                <c:pt idx="356">
                  <c:v>31.040005975057799</c:v>
                </c:pt>
                <c:pt idx="357">
                  <c:v>31.133987846365059</c:v>
                </c:pt>
                <c:pt idx="358">
                  <c:v>31.22796971767232</c:v>
                </c:pt>
                <c:pt idx="359">
                  <c:v>31.32195158897958</c:v>
                </c:pt>
                <c:pt idx="360">
                  <c:v>31.415933460286841</c:v>
                </c:pt>
                <c:pt idx="361">
                  <c:v>31.509915331594101</c:v>
                </c:pt>
                <c:pt idx="362">
                  <c:v>31.603897202901361</c:v>
                </c:pt>
                <c:pt idx="363">
                  <c:v>31.697879074208622</c:v>
                </c:pt>
                <c:pt idx="364">
                  <c:v>31.791860945515882</c:v>
                </c:pt>
                <c:pt idx="365">
                  <c:v>31.885842816823143</c:v>
                </c:pt>
                <c:pt idx="366">
                  <c:v>31.979824688130403</c:v>
                </c:pt>
                <c:pt idx="367">
                  <c:v>32.073806559437664</c:v>
                </c:pt>
                <c:pt idx="368">
                  <c:v>32.167788430744928</c:v>
                </c:pt>
                <c:pt idx="369">
                  <c:v>32.261770302052192</c:v>
                </c:pt>
                <c:pt idx="370">
                  <c:v>32.355752173359456</c:v>
                </c:pt>
                <c:pt idx="371">
                  <c:v>32.44973404466672</c:v>
                </c:pt>
                <c:pt idx="372">
                  <c:v>32.543715915973983</c:v>
                </c:pt>
                <c:pt idx="373">
                  <c:v>32.637697787281247</c:v>
                </c:pt>
                <c:pt idx="374">
                  <c:v>32.731679658588511</c:v>
                </c:pt>
                <c:pt idx="375">
                  <c:v>32.825661529895775</c:v>
                </c:pt>
                <c:pt idx="376">
                  <c:v>32.919643401203039</c:v>
                </c:pt>
                <c:pt idx="377">
                  <c:v>33.013625272510303</c:v>
                </c:pt>
                <c:pt idx="378">
                  <c:v>33.107607143817567</c:v>
                </c:pt>
                <c:pt idx="379">
                  <c:v>33.201589015124831</c:v>
                </c:pt>
                <c:pt idx="380">
                  <c:v>33.295570886432095</c:v>
                </c:pt>
                <c:pt idx="381">
                  <c:v>33.389552757739359</c:v>
                </c:pt>
                <c:pt idx="382">
                  <c:v>33.483534629046623</c:v>
                </c:pt>
                <c:pt idx="383">
                  <c:v>33.577516500353887</c:v>
                </c:pt>
                <c:pt idx="384">
                  <c:v>33.671498371661151</c:v>
                </c:pt>
                <c:pt idx="385">
                  <c:v>33.765480242968415</c:v>
                </c:pt>
                <c:pt idx="386">
                  <c:v>33.859462114275679</c:v>
                </c:pt>
                <c:pt idx="387">
                  <c:v>33.953443985582943</c:v>
                </c:pt>
                <c:pt idx="388">
                  <c:v>34.047425856890207</c:v>
                </c:pt>
                <c:pt idx="389">
                  <c:v>34.141407728197471</c:v>
                </c:pt>
                <c:pt idx="390">
                  <c:v>34.235389599504735</c:v>
                </c:pt>
                <c:pt idx="391">
                  <c:v>34.329371470811999</c:v>
                </c:pt>
                <c:pt idx="392">
                  <c:v>34.423353342119263</c:v>
                </c:pt>
                <c:pt idx="393">
                  <c:v>34.517335213426527</c:v>
                </c:pt>
                <c:pt idx="394">
                  <c:v>34.611317084733791</c:v>
                </c:pt>
                <c:pt idx="395">
                  <c:v>34.705298956041055</c:v>
                </c:pt>
                <c:pt idx="396">
                  <c:v>34.799280827348319</c:v>
                </c:pt>
                <c:pt idx="397">
                  <c:v>34.893262698655583</c:v>
                </c:pt>
                <c:pt idx="398">
                  <c:v>34.987244569962847</c:v>
                </c:pt>
                <c:pt idx="399">
                  <c:v>35.081226441270111</c:v>
                </c:pt>
                <c:pt idx="400">
                  <c:v>35.175208312577375</c:v>
                </c:pt>
                <c:pt idx="401">
                  <c:v>35.269190183884639</c:v>
                </c:pt>
                <c:pt idx="402">
                  <c:v>35.363172055191903</c:v>
                </c:pt>
                <c:pt idx="403">
                  <c:v>35.457153926499167</c:v>
                </c:pt>
                <c:pt idx="404">
                  <c:v>35.551135797806431</c:v>
                </c:pt>
                <c:pt idx="405">
                  <c:v>35.645117669113695</c:v>
                </c:pt>
                <c:pt idx="406">
                  <c:v>35.739099540420959</c:v>
                </c:pt>
                <c:pt idx="407">
                  <c:v>35.833081411728223</c:v>
                </c:pt>
                <c:pt idx="408">
                  <c:v>35.927063283035487</c:v>
                </c:pt>
                <c:pt idx="409">
                  <c:v>36.021045154342751</c:v>
                </c:pt>
                <c:pt idx="410">
                  <c:v>36.115027025650015</c:v>
                </c:pt>
                <c:pt idx="411">
                  <c:v>36.209008896957279</c:v>
                </c:pt>
                <c:pt idx="412">
                  <c:v>36.302990768264543</c:v>
                </c:pt>
                <c:pt idx="413">
                  <c:v>36.396972639571807</c:v>
                </c:pt>
                <c:pt idx="414">
                  <c:v>36.490954510879071</c:v>
                </c:pt>
                <c:pt idx="415">
                  <c:v>36.584936382186335</c:v>
                </c:pt>
                <c:pt idx="416">
                  <c:v>36.678918253493599</c:v>
                </c:pt>
                <c:pt idx="417">
                  <c:v>36.772900124800863</c:v>
                </c:pt>
                <c:pt idx="418">
                  <c:v>36.866881996108127</c:v>
                </c:pt>
                <c:pt idx="419">
                  <c:v>36.960863867415391</c:v>
                </c:pt>
                <c:pt idx="420">
                  <c:v>37.054845738722655</c:v>
                </c:pt>
                <c:pt idx="421">
                  <c:v>37.148827610029919</c:v>
                </c:pt>
                <c:pt idx="422">
                  <c:v>37.242809481337183</c:v>
                </c:pt>
                <c:pt idx="423">
                  <c:v>37.336791352644447</c:v>
                </c:pt>
                <c:pt idx="424">
                  <c:v>37.430773223951711</c:v>
                </c:pt>
                <c:pt idx="425">
                  <c:v>37.524755095258975</c:v>
                </c:pt>
                <c:pt idx="426">
                  <c:v>37.618736966566239</c:v>
                </c:pt>
                <c:pt idx="427">
                  <c:v>37.712718837873503</c:v>
                </c:pt>
                <c:pt idx="428">
                  <c:v>37.806700709180767</c:v>
                </c:pt>
                <c:pt idx="429">
                  <c:v>37.900682580488031</c:v>
                </c:pt>
                <c:pt idx="430">
                  <c:v>37.994664451795295</c:v>
                </c:pt>
                <c:pt idx="431">
                  <c:v>38.088646323102559</c:v>
                </c:pt>
                <c:pt idx="432">
                  <c:v>38.182628194409823</c:v>
                </c:pt>
                <c:pt idx="433">
                  <c:v>38.276610065717087</c:v>
                </c:pt>
                <c:pt idx="434">
                  <c:v>38.370591937024351</c:v>
                </c:pt>
                <c:pt idx="435">
                  <c:v>38.464573808331615</c:v>
                </c:pt>
                <c:pt idx="436">
                  <c:v>38.558555679638879</c:v>
                </c:pt>
                <c:pt idx="437">
                  <c:v>38.652537550946143</c:v>
                </c:pt>
                <c:pt idx="438">
                  <c:v>38.746519422253407</c:v>
                </c:pt>
                <c:pt idx="439">
                  <c:v>38.840501293560671</c:v>
                </c:pt>
                <c:pt idx="440">
                  <c:v>38.934483164867935</c:v>
                </c:pt>
                <c:pt idx="441">
                  <c:v>39.028465036175199</c:v>
                </c:pt>
                <c:pt idx="442">
                  <c:v>39.122446907482463</c:v>
                </c:pt>
                <c:pt idx="443">
                  <c:v>39.216428778789727</c:v>
                </c:pt>
                <c:pt idx="444">
                  <c:v>39.310410650096991</c:v>
                </c:pt>
                <c:pt idx="445">
                  <c:v>39.404392521404255</c:v>
                </c:pt>
                <c:pt idx="446">
                  <c:v>39.498374392711519</c:v>
                </c:pt>
                <c:pt idx="447">
                  <c:v>39.592356264018782</c:v>
                </c:pt>
                <c:pt idx="448">
                  <c:v>39.686338135326046</c:v>
                </c:pt>
                <c:pt idx="449">
                  <c:v>39.78032000663331</c:v>
                </c:pt>
                <c:pt idx="450">
                  <c:v>39.874301877940574</c:v>
                </c:pt>
                <c:pt idx="451">
                  <c:v>39.968283749247838</c:v>
                </c:pt>
                <c:pt idx="452">
                  <c:v>40.062265620555102</c:v>
                </c:pt>
                <c:pt idx="453">
                  <c:v>40.156247491862366</c:v>
                </c:pt>
                <c:pt idx="454">
                  <c:v>40.25022936316963</c:v>
                </c:pt>
                <c:pt idx="455">
                  <c:v>40.344211234476894</c:v>
                </c:pt>
                <c:pt idx="456">
                  <c:v>40.438193105784158</c:v>
                </c:pt>
                <c:pt idx="457">
                  <c:v>40.532174977091422</c:v>
                </c:pt>
                <c:pt idx="458">
                  <c:v>40.626156848398686</c:v>
                </c:pt>
                <c:pt idx="459">
                  <c:v>40.72013871970595</c:v>
                </c:pt>
                <c:pt idx="460">
                  <c:v>40.814120591013214</c:v>
                </c:pt>
                <c:pt idx="461">
                  <c:v>40.908102462320478</c:v>
                </c:pt>
                <c:pt idx="462">
                  <c:v>41.002084333627742</c:v>
                </c:pt>
                <c:pt idx="463">
                  <c:v>41.096066204935006</c:v>
                </c:pt>
                <c:pt idx="464">
                  <c:v>41.19004807624227</c:v>
                </c:pt>
                <c:pt idx="465">
                  <c:v>41.284029947549534</c:v>
                </c:pt>
                <c:pt idx="466">
                  <c:v>41.378011818856798</c:v>
                </c:pt>
                <c:pt idx="467">
                  <c:v>41.471993690164062</c:v>
                </c:pt>
                <c:pt idx="468">
                  <c:v>41.565975561471326</c:v>
                </c:pt>
                <c:pt idx="469">
                  <c:v>41.659786334133031</c:v>
                </c:pt>
                <c:pt idx="470">
                  <c:v>41.753257697604738</c:v>
                </c:pt>
                <c:pt idx="471">
                  <c:v>41.846393927109823</c:v>
                </c:pt>
                <c:pt idx="472">
                  <c:v>41.939199211799064</c:v>
                </c:pt>
                <c:pt idx="473">
                  <c:v>42.031677657147256</c:v>
                </c:pt>
                <c:pt idx="474">
                  <c:v>42.123833287264844</c:v>
                </c:pt>
                <c:pt idx="475">
                  <c:v>42.21567004712815</c:v>
                </c:pt>
                <c:pt idx="476">
                  <c:v>42.307191804731787</c:v>
                </c:pt>
                <c:pt idx="477">
                  <c:v>42.398402353166432</c:v>
                </c:pt>
                <c:pt idx="478">
                  <c:v>42.489305412625178</c:v>
                </c:pt>
                <c:pt idx="479">
                  <c:v>42.579904632341396</c:v>
                </c:pt>
                <c:pt idx="480">
                  <c:v>42.670203592460965</c:v>
                </c:pt>
                <c:pt idx="481">
                  <c:v>42.760205805851562</c:v>
                </c:pt>
                <c:pt idx="482">
                  <c:v>42.849914719851554</c:v>
                </c:pt>
                <c:pt idx="483">
                  <c:v>42.939333717960956</c:v>
                </c:pt>
                <c:pt idx="484">
                  <c:v>43.028466121476818</c:v>
                </c:pt>
                <c:pt idx="485">
                  <c:v>43.117315191075157</c:v>
                </c:pt>
                <c:pt idx="486">
                  <c:v>43.205884128341651</c:v>
                </c:pt>
                <c:pt idx="487">
                  <c:v>43.29417607725307</c:v>
                </c:pt>
                <c:pt idx="488">
                  <c:v>43.382194125611349</c:v>
                </c:pt>
                <c:pt idx="489">
                  <c:v>43.469941306432169</c:v>
                </c:pt>
                <c:pt idx="490">
                  <c:v>43.55742059928977</c:v>
                </c:pt>
                <c:pt idx="491">
                  <c:v>43.644634931619706</c:v>
                </c:pt>
                <c:pt idx="492">
                  <c:v>43.731587179981098</c:v>
                </c:pt>
                <c:pt idx="493">
                  <c:v>43.818280171279909</c:v>
                </c:pt>
                <c:pt idx="494">
                  <c:v>43.90471668395476</c:v>
                </c:pt>
                <c:pt idx="495">
                  <c:v>43.99089944912663</c:v>
                </c:pt>
                <c:pt idx="496">
                  <c:v>44.076831151713762</c:v>
                </c:pt>
                <c:pt idx="497">
                  <c:v>44.162514431513067</c:v>
                </c:pt>
                <c:pt idx="498">
                  <c:v>44.247951884249304</c:v>
                </c:pt>
                <c:pt idx="499">
                  <c:v>44.333146062593094</c:v>
                </c:pt>
                <c:pt idx="500">
                  <c:v>44.418099477148992</c:v>
                </c:pt>
                <c:pt idx="501">
                  <c:v>44.502814597414613</c:v>
                </c:pt>
                <c:pt idx="502">
                  <c:v>44.587293852711873</c:v>
                </c:pt>
                <c:pt idx="503">
                  <c:v>44.671539633091356</c:v>
                </c:pt>
                <c:pt idx="504">
                  <c:v>44.755554290210668</c:v>
                </c:pt>
                <c:pt idx="505">
                  <c:v>44.839340138187787</c:v>
                </c:pt>
                <c:pt idx="506">
                  <c:v>44.922899454430159</c:v>
                </c:pt>
                <c:pt idx="507">
                  <c:v>45.006234480440511</c:v>
                </c:pt>
                <c:pt idx="508">
                  <c:v>45.089347422600056</c:v>
                </c:pt>
                <c:pt idx="509">
                  <c:v>45.17224045292992</c:v>
                </c:pt>
                <c:pt idx="510">
                  <c:v>45.254915709831501</c:v>
                </c:pt>
                <c:pt idx="511">
                  <c:v>45.337375298806499</c:v>
                </c:pt>
                <c:pt idx="512">
                  <c:v>45.419621293157256</c:v>
                </c:pt>
                <c:pt idx="513">
                  <c:v>45.501655734668084</c:v>
                </c:pt>
                <c:pt idx="514">
                  <c:v>45.583480634268206</c:v>
                </c:pt>
                <c:pt idx="515">
                  <c:v>45.665097972676904</c:v>
                </c:pt>
                <c:pt idx="516">
                  <c:v>45.746509701031464</c:v>
                </c:pt>
                <c:pt idx="517">
                  <c:v>45.827717741498446</c:v>
                </c:pt>
                <c:pt idx="518">
                  <c:v>45.908723987868889</c:v>
                </c:pt>
                <c:pt idx="519">
                  <c:v>45.989530306137844</c:v>
                </c:pt>
                <c:pt idx="520">
                  <c:v>46.070182467861606</c:v>
                </c:pt>
                <c:pt idx="521">
                  <c:v>46.150769309827318</c:v>
                </c:pt>
                <c:pt idx="522">
                  <c:v>46.231378820016253</c:v>
                </c:pt>
                <c:pt idx="523">
                  <c:v>46.312098979712701</c:v>
                </c:pt>
                <c:pt idx="524">
                  <c:v>46.393018604122979</c:v>
                </c:pt>
                <c:pt idx="525">
                  <c:v>46.474228204079708</c:v>
                </c:pt>
                <c:pt idx="526">
                  <c:v>46.555820892498083</c:v>
                </c:pt>
                <c:pt idx="527">
                  <c:v>46.637893361636408</c:v>
                </c:pt>
                <c:pt idx="528">
                  <c:v>46.720499978457951</c:v>
                </c:pt>
                <c:pt idx="529">
                  <c:v>46.803650292279109</c:v>
                </c:pt>
                <c:pt idx="530">
                  <c:v>46.887354145910727</c:v>
                </c:pt>
                <c:pt idx="531">
                  <c:v>46.971621688485094</c:v>
                </c:pt>
                <c:pt idx="532">
                  <c:v>47.056463389013551</c:v>
                </c:pt>
                <c:pt idx="533">
                  <c:v>47.141890050726317</c:v>
                </c:pt>
                <c:pt idx="534">
                  <c:v>47.227912826250339</c:v>
                </c:pt>
                <c:pt idx="535">
                  <c:v>47.314543233685946</c:v>
                </c:pt>
                <c:pt idx="536">
                  <c:v>47.401793173648166</c:v>
                </c:pt>
                <c:pt idx="537">
                  <c:v>47.48967494734449</c:v>
                </c:pt>
                <c:pt idx="538">
                  <c:v>47.57814342863719</c:v>
                </c:pt>
                <c:pt idx="539">
                  <c:v>47.667092006493036</c:v>
                </c:pt>
                <c:pt idx="540">
                  <c:v>47.756408573139581</c:v>
                </c:pt>
                <c:pt idx="541">
                  <c:v>47.845976731836892</c:v>
                </c:pt>
                <c:pt idx="542">
                  <c:v>47.935677143067608</c:v>
                </c:pt>
                <c:pt idx="543">
                  <c:v>48.025388968026419</c:v>
                </c:pt>
                <c:pt idx="544">
                  <c:v>48.114991362058333</c:v>
                </c:pt>
                <c:pt idx="545">
                  <c:v>48.204364967439489</c:v>
                </c:pt>
                <c:pt idx="546">
                  <c:v>48.293452496168292</c:v>
                </c:pt>
                <c:pt idx="547">
                  <c:v>48.382257199506441</c:v>
                </c:pt>
                <c:pt idx="548">
                  <c:v>48.470782269862042</c:v>
                </c:pt>
                <c:pt idx="549">
                  <c:v>48.558973352568877</c:v>
                </c:pt>
                <c:pt idx="550">
                  <c:v>48.646721280621115</c:v>
                </c:pt>
                <c:pt idx="551">
                  <c:v>48.733922104384249</c:v>
                </c:pt>
                <c:pt idx="552">
                  <c:v>48.820478085530951</c:v>
                </c:pt>
                <c:pt idx="553">
                  <c:v>48.90629850913983</c:v>
                </c:pt>
                <c:pt idx="554">
                  <c:v>48.99130030251365</c:v>
                </c:pt>
                <c:pt idx="555">
                  <c:v>49.07540845876067</c:v>
                </c:pt>
                <c:pt idx="556">
                  <c:v>49.15855627168871</c:v>
                </c:pt>
                <c:pt idx="557">
                  <c:v>49.240731125242498</c:v>
                </c:pt>
                <c:pt idx="558">
                  <c:v>49.321968104478323</c:v>
                </c:pt>
                <c:pt idx="559">
                  <c:v>49.402300255997474</c:v>
                </c:pt>
                <c:pt idx="560">
                  <c:v>49.481758749780688</c:v>
                </c:pt>
                <c:pt idx="561">
                  <c:v>49.560373024876199</c:v>
                </c:pt>
                <c:pt idx="562">
                  <c:v>49.638170920867374</c:v>
                </c:pt>
                <c:pt idx="563">
                  <c:v>49.715178796780108</c:v>
                </c:pt>
                <c:pt idx="564">
                  <c:v>49.791421638865927</c:v>
                </c:pt>
                <c:pt idx="565">
                  <c:v>49.866923158506715</c:v>
                </c:pt>
                <c:pt idx="566">
                  <c:v>49.927430866814937</c:v>
                </c:pt>
                <c:pt idx="567">
                  <c:v>50.001995409883421</c:v>
                </c:pt>
                <c:pt idx="568">
                  <c:v>50.076559952951904</c:v>
                </c:pt>
                <c:pt idx="569">
                  <c:v>50.151124496020387</c:v>
                </c:pt>
                <c:pt idx="570">
                  <c:v>50.22568903908887</c:v>
                </c:pt>
                <c:pt idx="571">
                  <c:v>50.300253582157353</c:v>
                </c:pt>
                <c:pt idx="572">
                  <c:v>50.374818125225836</c:v>
                </c:pt>
                <c:pt idx="573">
                  <c:v>50.449382668294319</c:v>
                </c:pt>
                <c:pt idx="574">
                  <c:v>50.523947211362803</c:v>
                </c:pt>
                <c:pt idx="575">
                  <c:v>50.598511754431286</c:v>
                </c:pt>
                <c:pt idx="576">
                  <c:v>50.673076297499769</c:v>
                </c:pt>
                <c:pt idx="577">
                  <c:v>50.747640840568252</c:v>
                </c:pt>
                <c:pt idx="578">
                  <c:v>50.822205383636735</c:v>
                </c:pt>
                <c:pt idx="579">
                  <c:v>50.896769926705218</c:v>
                </c:pt>
                <c:pt idx="580">
                  <c:v>50.971334469773701</c:v>
                </c:pt>
                <c:pt idx="581">
                  <c:v>51.045899012842185</c:v>
                </c:pt>
                <c:pt idx="582">
                  <c:v>51.120463555910668</c:v>
                </c:pt>
                <c:pt idx="583">
                  <c:v>51.195028098979151</c:v>
                </c:pt>
                <c:pt idx="584">
                  <c:v>51.269592642047634</c:v>
                </c:pt>
                <c:pt idx="585">
                  <c:v>51.344157185116117</c:v>
                </c:pt>
                <c:pt idx="586">
                  <c:v>51.4187217281846</c:v>
                </c:pt>
                <c:pt idx="587">
                  <c:v>51.493286271253083</c:v>
                </c:pt>
                <c:pt idx="588">
                  <c:v>51.567850814321567</c:v>
                </c:pt>
                <c:pt idx="589">
                  <c:v>51.64241535739005</c:v>
                </c:pt>
                <c:pt idx="590">
                  <c:v>51.716979900458533</c:v>
                </c:pt>
                <c:pt idx="591">
                  <c:v>51.791544443527016</c:v>
                </c:pt>
                <c:pt idx="592">
                  <c:v>51.866108986595499</c:v>
                </c:pt>
                <c:pt idx="593">
                  <c:v>51.940673529663982</c:v>
                </c:pt>
                <c:pt idx="594">
                  <c:v>52.015238072732465</c:v>
                </c:pt>
                <c:pt idx="595">
                  <c:v>52.089802615800949</c:v>
                </c:pt>
                <c:pt idx="596">
                  <c:v>52.164367158869432</c:v>
                </c:pt>
                <c:pt idx="597">
                  <c:v>52.238931701937915</c:v>
                </c:pt>
                <c:pt idx="598">
                  <c:v>52.313496245006398</c:v>
                </c:pt>
                <c:pt idx="599">
                  <c:v>52.388060788074881</c:v>
                </c:pt>
                <c:pt idx="600">
                  <c:v>52.462625331143364</c:v>
                </c:pt>
                <c:pt idx="601">
                  <c:v>52.537189874211847</c:v>
                </c:pt>
                <c:pt idx="602">
                  <c:v>52.611754417280331</c:v>
                </c:pt>
                <c:pt idx="603">
                  <c:v>52.686318960348814</c:v>
                </c:pt>
                <c:pt idx="604">
                  <c:v>52.760883503417297</c:v>
                </c:pt>
                <c:pt idx="605">
                  <c:v>52.83544804648578</c:v>
                </c:pt>
                <c:pt idx="606">
                  <c:v>52.910012589554263</c:v>
                </c:pt>
                <c:pt idx="607">
                  <c:v>52.984577132622746</c:v>
                </c:pt>
                <c:pt idx="608">
                  <c:v>53.05914167569123</c:v>
                </c:pt>
                <c:pt idx="609">
                  <c:v>53.133706218759713</c:v>
                </c:pt>
                <c:pt idx="610">
                  <c:v>53.208270761828196</c:v>
                </c:pt>
                <c:pt idx="611">
                  <c:v>53.282835304896679</c:v>
                </c:pt>
                <c:pt idx="612">
                  <c:v>53.357399847965162</c:v>
                </c:pt>
                <c:pt idx="613">
                  <c:v>53.431964391033645</c:v>
                </c:pt>
                <c:pt idx="614">
                  <c:v>53.506528934102128</c:v>
                </c:pt>
                <c:pt idx="615">
                  <c:v>53.581093477170612</c:v>
                </c:pt>
                <c:pt idx="616">
                  <c:v>53.655658020239095</c:v>
                </c:pt>
                <c:pt idx="617">
                  <c:v>53.730222563307578</c:v>
                </c:pt>
                <c:pt idx="618">
                  <c:v>53.804787106376061</c:v>
                </c:pt>
                <c:pt idx="619">
                  <c:v>53.879351649444544</c:v>
                </c:pt>
                <c:pt idx="620">
                  <c:v>53.953916192513027</c:v>
                </c:pt>
                <c:pt idx="621">
                  <c:v>54.02848073558151</c:v>
                </c:pt>
                <c:pt idx="622">
                  <c:v>54.103045278649994</c:v>
                </c:pt>
                <c:pt idx="623">
                  <c:v>54.177609821718477</c:v>
                </c:pt>
                <c:pt idx="624">
                  <c:v>54.25217436478696</c:v>
                </c:pt>
                <c:pt idx="625">
                  <c:v>54.326738907855443</c:v>
                </c:pt>
                <c:pt idx="626">
                  <c:v>54.401303450923926</c:v>
                </c:pt>
                <c:pt idx="627">
                  <c:v>54.475867993992409</c:v>
                </c:pt>
                <c:pt idx="628">
                  <c:v>54.550432537060892</c:v>
                </c:pt>
                <c:pt idx="629">
                  <c:v>54.624997080129376</c:v>
                </c:pt>
                <c:pt idx="630">
                  <c:v>54.699561623197859</c:v>
                </c:pt>
                <c:pt idx="631">
                  <c:v>54.774126166266342</c:v>
                </c:pt>
                <c:pt idx="632">
                  <c:v>54.848690709334825</c:v>
                </c:pt>
                <c:pt idx="633">
                  <c:v>54.923255252403308</c:v>
                </c:pt>
                <c:pt idx="634">
                  <c:v>54.997819795471791</c:v>
                </c:pt>
                <c:pt idx="635">
                  <c:v>55.072384338540274</c:v>
                </c:pt>
                <c:pt idx="636">
                  <c:v>55.146948881608758</c:v>
                </c:pt>
                <c:pt idx="637">
                  <c:v>55.221513424677241</c:v>
                </c:pt>
                <c:pt idx="638">
                  <c:v>55.296077967745724</c:v>
                </c:pt>
                <c:pt idx="639">
                  <c:v>55.370642510814207</c:v>
                </c:pt>
                <c:pt idx="640">
                  <c:v>55.44520705388269</c:v>
                </c:pt>
                <c:pt idx="641">
                  <c:v>55.519771596951173</c:v>
                </c:pt>
                <c:pt idx="642">
                  <c:v>55.594336140019657</c:v>
                </c:pt>
                <c:pt idx="643">
                  <c:v>55.66890068308814</c:v>
                </c:pt>
                <c:pt idx="644">
                  <c:v>55.743465226156623</c:v>
                </c:pt>
                <c:pt idx="645">
                  <c:v>55.818029769225106</c:v>
                </c:pt>
                <c:pt idx="646">
                  <c:v>55.892594312293589</c:v>
                </c:pt>
                <c:pt idx="647">
                  <c:v>55.967158855362072</c:v>
                </c:pt>
                <c:pt idx="648">
                  <c:v>56.041723398430555</c:v>
                </c:pt>
                <c:pt idx="649">
                  <c:v>56.116287941499039</c:v>
                </c:pt>
                <c:pt idx="650">
                  <c:v>56.190852484567522</c:v>
                </c:pt>
                <c:pt idx="651">
                  <c:v>56.265417027636005</c:v>
                </c:pt>
                <c:pt idx="652">
                  <c:v>56.339981570704488</c:v>
                </c:pt>
                <c:pt idx="653">
                  <c:v>56.414546113772971</c:v>
                </c:pt>
                <c:pt idx="654">
                  <c:v>56.489110656841454</c:v>
                </c:pt>
                <c:pt idx="655">
                  <c:v>56.563675199909937</c:v>
                </c:pt>
                <c:pt idx="656">
                  <c:v>56.638239742978421</c:v>
                </c:pt>
                <c:pt idx="657">
                  <c:v>56.712804286046904</c:v>
                </c:pt>
                <c:pt idx="658">
                  <c:v>56.787368829115387</c:v>
                </c:pt>
                <c:pt idx="659">
                  <c:v>56.86193337218387</c:v>
                </c:pt>
                <c:pt idx="660">
                  <c:v>56.936497915252353</c:v>
                </c:pt>
                <c:pt idx="661">
                  <c:v>57.011062458320836</c:v>
                </c:pt>
                <c:pt idx="662">
                  <c:v>57.085627001389319</c:v>
                </c:pt>
                <c:pt idx="663">
                  <c:v>57.160191544457803</c:v>
                </c:pt>
                <c:pt idx="664">
                  <c:v>57.234756087526286</c:v>
                </c:pt>
                <c:pt idx="665">
                  <c:v>57.309320630594769</c:v>
                </c:pt>
                <c:pt idx="666">
                  <c:v>57.383885173663252</c:v>
                </c:pt>
                <c:pt idx="667">
                  <c:v>57.458449716731735</c:v>
                </c:pt>
                <c:pt idx="668">
                  <c:v>57.533014259800218</c:v>
                </c:pt>
                <c:pt idx="669">
                  <c:v>57.607578802868701</c:v>
                </c:pt>
                <c:pt idx="670">
                  <c:v>57.682510463853468</c:v>
                </c:pt>
                <c:pt idx="671">
                  <c:v>57.75819107487952</c:v>
                </c:pt>
                <c:pt idx="672">
                  <c:v>57.834643552736054</c:v>
                </c:pt>
                <c:pt idx="673">
                  <c:v>57.911892007314826</c:v>
                </c:pt>
                <c:pt idx="674">
                  <c:v>57.989961830426708</c:v>
                </c:pt>
                <c:pt idx="675">
                  <c:v>58.068879793304248</c:v>
                </c:pt>
                <c:pt idx="676">
                  <c:v>58.148674153851445</c:v>
                </c:pt>
                <c:pt idx="677">
                  <c:v>58.229374774859011</c:v>
                </c:pt>
                <c:pt idx="678">
                  <c:v>58.311013254587188</c:v>
                </c:pt>
                <c:pt idx="679">
                  <c:v>58.39362307133544</c:v>
                </c:pt>
                <c:pt idx="680">
                  <c:v>58.477239743874726</c:v>
                </c:pt>
                <c:pt idx="681">
                  <c:v>58.561901009923055</c:v>
                </c:pt>
                <c:pt idx="682">
                  <c:v>58.647647025208308</c:v>
                </c:pt>
                <c:pt idx="683">
                  <c:v>58.734520586097375</c:v>
                </c:pt>
                <c:pt idx="684">
                  <c:v>58.822567379294014</c:v>
                </c:pt>
                <c:pt idx="685">
                  <c:v>58.911836262740088</c:v>
                </c:pt>
                <c:pt idx="686">
                  <c:v>59.002379582622638</c:v>
                </c:pt>
                <c:pt idx="687">
                  <c:v>59.094253532326427</c:v>
                </c:pt>
                <c:pt idx="688">
                  <c:v>59.187518560321649</c:v>
                </c:pt>
                <c:pt idx="689">
                  <c:v>59.281500431628913</c:v>
                </c:pt>
                <c:pt idx="690">
                  <c:v>59.375482302936177</c:v>
                </c:pt>
                <c:pt idx="691">
                  <c:v>59.469464174243441</c:v>
                </c:pt>
                <c:pt idx="692">
                  <c:v>59.563446045550705</c:v>
                </c:pt>
                <c:pt idx="693">
                  <c:v>59.657427916857969</c:v>
                </c:pt>
                <c:pt idx="694">
                  <c:v>59.751409788165233</c:v>
                </c:pt>
                <c:pt idx="695">
                  <c:v>59.845391659472497</c:v>
                </c:pt>
                <c:pt idx="696">
                  <c:v>59.939373530779761</c:v>
                </c:pt>
                <c:pt idx="697">
                  <c:v>60.033355402087025</c:v>
                </c:pt>
                <c:pt idx="698">
                  <c:v>60.127337273394289</c:v>
                </c:pt>
                <c:pt idx="699">
                  <c:v>60.221319144701553</c:v>
                </c:pt>
                <c:pt idx="700">
                  <c:v>60.315301016008817</c:v>
                </c:pt>
                <c:pt idx="701">
                  <c:v>60.409282887316081</c:v>
                </c:pt>
                <c:pt idx="702">
                  <c:v>60.503264758623345</c:v>
                </c:pt>
                <c:pt idx="703">
                  <c:v>60.597246629930609</c:v>
                </c:pt>
                <c:pt idx="704">
                  <c:v>60.691228501237873</c:v>
                </c:pt>
                <c:pt idx="705">
                  <c:v>60.785210372545137</c:v>
                </c:pt>
                <c:pt idx="706">
                  <c:v>60.879192243852401</c:v>
                </c:pt>
                <c:pt idx="707">
                  <c:v>60.973174115159665</c:v>
                </c:pt>
                <c:pt idx="708">
                  <c:v>61.067155986466929</c:v>
                </c:pt>
                <c:pt idx="709">
                  <c:v>61.161137857774193</c:v>
                </c:pt>
                <c:pt idx="710">
                  <c:v>61.255119729081457</c:v>
                </c:pt>
                <c:pt idx="711">
                  <c:v>61.349101600388721</c:v>
                </c:pt>
                <c:pt idx="712">
                  <c:v>61.443083471695985</c:v>
                </c:pt>
                <c:pt idx="713">
                  <c:v>61.537065343003249</c:v>
                </c:pt>
                <c:pt idx="714">
                  <c:v>61.631047214310513</c:v>
                </c:pt>
                <c:pt idx="715">
                  <c:v>61.725029085617777</c:v>
                </c:pt>
                <c:pt idx="716">
                  <c:v>61.819010956925041</c:v>
                </c:pt>
                <c:pt idx="717">
                  <c:v>61.912992828232305</c:v>
                </c:pt>
                <c:pt idx="718">
                  <c:v>62.006974699539569</c:v>
                </c:pt>
                <c:pt idx="719">
                  <c:v>62.100956570846833</c:v>
                </c:pt>
                <c:pt idx="720">
                  <c:v>62.194938442154097</c:v>
                </c:pt>
                <c:pt idx="721">
                  <c:v>62.288920313461361</c:v>
                </c:pt>
                <c:pt idx="722">
                  <c:v>62.382902184768625</c:v>
                </c:pt>
                <c:pt idx="723">
                  <c:v>62.476884056075889</c:v>
                </c:pt>
                <c:pt idx="724">
                  <c:v>62.570865927383153</c:v>
                </c:pt>
                <c:pt idx="725">
                  <c:v>62.664847798690417</c:v>
                </c:pt>
                <c:pt idx="726">
                  <c:v>62.758829669997681</c:v>
                </c:pt>
                <c:pt idx="727">
                  <c:v>62.852811541304945</c:v>
                </c:pt>
                <c:pt idx="728">
                  <c:v>62.946793412612209</c:v>
                </c:pt>
                <c:pt idx="729">
                  <c:v>63.040775283919473</c:v>
                </c:pt>
                <c:pt idx="730">
                  <c:v>63.134757155226737</c:v>
                </c:pt>
                <c:pt idx="731">
                  <c:v>63.228567927888442</c:v>
                </c:pt>
                <c:pt idx="732">
                  <c:v>63.322039291360149</c:v>
                </c:pt>
                <c:pt idx="733">
                  <c:v>63.415175520865233</c:v>
                </c:pt>
                <c:pt idx="734">
                  <c:v>63.507980805554475</c:v>
                </c:pt>
                <c:pt idx="735">
                  <c:v>63.600459250902666</c:v>
                </c:pt>
                <c:pt idx="736">
                  <c:v>63.692614881020255</c:v>
                </c:pt>
                <c:pt idx="737">
                  <c:v>63.78445164088356</c:v>
                </c:pt>
                <c:pt idx="738">
                  <c:v>63.875973398487197</c:v>
                </c:pt>
                <c:pt idx="739">
                  <c:v>63.967183946921843</c:v>
                </c:pt>
                <c:pt idx="740">
                  <c:v>64.058087006380589</c:v>
                </c:pt>
                <c:pt idx="741">
                  <c:v>64.1486862260968</c:v>
                </c:pt>
                <c:pt idx="742">
                  <c:v>64.238985186216368</c:v>
                </c:pt>
                <c:pt idx="743">
                  <c:v>64.328987399606959</c:v>
                </c:pt>
                <c:pt idx="744">
                  <c:v>64.418696313606944</c:v>
                </c:pt>
                <c:pt idx="745">
                  <c:v>64.508115311716352</c:v>
                </c:pt>
                <c:pt idx="746">
                  <c:v>64.597247715232214</c:v>
                </c:pt>
                <c:pt idx="747">
                  <c:v>64.686096784830553</c:v>
                </c:pt>
                <c:pt idx="748">
                  <c:v>64.774665722097041</c:v>
                </c:pt>
                <c:pt idx="749">
                  <c:v>64.862957671008459</c:v>
                </c:pt>
                <c:pt idx="750">
                  <c:v>64.950975719366738</c:v>
                </c:pt>
                <c:pt idx="751">
                  <c:v>65.038722900187551</c:v>
                </c:pt>
                <c:pt idx="752">
                  <c:v>65.12620219304516</c:v>
                </c:pt>
                <c:pt idx="753">
                  <c:v>65.213416525375095</c:v>
                </c:pt>
                <c:pt idx="754">
                  <c:v>65.30036877373648</c:v>
                </c:pt>
                <c:pt idx="755">
                  <c:v>65.387061765035298</c:v>
                </c:pt>
                <c:pt idx="756">
                  <c:v>65.473498277710149</c:v>
                </c:pt>
                <c:pt idx="757">
                  <c:v>65.559681042882019</c:v>
                </c:pt>
                <c:pt idx="758">
                  <c:v>65.645612745469151</c:v>
                </c:pt>
                <c:pt idx="759">
                  <c:v>65.731296025268463</c:v>
                </c:pt>
                <c:pt idx="760">
                  <c:v>65.816733478004693</c:v>
                </c:pt>
                <c:pt idx="761">
                  <c:v>65.901927656348491</c:v>
                </c:pt>
                <c:pt idx="762">
                  <c:v>65.986881070904388</c:v>
                </c:pt>
                <c:pt idx="763">
                  <c:v>66.071596191170002</c:v>
                </c:pt>
                <c:pt idx="764">
                  <c:v>66.15607544646727</c:v>
                </c:pt>
                <c:pt idx="765">
                  <c:v>66.24032122684676</c:v>
                </c:pt>
                <c:pt idx="766">
                  <c:v>66.324335883966071</c:v>
                </c:pt>
                <c:pt idx="767">
                  <c:v>66.408121731943183</c:v>
                </c:pt>
                <c:pt idx="768">
                  <c:v>66.491681048185555</c:v>
                </c:pt>
                <c:pt idx="769">
                  <c:v>66.575016074195915</c:v>
                </c:pt>
                <c:pt idx="770">
                  <c:v>66.65812901635546</c:v>
                </c:pt>
                <c:pt idx="771">
                  <c:v>66.74102204668533</c:v>
                </c:pt>
                <c:pt idx="772">
                  <c:v>66.823697303586911</c:v>
                </c:pt>
                <c:pt idx="773">
                  <c:v>66.9062039211707</c:v>
                </c:pt>
                <c:pt idx="774">
                  <c:v>66.988637070836944</c:v>
                </c:pt>
                <c:pt idx="775">
                  <c:v>67.071090946321121</c:v>
                </c:pt>
                <c:pt idx="776">
                  <c:v>67.153659708837324</c:v>
                </c:pt>
                <c:pt idx="777">
                  <c:v>67.236438429837946</c:v>
                </c:pt>
                <c:pt idx="778">
                  <c:v>67.319524057920177</c:v>
                </c:pt>
                <c:pt idx="779">
                  <c:v>67.403016437720268</c:v>
                </c:pt>
                <c:pt idx="780">
                  <c:v>67.487019411544594</c:v>
                </c:pt>
                <c:pt idx="781">
                  <c:v>67.571591612794222</c:v>
                </c:pt>
                <c:pt idx="782">
                  <c:v>67.656743686757096</c:v>
                </c:pt>
                <c:pt idx="783">
                  <c:v>67.742486620920644</c:v>
                </c:pt>
                <c:pt idx="784">
                  <c:v>67.82883176062073</c:v>
                </c:pt>
                <c:pt idx="785">
                  <c:v>67.91579082562383</c:v>
                </c:pt>
                <c:pt idx="786">
                  <c:v>68.003375927711417</c:v>
                </c:pt>
                <c:pt idx="787">
                  <c:v>68.091599589341499</c:v>
                </c:pt>
                <c:pt idx="788">
                  <c:v>68.180474763469306</c:v>
                </c:pt>
                <c:pt idx="789">
                  <c:v>68.27001485461625</c:v>
                </c:pt>
                <c:pt idx="790">
                  <c:v>68.360233741284688</c:v>
                </c:pt>
                <c:pt idx="791">
                  <c:v>68.451083142149429</c:v>
                </c:pt>
                <c:pt idx="792">
                  <c:v>68.542448015906146</c:v>
                </c:pt>
                <c:pt idx="793">
                  <c:v>68.634207106831639</c:v>
                </c:pt>
                <c:pt idx="794">
                  <c:v>68.726234314160664</c:v>
                </c:pt>
                <c:pt idx="795">
                  <c:v>68.818400226045668</c:v>
                </c:pt>
                <c:pt idx="796">
                  <c:v>68.910573768888142</c:v>
                </c:pt>
                <c:pt idx="797">
                  <c:v>69.002623915049156</c:v>
                </c:pt>
                <c:pt idx="798">
                  <c:v>69.094421387937203</c:v>
                </c:pt>
                <c:pt idx="799">
                  <c:v>69.185904333154795</c:v>
                </c:pt>
                <c:pt idx="800">
                  <c:v>69.277076534641523</c:v>
                </c:pt>
                <c:pt idx="801">
                  <c:v>69.367941703683471</c:v>
                </c:pt>
                <c:pt idx="802">
                  <c:v>69.458441361722322</c:v>
                </c:pt>
                <c:pt idx="803">
                  <c:v>69.548457976201277</c:v>
                </c:pt>
                <c:pt idx="804">
                  <c:v>69.637879968370711</c:v>
                </c:pt>
                <c:pt idx="805">
                  <c:v>69.726602816310788</c:v>
                </c:pt>
                <c:pt idx="806">
                  <c:v>69.814529942483361</c:v>
                </c:pt>
                <c:pt idx="807">
                  <c:v>69.901573374109276</c:v>
                </c:pt>
                <c:pt idx="808">
                  <c:v>69.987654176170594</c:v>
                </c:pt>
                <c:pt idx="809">
                  <c:v>70.072702666959685</c:v>
                </c:pt>
                <c:pt idx="810">
                  <c:v>70.156707271022142</c:v>
                </c:pt>
                <c:pt idx="811">
                  <c:v>70.239707336588822</c:v>
                </c:pt>
                <c:pt idx="812">
                  <c:v>70.321739823511209</c:v>
                </c:pt>
                <c:pt idx="813">
                  <c:v>70.402839501168572</c:v>
                </c:pt>
                <c:pt idx="814">
                  <c:v>70.483039125785567</c:v>
                </c:pt>
                <c:pt idx="815">
                  <c:v>70.562369599719091</c:v>
                </c:pt>
                <c:pt idx="816">
                  <c:v>70.640860114905252</c:v>
                </c:pt>
                <c:pt idx="817">
                  <c:v>70.718538282349954</c:v>
                </c:pt>
                <c:pt idx="818">
                  <c:v>70.795430249287236</c:v>
                </c:pt>
                <c:pt idx="819">
                  <c:v>70.871560805410809</c:v>
                </c:pt>
                <c:pt idx="820">
                  <c:v>70.946988988638353</c:v>
                </c:pt>
                <c:pt idx="821">
                  <c:v>71.017531108744109</c:v>
                </c:pt>
                <c:pt idx="822">
                  <c:v>71.092095651812585</c:v>
                </c:pt>
                <c:pt idx="823">
                  <c:v>71.166660194881061</c:v>
                </c:pt>
                <c:pt idx="824">
                  <c:v>71.241224737949537</c:v>
                </c:pt>
                <c:pt idx="825">
                  <c:v>71.315789281018013</c:v>
                </c:pt>
                <c:pt idx="826">
                  <c:v>71.390353824086489</c:v>
                </c:pt>
                <c:pt idx="827">
                  <c:v>71.464918367154965</c:v>
                </c:pt>
                <c:pt idx="828">
                  <c:v>71.539482910223441</c:v>
                </c:pt>
                <c:pt idx="829">
                  <c:v>71.614047453291917</c:v>
                </c:pt>
                <c:pt idx="830">
                  <c:v>71.688611996360393</c:v>
                </c:pt>
                <c:pt idx="831">
                  <c:v>71.763176539428869</c:v>
                </c:pt>
                <c:pt idx="832">
                  <c:v>71.837741082497345</c:v>
                </c:pt>
                <c:pt idx="833">
                  <c:v>71.912305625565821</c:v>
                </c:pt>
                <c:pt idx="834">
                  <c:v>71.986870168634297</c:v>
                </c:pt>
                <c:pt idx="835">
                  <c:v>72.061434711702773</c:v>
                </c:pt>
                <c:pt idx="836">
                  <c:v>72.135999254771249</c:v>
                </c:pt>
                <c:pt idx="837">
                  <c:v>72.210563797839725</c:v>
                </c:pt>
                <c:pt idx="838">
                  <c:v>72.285128340908201</c:v>
                </c:pt>
                <c:pt idx="839">
                  <c:v>72.359692883976678</c:v>
                </c:pt>
                <c:pt idx="840">
                  <c:v>72.434257427045154</c:v>
                </c:pt>
                <c:pt idx="841">
                  <c:v>72.50882197011363</c:v>
                </c:pt>
                <c:pt idx="842">
                  <c:v>72.583386513182106</c:v>
                </c:pt>
                <c:pt idx="843">
                  <c:v>72.657951056250582</c:v>
                </c:pt>
                <c:pt idx="844">
                  <c:v>72.732515599319058</c:v>
                </c:pt>
                <c:pt idx="845">
                  <c:v>72.807080142387534</c:v>
                </c:pt>
                <c:pt idx="846">
                  <c:v>72.88164468545601</c:v>
                </c:pt>
                <c:pt idx="847">
                  <c:v>72.956209228524486</c:v>
                </c:pt>
                <c:pt idx="848">
                  <c:v>73.030773771592962</c:v>
                </c:pt>
                <c:pt idx="849">
                  <c:v>73.105338314661438</c:v>
                </c:pt>
                <c:pt idx="850">
                  <c:v>73.179902857729914</c:v>
                </c:pt>
                <c:pt idx="851">
                  <c:v>73.25446740079839</c:v>
                </c:pt>
                <c:pt idx="852">
                  <c:v>73.329031943866866</c:v>
                </c:pt>
                <c:pt idx="853">
                  <c:v>73.403596486935342</c:v>
                </c:pt>
                <c:pt idx="854">
                  <c:v>73.478161030003818</c:v>
                </c:pt>
                <c:pt idx="855">
                  <c:v>73.552725573072294</c:v>
                </c:pt>
                <c:pt idx="856">
                  <c:v>73.62729011614077</c:v>
                </c:pt>
                <c:pt idx="857">
                  <c:v>73.701854659209246</c:v>
                </c:pt>
                <c:pt idx="858">
                  <c:v>73.776419202277722</c:v>
                </c:pt>
                <c:pt idx="859">
                  <c:v>73.850983745346198</c:v>
                </c:pt>
                <c:pt idx="860">
                  <c:v>73.925548288414674</c:v>
                </c:pt>
                <c:pt idx="861">
                  <c:v>74.00011283148315</c:v>
                </c:pt>
                <c:pt idx="862">
                  <c:v>74.074677374551626</c:v>
                </c:pt>
                <c:pt idx="863">
                  <c:v>74.149241917620103</c:v>
                </c:pt>
                <c:pt idx="864">
                  <c:v>74.223806460688579</c:v>
                </c:pt>
                <c:pt idx="865">
                  <c:v>74.298371003757055</c:v>
                </c:pt>
                <c:pt idx="866">
                  <c:v>74.372935546825531</c:v>
                </c:pt>
                <c:pt idx="867">
                  <c:v>74.447500089894007</c:v>
                </c:pt>
                <c:pt idx="868">
                  <c:v>74.522064632962483</c:v>
                </c:pt>
                <c:pt idx="869">
                  <c:v>74.596629176030959</c:v>
                </c:pt>
                <c:pt idx="870">
                  <c:v>74.671193719099435</c:v>
                </c:pt>
                <c:pt idx="871">
                  <c:v>74.745758262167911</c:v>
                </c:pt>
                <c:pt idx="872">
                  <c:v>74.820322805236387</c:v>
                </c:pt>
                <c:pt idx="873">
                  <c:v>74.894887348304863</c:v>
                </c:pt>
                <c:pt idx="874">
                  <c:v>74.969451891373339</c:v>
                </c:pt>
                <c:pt idx="875">
                  <c:v>75.044016434441815</c:v>
                </c:pt>
                <c:pt idx="876">
                  <c:v>75.118580977510291</c:v>
                </c:pt>
                <c:pt idx="877">
                  <c:v>75.193145520578767</c:v>
                </c:pt>
                <c:pt idx="878">
                  <c:v>75.267710063647243</c:v>
                </c:pt>
                <c:pt idx="879">
                  <c:v>75.342274606715719</c:v>
                </c:pt>
                <c:pt idx="880">
                  <c:v>75.416839149784195</c:v>
                </c:pt>
                <c:pt idx="881">
                  <c:v>75.491403692852671</c:v>
                </c:pt>
                <c:pt idx="882">
                  <c:v>75.565968235921147</c:v>
                </c:pt>
                <c:pt idx="883">
                  <c:v>75.640532778989623</c:v>
                </c:pt>
                <c:pt idx="884">
                  <c:v>75.715097322058099</c:v>
                </c:pt>
                <c:pt idx="885">
                  <c:v>75.789661865126575</c:v>
                </c:pt>
                <c:pt idx="886">
                  <c:v>75.864226408195051</c:v>
                </c:pt>
                <c:pt idx="887">
                  <c:v>75.938790951263528</c:v>
                </c:pt>
                <c:pt idx="888">
                  <c:v>76.013355494332004</c:v>
                </c:pt>
                <c:pt idx="889">
                  <c:v>76.08792003740048</c:v>
                </c:pt>
                <c:pt idx="890">
                  <c:v>76.162484580468956</c:v>
                </c:pt>
                <c:pt idx="891">
                  <c:v>76.237049123537432</c:v>
                </c:pt>
                <c:pt idx="892">
                  <c:v>76.311613666605908</c:v>
                </c:pt>
                <c:pt idx="893">
                  <c:v>76.386178209674384</c:v>
                </c:pt>
                <c:pt idx="894">
                  <c:v>76.46074275274286</c:v>
                </c:pt>
                <c:pt idx="895">
                  <c:v>76.535307295811336</c:v>
                </c:pt>
                <c:pt idx="896">
                  <c:v>76.609871838879812</c:v>
                </c:pt>
                <c:pt idx="897">
                  <c:v>76.684436381948288</c:v>
                </c:pt>
                <c:pt idx="898">
                  <c:v>76.759000925016764</c:v>
                </c:pt>
                <c:pt idx="899">
                  <c:v>76.83356546808524</c:v>
                </c:pt>
                <c:pt idx="900">
                  <c:v>76.908130011153716</c:v>
                </c:pt>
                <c:pt idx="901">
                  <c:v>76.982694554222192</c:v>
                </c:pt>
                <c:pt idx="902">
                  <c:v>77.057259097290668</c:v>
                </c:pt>
                <c:pt idx="903">
                  <c:v>77.131823640359144</c:v>
                </c:pt>
                <c:pt idx="904">
                  <c:v>77.20638818342762</c:v>
                </c:pt>
                <c:pt idx="905">
                  <c:v>77.280952726496096</c:v>
                </c:pt>
                <c:pt idx="906">
                  <c:v>77.355517269564572</c:v>
                </c:pt>
                <c:pt idx="907">
                  <c:v>77.430081812633048</c:v>
                </c:pt>
                <c:pt idx="908">
                  <c:v>77.504646355701524</c:v>
                </c:pt>
                <c:pt idx="909">
                  <c:v>77.57921089877</c:v>
                </c:pt>
                <c:pt idx="910">
                  <c:v>77.653775441838476</c:v>
                </c:pt>
                <c:pt idx="911">
                  <c:v>77.728339984906953</c:v>
                </c:pt>
                <c:pt idx="912">
                  <c:v>77.802904527975429</c:v>
                </c:pt>
                <c:pt idx="913">
                  <c:v>77.877469071043905</c:v>
                </c:pt>
                <c:pt idx="914">
                  <c:v>77.952033614112381</c:v>
                </c:pt>
                <c:pt idx="915">
                  <c:v>78.026598157180857</c:v>
                </c:pt>
                <c:pt idx="916">
                  <c:v>78.101162700249333</c:v>
                </c:pt>
                <c:pt idx="917">
                  <c:v>78.175727243317809</c:v>
                </c:pt>
                <c:pt idx="918">
                  <c:v>78.250291786386285</c:v>
                </c:pt>
                <c:pt idx="919">
                  <c:v>78.324856329454761</c:v>
                </c:pt>
                <c:pt idx="920">
                  <c:v>78.399420872523237</c:v>
                </c:pt>
                <c:pt idx="921">
                  <c:v>78.473985415591713</c:v>
                </c:pt>
                <c:pt idx="922">
                  <c:v>78.548549958660189</c:v>
                </c:pt>
                <c:pt idx="923">
                  <c:v>78.623114501728665</c:v>
                </c:pt>
                <c:pt idx="924">
                  <c:v>78.697679044797141</c:v>
                </c:pt>
                <c:pt idx="925">
                  <c:v>78.772243587865617</c:v>
                </c:pt>
                <c:pt idx="926">
                  <c:v>78.846808130934093</c:v>
                </c:pt>
                <c:pt idx="927">
                  <c:v>78.921372674002569</c:v>
                </c:pt>
                <c:pt idx="928">
                  <c:v>78.995937217071045</c:v>
                </c:pt>
                <c:pt idx="929">
                  <c:v>79.070501760139521</c:v>
                </c:pt>
                <c:pt idx="930">
                  <c:v>79.145066303207997</c:v>
                </c:pt>
                <c:pt idx="931">
                  <c:v>79.219630846276473</c:v>
                </c:pt>
                <c:pt idx="932">
                  <c:v>79.294195389344949</c:v>
                </c:pt>
                <c:pt idx="933">
                  <c:v>79.368759932413425</c:v>
                </c:pt>
                <c:pt idx="934">
                  <c:v>79.443324475481901</c:v>
                </c:pt>
                <c:pt idx="935">
                  <c:v>79.517889018550378</c:v>
                </c:pt>
                <c:pt idx="936">
                  <c:v>79.592453561618854</c:v>
                </c:pt>
                <c:pt idx="937">
                  <c:v>79.66701810468733</c:v>
                </c:pt>
                <c:pt idx="938">
                  <c:v>79.741582647755806</c:v>
                </c:pt>
                <c:pt idx="939">
                  <c:v>79.816147190824282</c:v>
                </c:pt>
                <c:pt idx="940">
                  <c:v>79.890711733892758</c:v>
                </c:pt>
                <c:pt idx="941">
                  <c:v>79.965276276961234</c:v>
                </c:pt>
                <c:pt idx="942">
                  <c:v>80.03984082002971</c:v>
                </c:pt>
                <c:pt idx="943">
                  <c:v>80.114405363098186</c:v>
                </c:pt>
                <c:pt idx="944">
                  <c:v>80.188969906166662</c:v>
                </c:pt>
                <c:pt idx="945">
                  <c:v>80.263534449235138</c:v>
                </c:pt>
                <c:pt idx="946">
                  <c:v>80.338098992303614</c:v>
                </c:pt>
                <c:pt idx="947">
                  <c:v>80.41266353537209</c:v>
                </c:pt>
                <c:pt idx="948">
                  <c:v>80.487228078440566</c:v>
                </c:pt>
                <c:pt idx="949">
                  <c:v>80.561792621509042</c:v>
                </c:pt>
                <c:pt idx="950">
                  <c:v>80.636357164577518</c:v>
                </c:pt>
                <c:pt idx="951">
                  <c:v>80.710921707645994</c:v>
                </c:pt>
                <c:pt idx="952">
                  <c:v>80.78548625071447</c:v>
                </c:pt>
                <c:pt idx="953">
                  <c:v>80.860050793782946</c:v>
                </c:pt>
                <c:pt idx="954">
                  <c:v>80.934615336851422</c:v>
                </c:pt>
                <c:pt idx="955">
                  <c:v>81.009179879919898</c:v>
                </c:pt>
                <c:pt idx="956">
                  <c:v>81.083744422988374</c:v>
                </c:pt>
                <c:pt idx="957">
                  <c:v>81.15830896605685</c:v>
                </c:pt>
                <c:pt idx="958">
                  <c:v>81.232873509125326</c:v>
                </c:pt>
                <c:pt idx="959">
                  <c:v>81.307438052193802</c:v>
                </c:pt>
                <c:pt idx="960">
                  <c:v>81.382002595262279</c:v>
                </c:pt>
                <c:pt idx="961">
                  <c:v>81.456567138330755</c:v>
                </c:pt>
                <c:pt idx="962">
                  <c:v>81.531131681399231</c:v>
                </c:pt>
                <c:pt idx="963">
                  <c:v>81.605696224467707</c:v>
                </c:pt>
                <c:pt idx="964">
                  <c:v>81.680260767536183</c:v>
                </c:pt>
                <c:pt idx="965">
                  <c:v>81.754825310604659</c:v>
                </c:pt>
                <c:pt idx="966">
                  <c:v>81.829389853673135</c:v>
                </c:pt>
                <c:pt idx="967">
                  <c:v>81.903954396741611</c:v>
                </c:pt>
                <c:pt idx="968">
                  <c:v>81.978518939810087</c:v>
                </c:pt>
                <c:pt idx="969">
                  <c:v>82.053083482878563</c:v>
                </c:pt>
                <c:pt idx="970">
                  <c:v>82.127648025947039</c:v>
                </c:pt>
                <c:pt idx="971">
                  <c:v>82.202212569015515</c:v>
                </c:pt>
                <c:pt idx="972">
                  <c:v>82.276777112083991</c:v>
                </c:pt>
                <c:pt idx="973">
                  <c:v>82.351341655152467</c:v>
                </c:pt>
                <c:pt idx="974">
                  <c:v>82.425906198220943</c:v>
                </c:pt>
                <c:pt idx="975">
                  <c:v>82.500470741289419</c:v>
                </c:pt>
                <c:pt idx="976">
                  <c:v>82.575035284357895</c:v>
                </c:pt>
                <c:pt idx="977">
                  <c:v>82.649599827426371</c:v>
                </c:pt>
                <c:pt idx="978">
                  <c:v>82.724164370494847</c:v>
                </c:pt>
                <c:pt idx="979">
                  <c:v>82.798728913563323</c:v>
                </c:pt>
                <c:pt idx="980">
                  <c:v>82.873293456631799</c:v>
                </c:pt>
                <c:pt idx="981">
                  <c:v>82.947857999700275</c:v>
                </c:pt>
                <c:pt idx="982">
                  <c:v>83.022422542768751</c:v>
                </c:pt>
                <c:pt idx="983">
                  <c:v>83.096987085837227</c:v>
                </c:pt>
                <c:pt idx="984">
                  <c:v>83.171551628905704</c:v>
                </c:pt>
                <c:pt idx="985">
                  <c:v>83.24611617197418</c:v>
                </c:pt>
                <c:pt idx="986">
                  <c:v>83.320680715042656</c:v>
                </c:pt>
                <c:pt idx="987">
                  <c:v>83.395245258111132</c:v>
                </c:pt>
                <c:pt idx="988">
                  <c:v>83.469809801179608</c:v>
                </c:pt>
                <c:pt idx="989">
                  <c:v>83.544374344248084</c:v>
                </c:pt>
                <c:pt idx="990">
                  <c:v>83.61893888731656</c:v>
                </c:pt>
                <c:pt idx="991">
                  <c:v>83.693503430385036</c:v>
                </c:pt>
                <c:pt idx="992">
                  <c:v>83.768067973453512</c:v>
                </c:pt>
                <c:pt idx="993">
                  <c:v>83.842632516521988</c:v>
                </c:pt>
                <c:pt idx="994">
                  <c:v>83.917197059590464</c:v>
                </c:pt>
                <c:pt idx="995">
                  <c:v>83.99176160265894</c:v>
                </c:pt>
                <c:pt idx="996">
                  <c:v>84.066326145727416</c:v>
                </c:pt>
                <c:pt idx="997">
                  <c:v>84.140890688795892</c:v>
                </c:pt>
                <c:pt idx="998">
                  <c:v>84.215455231864368</c:v>
                </c:pt>
                <c:pt idx="999">
                  <c:v>84.290019774932844</c:v>
                </c:pt>
                <c:pt idx="1000">
                  <c:v>84.36458431800132</c:v>
                </c:pt>
                <c:pt idx="1001">
                  <c:v>84.439148861069796</c:v>
                </c:pt>
                <c:pt idx="1002">
                  <c:v>84.513713404138272</c:v>
                </c:pt>
                <c:pt idx="1003">
                  <c:v>84.588277947206748</c:v>
                </c:pt>
                <c:pt idx="1004">
                  <c:v>84.662842490275224</c:v>
                </c:pt>
                <c:pt idx="1005">
                  <c:v>84.7374070333437</c:v>
                </c:pt>
                <c:pt idx="1006">
                  <c:v>84.811971576412176</c:v>
                </c:pt>
                <c:pt idx="1007">
                  <c:v>84.886536119480652</c:v>
                </c:pt>
                <c:pt idx="1008">
                  <c:v>84.961100662549129</c:v>
                </c:pt>
                <c:pt idx="1009">
                  <c:v>85.035665205617605</c:v>
                </c:pt>
                <c:pt idx="1010">
                  <c:v>85.110229748686081</c:v>
                </c:pt>
                <c:pt idx="1011">
                  <c:v>85.184794291754557</c:v>
                </c:pt>
                <c:pt idx="1012">
                  <c:v>85.259358834823033</c:v>
                </c:pt>
                <c:pt idx="1013">
                  <c:v>85.333923377891509</c:v>
                </c:pt>
                <c:pt idx="1014">
                  <c:v>85.408487920959985</c:v>
                </c:pt>
                <c:pt idx="1015">
                  <c:v>85.483052464028461</c:v>
                </c:pt>
                <c:pt idx="1016">
                  <c:v>85.557617007096937</c:v>
                </c:pt>
                <c:pt idx="1017">
                  <c:v>85.632181550165413</c:v>
                </c:pt>
                <c:pt idx="1018">
                  <c:v>85.706746093233889</c:v>
                </c:pt>
                <c:pt idx="1019">
                  <c:v>85.781310636302365</c:v>
                </c:pt>
                <c:pt idx="1020">
                  <c:v>85.855875179370841</c:v>
                </c:pt>
                <c:pt idx="1021">
                  <c:v>85.930439722439317</c:v>
                </c:pt>
                <c:pt idx="1022">
                  <c:v>86.005004265507793</c:v>
                </c:pt>
                <c:pt idx="1023">
                  <c:v>86.079568808576269</c:v>
                </c:pt>
                <c:pt idx="1024">
                  <c:v>86.154133351644745</c:v>
                </c:pt>
                <c:pt idx="1025">
                  <c:v>86.228697894713221</c:v>
                </c:pt>
                <c:pt idx="1026">
                  <c:v>86.303262437781697</c:v>
                </c:pt>
                <c:pt idx="1027">
                  <c:v>86.377826980850173</c:v>
                </c:pt>
                <c:pt idx="1028">
                  <c:v>86.452391523918649</c:v>
                </c:pt>
                <c:pt idx="1029">
                  <c:v>86.526956066987125</c:v>
                </c:pt>
                <c:pt idx="1030">
                  <c:v>86.601520610055601</c:v>
                </c:pt>
                <c:pt idx="1031">
                  <c:v>86.676085153124077</c:v>
                </c:pt>
                <c:pt idx="1032">
                  <c:v>86.750649696192554</c:v>
                </c:pt>
                <c:pt idx="1033">
                  <c:v>86.82521423926103</c:v>
                </c:pt>
                <c:pt idx="1034">
                  <c:v>86.899778782329506</c:v>
                </c:pt>
                <c:pt idx="1035">
                  <c:v>86.974343325397982</c:v>
                </c:pt>
                <c:pt idx="1036">
                  <c:v>87.048907868466458</c:v>
                </c:pt>
                <c:pt idx="1037">
                  <c:v>87.123472411534934</c:v>
                </c:pt>
                <c:pt idx="1038">
                  <c:v>87.19803695460341</c:v>
                </c:pt>
                <c:pt idx="1039">
                  <c:v>87.272601497671886</c:v>
                </c:pt>
                <c:pt idx="1040">
                  <c:v>87.347166040740362</c:v>
                </c:pt>
                <c:pt idx="1041">
                  <c:v>87.421730583808838</c:v>
                </c:pt>
                <c:pt idx="1042">
                  <c:v>87.496295126877314</c:v>
                </c:pt>
                <c:pt idx="1043">
                  <c:v>87.57085966994579</c:v>
                </c:pt>
                <c:pt idx="1044">
                  <c:v>87.645424213014266</c:v>
                </c:pt>
                <c:pt idx="1045">
                  <c:v>87.719988756082742</c:v>
                </c:pt>
                <c:pt idx="1046">
                  <c:v>87.794553299151218</c:v>
                </c:pt>
                <c:pt idx="1047">
                  <c:v>87.869117842219694</c:v>
                </c:pt>
                <c:pt idx="1048">
                  <c:v>87.94368238528817</c:v>
                </c:pt>
                <c:pt idx="1049">
                  <c:v>88.018246928356646</c:v>
                </c:pt>
                <c:pt idx="1050">
                  <c:v>88.092811471425122</c:v>
                </c:pt>
                <c:pt idx="1051">
                  <c:v>88.167743132409882</c:v>
                </c:pt>
                <c:pt idx="1052">
                  <c:v>88.24342374343594</c:v>
                </c:pt>
                <c:pt idx="1053">
                  <c:v>88.319876221292475</c:v>
                </c:pt>
                <c:pt idx="1054">
                  <c:v>88.39712467587124</c:v>
                </c:pt>
                <c:pt idx="1055">
                  <c:v>88.475194498983129</c:v>
                </c:pt>
                <c:pt idx="1056">
                  <c:v>88.554112461860669</c:v>
                </c:pt>
                <c:pt idx="1057">
                  <c:v>88.633906822407866</c:v>
                </c:pt>
                <c:pt idx="1058">
                  <c:v>88.714607443415431</c:v>
                </c:pt>
                <c:pt idx="1059">
                  <c:v>88.796245923143616</c:v>
                </c:pt>
                <c:pt idx="1060">
                  <c:v>88.878855739891875</c:v>
                </c:pt>
                <c:pt idx="1061">
                  <c:v>88.962472412431154</c:v>
                </c:pt>
                <c:pt idx="1062">
                  <c:v>89.047133678479483</c:v>
                </c:pt>
                <c:pt idx="1063">
                  <c:v>89.132879693764735</c:v>
                </c:pt>
                <c:pt idx="1064">
                  <c:v>89.21975325465381</c:v>
                </c:pt>
                <c:pt idx="1065">
                  <c:v>89.307800047850449</c:v>
                </c:pt>
                <c:pt idx="1066">
                  <c:v>89.397068931296516</c:v>
                </c:pt>
                <c:pt idx="1067">
                  <c:v>89.487612251179073</c:v>
                </c:pt>
                <c:pt idx="1068">
                  <c:v>89.579486200882855</c:v>
                </c:pt>
                <c:pt idx="1069">
                  <c:v>89.67275122887807</c:v>
                </c:pt>
                <c:pt idx="1070">
                  <c:v>89.766733100185334</c:v>
                </c:pt>
                <c:pt idx="1071">
                  <c:v>89.860714971492598</c:v>
                </c:pt>
                <c:pt idx="1072">
                  <c:v>89.954696842799862</c:v>
                </c:pt>
                <c:pt idx="1073">
                  <c:v>90.048678714107126</c:v>
                </c:pt>
                <c:pt idx="1074">
                  <c:v>90.14266058541439</c:v>
                </c:pt>
                <c:pt idx="1075">
                  <c:v>90.236642456721654</c:v>
                </c:pt>
                <c:pt idx="1076">
                  <c:v>90.330624328028918</c:v>
                </c:pt>
                <c:pt idx="1077">
                  <c:v>90.424606199336182</c:v>
                </c:pt>
                <c:pt idx="1078">
                  <c:v>90.518588070643446</c:v>
                </c:pt>
                <c:pt idx="1079">
                  <c:v>90.61256994195071</c:v>
                </c:pt>
                <c:pt idx="1080">
                  <c:v>90.706551813257974</c:v>
                </c:pt>
                <c:pt idx="1081">
                  <c:v>90.800533684565238</c:v>
                </c:pt>
                <c:pt idx="1082">
                  <c:v>90.894515555872502</c:v>
                </c:pt>
                <c:pt idx="1083">
                  <c:v>90.988497427179766</c:v>
                </c:pt>
                <c:pt idx="1084">
                  <c:v>91.08247929848703</c:v>
                </c:pt>
                <c:pt idx="1085">
                  <c:v>91.176461169794294</c:v>
                </c:pt>
                <c:pt idx="1086">
                  <c:v>91.270443041101558</c:v>
                </c:pt>
                <c:pt idx="1087">
                  <c:v>91.364424912408822</c:v>
                </c:pt>
                <c:pt idx="1088">
                  <c:v>91.458406783716086</c:v>
                </c:pt>
                <c:pt idx="1089">
                  <c:v>91.55238865502335</c:v>
                </c:pt>
                <c:pt idx="1090">
                  <c:v>91.646370526330614</c:v>
                </c:pt>
                <c:pt idx="1091">
                  <c:v>91.740352397637878</c:v>
                </c:pt>
                <c:pt idx="1092">
                  <c:v>91.834334268945142</c:v>
                </c:pt>
                <c:pt idx="1093">
                  <c:v>91.928316140252406</c:v>
                </c:pt>
                <c:pt idx="1094">
                  <c:v>92.02229801155967</c:v>
                </c:pt>
                <c:pt idx="1095">
                  <c:v>92.116279882866934</c:v>
                </c:pt>
                <c:pt idx="1096">
                  <c:v>92.210261754174198</c:v>
                </c:pt>
                <c:pt idx="1097">
                  <c:v>92.304243625481462</c:v>
                </c:pt>
                <c:pt idx="1098">
                  <c:v>92.398225496788726</c:v>
                </c:pt>
                <c:pt idx="1099">
                  <c:v>92.49220736809599</c:v>
                </c:pt>
                <c:pt idx="1100">
                  <c:v>92.586189239403254</c:v>
                </c:pt>
                <c:pt idx="1101">
                  <c:v>92.680171110710518</c:v>
                </c:pt>
                <c:pt idx="1102">
                  <c:v>92.774152982017782</c:v>
                </c:pt>
                <c:pt idx="1103">
                  <c:v>92.868134853325046</c:v>
                </c:pt>
                <c:pt idx="1104">
                  <c:v>92.96211672463231</c:v>
                </c:pt>
                <c:pt idx="1105">
                  <c:v>93.056098595939574</c:v>
                </c:pt>
                <c:pt idx="1106">
                  <c:v>93.150080467246838</c:v>
                </c:pt>
                <c:pt idx="1107">
                  <c:v>93.244062338554102</c:v>
                </c:pt>
                <c:pt idx="1108">
                  <c:v>93.338044209861366</c:v>
                </c:pt>
                <c:pt idx="1109">
                  <c:v>93.43202608116863</c:v>
                </c:pt>
                <c:pt idx="1110">
                  <c:v>93.526007952475894</c:v>
                </c:pt>
                <c:pt idx="1111">
                  <c:v>93.619989823783158</c:v>
                </c:pt>
                <c:pt idx="1112">
                  <c:v>93.713971695090422</c:v>
                </c:pt>
                <c:pt idx="1113">
                  <c:v>93.807953566397686</c:v>
                </c:pt>
                <c:pt idx="1114">
                  <c:v>93.90193543770495</c:v>
                </c:pt>
                <c:pt idx="1115">
                  <c:v>93.995917309012214</c:v>
                </c:pt>
                <c:pt idx="1116">
                  <c:v>94.089899180319478</c:v>
                </c:pt>
                <c:pt idx="1117">
                  <c:v>94.183881051626742</c:v>
                </c:pt>
                <c:pt idx="1118">
                  <c:v>94.277862922934005</c:v>
                </c:pt>
                <c:pt idx="1119">
                  <c:v>94.371844794241269</c:v>
                </c:pt>
                <c:pt idx="1120">
                  <c:v>94.465826665548533</c:v>
                </c:pt>
                <c:pt idx="1121">
                  <c:v>94.559808536855797</c:v>
                </c:pt>
                <c:pt idx="1122">
                  <c:v>94.653790408163061</c:v>
                </c:pt>
                <c:pt idx="1123">
                  <c:v>94.747772279470325</c:v>
                </c:pt>
                <c:pt idx="1124">
                  <c:v>94.841754150777589</c:v>
                </c:pt>
                <c:pt idx="1125">
                  <c:v>94.935736022084853</c:v>
                </c:pt>
                <c:pt idx="1126">
                  <c:v>95.029717893392117</c:v>
                </c:pt>
                <c:pt idx="1127">
                  <c:v>95.123699764699381</c:v>
                </c:pt>
                <c:pt idx="1128">
                  <c:v>95.217681636006645</c:v>
                </c:pt>
                <c:pt idx="1129">
                  <c:v>95.311663507313909</c:v>
                </c:pt>
                <c:pt idx="1130">
                  <c:v>95.405645378621173</c:v>
                </c:pt>
                <c:pt idx="1131">
                  <c:v>95.499627249928437</c:v>
                </c:pt>
                <c:pt idx="1132">
                  <c:v>95.593609121235701</c:v>
                </c:pt>
                <c:pt idx="1133">
                  <c:v>95.687590992542965</c:v>
                </c:pt>
                <c:pt idx="1134">
                  <c:v>95.781572863850229</c:v>
                </c:pt>
                <c:pt idx="1135">
                  <c:v>95.875554735157493</c:v>
                </c:pt>
                <c:pt idx="1136">
                  <c:v>95.969536606464757</c:v>
                </c:pt>
                <c:pt idx="1137">
                  <c:v>96.063518477772021</c:v>
                </c:pt>
                <c:pt idx="1138">
                  <c:v>96.157500349079285</c:v>
                </c:pt>
                <c:pt idx="1139">
                  <c:v>96.251482220386549</c:v>
                </c:pt>
                <c:pt idx="1140">
                  <c:v>96.345464091693813</c:v>
                </c:pt>
                <c:pt idx="1141">
                  <c:v>96.439445963001077</c:v>
                </c:pt>
                <c:pt idx="1142">
                  <c:v>96.533427834308341</c:v>
                </c:pt>
                <c:pt idx="1143">
                  <c:v>96.627409705615605</c:v>
                </c:pt>
                <c:pt idx="1144">
                  <c:v>96.721391576922869</c:v>
                </c:pt>
                <c:pt idx="1145">
                  <c:v>96.815373448230133</c:v>
                </c:pt>
                <c:pt idx="1146">
                  <c:v>96.909355319537397</c:v>
                </c:pt>
                <c:pt idx="1147">
                  <c:v>97.003337190844661</c:v>
                </c:pt>
                <c:pt idx="1148">
                  <c:v>97.097319062151925</c:v>
                </c:pt>
                <c:pt idx="1149">
                  <c:v>97.191300933459189</c:v>
                </c:pt>
                <c:pt idx="1150">
                  <c:v>97.285282804766453</c:v>
                </c:pt>
                <c:pt idx="1151">
                  <c:v>97.379264676073717</c:v>
                </c:pt>
                <c:pt idx="1152">
                  <c:v>97.473246547380981</c:v>
                </c:pt>
                <c:pt idx="1153">
                  <c:v>97.567228418688245</c:v>
                </c:pt>
                <c:pt idx="1154">
                  <c:v>97.661210289995509</c:v>
                </c:pt>
                <c:pt idx="1155">
                  <c:v>97.755192161302773</c:v>
                </c:pt>
                <c:pt idx="1156">
                  <c:v>97.849174032610037</c:v>
                </c:pt>
                <c:pt idx="1157">
                  <c:v>97.943155903917301</c:v>
                </c:pt>
                <c:pt idx="1158">
                  <c:v>98.037137775224565</c:v>
                </c:pt>
                <c:pt idx="1159">
                  <c:v>98.131119646531829</c:v>
                </c:pt>
                <c:pt idx="1160">
                  <c:v>98.225101517839093</c:v>
                </c:pt>
                <c:pt idx="1161">
                  <c:v>98.319083389146357</c:v>
                </c:pt>
                <c:pt idx="1162">
                  <c:v>98.413065260453621</c:v>
                </c:pt>
                <c:pt idx="1163">
                  <c:v>98.507047131760885</c:v>
                </c:pt>
                <c:pt idx="1164">
                  <c:v>98.601029003068149</c:v>
                </c:pt>
                <c:pt idx="1165">
                  <c:v>98.695010874375413</c:v>
                </c:pt>
                <c:pt idx="1166">
                  <c:v>98.788992745682677</c:v>
                </c:pt>
                <c:pt idx="1167">
                  <c:v>98.882974616989941</c:v>
                </c:pt>
                <c:pt idx="1168">
                  <c:v>98.976956488297205</c:v>
                </c:pt>
                <c:pt idx="1169">
                  <c:v>99.070938359604469</c:v>
                </c:pt>
                <c:pt idx="1170">
                  <c:v>99.164920230911733</c:v>
                </c:pt>
                <c:pt idx="1171">
                  <c:v>99.258902102218997</c:v>
                </c:pt>
                <c:pt idx="1172">
                  <c:v>99.352883973526261</c:v>
                </c:pt>
                <c:pt idx="1173">
                  <c:v>99.446865844833525</c:v>
                </c:pt>
                <c:pt idx="1174">
                  <c:v>99.540847716140789</c:v>
                </c:pt>
                <c:pt idx="1175">
                  <c:v>99.634829587448053</c:v>
                </c:pt>
                <c:pt idx="1176">
                  <c:v>99.728811458755317</c:v>
                </c:pt>
                <c:pt idx="1177">
                  <c:v>99.822793330062581</c:v>
                </c:pt>
                <c:pt idx="1178">
                  <c:v>99.916775201369845</c:v>
                </c:pt>
                <c:pt idx="1179">
                  <c:v>100.01075707267711</c:v>
                </c:pt>
                <c:pt idx="1180">
                  <c:v>100.10473894398437</c:v>
                </c:pt>
                <c:pt idx="1181">
                  <c:v>100.19872081529164</c:v>
                </c:pt>
                <c:pt idx="1182">
                  <c:v>100.2927026865989</c:v>
                </c:pt>
                <c:pt idx="1183">
                  <c:v>100.38668455790616</c:v>
                </c:pt>
                <c:pt idx="1184">
                  <c:v>100.48066642921343</c:v>
                </c:pt>
                <c:pt idx="1185">
                  <c:v>100.57464830052069</c:v>
                </c:pt>
                <c:pt idx="1186">
                  <c:v>100.66863017182796</c:v>
                </c:pt>
                <c:pt idx="1187">
                  <c:v>100.76261204313522</c:v>
                </c:pt>
                <c:pt idx="1188">
                  <c:v>100.85659391444248</c:v>
                </c:pt>
                <c:pt idx="1189">
                  <c:v>100.95057578574975</c:v>
                </c:pt>
                <c:pt idx="1190">
                  <c:v>101.04455765705701</c:v>
                </c:pt>
                <c:pt idx="1191">
                  <c:v>101.13853952836428</c:v>
                </c:pt>
                <c:pt idx="1192">
                  <c:v>101.23252139967154</c:v>
                </c:pt>
                <c:pt idx="1193">
                  <c:v>101.3265032709788</c:v>
                </c:pt>
                <c:pt idx="1194">
                  <c:v>101.42048514228607</c:v>
                </c:pt>
                <c:pt idx="1195">
                  <c:v>101.51446701359333</c:v>
                </c:pt>
                <c:pt idx="1196">
                  <c:v>101.6084488849006</c:v>
                </c:pt>
                <c:pt idx="1197">
                  <c:v>101.70243075620786</c:v>
                </c:pt>
                <c:pt idx="1198">
                  <c:v>101.79641262751512</c:v>
                </c:pt>
                <c:pt idx="1199">
                  <c:v>101.89039449882239</c:v>
                </c:pt>
                <c:pt idx="1200">
                  <c:v>101.98437637012965</c:v>
                </c:pt>
                <c:pt idx="1201">
                  <c:v>102.07835824143692</c:v>
                </c:pt>
                <c:pt idx="1202">
                  <c:v>102.17234011274418</c:v>
                </c:pt>
                <c:pt idx="1203">
                  <c:v>102.26632198405144</c:v>
                </c:pt>
                <c:pt idx="1204">
                  <c:v>102.36030385535871</c:v>
                </c:pt>
                <c:pt idx="1205">
                  <c:v>102.45428572666597</c:v>
                </c:pt>
                <c:pt idx="1206">
                  <c:v>102.54826759797324</c:v>
                </c:pt>
                <c:pt idx="1207">
                  <c:v>102.6422494692805</c:v>
                </c:pt>
                <c:pt idx="1208">
                  <c:v>102.73623134058776</c:v>
                </c:pt>
                <c:pt idx="1209">
                  <c:v>102.83021321189503</c:v>
                </c:pt>
                <c:pt idx="1210">
                  <c:v>102.92419508320229</c:v>
                </c:pt>
                <c:pt idx="1211">
                  <c:v>103.01817695450956</c:v>
                </c:pt>
                <c:pt idx="1212">
                  <c:v>103.11215882581682</c:v>
                </c:pt>
                <c:pt idx="1213">
                  <c:v>103.20614069712408</c:v>
                </c:pt>
                <c:pt idx="1214">
                  <c:v>103.30012256843135</c:v>
                </c:pt>
                <c:pt idx="1215">
                  <c:v>103.39410443973861</c:v>
                </c:pt>
                <c:pt idx="1216">
                  <c:v>103.48808631104588</c:v>
                </c:pt>
                <c:pt idx="1217">
                  <c:v>103.58206818235314</c:v>
                </c:pt>
                <c:pt idx="1218">
                  <c:v>103.6760500536604</c:v>
                </c:pt>
                <c:pt idx="1219">
                  <c:v>103.77003192496767</c:v>
                </c:pt>
                <c:pt idx="1220">
                  <c:v>103.86401379627493</c:v>
                </c:pt>
                <c:pt idx="1221">
                  <c:v>103.9579956675822</c:v>
                </c:pt>
                <c:pt idx="1222">
                  <c:v>104.05197753888946</c:v>
                </c:pt>
                <c:pt idx="1223">
                  <c:v>104.14595941019672</c:v>
                </c:pt>
                <c:pt idx="1224">
                  <c:v>104.23994128150399</c:v>
                </c:pt>
                <c:pt idx="1225">
                  <c:v>104.33392315281125</c:v>
                </c:pt>
                <c:pt idx="1226">
                  <c:v>104.42790502411852</c:v>
                </c:pt>
                <c:pt idx="1227">
                  <c:v>104.52188689542578</c:v>
                </c:pt>
                <c:pt idx="1228">
                  <c:v>104.61586876673304</c:v>
                </c:pt>
                <c:pt idx="1229">
                  <c:v>104.70985063804031</c:v>
                </c:pt>
                <c:pt idx="1230">
                  <c:v>104.80383250934757</c:v>
                </c:pt>
                <c:pt idx="1231">
                  <c:v>104.89781438065484</c:v>
                </c:pt>
                <c:pt idx="1232">
                  <c:v>104.9917962519621</c:v>
                </c:pt>
                <c:pt idx="1233">
                  <c:v>105.08577812326936</c:v>
                </c:pt>
                <c:pt idx="1234">
                  <c:v>105.17975999457663</c:v>
                </c:pt>
                <c:pt idx="1235">
                  <c:v>105.27374186588389</c:v>
                </c:pt>
                <c:pt idx="1236">
                  <c:v>105.36772373719116</c:v>
                </c:pt>
                <c:pt idx="1237">
                  <c:v>105.46170560849842</c:v>
                </c:pt>
                <c:pt idx="1238">
                  <c:v>105.55568747980568</c:v>
                </c:pt>
                <c:pt idx="1239">
                  <c:v>105.64966935111295</c:v>
                </c:pt>
                <c:pt idx="1240">
                  <c:v>105.74348012377466</c:v>
                </c:pt>
                <c:pt idx="1241">
                  <c:v>105.83695148724637</c:v>
                </c:pt>
                <c:pt idx="1242">
                  <c:v>105.93008771675146</c:v>
                </c:pt>
                <c:pt idx="1243">
                  <c:v>106.02289300144069</c:v>
                </c:pt>
                <c:pt idx="1244">
                  <c:v>106.11537144678888</c:v>
                </c:pt>
                <c:pt idx="1245">
                  <c:v>106.20752707690647</c:v>
                </c:pt>
                <c:pt idx="1246">
                  <c:v>106.29936383676979</c:v>
                </c:pt>
                <c:pt idx="1247">
                  <c:v>106.39088559437343</c:v>
                </c:pt>
                <c:pt idx="1248">
                  <c:v>106.48209614280808</c:v>
                </c:pt>
                <c:pt idx="1249">
                  <c:v>106.57299920226681</c:v>
                </c:pt>
                <c:pt idx="1250">
                  <c:v>106.66359842198302</c:v>
                </c:pt>
                <c:pt idx="1251">
                  <c:v>106.75389738210259</c:v>
                </c:pt>
                <c:pt idx="1252">
                  <c:v>106.84389959549318</c:v>
                </c:pt>
                <c:pt idx="1253">
                  <c:v>106.93360850949317</c:v>
                </c:pt>
                <c:pt idx="1254">
                  <c:v>107.02302750760258</c:v>
                </c:pt>
                <c:pt idx="1255">
                  <c:v>107.11215991111844</c:v>
                </c:pt>
                <c:pt idx="1256">
                  <c:v>107.20100898071678</c:v>
                </c:pt>
                <c:pt idx="1257">
                  <c:v>107.28957791798327</c:v>
                </c:pt>
                <c:pt idx="1258">
                  <c:v>107.37786986689468</c:v>
                </c:pt>
                <c:pt idx="1259">
                  <c:v>107.46588791525296</c:v>
                </c:pt>
                <c:pt idx="1260">
                  <c:v>107.55363509607378</c:v>
                </c:pt>
                <c:pt idx="1261">
                  <c:v>107.64111438893138</c:v>
                </c:pt>
                <c:pt idx="1262">
                  <c:v>107.72832872126132</c:v>
                </c:pt>
                <c:pt idx="1263">
                  <c:v>107.81528096962271</c:v>
                </c:pt>
                <c:pt idx="1264">
                  <c:v>107.90197396092152</c:v>
                </c:pt>
                <c:pt idx="1265">
                  <c:v>107.98841047359637</c:v>
                </c:pt>
                <c:pt idx="1266">
                  <c:v>108.07459323876824</c:v>
                </c:pt>
                <c:pt idx="1267">
                  <c:v>108.16052494135538</c:v>
                </c:pt>
                <c:pt idx="1268">
                  <c:v>108.24620822115469</c:v>
                </c:pt>
                <c:pt idx="1269">
                  <c:v>108.33164567389092</c:v>
                </c:pt>
                <c:pt idx="1270">
                  <c:v>108.41683985223472</c:v>
                </c:pt>
                <c:pt idx="1271">
                  <c:v>108.50179326679061</c:v>
                </c:pt>
                <c:pt idx="1272">
                  <c:v>108.58650838705623</c:v>
                </c:pt>
                <c:pt idx="1273">
                  <c:v>108.6709876423535</c:v>
                </c:pt>
                <c:pt idx="1274">
                  <c:v>108.75523342273299</c:v>
                </c:pt>
                <c:pt idx="1275">
                  <c:v>108.8392480798523</c:v>
                </c:pt>
                <c:pt idx="1276">
                  <c:v>108.92303392782941</c:v>
                </c:pt>
                <c:pt idx="1277">
                  <c:v>109.00659324407178</c:v>
                </c:pt>
                <c:pt idx="1278">
                  <c:v>109.08992827008214</c:v>
                </c:pt>
                <c:pt idx="1279">
                  <c:v>109.17304121224169</c:v>
                </c:pt>
                <c:pt idx="1280">
                  <c:v>109.25593424257156</c:v>
                </c:pt>
                <c:pt idx="1281">
                  <c:v>109.33860949947314</c:v>
                </c:pt>
                <c:pt idx="1282">
                  <c:v>109.42106908844814</c:v>
                </c:pt>
                <c:pt idx="1283">
                  <c:v>109.50331508279889</c:v>
                </c:pt>
                <c:pt idx="1284">
                  <c:v>109.58534952430972</c:v>
                </c:pt>
                <c:pt idx="1285">
                  <c:v>109.66717442390984</c:v>
                </c:pt>
                <c:pt idx="1286">
                  <c:v>109.74879176231855</c:v>
                </c:pt>
                <c:pt idx="1287">
                  <c:v>109.8302034906731</c:v>
                </c:pt>
                <c:pt idx="1288">
                  <c:v>109.91141153114009</c:v>
                </c:pt>
                <c:pt idx="1289">
                  <c:v>109.99241777751054</c:v>
                </c:pt>
                <c:pt idx="1290">
                  <c:v>110.07322409577949</c:v>
                </c:pt>
                <c:pt idx="1291">
                  <c:v>110.15383232471051</c:v>
                </c:pt>
                <c:pt idx="1292">
                  <c:v>110.23424427638544</c:v>
                </c:pt>
                <c:pt idx="1293">
                  <c:v>110.3144617367402</c:v>
                </c:pt>
                <c:pt idx="1294">
                  <c:v>110.39452945208856</c:v>
                </c:pt>
                <c:pt idx="1295">
                  <c:v>110.47453432361765</c:v>
                </c:pt>
                <c:pt idx="1296">
                  <c:v>110.55456244158643</c:v>
                </c:pt>
                <c:pt idx="1297">
                  <c:v>110.63469989689706</c:v>
                </c:pt>
                <c:pt idx="1298">
                  <c:v>110.71503359141992</c:v>
                </c:pt>
                <c:pt idx="1299">
                  <c:v>110.7956520685111</c:v>
                </c:pt>
                <c:pt idx="1300">
                  <c:v>110.87664638618979</c:v>
                </c:pt>
                <c:pt idx="1301">
                  <c:v>110.958111057683</c:v>
                </c:pt>
                <c:pt idx="1302">
                  <c:v>111.04009915522073</c:v>
                </c:pt>
                <c:pt idx="1303">
                  <c:v>111.12261990295298</c:v>
                </c:pt>
                <c:pt idx="1304">
                  <c:v>111.20568280450262</c:v>
                </c:pt>
                <c:pt idx="1305">
                  <c:v>111.28929765500449</c:v>
                </c:pt>
                <c:pt idx="1306">
                  <c:v>111.3734745538203</c:v>
                </c:pt>
                <c:pt idx="1307">
                  <c:v>111.4582239179763</c:v>
                </c:pt>
                <c:pt idx="1308">
                  <c:v>111.54355649637466</c:v>
                </c:pt>
                <c:pt idx="1309">
                  <c:v>111.62948338483366</c:v>
                </c:pt>
                <c:pt idx="1310">
                  <c:v>111.71601604201662</c:v>
                </c:pt>
                <c:pt idx="1311">
                  <c:v>111.80316630631464</c:v>
                </c:pt>
                <c:pt idx="1312">
                  <c:v>111.89089001898151</c:v>
                </c:pt>
                <c:pt idx="1313">
                  <c:v>111.97908312520572</c:v>
                </c:pt>
                <c:pt idx="1314">
                  <c:v>112.06763628364695</c:v>
                </c:pt>
                <c:pt idx="1315">
                  <c:v>112.15643602680579</c:v>
                </c:pt>
                <c:pt idx="1316">
                  <c:v>112.24536605240294</c:v>
                </c:pt>
                <c:pt idx="1317">
                  <c:v>112.33430860693593</c:v>
                </c:pt>
                <c:pt idx="1318">
                  <c:v>112.42314591677385</c:v>
                </c:pt>
                <c:pt idx="1319">
                  <c:v>112.51176161910359</c:v>
                </c:pt>
                <c:pt idx="1320">
                  <c:v>112.6000998097044</c:v>
                </c:pt>
                <c:pt idx="1321">
                  <c:v>112.68816358570217</c:v>
                </c:pt>
                <c:pt idx="1322">
                  <c:v>112.77595598920674</c:v>
                </c:pt>
                <c:pt idx="1323">
                  <c:v>112.8634239203688</c:v>
                </c:pt>
                <c:pt idx="1324">
                  <c:v>112.95046075511749</c:v>
                </c:pt>
                <c:pt idx="1325">
                  <c:v>113.03696487122205</c:v>
                </c:pt>
                <c:pt idx="1326">
                  <c:v>113.12284060948602</c:v>
                </c:pt>
                <c:pt idx="1327">
                  <c:v>113.20799906271242</c:v>
                </c:pt>
                <c:pt idx="1328">
                  <c:v>113.29235868113882</c:v>
                </c:pt>
                <c:pt idx="1329">
                  <c:v>113.37584569195808</c:v>
                </c:pt>
                <c:pt idx="1330">
                  <c:v>113.45839433858123</c:v>
                </c:pt>
                <c:pt idx="1331">
                  <c:v>113.53999172894382</c:v>
                </c:pt>
                <c:pt idx="1332">
                  <c:v>113.62067168158033</c:v>
                </c:pt>
                <c:pt idx="1333">
                  <c:v>113.70046607755178</c:v>
                </c:pt>
                <c:pt idx="1334">
                  <c:v>113.77940501216314</c:v>
                </c:pt>
                <c:pt idx="1335">
                  <c:v>113.85751693174595</c:v>
                </c:pt>
                <c:pt idx="1336">
                  <c:v>113.93482875726441</c:v>
                </c:pt>
                <c:pt idx="1337">
                  <c:v>114.01136599626344</c:v>
                </c:pt>
                <c:pt idx="1338">
                  <c:v>114.08715284447487</c:v>
                </c:pt>
                <c:pt idx="1339">
                  <c:v>114.16221227822584</c:v>
                </c:pt>
                <c:pt idx="1340">
                  <c:v>114.1767416496499</c:v>
                </c:pt>
                <c:pt idx="1341">
                  <c:v>114.25130619271837</c:v>
                </c:pt>
                <c:pt idx="1342">
                  <c:v>114.32587073578685</c:v>
                </c:pt>
                <c:pt idx="1343">
                  <c:v>114.40043527885533</c:v>
                </c:pt>
                <c:pt idx="1344">
                  <c:v>114.4749998219238</c:v>
                </c:pt>
                <c:pt idx="1345">
                  <c:v>114.54956436499228</c:v>
                </c:pt>
                <c:pt idx="1346">
                  <c:v>114.62412890806075</c:v>
                </c:pt>
                <c:pt idx="1347">
                  <c:v>114.69869345112923</c:v>
                </c:pt>
                <c:pt idx="1348">
                  <c:v>114.77325799419771</c:v>
                </c:pt>
                <c:pt idx="1349">
                  <c:v>114.84782253726618</c:v>
                </c:pt>
                <c:pt idx="1350">
                  <c:v>114.92238708033466</c:v>
                </c:pt>
                <c:pt idx="1351">
                  <c:v>114.99695162340313</c:v>
                </c:pt>
                <c:pt idx="1352">
                  <c:v>115.07151616647161</c:v>
                </c:pt>
                <c:pt idx="1353">
                  <c:v>115.14608070954009</c:v>
                </c:pt>
                <c:pt idx="1354">
                  <c:v>115.22064525260856</c:v>
                </c:pt>
                <c:pt idx="1355">
                  <c:v>115.29520979567704</c:v>
                </c:pt>
                <c:pt idx="1356">
                  <c:v>115.36977433874551</c:v>
                </c:pt>
                <c:pt idx="1357">
                  <c:v>115.44433888181399</c:v>
                </c:pt>
                <c:pt idx="1358">
                  <c:v>115.51890342488247</c:v>
                </c:pt>
                <c:pt idx="1359">
                  <c:v>115.59346796795094</c:v>
                </c:pt>
                <c:pt idx="1360">
                  <c:v>115.66803251101942</c:v>
                </c:pt>
                <c:pt idx="1361">
                  <c:v>115.7425970540879</c:v>
                </c:pt>
                <c:pt idx="1362">
                  <c:v>115.81716159715637</c:v>
                </c:pt>
                <c:pt idx="1363">
                  <c:v>115.89172614022485</c:v>
                </c:pt>
                <c:pt idx="1364">
                  <c:v>115.96629068329332</c:v>
                </c:pt>
                <c:pt idx="1365">
                  <c:v>116.0408552263618</c:v>
                </c:pt>
                <c:pt idx="1366">
                  <c:v>116.11541976943028</c:v>
                </c:pt>
                <c:pt idx="1367">
                  <c:v>116.18998431249875</c:v>
                </c:pt>
                <c:pt idx="1368">
                  <c:v>116.26454885556723</c:v>
                </c:pt>
                <c:pt idx="1369">
                  <c:v>116.3391133986357</c:v>
                </c:pt>
                <c:pt idx="1370">
                  <c:v>116.41367794170418</c:v>
                </c:pt>
                <c:pt idx="1371">
                  <c:v>116.48824248477266</c:v>
                </c:pt>
                <c:pt idx="1372">
                  <c:v>116.56280702784113</c:v>
                </c:pt>
                <c:pt idx="1373">
                  <c:v>116.63737157090961</c:v>
                </c:pt>
                <c:pt idx="1374">
                  <c:v>116.71193611397808</c:v>
                </c:pt>
                <c:pt idx="1375">
                  <c:v>116.78650065704656</c:v>
                </c:pt>
                <c:pt idx="1376">
                  <c:v>116.86106520011504</c:v>
                </c:pt>
                <c:pt idx="1377">
                  <c:v>116.93562974318351</c:v>
                </c:pt>
                <c:pt idx="1378">
                  <c:v>117.01019428625199</c:v>
                </c:pt>
                <c:pt idx="1379">
                  <c:v>117.08475882932046</c:v>
                </c:pt>
                <c:pt idx="1380">
                  <c:v>117.15932337238894</c:v>
                </c:pt>
                <c:pt idx="1381">
                  <c:v>117.23388791545742</c:v>
                </c:pt>
                <c:pt idx="1382">
                  <c:v>117.30845245852589</c:v>
                </c:pt>
                <c:pt idx="1383">
                  <c:v>117.38301700159437</c:v>
                </c:pt>
                <c:pt idx="1384">
                  <c:v>117.45758154466284</c:v>
                </c:pt>
                <c:pt idx="1385">
                  <c:v>117.53214608773132</c:v>
                </c:pt>
                <c:pt idx="1386">
                  <c:v>117.6067106307998</c:v>
                </c:pt>
                <c:pt idx="1387">
                  <c:v>117.68127517386827</c:v>
                </c:pt>
                <c:pt idx="1388">
                  <c:v>117.75583971693675</c:v>
                </c:pt>
                <c:pt idx="1389">
                  <c:v>117.83077137792151</c:v>
                </c:pt>
                <c:pt idx="1390">
                  <c:v>117.90645198894757</c:v>
                </c:pt>
                <c:pt idx="1391">
                  <c:v>117.9829044668041</c:v>
                </c:pt>
                <c:pt idx="1392">
                  <c:v>118.06015292138287</c:v>
                </c:pt>
                <c:pt idx="1393">
                  <c:v>118.13822274449475</c:v>
                </c:pt>
                <c:pt idx="1394">
                  <c:v>118.21714070737229</c:v>
                </c:pt>
                <c:pt idx="1395">
                  <c:v>118.29693506791949</c:v>
                </c:pt>
                <c:pt idx="1396">
                  <c:v>118.37763568892706</c:v>
                </c:pt>
                <c:pt idx="1397">
                  <c:v>118.45927416865524</c:v>
                </c:pt>
                <c:pt idx="1398">
                  <c:v>118.5418839854035</c:v>
                </c:pt>
                <c:pt idx="1399">
                  <c:v>118.62550065794278</c:v>
                </c:pt>
                <c:pt idx="1400">
                  <c:v>118.71016192399111</c:v>
                </c:pt>
                <c:pt idx="1401">
                  <c:v>118.79590793927636</c:v>
                </c:pt>
                <c:pt idx="1402">
                  <c:v>118.88278150016544</c:v>
                </c:pt>
                <c:pt idx="1403">
                  <c:v>118.97082829336208</c:v>
                </c:pt>
                <c:pt idx="1404">
                  <c:v>119.06009717680814</c:v>
                </c:pt>
                <c:pt idx="1405">
                  <c:v>119.1506404966907</c:v>
                </c:pt>
                <c:pt idx="1406">
                  <c:v>119.24251444639448</c:v>
                </c:pt>
                <c:pt idx="1407">
                  <c:v>119.3357794743897</c:v>
                </c:pt>
                <c:pt idx="1408">
                  <c:v>119.42976134569696</c:v>
                </c:pt>
                <c:pt idx="1409">
                  <c:v>119.52374321700422</c:v>
                </c:pt>
                <c:pt idx="1410">
                  <c:v>119.61772508831149</c:v>
                </c:pt>
                <c:pt idx="1411">
                  <c:v>119.71170695961875</c:v>
                </c:pt>
                <c:pt idx="1412">
                  <c:v>119.80568883092602</c:v>
                </c:pt>
                <c:pt idx="1413">
                  <c:v>119.89967070223328</c:v>
                </c:pt>
                <c:pt idx="1414">
                  <c:v>119.99365257354054</c:v>
                </c:pt>
                <c:pt idx="1415">
                  <c:v>120.08763444484781</c:v>
                </c:pt>
                <c:pt idx="1416">
                  <c:v>120.18161631615507</c:v>
                </c:pt>
                <c:pt idx="1417">
                  <c:v>120.27559818746234</c:v>
                </c:pt>
                <c:pt idx="1418">
                  <c:v>120.3695800587696</c:v>
                </c:pt>
                <c:pt idx="1419">
                  <c:v>120.46356193007686</c:v>
                </c:pt>
                <c:pt idx="1420">
                  <c:v>120.55754380138413</c:v>
                </c:pt>
                <c:pt idx="1421">
                  <c:v>120.65152567269139</c:v>
                </c:pt>
                <c:pt idx="1422">
                  <c:v>120.74550754399866</c:v>
                </c:pt>
                <c:pt idx="1423">
                  <c:v>120.83948941530592</c:v>
                </c:pt>
                <c:pt idx="1424">
                  <c:v>120.93347128661318</c:v>
                </c:pt>
                <c:pt idx="1425">
                  <c:v>121.02745315792045</c:v>
                </c:pt>
                <c:pt idx="1426">
                  <c:v>121.12143502922771</c:v>
                </c:pt>
                <c:pt idx="1427">
                  <c:v>121.21541690053498</c:v>
                </c:pt>
                <c:pt idx="1428">
                  <c:v>121.30939877184224</c:v>
                </c:pt>
                <c:pt idx="1429">
                  <c:v>121.4033806431495</c:v>
                </c:pt>
                <c:pt idx="1430">
                  <c:v>121.49736251445677</c:v>
                </c:pt>
                <c:pt idx="1431">
                  <c:v>121.59134438576403</c:v>
                </c:pt>
                <c:pt idx="1432">
                  <c:v>121.6853262570713</c:v>
                </c:pt>
                <c:pt idx="1433">
                  <c:v>121.77930812837856</c:v>
                </c:pt>
                <c:pt idx="1434">
                  <c:v>121.87328999968582</c:v>
                </c:pt>
                <c:pt idx="1435">
                  <c:v>121.96727187099309</c:v>
                </c:pt>
                <c:pt idx="1436">
                  <c:v>122.06125374230035</c:v>
                </c:pt>
                <c:pt idx="1437">
                  <c:v>122.15523561360762</c:v>
                </c:pt>
                <c:pt idx="1438">
                  <c:v>122.24921748491488</c:v>
                </c:pt>
                <c:pt idx="1439">
                  <c:v>122.34319935622214</c:v>
                </c:pt>
                <c:pt idx="1440">
                  <c:v>122.43718122752941</c:v>
                </c:pt>
                <c:pt idx="1441">
                  <c:v>122.53116309883667</c:v>
                </c:pt>
                <c:pt idx="1442">
                  <c:v>122.62514497014394</c:v>
                </c:pt>
                <c:pt idx="1443">
                  <c:v>122.7191268414512</c:v>
                </c:pt>
                <c:pt idx="1444">
                  <c:v>122.81310871275846</c:v>
                </c:pt>
                <c:pt idx="1445">
                  <c:v>122.90709058406573</c:v>
                </c:pt>
                <c:pt idx="1446">
                  <c:v>123.00107245537299</c:v>
                </c:pt>
                <c:pt idx="1447">
                  <c:v>123.09505432668026</c:v>
                </c:pt>
                <c:pt idx="1448">
                  <c:v>123.18903619798752</c:v>
                </c:pt>
                <c:pt idx="1449">
                  <c:v>123.28301806929478</c:v>
                </c:pt>
                <c:pt idx="1450">
                  <c:v>123.37699994060205</c:v>
                </c:pt>
                <c:pt idx="1451">
                  <c:v>123.47098181190931</c:v>
                </c:pt>
                <c:pt idx="1452">
                  <c:v>123.56496368321658</c:v>
                </c:pt>
                <c:pt idx="1453">
                  <c:v>123.65894555452384</c:v>
                </c:pt>
                <c:pt idx="1454">
                  <c:v>123.7529274258311</c:v>
                </c:pt>
                <c:pt idx="1455">
                  <c:v>123.84690929713837</c:v>
                </c:pt>
                <c:pt idx="1456">
                  <c:v>123.94089116844563</c:v>
                </c:pt>
                <c:pt idx="1457">
                  <c:v>124.0348730397529</c:v>
                </c:pt>
                <c:pt idx="1458">
                  <c:v>124.12885491106016</c:v>
                </c:pt>
                <c:pt idx="1459">
                  <c:v>124.22283678236742</c:v>
                </c:pt>
                <c:pt idx="1460">
                  <c:v>124.31681865367469</c:v>
                </c:pt>
                <c:pt idx="1461">
                  <c:v>124.41080052498195</c:v>
                </c:pt>
                <c:pt idx="1462">
                  <c:v>124.50478239628922</c:v>
                </c:pt>
                <c:pt idx="1463">
                  <c:v>124.59876426759648</c:v>
                </c:pt>
                <c:pt idx="1464">
                  <c:v>124.69274613890374</c:v>
                </c:pt>
                <c:pt idx="1465">
                  <c:v>124.78672801021101</c:v>
                </c:pt>
                <c:pt idx="1466">
                  <c:v>124.88070988151827</c:v>
                </c:pt>
                <c:pt idx="1467">
                  <c:v>124.97469175282554</c:v>
                </c:pt>
                <c:pt idx="1468">
                  <c:v>125.0686736241328</c:v>
                </c:pt>
                <c:pt idx="1469">
                  <c:v>125.16265549544006</c:v>
                </c:pt>
                <c:pt idx="1470">
                  <c:v>125.25663736674733</c:v>
                </c:pt>
                <c:pt idx="1471">
                  <c:v>125.35061923805459</c:v>
                </c:pt>
                <c:pt idx="1472">
                  <c:v>125.44460110936186</c:v>
                </c:pt>
                <c:pt idx="1473">
                  <c:v>125.53858298066912</c:v>
                </c:pt>
                <c:pt idx="1474">
                  <c:v>125.63256485197638</c:v>
                </c:pt>
                <c:pt idx="1475">
                  <c:v>125.72654672328365</c:v>
                </c:pt>
                <c:pt idx="1476">
                  <c:v>125.82052859459091</c:v>
                </c:pt>
                <c:pt idx="1477">
                  <c:v>125.91451046589818</c:v>
                </c:pt>
                <c:pt idx="1478">
                  <c:v>126.00849233720544</c:v>
                </c:pt>
                <c:pt idx="1479">
                  <c:v>126.1024742085127</c:v>
                </c:pt>
                <c:pt idx="1480">
                  <c:v>126.19645607981997</c:v>
                </c:pt>
                <c:pt idx="1481">
                  <c:v>126.29043795112723</c:v>
                </c:pt>
                <c:pt idx="1482">
                  <c:v>126.3844198224345</c:v>
                </c:pt>
                <c:pt idx="1483">
                  <c:v>126.47840169374176</c:v>
                </c:pt>
                <c:pt idx="1484">
                  <c:v>126.57238356504902</c:v>
                </c:pt>
                <c:pt idx="1485">
                  <c:v>126.66636543635629</c:v>
                </c:pt>
                <c:pt idx="1486">
                  <c:v>126.76034730766355</c:v>
                </c:pt>
                <c:pt idx="1487">
                  <c:v>126.85432917897081</c:v>
                </c:pt>
                <c:pt idx="1488">
                  <c:v>126.94831105027808</c:v>
                </c:pt>
                <c:pt idx="1489">
                  <c:v>127.04229292158534</c:v>
                </c:pt>
                <c:pt idx="1490">
                  <c:v>127.13627479289261</c:v>
                </c:pt>
                <c:pt idx="1491">
                  <c:v>127.23025666419987</c:v>
                </c:pt>
                <c:pt idx="1492">
                  <c:v>127.32423853550713</c:v>
                </c:pt>
                <c:pt idx="1493">
                  <c:v>127.4182204068144</c:v>
                </c:pt>
                <c:pt idx="1494">
                  <c:v>127.51220227812166</c:v>
                </c:pt>
                <c:pt idx="1495">
                  <c:v>127.60618414942893</c:v>
                </c:pt>
                <c:pt idx="1496">
                  <c:v>127.70016602073619</c:v>
                </c:pt>
                <c:pt idx="1497">
                  <c:v>127.79414789204345</c:v>
                </c:pt>
                <c:pt idx="1498">
                  <c:v>127.88812976335072</c:v>
                </c:pt>
                <c:pt idx="1499">
                  <c:v>127.98211163465798</c:v>
                </c:pt>
                <c:pt idx="1500">
                  <c:v>128.07609350596525</c:v>
                </c:pt>
                <c:pt idx="1501">
                  <c:v>128.1700753772725</c:v>
                </c:pt>
                <c:pt idx="1502">
                  <c:v>128.26405724857975</c:v>
                </c:pt>
                <c:pt idx="1503">
                  <c:v>128.358039119887</c:v>
                </c:pt>
                <c:pt idx="1504">
                  <c:v>128.45202099119425</c:v>
                </c:pt>
                <c:pt idx="1505">
                  <c:v>128.5460028625015</c:v>
                </c:pt>
                <c:pt idx="1506">
                  <c:v>128.63998473380875</c:v>
                </c:pt>
                <c:pt idx="1507">
                  <c:v>128.733966605116</c:v>
                </c:pt>
                <c:pt idx="1508">
                  <c:v>128.82794847642324</c:v>
                </c:pt>
                <c:pt idx="1509">
                  <c:v>128.92193034773049</c:v>
                </c:pt>
                <c:pt idx="1510">
                  <c:v>129.01591221903774</c:v>
                </c:pt>
                <c:pt idx="1511">
                  <c:v>129.10989409034499</c:v>
                </c:pt>
                <c:pt idx="1512">
                  <c:v>129.20387596165224</c:v>
                </c:pt>
                <c:pt idx="1513">
                  <c:v>129.29785783295949</c:v>
                </c:pt>
                <c:pt idx="1514">
                  <c:v>129.39183970426674</c:v>
                </c:pt>
                <c:pt idx="1515">
                  <c:v>129.48582157557399</c:v>
                </c:pt>
                <c:pt idx="1516">
                  <c:v>129.57963234823569</c:v>
                </c:pt>
                <c:pt idx="1517">
                  <c:v>129.6731037117074</c:v>
                </c:pt>
                <c:pt idx="1518">
                  <c:v>129.76623994121249</c:v>
                </c:pt>
                <c:pt idx="1519">
                  <c:v>129.85904522590172</c:v>
                </c:pt>
                <c:pt idx="1520">
                  <c:v>129.95152367124993</c:v>
                </c:pt>
                <c:pt idx="1521">
                  <c:v>130.04367930136752</c:v>
                </c:pt>
                <c:pt idx="1522">
                  <c:v>130.13551606123082</c:v>
                </c:pt>
                <c:pt idx="1523">
                  <c:v>130.22703781883445</c:v>
                </c:pt>
                <c:pt idx="1524">
                  <c:v>130.31824836726909</c:v>
                </c:pt>
                <c:pt idx="1525">
                  <c:v>130.40915142672785</c:v>
                </c:pt>
                <c:pt idx="1526">
                  <c:v>130.49990191705288</c:v>
                </c:pt>
                <c:pt idx="1527">
                  <c:v>130.59065240737792</c:v>
                </c:pt>
                <c:pt idx="1528">
                  <c:v>130.68140289770295</c:v>
                </c:pt>
                <c:pt idx="1529">
                  <c:v>130.77215338802799</c:v>
                </c:pt>
                <c:pt idx="1530">
                  <c:v>130.86290387835302</c:v>
                </c:pt>
                <c:pt idx="1531">
                  <c:v>130.95365436867806</c:v>
                </c:pt>
                <c:pt idx="1532">
                  <c:v>131.04440485900309</c:v>
                </c:pt>
                <c:pt idx="1533">
                  <c:v>131.13515534932813</c:v>
                </c:pt>
                <c:pt idx="1534">
                  <c:v>131.22590583965317</c:v>
                </c:pt>
                <c:pt idx="1535">
                  <c:v>131.31732134461646</c:v>
                </c:pt>
                <c:pt idx="1536">
                  <c:v>131.41010689454612</c:v>
                </c:pt>
                <c:pt idx="1537">
                  <c:v>131.50432599906088</c:v>
                </c:pt>
                <c:pt idx="1538">
                  <c:v>131.60004723163485</c:v>
                </c:pt>
                <c:pt idx="1539">
                  <c:v>131.69734481356261</c:v>
                </c:pt>
                <c:pt idx="1540">
                  <c:v>131.79629928747113</c:v>
                </c:pt>
                <c:pt idx="1541">
                  <c:v>131.89699829775608</c:v>
                </c:pt>
                <c:pt idx="1542">
                  <c:v>131.99953749945203</c:v>
                </c:pt>
                <c:pt idx="1543">
                  <c:v>132.10402162235462</c:v>
                </c:pt>
                <c:pt idx="1544">
                  <c:v>132.21056572409381</c:v>
                </c:pt>
                <c:pt idx="1545">
                  <c:v>132.31818103776143</c:v>
                </c:pt>
                <c:pt idx="1546">
                  <c:v>132.42579635142906</c:v>
                </c:pt>
                <c:pt idx="1547">
                  <c:v>132.53341166509668</c:v>
                </c:pt>
                <c:pt idx="1548">
                  <c:v>132.6410269787643</c:v>
                </c:pt>
                <c:pt idx="1549">
                  <c:v>132.74864229243192</c:v>
                </c:pt>
                <c:pt idx="1550">
                  <c:v>132.85625760609955</c:v>
                </c:pt>
                <c:pt idx="1551">
                  <c:v>132.96387291976717</c:v>
                </c:pt>
                <c:pt idx="1552">
                  <c:v>133.07148823343479</c:v>
                </c:pt>
                <c:pt idx="1553">
                  <c:v>133.17910354710241</c:v>
                </c:pt>
                <c:pt idx="1554">
                  <c:v>133.28671886077004</c:v>
                </c:pt>
                <c:pt idx="1555">
                  <c:v>133.39433417443766</c:v>
                </c:pt>
                <c:pt idx="1556">
                  <c:v>133.50194948810528</c:v>
                </c:pt>
                <c:pt idx="1557">
                  <c:v>133.6095648017729</c:v>
                </c:pt>
                <c:pt idx="1558">
                  <c:v>133.71718011544053</c:v>
                </c:pt>
                <c:pt idx="1559">
                  <c:v>133.82479542910815</c:v>
                </c:pt>
                <c:pt idx="1560">
                  <c:v>133.93241074277577</c:v>
                </c:pt>
                <c:pt idx="1561">
                  <c:v>134.04002605644339</c:v>
                </c:pt>
                <c:pt idx="1562">
                  <c:v>134.14764137011102</c:v>
                </c:pt>
                <c:pt idx="1563">
                  <c:v>134.25525668377864</c:v>
                </c:pt>
                <c:pt idx="1564">
                  <c:v>134.36287199744626</c:v>
                </c:pt>
                <c:pt idx="1565">
                  <c:v>134.47048731111389</c:v>
                </c:pt>
                <c:pt idx="1566">
                  <c:v>134.57810262478151</c:v>
                </c:pt>
                <c:pt idx="1567">
                  <c:v>134.68571793844913</c:v>
                </c:pt>
                <c:pt idx="1568">
                  <c:v>134.79333325211675</c:v>
                </c:pt>
                <c:pt idx="1569">
                  <c:v>134.90094856578438</c:v>
                </c:pt>
                <c:pt idx="1570">
                  <c:v>135.008563879452</c:v>
                </c:pt>
                <c:pt idx="1571">
                  <c:v>135.11617919311962</c:v>
                </c:pt>
                <c:pt idx="1572">
                  <c:v>135.22379450678724</c:v>
                </c:pt>
                <c:pt idx="1573">
                  <c:v>135.33140982045487</c:v>
                </c:pt>
                <c:pt idx="1574">
                  <c:v>135.43902513412249</c:v>
                </c:pt>
                <c:pt idx="1575">
                  <c:v>135.54664044779011</c:v>
                </c:pt>
                <c:pt idx="1576">
                  <c:v>135.65425576145773</c:v>
                </c:pt>
                <c:pt idx="1577">
                  <c:v>135.76187107512536</c:v>
                </c:pt>
                <c:pt idx="1578">
                  <c:v>135.86948638879298</c:v>
                </c:pt>
                <c:pt idx="1579">
                  <c:v>135.9771017024606</c:v>
                </c:pt>
                <c:pt idx="1580">
                  <c:v>136.08471701612822</c:v>
                </c:pt>
                <c:pt idx="1581">
                  <c:v>136.19233232979585</c:v>
                </c:pt>
                <c:pt idx="1582">
                  <c:v>136.29994764346347</c:v>
                </c:pt>
                <c:pt idx="1583">
                  <c:v>136.40756295713109</c:v>
                </c:pt>
                <c:pt idx="1584">
                  <c:v>136.51517827079871</c:v>
                </c:pt>
                <c:pt idx="1585">
                  <c:v>136.62279358446634</c:v>
                </c:pt>
                <c:pt idx="1586">
                  <c:v>136.73040889813396</c:v>
                </c:pt>
                <c:pt idx="1587">
                  <c:v>136.83802421180158</c:v>
                </c:pt>
                <c:pt idx="1588">
                  <c:v>136.9456395254692</c:v>
                </c:pt>
                <c:pt idx="1589">
                  <c:v>137.05325483913683</c:v>
                </c:pt>
                <c:pt idx="1590">
                  <c:v>137.16063378470406</c:v>
                </c:pt>
                <c:pt idx="1591">
                  <c:v>137.26754454534452</c:v>
                </c:pt>
                <c:pt idx="1592">
                  <c:v>137.37399404144489</c:v>
                </c:pt>
                <c:pt idx="1593">
                  <c:v>137.47998902919775</c:v>
                </c:pt>
                <c:pt idx="1594">
                  <c:v>137.5855361059854</c:v>
                </c:pt>
                <c:pt idx="1595">
                  <c:v>137.69064171553904</c:v>
                </c:pt>
                <c:pt idx="1596">
                  <c:v>137.79531215288469</c:v>
                </c:pt>
                <c:pt idx="1597">
                  <c:v>137.89955356908652</c:v>
                </c:pt>
                <c:pt idx="1598">
                  <c:v>138.00337197579765</c:v>
                </c:pt>
                <c:pt idx="1599">
                  <c:v>138.10677324962791</c:v>
                </c:pt>
                <c:pt idx="1600">
                  <c:v>138.20976313633724</c:v>
                </c:pt>
                <c:pt idx="1601">
                  <c:v>138.31234725486371</c:v>
                </c:pt>
                <c:pt idx="1602">
                  <c:v>138.41453110119323</c:v>
                </c:pt>
                <c:pt idx="1603">
                  <c:v>138.51630410036717</c:v>
                </c:pt>
                <c:pt idx="1604">
                  <c:v>138.61765609673424</c:v>
                </c:pt>
                <c:pt idx="1605">
                  <c:v>138.71859303655725</c:v>
                </c:pt>
                <c:pt idx="1606">
                  <c:v>138.81912073143454</c:v>
                </c:pt>
                <c:pt idx="1607">
                  <c:v>138.91924486251577</c:v>
                </c:pt>
                <c:pt idx="1608">
                  <c:v>139.01897098454961</c:v>
                </c:pt>
                <c:pt idx="1609">
                  <c:v>139.11830452977176</c:v>
                </c:pt>
                <c:pt idx="1610">
                  <c:v>139.21725081164047</c:v>
                </c:pt>
                <c:pt idx="1611">
                  <c:v>139.31581502842724</c:v>
                </c:pt>
                <c:pt idx="1612">
                  <c:v>139.41400226666929</c:v>
                </c:pt>
                <c:pt idx="1613">
                  <c:v>139.5118175044903</c:v>
                </c:pt>
                <c:pt idx="1614">
                  <c:v>139.60926561479542</c:v>
                </c:pt>
                <c:pt idx="1615">
                  <c:v>139.70635136834642</c:v>
                </c:pt>
                <c:pt idx="1616">
                  <c:v>139.80306711504605</c:v>
                </c:pt>
                <c:pt idx="1617">
                  <c:v>139.89940550156638</c:v>
                </c:pt>
                <c:pt idx="1618">
                  <c:v>139.99537159672582</c:v>
                </c:pt>
                <c:pt idx="1619">
                  <c:v>140.09097036031415</c:v>
                </c:pt>
                <c:pt idx="1620">
                  <c:v>140.18620664633511</c:v>
                </c:pt>
                <c:pt idx="1621">
                  <c:v>140.28108520612622</c:v>
                </c:pt>
                <c:pt idx="1622">
                  <c:v>140.37561069136137</c:v>
                </c:pt>
                <c:pt idx="1623">
                  <c:v>140.46978765694166</c:v>
                </c:pt>
                <c:pt idx="1624">
                  <c:v>140.56362056377935</c:v>
                </c:pt>
                <c:pt idx="1625">
                  <c:v>140.65711378148001</c:v>
                </c:pt>
                <c:pt idx="1626">
                  <c:v>140.75027159092693</c:v>
                </c:pt>
                <c:pt idx="1627">
                  <c:v>140.84309818677255</c:v>
                </c:pt>
                <c:pt idx="1628">
                  <c:v>140.93559767984075</c:v>
                </c:pt>
                <c:pt idx="1629">
                  <c:v>141.0277740994438</c:v>
                </c:pt>
                <c:pt idx="1630">
                  <c:v>141.1196313956178</c:v>
                </c:pt>
                <c:pt idx="1631">
                  <c:v>141.21117344128001</c:v>
                </c:pt>
                <c:pt idx="1632">
                  <c:v>141.30240403431134</c:v>
                </c:pt>
                <c:pt idx="1633">
                  <c:v>141.39332689956728</c:v>
                </c:pt>
                <c:pt idx="1634">
                  <c:v>141.48394569082012</c:v>
                </c:pt>
                <c:pt idx="1635">
                  <c:v>141.57426399263531</c:v>
                </c:pt>
                <c:pt idx="1636">
                  <c:v>141.66428532218472</c:v>
                </c:pt>
                <c:pt idx="1637">
                  <c:v>141.75401313099948</c:v>
                </c:pt>
                <c:pt idx="1638">
                  <c:v>141.84345080666446</c:v>
                </c:pt>
                <c:pt idx="1639">
                  <c:v>141.93260167445735</c:v>
                </c:pt>
                <c:pt idx="1640">
                  <c:v>142.0214689989339</c:v>
                </c:pt>
                <c:pt idx="1641">
                  <c:v>142.11005598546186</c:v>
                </c:pt>
                <c:pt idx="1642">
                  <c:v>142.19836578170558</c:v>
                </c:pt>
                <c:pt idx="1643">
                  <c:v>142.28645870292203</c:v>
                </c:pt>
                <c:pt idx="1644">
                  <c:v>142.37445084057137</c:v>
                </c:pt>
                <c:pt idx="1645">
                  <c:v>142.46245683156593</c:v>
                </c:pt>
                <c:pt idx="1646">
                  <c:v>142.5505911761536</c:v>
                </c:pt>
                <c:pt idx="1647">
                  <c:v>142.63896954936197</c:v>
                </c:pt>
                <c:pt idx="1648">
                  <c:v>142.72771014822413</c:v>
                </c:pt>
                <c:pt idx="1649">
                  <c:v>142.8169351192349</c:v>
                </c:pt>
                <c:pt idx="1650">
                  <c:v>142.90677211563994</c:v>
                </c:pt>
                <c:pt idx="1651">
                  <c:v>142.99729416980762</c:v>
                </c:pt>
                <c:pt idx="1652">
                  <c:v>143.0885158850825</c:v>
                </c:pt>
                <c:pt idx="1653">
                  <c:v>143.18045239981438</c:v>
                </c:pt>
                <c:pt idx="1654">
                  <c:v>143.27311941528231</c:v>
                </c:pt>
                <c:pt idx="1655">
                  <c:v>143.36653322552255</c:v>
                </c:pt>
                <c:pt idx="1656">
                  <c:v>143.46071074922179</c:v>
                </c:pt>
                <c:pt idx="1657">
                  <c:v>143.55566956385294</c:v>
                </c:pt>
                <c:pt idx="1658">
                  <c:v>143.65142794224943</c:v>
                </c:pt>
                <c:pt idx="1659">
                  <c:v>143.74800489183463</c:v>
                </c:pt>
                <c:pt idx="1660">
                  <c:v>143.84542019674569</c:v>
                </c:pt>
                <c:pt idx="1661">
                  <c:v>143.9436282582933</c:v>
                </c:pt>
                <c:pt idx="1662">
                  <c:v>144.04249911587107</c:v>
                </c:pt>
                <c:pt idx="1663">
                  <c:v>144.14188096838578</c:v>
                </c:pt>
                <c:pt idx="1664">
                  <c:v>144.24161468859629</c:v>
                </c:pt>
                <c:pt idx="1665">
                  <c:v>144.34153604764819</c:v>
                </c:pt>
                <c:pt idx="1666">
                  <c:v>144.44147814667653</c:v>
                </c:pt>
                <c:pt idx="1667">
                  <c:v>144.54127395829966</c:v>
                </c:pt>
                <c:pt idx="1668">
                  <c:v>144.64075887201992</c:v>
                </c:pt>
                <c:pt idx="1669">
                  <c:v>144.73985447888086</c:v>
                </c:pt>
                <c:pt idx="1670">
                  <c:v>144.83856602133719</c:v>
                </c:pt>
                <c:pt idx="1671">
                  <c:v>144.93689862878847</c:v>
                </c:pt>
                <c:pt idx="1672">
                  <c:v>145.03477873978045</c:v>
                </c:pt>
                <c:pt idx="1673">
                  <c:v>145.13205861752056</c:v>
                </c:pt>
                <c:pt idx="1674">
                  <c:v>145.22858685433766</c:v>
                </c:pt>
                <c:pt idx="1675">
                  <c:v>145.32422306251868</c:v>
                </c:pt>
                <c:pt idx="1676">
                  <c:v>145.41885099987744</c:v>
                </c:pt>
                <c:pt idx="1677">
                  <c:v>145.51236671123712</c:v>
                </c:pt>
                <c:pt idx="1678">
                  <c:v>145.60467894244528</c:v>
                </c:pt>
                <c:pt idx="1679">
                  <c:v>145.69570922448293</c:v>
                </c:pt>
                <c:pt idx="1680">
                  <c:v>145.78545114526781</c:v>
                </c:pt>
                <c:pt idx="1681">
                  <c:v>145.87396014517296</c:v>
                </c:pt>
                <c:pt idx="1682">
                  <c:v>145.96128783098189</c:v>
                </c:pt>
                <c:pt idx="1683">
                  <c:v>146.04748233664847</c:v>
                </c:pt>
                <c:pt idx="1684">
                  <c:v>146.13258864156273</c:v>
                </c:pt>
                <c:pt idx="1685">
                  <c:v>146.2166488522837</c:v>
                </c:pt>
                <c:pt idx="1686">
                  <c:v>146.29970245273677</c:v>
                </c:pt>
                <c:pt idx="1687">
                  <c:v>146.38178652708467</c:v>
                </c:pt>
                <c:pt idx="1688">
                  <c:v>146.46293595883319</c:v>
                </c:pt>
                <c:pt idx="1689">
                  <c:v>146.54318360919666</c:v>
                </c:pt>
                <c:pt idx="1690">
                  <c:v>146.62260189940994</c:v>
                </c:pt>
                <c:pt idx="1691">
                  <c:v>146.70129856466588</c:v>
                </c:pt>
                <c:pt idx="1692">
                  <c:v>146.77937353132543</c:v>
                </c:pt>
                <c:pt idx="1693">
                  <c:v>146.85692026841417</c:v>
                </c:pt>
                <c:pt idx="1694">
                  <c:v>146.93402694163279</c:v>
                </c:pt>
                <c:pt idx="1695">
                  <c:v>147.01077741380681</c:v>
                </c:pt>
                <c:pt idx="1696">
                  <c:v>147.08725212649148</c:v>
                </c:pt>
                <c:pt idx="1697">
                  <c:v>147.16352889073499</c:v>
                </c:pt>
                <c:pt idx="1698">
                  <c:v>147.23964661571705</c:v>
                </c:pt>
                <c:pt idx="1699">
                  <c:v>147.31560658354206</c:v>
                </c:pt>
                <c:pt idx="1700">
                  <c:v>147.39141006013381</c:v>
                </c:pt>
                <c:pt idx="1701">
                  <c:v>147.4670582955178</c:v>
                </c:pt>
                <c:pt idx="1702">
                  <c:v>147.54255252409746</c:v>
                </c:pt>
                <c:pt idx="1703">
                  <c:v>147.61789396492421</c:v>
                </c:pt>
                <c:pt idx="1704">
                  <c:v>147.69308382196147</c:v>
                </c:pt>
                <c:pt idx="1705">
                  <c:v>147.76812328434295</c:v>
                </c:pt>
                <c:pt idx="1706">
                  <c:v>147.8430135266253</c:v>
                </c:pt>
                <c:pt idx="1707">
                  <c:v>147.9177515506868</c:v>
                </c:pt>
              </c:numCache>
            </c:numRef>
          </c:cat>
          <c:val>
            <c:numRef>
              <c:f>Track!$C$2:$C$1709</c:f>
              <c:numCache>
                <c:formatCode>0.00</c:formatCode>
                <c:ptCount val="1708"/>
                <c:pt idx="0">
                  <c:v>106.53660000000001</c:v>
                </c:pt>
                <c:pt idx="1">
                  <c:v>106.53660000000001</c:v>
                </c:pt>
                <c:pt idx="2">
                  <c:v>106.53660000000001</c:v>
                </c:pt>
                <c:pt idx="3">
                  <c:v>106.53660000000001</c:v>
                </c:pt>
                <c:pt idx="4">
                  <c:v>106.53660000000001</c:v>
                </c:pt>
                <c:pt idx="5">
                  <c:v>106.53660000000001</c:v>
                </c:pt>
                <c:pt idx="6">
                  <c:v>106.53660000000001</c:v>
                </c:pt>
                <c:pt idx="7">
                  <c:v>106.53660000000001</c:v>
                </c:pt>
                <c:pt idx="8">
                  <c:v>106.53660000000001</c:v>
                </c:pt>
                <c:pt idx="9">
                  <c:v>106.53660000000001</c:v>
                </c:pt>
                <c:pt idx="10">
                  <c:v>106.53660000000001</c:v>
                </c:pt>
                <c:pt idx="11">
                  <c:v>106.53660000000001</c:v>
                </c:pt>
                <c:pt idx="12">
                  <c:v>106.53660000000001</c:v>
                </c:pt>
                <c:pt idx="13">
                  <c:v>106.53660000000001</c:v>
                </c:pt>
                <c:pt idx="14">
                  <c:v>106.53660000000001</c:v>
                </c:pt>
                <c:pt idx="15">
                  <c:v>106.53660000000001</c:v>
                </c:pt>
                <c:pt idx="16">
                  <c:v>106.53660000000001</c:v>
                </c:pt>
                <c:pt idx="17">
                  <c:v>106.53660000000001</c:v>
                </c:pt>
                <c:pt idx="18">
                  <c:v>106.53660000000001</c:v>
                </c:pt>
                <c:pt idx="19">
                  <c:v>106.53660000000001</c:v>
                </c:pt>
                <c:pt idx="20">
                  <c:v>106.53660000000001</c:v>
                </c:pt>
                <c:pt idx="21">
                  <c:v>106.53660000000001</c:v>
                </c:pt>
                <c:pt idx="22">
                  <c:v>106.53660000000001</c:v>
                </c:pt>
                <c:pt idx="23">
                  <c:v>106.53660000000001</c:v>
                </c:pt>
                <c:pt idx="24">
                  <c:v>106.53660000000001</c:v>
                </c:pt>
                <c:pt idx="25">
                  <c:v>106.53660000000001</c:v>
                </c:pt>
                <c:pt idx="26">
                  <c:v>106.53660000000001</c:v>
                </c:pt>
                <c:pt idx="27">
                  <c:v>106.53660000000001</c:v>
                </c:pt>
                <c:pt idx="28">
                  <c:v>106.53660000000001</c:v>
                </c:pt>
                <c:pt idx="29">
                  <c:v>106.53660000000001</c:v>
                </c:pt>
                <c:pt idx="30">
                  <c:v>106.53660000000001</c:v>
                </c:pt>
                <c:pt idx="31">
                  <c:v>106.53660000000001</c:v>
                </c:pt>
                <c:pt idx="32">
                  <c:v>106.53660000000001</c:v>
                </c:pt>
                <c:pt idx="33">
                  <c:v>106.53660000000001</c:v>
                </c:pt>
                <c:pt idx="34">
                  <c:v>106.53660000000001</c:v>
                </c:pt>
                <c:pt idx="35">
                  <c:v>106.53660000000001</c:v>
                </c:pt>
                <c:pt idx="36">
                  <c:v>106.53660000000001</c:v>
                </c:pt>
                <c:pt idx="37">
                  <c:v>106.53660000000001</c:v>
                </c:pt>
                <c:pt idx="38">
                  <c:v>106.53660000000001</c:v>
                </c:pt>
                <c:pt idx="39">
                  <c:v>106.53660000000001</c:v>
                </c:pt>
                <c:pt idx="40">
                  <c:v>106.53660000000001</c:v>
                </c:pt>
                <c:pt idx="41">
                  <c:v>106.53660000000001</c:v>
                </c:pt>
                <c:pt idx="42">
                  <c:v>106.53660000000001</c:v>
                </c:pt>
                <c:pt idx="43">
                  <c:v>106.53660000000001</c:v>
                </c:pt>
                <c:pt idx="44">
                  <c:v>106.53660000000001</c:v>
                </c:pt>
                <c:pt idx="45">
                  <c:v>106.53660000000001</c:v>
                </c:pt>
                <c:pt idx="46">
                  <c:v>106.53660000000001</c:v>
                </c:pt>
                <c:pt idx="47">
                  <c:v>106.53660000000001</c:v>
                </c:pt>
                <c:pt idx="48">
                  <c:v>106.53660000000001</c:v>
                </c:pt>
                <c:pt idx="49">
                  <c:v>106.53660000000001</c:v>
                </c:pt>
                <c:pt idx="50">
                  <c:v>106.53660000000001</c:v>
                </c:pt>
                <c:pt idx="51">
                  <c:v>106.53660000000001</c:v>
                </c:pt>
                <c:pt idx="52">
                  <c:v>106.53660000000001</c:v>
                </c:pt>
                <c:pt idx="53">
                  <c:v>106.53660000000001</c:v>
                </c:pt>
                <c:pt idx="54">
                  <c:v>106.53660000000001</c:v>
                </c:pt>
                <c:pt idx="55">
                  <c:v>106.53660000000001</c:v>
                </c:pt>
                <c:pt idx="56">
                  <c:v>106.53660000000001</c:v>
                </c:pt>
                <c:pt idx="57">
                  <c:v>106.53660000000001</c:v>
                </c:pt>
                <c:pt idx="58">
                  <c:v>106.53660000000001</c:v>
                </c:pt>
                <c:pt idx="59">
                  <c:v>106.53660000000001</c:v>
                </c:pt>
                <c:pt idx="60">
                  <c:v>106.53660000000001</c:v>
                </c:pt>
                <c:pt idx="61">
                  <c:v>106.53660000000001</c:v>
                </c:pt>
                <c:pt idx="62">
                  <c:v>106.53660000000001</c:v>
                </c:pt>
                <c:pt idx="63">
                  <c:v>106.53660000000001</c:v>
                </c:pt>
                <c:pt idx="64">
                  <c:v>106.53660000000001</c:v>
                </c:pt>
                <c:pt idx="65">
                  <c:v>106.53660000000001</c:v>
                </c:pt>
                <c:pt idx="66">
                  <c:v>106.53660000000001</c:v>
                </c:pt>
                <c:pt idx="67">
                  <c:v>106.53660000000001</c:v>
                </c:pt>
                <c:pt idx="68">
                  <c:v>106.53660000000001</c:v>
                </c:pt>
                <c:pt idx="69">
                  <c:v>106.53660000000001</c:v>
                </c:pt>
                <c:pt idx="70">
                  <c:v>106.53660000000001</c:v>
                </c:pt>
                <c:pt idx="71">
                  <c:v>106.53660000000001</c:v>
                </c:pt>
                <c:pt idx="72">
                  <c:v>106.53660000000001</c:v>
                </c:pt>
                <c:pt idx="73">
                  <c:v>106.53660000000001</c:v>
                </c:pt>
                <c:pt idx="74">
                  <c:v>106.53660000000001</c:v>
                </c:pt>
                <c:pt idx="75">
                  <c:v>106.53660000000001</c:v>
                </c:pt>
                <c:pt idx="76">
                  <c:v>106.53660000000001</c:v>
                </c:pt>
                <c:pt idx="77">
                  <c:v>106.53660000000001</c:v>
                </c:pt>
                <c:pt idx="78">
                  <c:v>106.53660000000001</c:v>
                </c:pt>
                <c:pt idx="79">
                  <c:v>106.53660000000001</c:v>
                </c:pt>
                <c:pt idx="80">
                  <c:v>106.53660000000001</c:v>
                </c:pt>
                <c:pt idx="81">
                  <c:v>106.53660000000001</c:v>
                </c:pt>
                <c:pt idx="82">
                  <c:v>106.53660000000001</c:v>
                </c:pt>
                <c:pt idx="83">
                  <c:v>106.53660000000001</c:v>
                </c:pt>
                <c:pt idx="84">
                  <c:v>106.53660000000001</c:v>
                </c:pt>
                <c:pt idx="85">
                  <c:v>106.53660000000001</c:v>
                </c:pt>
                <c:pt idx="86">
                  <c:v>106.53660000000001</c:v>
                </c:pt>
                <c:pt idx="87">
                  <c:v>106.53660000000001</c:v>
                </c:pt>
                <c:pt idx="88">
                  <c:v>106.53660000000001</c:v>
                </c:pt>
                <c:pt idx="89">
                  <c:v>106.53660000000001</c:v>
                </c:pt>
                <c:pt idx="90">
                  <c:v>106.53660000000001</c:v>
                </c:pt>
                <c:pt idx="91">
                  <c:v>106.53660000000001</c:v>
                </c:pt>
                <c:pt idx="92">
                  <c:v>106.53660000000001</c:v>
                </c:pt>
                <c:pt idx="93">
                  <c:v>106.53660000000001</c:v>
                </c:pt>
                <c:pt idx="94">
                  <c:v>106.53660000000001</c:v>
                </c:pt>
                <c:pt idx="95">
                  <c:v>106.53660000000001</c:v>
                </c:pt>
                <c:pt idx="96">
                  <c:v>106.53660000000001</c:v>
                </c:pt>
                <c:pt idx="97">
                  <c:v>106.53660000000001</c:v>
                </c:pt>
                <c:pt idx="98">
                  <c:v>106.53660000000001</c:v>
                </c:pt>
                <c:pt idx="99">
                  <c:v>106.53660000000001</c:v>
                </c:pt>
                <c:pt idx="100">
                  <c:v>106.53660000000001</c:v>
                </c:pt>
                <c:pt idx="101">
                  <c:v>106.53660000000001</c:v>
                </c:pt>
                <c:pt idx="102">
                  <c:v>106.53660000000001</c:v>
                </c:pt>
                <c:pt idx="103">
                  <c:v>106.53660000000001</c:v>
                </c:pt>
                <c:pt idx="104">
                  <c:v>106.53660000000001</c:v>
                </c:pt>
                <c:pt idx="105">
                  <c:v>106.53660000000001</c:v>
                </c:pt>
                <c:pt idx="106">
                  <c:v>106.53660000000001</c:v>
                </c:pt>
                <c:pt idx="107">
                  <c:v>106.53660000000001</c:v>
                </c:pt>
                <c:pt idx="108">
                  <c:v>106.53660000000001</c:v>
                </c:pt>
                <c:pt idx="109">
                  <c:v>106.53660000000001</c:v>
                </c:pt>
                <c:pt idx="110">
                  <c:v>106.53660000000001</c:v>
                </c:pt>
                <c:pt idx="111">
                  <c:v>106.53660000000001</c:v>
                </c:pt>
                <c:pt idx="112">
                  <c:v>106.53660000000001</c:v>
                </c:pt>
                <c:pt idx="113">
                  <c:v>106.53660000000001</c:v>
                </c:pt>
                <c:pt idx="114">
                  <c:v>106.53660000000001</c:v>
                </c:pt>
                <c:pt idx="115">
                  <c:v>106.53660000000001</c:v>
                </c:pt>
                <c:pt idx="116">
                  <c:v>106.53660000000001</c:v>
                </c:pt>
                <c:pt idx="117">
                  <c:v>106.53660000000001</c:v>
                </c:pt>
                <c:pt idx="118">
                  <c:v>106.53660000000001</c:v>
                </c:pt>
                <c:pt idx="119">
                  <c:v>106.53660000000001</c:v>
                </c:pt>
                <c:pt idx="120">
                  <c:v>106.53660000000001</c:v>
                </c:pt>
                <c:pt idx="121">
                  <c:v>106.53660000000001</c:v>
                </c:pt>
                <c:pt idx="122">
                  <c:v>106.53660000000001</c:v>
                </c:pt>
                <c:pt idx="123">
                  <c:v>106.53660000000001</c:v>
                </c:pt>
                <c:pt idx="124">
                  <c:v>106.53660000000001</c:v>
                </c:pt>
                <c:pt idx="125">
                  <c:v>106.53660000000001</c:v>
                </c:pt>
                <c:pt idx="126">
                  <c:v>106.53660000000001</c:v>
                </c:pt>
                <c:pt idx="127">
                  <c:v>106.53660000000001</c:v>
                </c:pt>
                <c:pt idx="128">
                  <c:v>106.53660000000001</c:v>
                </c:pt>
                <c:pt idx="129">
                  <c:v>106.53660000000001</c:v>
                </c:pt>
                <c:pt idx="130">
                  <c:v>106.53660000000001</c:v>
                </c:pt>
                <c:pt idx="131">
                  <c:v>106.53660000000001</c:v>
                </c:pt>
                <c:pt idx="132">
                  <c:v>106.53660000000001</c:v>
                </c:pt>
                <c:pt idx="133">
                  <c:v>106.53660000000001</c:v>
                </c:pt>
                <c:pt idx="134">
                  <c:v>106.53660000000001</c:v>
                </c:pt>
                <c:pt idx="135">
                  <c:v>106.53660000000001</c:v>
                </c:pt>
                <c:pt idx="136">
                  <c:v>106.53660000000001</c:v>
                </c:pt>
                <c:pt idx="137">
                  <c:v>106.53660000000001</c:v>
                </c:pt>
                <c:pt idx="138">
                  <c:v>106.53660000000001</c:v>
                </c:pt>
                <c:pt idx="139">
                  <c:v>106.53660000000001</c:v>
                </c:pt>
                <c:pt idx="140">
                  <c:v>106.53660000000001</c:v>
                </c:pt>
                <c:pt idx="141">
                  <c:v>106.53660000000001</c:v>
                </c:pt>
                <c:pt idx="142">
                  <c:v>106.53660000000001</c:v>
                </c:pt>
                <c:pt idx="143">
                  <c:v>106.53660000000001</c:v>
                </c:pt>
                <c:pt idx="144">
                  <c:v>106.53660000000001</c:v>
                </c:pt>
                <c:pt idx="145">
                  <c:v>106.53660000000001</c:v>
                </c:pt>
                <c:pt idx="146">
                  <c:v>106.53660000000001</c:v>
                </c:pt>
                <c:pt idx="147">
                  <c:v>106.53660000000001</c:v>
                </c:pt>
                <c:pt idx="148">
                  <c:v>106.53660000000001</c:v>
                </c:pt>
                <c:pt idx="149">
                  <c:v>106.53660000000001</c:v>
                </c:pt>
                <c:pt idx="150">
                  <c:v>106.53660000000001</c:v>
                </c:pt>
                <c:pt idx="151">
                  <c:v>106.53660000000001</c:v>
                </c:pt>
                <c:pt idx="152">
                  <c:v>106.53660000000001</c:v>
                </c:pt>
                <c:pt idx="153">
                  <c:v>106.53660000000001</c:v>
                </c:pt>
                <c:pt idx="154">
                  <c:v>106.53660000000001</c:v>
                </c:pt>
                <c:pt idx="155">
                  <c:v>106.53660000000001</c:v>
                </c:pt>
                <c:pt idx="156">
                  <c:v>106.53660000000001</c:v>
                </c:pt>
                <c:pt idx="157">
                  <c:v>106.53660000000001</c:v>
                </c:pt>
                <c:pt idx="158">
                  <c:v>106.53660000000001</c:v>
                </c:pt>
                <c:pt idx="159">
                  <c:v>106.53660000000001</c:v>
                </c:pt>
                <c:pt idx="160">
                  <c:v>106.53660000000001</c:v>
                </c:pt>
                <c:pt idx="161">
                  <c:v>106.53660000000001</c:v>
                </c:pt>
                <c:pt idx="162">
                  <c:v>106.53660000000001</c:v>
                </c:pt>
                <c:pt idx="163">
                  <c:v>106.53660000000001</c:v>
                </c:pt>
                <c:pt idx="164">
                  <c:v>106.53660000000001</c:v>
                </c:pt>
                <c:pt idx="165">
                  <c:v>106.53660000000001</c:v>
                </c:pt>
                <c:pt idx="166">
                  <c:v>106.53660000000001</c:v>
                </c:pt>
                <c:pt idx="167">
                  <c:v>106.53660000000001</c:v>
                </c:pt>
                <c:pt idx="168">
                  <c:v>106.53660000000001</c:v>
                </c:pt>
                <c:pt idx="169">
                  <c:v>106.53660000000001</c:v>
                </c:pt>
                <c:pt idx="170">
                  <c:v>106.53660000000001</c:v>
                </c:pt>
                <c:pt idx="171">
                  <c:v>106.53660000000001</c:v>
                </c:pt>
                <c:pt idx="172">
                  <c:v>106.53660000000001</c:v>
                </c:pt>
                <c:pt idx="173">
                  <c:v>106.53660000000001</c:v>
                </c:pt>
                <c:pt idx="174">
                  <c:v>106.53660000000001</c:v>
                </c:pt>
                <c:pt idx="175">
                  <c:v>106.53660000000001</c:v>
                </c:pt>
                <c:pt idx="176">
                  <c:v>106.53660000000001</c:v>
                </c:pt>
                <c:pt idx="177">
                  <c:v>106.53660000000001</c:v>
                </c:pt>
                <c:pt idx="178">
                  <c:v>106.53660000000001</c:v>
                </c:pt>
                <c:pt idx="179">
                  <c:v>106.53660000000001</c:v>
                </c:pt>
                <c:pt idx="180">
                  <c:v>106.53660000000001</c:v>
                </c:pt>
                <c:pt idx="181">
                  <c:v>106.53660000000001</c:v>
                </c:pt>
                <c:pt idx="182">
                  <c:v>106.53660000000001</c:v>
                </c:pt>
                <c:pt idx="183">
                  <c:v>106.53660000000001</c:v>
                </c:pt>
                <c:pt idx="184">
                  <c:v>106.53660000000001</c:v>
                </c:pt>
                <c:pt idx="185">
                  <c:v>106.53660000000001</c:v>
                </c:pt>
                <c:pt idx="186">
                  <c:v>106.53660000000001</c:v>
                </c:pt>
                <c:pt idx="187">
                  <c:v>106.53660000000001</c:v>
                </c:pt>
                <c:pt idx="188">
                  <c:v>106.53660000000001</c:v>
                </c:pt>
                <c:pt idx="189">
                  <c:v>106.53660000000001</c:v>
                </c:pt>
                <c:pt idx="190">
                  <c:v>106.53660000000001</c:v>
                </c:pt>
                <c:pt idx="191">
                  <c:v>106.53660000000001</c:v>
                </c:pt>
                <c:pt idx="192">
                  <c:v>106.53660000000001</c:v>
                </c:pt>
                <c:pt idx="193">
                  <c:v>106.53660000000001</c:v>
                </c:pt>
                <c:pt idx="194">
                  <c:v>106.53660000000001</c:v>
                </c:pt>
                <c:pt idx="195">
                  <c:v>106.53660000000001</c:v>
                </c:pt>
                <c:pt idx="196">
                  <c:v>106.53660000000001</c:v>
                </c:pt>
                <c:pt idx="197">
                  <c:v>106.53660000000001</c:v>
                </c:pt>
                <c:pt idx="198">
                  <c:v>106.53660000000001</c:v>
                </c:pt>
                <c:pt idx="199">
                  <c:v>106.53660000000001</c:v>
                </c:pt>
                <c:pt idx="200">
                  <c:v>106.53660000000001</c:v>
                </c:pt>
                <c:pt idx="201">
                  <c:v>106.53660000000001</c:v>
                </c:pt>
                <c:pt idx="202">
                  <c:v>106.53660000000001</c:v>
                </c:pt>
                <c:pt idx="203">
                  <c:v>106.53660000000001</c:v>
                </c:pt>
                <c:pt idx="204">
                  <c:v>106.53660000000001</c:v>
                </c:pt>
                <c:pt idx="205">
                  <c:v>106.53660000000001</c:v>
                </c:pt>
                <c:pt idx="206">
                  <c:v>106.53660000000001</c:v>
                </c:pt>
                <c:pt idx="207">
                  <c:v>106.53660000000001</c:v>
                </c:pt>
                <c:pt idx="208">
                  <c:v>106.53660000000001</c:v>
                </c:pt>
                <c:pt idx="209">
                  <c:v>106.53660000000001</c:v>
                </c:pt>
                <c:pt idx="210">
                  <c:v>106.53660000000001</c:v>
                </c:pt>
                <c:pt idx="211">
                  <c:v>106.53660000000001</c:v>
                </c:pt>
                <c:pt idx="212">
                  <c:v>106.53660000000001</c:v>
                </c:pt>
                <c:pt idx="213">
                  <c:v>106.53660000000001</c:v>
                </c:pt>
                <c:pt idx="214">
                  <c:v>106.53660000000001</c:v>
                </c:pt>
                <c:pt idx="215">
                  <c:v>106.53660000000001</c:v>
                </c:pt>
                <c:pt idx="216">
                  <c:v>106.53660000000001</c:v>
                </c:pt>
                <c:pt idx="217">
                  <c:v>106.53660000000001</c:v>
                </c:pt>
                <c:pt idx="218">
                  <c:v>106.53660000000001</c:v>
                </c:pt>
                <c:pt idx="219">
                  <c:v>106.53660000000001</c:v>
                </c:pt>
                <c:pt idx="220">
                  <c:v>106.53660000000001</c:v>
                </c:pt>
                <c:pt idx="221">
                  <c:v>106.53660000000001</c:v>
                </c:pt>
                <c:pt idx="222">
                  <c:v>106.53660000000001</c:v>
                </c:pt>
                <c:pt idx="223">
                  <c:v>106.53660000000001</c:v>
                </c:pt>
                <c:pt idx="224">
                  <c:v>106.53660000000001</c:v>
                </c:pt>
                <c:pt idx="225">
                  <c:v>106.53660000000001</c:v>
                </c:pt>
                <c:pt idx="226">
                  <c:v>106.53660000000001</c:v>
                </c:pt>
                <c:pt idx="227">
                  <c:v>106.53660000000001</c:v>
                </c:pt>
                <c:pt idx="228">
                  <c:v>106.53660000000001</c:v>
                </c:pt>
                <c:pt idx="229">
                  <c:v>106.53660000000001</c:v>
                </c:pt>
                <c:pt idx="230">
                  <c:v>106.53660000000001</c:v>
                </c:pt>
                <c:pt idx="231">
                  <c:v>106.53660000000001</c:v>
                </c:pt>
                <c:pt idx="232">
                  <c:v>106.53660000000001</c:v>
                </c:pt>
                <c:pt idx="233">
                  <c:v>106.53660000000001</c:v>
                </c:pt>
                <c:pt idx="234">
                  <c:v>106.53660000000001</c:v>
                </c:pt>
                <c:pt idx="235">
                  <c:v>106.53660000000001</c:v>
                </c:pt>
                <c:pt idx="236">
                  <c:v>106.53660000000001</c:v>
                </c:pt>
                <c:pt idx="237">
                  <c:v>106.53660000000001</c:v>
                </c:pt>
                <c:pt idx="238">
                  <c:v>106.53660000000001</c:v>
                </c:pt>
                <c:pt idx="239">
                  <c:v>106.53660000000001</c:v>
                </c:pt>
                <c:pt idx="240">
                  <c:v>106.53660000000001</c:v>
                </c:pt>
                <c:pt idx="241">
                  <c:v>106.53660000000001</c:v>
                </c:pt>
                <c:pt idx="242">
                  <c:v>106.53660000000001</c:v>
                </c:pt>
                <c:pt idx="243">
                  <c:v>106.53660000000001</c:v>
                </c:pt>
                <c:pt idx="244">
                  <c:v>106.53660000000001</c:v>
                </c:pt>
                <c:pt idx="245">
                  <c:v>106.53660000000001</c:v>
                </c:pt>
                <c:pt idx="246">
                  <c:v>106.53660000000001</c:v>
                </c:pt>
                <c:pt idx="247">
                  <c:v>106.53660000000001</c:v>
                </c:pt>
                <c:pt idx="248">
                  <c:v>106.53660000000001</c:v>
                </c:pt>
                <c:pt idx="249">
                  <c:v>106.53660000000001</c:v>
                </c:pt>
                <c:pt idx="250">
                  <c:v>106.53660000000001</c:v>
                </c:pt>
                <c:pt idx="251">
                  <c:v>106.53660000000001</c:v>
                </c:pt>
                <c:pt idx="252">
                  <c:v>106.53660000000001</c:v>
                </c:pt>
                <c:pt idx="253">
                  <c:v>106.53660000000001</c:v>
                </c:pt>
                <c:pt idx="254">
                  <c:v>106.53660000000001</c:v>
                </c:pt>
                <c:pt idx="255">
                  <c:v>106.53660000000001</c:v>
                </c:pt>
                <c:pt idx="256">
                  <c:v>106.53660000000001</c:v>
                </c:pt>
                <c:pt idx="257">
                  <c:v>106.53660000000001</c:v>
                </c:pt>
                <c:pt idx="258">
                  <c:v>106.53660000000001</c:v>
                </c:pt>
                <c:pt idx="259">
                  <c:v>106.53660000000001</c:v>
                </c:pt>
                <c:pt idx="260">
                  <c:v>106.53660000000001</c:v>
                </c:pt>
                <c:pt idx="261">
                  <c:v>106.53660000000001</c:v>
                </c:pt>
                <c:pt idx="262">
                  <c:v>106.53660000000001</c:v>
                </c:pt>
                <c:pt idx="263">
                  <c:v>106.53660000000001</c:v>
                </c:pt>
                <c:pt idx="264">
                  <c:v>106.53660000000001</c:v>
                </c:pt>
                <c:pt idx="265">
                  <c:v>106.53660000000001</c:v>
                </c:pt>
                <c:pt idx="266">
                  <c:v>106.53660000000001</c:v>
                </c:pt>
                <c:pt idx="267">
                  <c:v>106.53660000000001</c:v>
                </c:pt>
                <c:pt idx="268">
                  <c:v>106.53660000000001</c:v>
                </c:pt>
                <c:pt idx="269">
                  <c:v>106.53660000000001</c:v>
                </c:pt>
                <c:pt idx="270">
                  <c:v>106.53660000000001</c:v>
                </c:pt>
                <c:pt idx="271">
                  <c:v>106.53660000000001</c:v>
                </c:pt>
                <c:pt idx="272">
                  <c:v>106.53660000000001</c:v>
                </c:pt>
                <c:pt idx="273">
                  <c:v>106.53660000000001</c:v>
                </c:pt>
                <c:pt idx="274">
                  <c:v>106.53660000000001</c:v>
                </c:pt>
                <c:pt idx="275">
                  <c:v>106.53660000000001</c:v>
                </c:pt>
                <c:pt idx="276">
                  <c:v>106.53660000000001</c:v>
                </c:pt>
                <c:pt idx="277">
                  <c:v>106.53660000000001</c:v>
                </c:pt>
                <c:pt idx="278">
                  <c:v>106.53660000000001</c:v>
                </c:pt>
                <c:pt idx="279">
                  <c:v>106.53660000000001</c:v>
                </c:pt>
                <c:pt idx="280">
                  <c:v>106.53660000000001</c:v>
                </c:pt>
                <c:pt idx="281">
                  <c:v>106.53660000000001</c:v>
                </c:pt>
                <c:pt idx="282">
                  <c:v>106.53660000000001</c:v>
                </c:pt>
                <c:pt idx="283">
                  <c:v>106.53660000000001</c:v>
                </c:pt>
                <c:pt idx="284">
                  <c:v>106.53660000000001</c:v>
                </c:pt>
                <c:pt idx="285">
                  <c:v>106.53660000000001</c:v>
                </c:pt>
                <c:pt idx="286">
                  <c:v>106.53660000000001</c:v>
                </c:pt>
                <c:pt idx="287">
                  <c:v>106.53660000000001</c:v>
                </c:pt>
                <c:pt idx="288">
                  <c:v>106.53660000000001</c:v>
                </c:pt>
                <c:pt idx="289">
                  <c:v>106.53660000000001</c:v>
                </c:pt>
                <c:pt idx="290">
                  <c:v>106.53660000000001</c:v>
                </c:pt>
                <c:pt idx="291">
                  <c:v>106.53660000000001</c:v>
                </c:pt>
                <c:pt idx="292">
                  <c:v>106.53660000000001</c:v>
                </c:pt>
                <c:pt idx="293">
                  <c:v>106.53660000000001</c:v>
                </c:pt>
                <c:pt idx="294">
                  <c:v>106.53660000000001</c:v>
                </c:pt>
                <c:pt idx="295">
                  <c:v>106.53660000000001</c:v>
                </c:pt>
                <c:pt idx="296">
                  <c:v>106.53660000000001</c:v>
                </c:pt>
                <c:pt idx="297">
                  <c:v>106.53660000000001</c:v>
                </c:pt>
                <c:pt idx="298">
                  <c:v>106.53660000000001</c:v>
                </c:pt>
                <c:pt idx="299">
                  <c:v>106.53660000000001</c:v>
                </c:pt>
                <c:pt idx="300">
                  <c:v>106.53660000000001</c:v>
                </c:pt>
                <c:pt idx="301">
                  <c:v>106.53660000000001</c:v>
                </c:pt>
                <c:pt idx="302">
                  <c:v>106.53660000000001</c:v>
                </c:pt>
                <c:pt idx="303">
                  <c:v>106.53660000000001</c:v>
                </c:pt>
                <c:pt idx="304">
                  <c:v>106.53660000000001</c:v>
                </c:pt>
                <c:pt idx="305">
                  <c:v>106.53660000000001</c:v>
                </c:pt>
                <c:pt idx="306">
                  <c:v>106.53660000000001</c:v>
                </c:pt>
                <c:pt idx="307">
                  <c:v>106.53660000000001</c:v>
                </c:pt>
                <c:pt idx="308">
                  <c:v>106.53660000000001</c:v>
                </c:pt>
                <c:pt idx="309">
                  <c:v>106.53660000000001</c:v>
                </c:pt>
                <c:pt idx="310">
                  <c:v>106.53660000000001</c:v>
                </c:pt>
                <c:pt idx="311">
                  <c:v>106.53660000000001</c:v>
                </c:pt>
                <c:pt idx="312">
                  <c:v>106.53660000000001</c:v>
                </c:pt>
                <c:pt idx="313">
                  <c:v>106.53660000000001</c:v>
                </c:pt>
                <c:pt idx="314">
                  <c:v>106.53660000000001</c:v>
                </c:pt>
                <c:pt idx="315">
                  <c:v>106.53660000000001</c:v>
                </c:pt>
                <c:pt idx="316">
                  <c:v>106.53660000000001</c:v>
                </c:pt>
                <c:pt idx="317">
                  <c:v>106.53660000000001</c:v>
                </c:pt>
                <c:pt idx="318">
                  <c:v>106.53660000000001</c:v>
                </c:pt>
                <c:pt idx="319">
                  <c:v>106.53660000000001</c:v>
                </c:pt>
                <c:pt idx="320">
                  <c:v>106.53660000000001</c:v>
                </c:pt>
                <c:pt idx="321">
                  <c:v>106.53660000000001</c:v>
                </c:pt>
                <c:pt idx="322">
                  <c:v>106.53660000000001</c:v>
                </c:pt>
                <c:pt idx="323">
                  <c:v>106.53660000000001</c:v>
                </c:pt>
                <c:pt idx="324">
                  <c:v>106.53660000000001</c:v>
                </c:pt>
                <c:pt idx="325">
                  <c:v>106.53660000000001</c:v>
                </c:pt>
                <c:pt idx="326">
                  <c:v>106.53660000000001</c:v>
                </c:pt>
                <c:pt idx="327">
                  <c:v>106.53660000000001</c:v>
                </c:pt>
                <c:pt idx="328">
                  <c:v>106.53660000000001</c:v>
                </c:pt>
                <c:pt idx="329">
                  <c:v>106.53660000000001</c:v>
                </c:pt>
                <c:pt idx="330">
                  <c:v>106.53660000000001</c:v>
                </c:pt>
                <c:pt idx="331">
                  <c:v>106.53660000000001</c:v>
                </c:pt>
                <c:pt idx="332">
                  <c:v>106.53660000000001</c:v>
                </c:pt>
                <c:pt idx="333">
                  <c:v>106.53660000000001</c:v>
                </c:pt>
                <c:pt idx="334">
                  <c:v>106.53660000000001</c:v>
                </c:pt>
                <c:pt idx="335">
                  <c:v>106.53660000000001</c:v>
                </c:pt>
                <c:pt idx="336">
                  <c:v>106.53660000000001</c:v>
                </c:pt>
                <c:pt idx="337">
                  <c:v>106.53660000000001</c:v>
                </c:pt>
                <c:pt idx="338">
                  <c:v>106.53660000000001</c:v>
                </c:pt>
                <c:pt idx="339">
                  <c:v>106.53660000000001</c:v>
                </c:pt>
                <c:pt idx="340">
                  <c:v>106.53660000000001</c:v>
                </c:pt>
                <c:pt idx="341">
                  <c:v>106.53660000000001</c:v>
                </c:pt>
                <c:pt idx="342">
                  <c:v>106.53660000000001</c:v>
                </c:pt>
                <c:pt idx="343">
                  <c:v>106.53660000000001</c:v>
                </c:pt>
                <c:pt idx="344">
                  <c:v>106.53660000000001</c:v>
                </c:pt>
                <c:pt idx="345">
                  <c:v>106.53660000000001</c:v>
                </c:pt>
                <c:pt idx="346">
                  <c:v>106.53660000000001</c:v>
                </c:pt>
                <c:pt idx="347">
                  <c:v>106.53660000000001</c:v>
                </c:pt>
                <c:pt idx="348">
                  <c:v>106.53660000000001</c:v>
                </c:pt>
                <c:pt idx="349">
                  <c:v>106.53660000000001</c:v>
                </c:pt>
                <c:pt idx="350">
                  <c:v>106.53660000000001</c:v>
                </c:pt>
                <c:pt idx="351">
                  <c:v>106.53660000000001</c:v>
                </c:pt>
                <c:pt idx="352">
                  <c:v>106.53660000000001</c:v>
                </c:pt>
                <c:pt idx="353">
                  <c:v>106.53660000000001</c:v>
                </c:pt>
                <c:pt idx="354">
                  <c:v>106.53660000000001</c:v>
                </c:pt>
                <c:pt idx="355">
                  <c:v>106.53660000000001</c:v>
                </c:pt>
                <c:pt idx="356">
                  <c:v>106.53660000000001</c:v>
                </c:pt>
                <c:pt idx="357">
                  <c:v>106.53660000000001</c:v>
                </c:pt>
                <c:pt idx="358">
                  <c:v>106.53660000000001</c:v>
                </c:pt>
                <c:pt idx="359">
                  <c:v>106.53660000000001</c:v>
                </c:pt>
                <c:pt idx="360">
                  <c:v>106.53660000000001</c:v>
                </c:pt>
                <c:pt idx="361">
                  <c:v>106.53660000000001</c:v>
                </c:pt>
                <c:pt idx="362">
                  <c:v>106.53660000000001</c:v>
                </c:pt>
                <c:pt idx="363">
                  <c:v>106.53660000000001</c:v>
                </c:pt>
                <c:pt idx="364">
                  <c:v>106.53660000000001</c:v>
                </c:pt>
                <c:pt idx="365">
                  <c:v>106.53660000000001</c:v>
                </c:pt>
                <c:pt idx="366">
                  <c:v>106.53660000000001</c:v>
                </c:pt>
                <c:pt idx="367">
                  <c:v>106.53660000000001</c:v>
                </c:pt>
                <c:pt idx="368">
                  <c:v>106.53660000000001</c:v>
                </c:pt>
                <c:pt idx="369">
                  <c:v>106.53660000000001</c:v>
                </c:pt>
                <c:pt idx="370">
                  <c:v>106.53660000000001</c:v>
                </c:pt>
                <c:pt idx="371">
                  <c:v>106.53660000000001</c:v>
                </c:pt>
                <c:pt idx="372">
                  <c:v>106.53660000000001</c:v>
                </c:pt>
                <c:pt idx="373">
                  <c:v>106.53660000000001</c:v>
                </c:pt>
                <c:pt idx="374">
                  <c:v>106.53660000000001</c:v>
                </c:pt>
                <c:pt idx="375">
                  <c:v>106.53660000000001</c:v>
                </c:pt>
                <c:pt idx="376">
                  <c:v>106.53660000000001</c:v>
                </c:pt>
                <c:pt idx="377">
                  <c:v>106.53660000000001</c:v>
                </c:pt>
                <c:pt idx="378">
                  <c:v>106.53660000000001</c:v>
                </c:pt>
                <c:pt idx="379">
                  <c:v>106.53660000000001</c:v>
                </c:pt>
                <c:pt idx="380">
                  <c:v>106.53660000000001</c:v>
                </c:pt>
                <c:pt idx="381">
                  <c:v>106.53660000000001</c:v>
                </c:pt>
                <c:pt idx="382">
                  <c:v>106.53660000000001</c:v>
                </c:pt>
                <c:pt idx="383">
                  <c:v>106.53660000000001</c:v>
                </c:pt>
                <c:pt idx="384">
                  <c:v>106.53660000000001</c:v>
                </c:pt>
                <c:pt idx="385">
                  <c:v>106.53660000000001</c:v>
                </c:pt>
                <c:pt idx="386">
                  <c:v>106.53660000000001</c:v>
                </c:pt>
                <c:pt idx="387">
                  <c:v>106.53660000000001</c:v>
                </c:pt>
                <c:pt idx="388">
                  <c:v>106.53660000000001</c:v>
                </c:pt>
                <c:pt idx="389">
                  <c:v>106.53660000000001</c:v>
                </c:pt>
                <c:pt idx="390">
                  <c:v>106.53660000000001</c:v>
                </c:pt>
                <c:pt idx="391">
                  <c:v>106.53660000000001</c:v>
                </c:pt>
                <c:pt idx="392">
                  <c:v>106.53660000000001</c:v>
                </c:pt>
                <c:pt idx="393">
                  <c:v>106.53660000000001</c:v>
                </c:pt>
                <c:pt idx="394">
                  <c:v>106.53660000000001</c:v>
                </c:pt>
                <c:pt idx="395">
                  <c:v>106.53660000000001</c:v>
                </c:pt>
                <c:pt idx="396">
                  <c:v>106.53660000000001</c:v>
                </c:pt>
                <c:pt idx="397">
                  <c:v>106.53660000000001</c:v>
                </c:pt>
                <c:pt idx="398">
                  <c:v>106.53660000000001</c:v>
                </c:pt>
                <c:pt idx="399">
                  <c:v>106.53660000000001</c:v>
                </c:pt>
                <c:pt idx="400">
                  <c:v>106.53660000000001</c:v>
                </c:pt>
                <c:pt idx="401">
                  <c:v>106.53660000000001</c:v>
                </c:pt>
                <c:pt idx="402">
                  <c:v>106.53660000000001</c:v>
                </c:pt>
                <c:pt idx="403">
                  <c:v>106.53660000000001</c:v>
                </c:pt>
                <c:pt idx="404">
                  <c:v>106.53660000000001</c:v>
                </c:pt>
                <c:pt idx="405">
                  <c:v>106.53660000000001</c:v>
                </c:pt>
                <c:pt idx="406">
                  <c:v>106.53660000000001</c:v>
                </c:pt>
                <c:pt idx="407">
                  <c:v>106.53660000000001</c:v>
                </c:pt>
                <c:pt idx="408">
                  <c:v>106.53660000000001</c:v>
                </c:pt>
                <c:pt idx="409">
                  <c:v>106.53660000000001</c:v>
                </c:pt>
                <c:pt idx="410">
                  <c:v>106.53660000000001</c:v>
                </c:pt>
                <c:pt idx="411">
                  <c:v>106.53660000000001</c:v>
                </c:pt>
                <c:pt idx="412">
                  <c:v>106.53660000000001</c:v>
                </c:pt>
                <c:pt idx="413">
                  <c:v>106.53660000000001</c:v>
                </c:pt>
                <c:pt idx="414">
                  <c:v>106.53660000000001</c:v>
                </c:pt>
                <c:pt idx="415">
                  <c:v>106.53660000000001</c:v>
                </c:pt>
                <c:pt idx="416">
                  <c:v>106.53660000000001</c:v>
                </c:pt>
                <c:pt idx="417">
                  <c:v>106.53660000000001</c:v>
                </c:pt>
                <c:pt idx="418">
                  <c:v>106.53660000000001</c:v>
                </c:pt>
                <c:pt idx="419">
                  <c:v>106.53660000000001</c:v>
                </c:pt>
                <c:pt idx="420">
                  <c:v>106.53660000000001</c:v>
                </c:pt>
                <c:pt idx="421">
                  <c:v>106.53660000000001</c:v>
                </c:pt>
                <c:pt idx="422">
                  <c:v>106.53660000000001</c:v>
                </c:pt>
                <c:pt idx="423">
                  <c:v>106.53660000000001</c:v>
                </c:pt>
                <c:pt idx="424">
                  <c:v>106.53660000000001</c:v>
                </c:pt>
                <c:pt idx="425">
                  <c:v>106.53660000000001</c:v>
                </c:pt>
                <c:pt idx="426">
                  <c:v>106.53660000000001</c:v>
                </c:pt>
                <c:pt idx="427">
                  <c:v>106.53660000000001</c:v>
                </c:pt>
                <c:pt idx="428">
                  <c:v>106.53660000000001</c:v>
                </c:pt>
                <c:pt idx="429">
                  <c:v>106.53660000000001</c:v>
                </c:pt>
                <c:pt idx="430">
                  <c:v>106.53660000000001</c:v>
                </c:pt>
                <c:pt idx="431">
                  <c:v>106.53660000000001</c:v>
                </c:pt>
                <c:pt idx="432">
                  <c:v>106.53660000000001</c:v>
                </c:pt>
                <c:pt idx="433">
                  <c:v>106.53660000000001</c:v>
                </c:pt>
                <c:pt idx="434">
                  <c:v>106.53660000000001</c:v>
                </c:pt>
                <c:pt idx="435">
                  <c:v>106.53660000000001</c:v>
                </c:pt>
                <c:pt idx="436">
                  <c:v>106.53660000000001</c:v>
                </c:pt>
                <c:pt idx="437">
                  <c:v>106.53660000000001</c:v>
                </c:pt>
                <c:pt idx="438">
                  <c:v>106.53660000000001</c:v>
                </c:pt>
                <c:pt idx="439">
                  <c:v>106.53660000000001</c:v>
                </c:pt>
                <c:pt idx="440">
                  <c:v>106.53660000000001</c:v>
                </c:pt>
                <c:pt idx="441">
                  <c:v>106.53660000000001</c:v>
                </c:pt>
                <c:pt idx="442">
                  <c:v>106.53660000000001</c:v>
                </c:pt>
                <c:pt idx="443">
                  <c:v>106.53660000000001</c:v>
                </c:pt>
                <c:pt idx="444">
                  <c:v>106.53660000000001</c:v>
                </c:pt>
                <c:pt idx="445">
                  <c:v>106.53660000000001</c:v>
                </c:pt>
                <c:pt idx="446">
                  <c:v>106.53660000000001</c:v>
                </c:pt>
                <c:pt idx="447">
                  <c:v>106.53660000000001</c:v>
                </c:pt>
                <c:pt idx="448">
                  <c:v>106.53660000000001</c:v>
                </c:pt>
                <c:pt idx="449">
                  <c:v>106.53660000000001</c:v>
                </c:pt>
                <c:pt idx="450">
                  <c:v>106.53660000000001</c:v>
                </c:pt>
                <c:pt idx="451">
                  <c:v>106.53660000000001</c:v>
                </c:pt>
                <c:pt idx="452">
                  <c:v>106.53660000000001</c:v>
                </c:pt>
                <c:pt idx="453">
                  <c:v>106.53660000000001</c:v>
                </c:pt>
                <c:pt idx="454">
                  <c:v>106.53660000000001</c:v>
                </c:pt>
                <c:pt idx="455">
                  <c:v>106.53660000000001</c:v>
                </c:pt>
                <c:pt idx="456">
                  <c:v>106.53660000000001</c:v>
                </c:pt>
                <c:pt idx="457">
                  <c:v>106.53660000000001</c:v>
                </c:pt>
                <c:pt idx="458">
                  <c:v>106.53660000000001</c:v>
                </c:pt>
                <c:pt idx="459">
                  <c:v>106.53660000000001</c:v>
                </c:pt>
                <c:pt idx="460">
                  <c:v>106.53660000000001</c:v>
                </c:pt>
                <c:pt idx="461">
                  <c:v>106.53660000000001</c:v>
                </c:pt>
                <c:pt idx="462">
                  <c:v>106.53660000000001</c:v>
                </c:pt>
                <c:pt idx="463">
                  <c:v>106.53660000000001</c:v>
                </c:pt>
                <c:pt idx="464">
                  <c:v>106.53660000000001</c:v>
                </c:pt>
                <c:pt idx="465">
                  <c:v>106.53660000000001</c:v>
                </c:pt>
                <c:pt idx="466">
                  <c:v>106.53660000000001</c:v>
                </c:pt>
                <c:pt idx="467">
                  <c:v>106.53660000000001</c:v>
                </c:pt>
                <c:pt idx="468">
                  <c:v>106.53660000000001</c:v>
                </c:pt>
                <c:pt idx="469">
                  <c:v>106.53660000000001</c:v>
                </c:pt>
                <c:pt idx="470">
                  <c:v>106.53660000000001</c:v>
                </c:pt>
                <c:pt idx="471">
                  <c:v>106.53660000000001</c:v>
                </c:pt>
                <c:pt idx="472">
                  <c:v>106.53660000000001</c:v>
                </c:pt>
                <c:pt idx="473">
                  <c:v>106.53660000000001</c:v>
                </c:pt>
                <c:pt idx="474">
                  <c:v>106.53660000000001</c:v>
                </c:pt>
                <c:pt idx="475">
                  <c:v>106.53660000000001</c:v>
                </c:pt>
                <c:pt idx="476">
                  <c:v>106.53660000000001</c:v>
                </c:pt>
                <c:pt idx="477">
                  <c:v>106.53660000000001</c:v>
                </c:pt>
                <c:pt idx="478">
                  <c:v>106.53660000000001</c:v>
                </c:pt>
                <c:pt idx="479">
                  <c:v>106.53660000000001</c:v>
                </c:pt>
                <c:pt idx="480">
                  <c:v>106.53660000000001</c:v>
                </c:pt>
                <c:pt idx="481">
                  <c:v>106.53660000000001</c:v>
                </c:pt>
                <c:pt idx="482">
                  <c:v>106.53660000000001</c:v>
                </c:pt>
                <c:pt idx="483">
                  <c:v>106.53660000000001</c:v>
                </c:pt>
                <c:pt idx="484">
                  <c:v>106.53660000000001</c:v>
                </c:pt>
                <c:pt idx="485">
                  <c:v>106.53660000000001</c:v>
                </c:pt>
                <c:pt idx="486">
                  <c:v>106.53660000000001</c:v>
                </c:pt>
                <c:pt idx="487">
                  <c:v>106.53660000000001</c:v>
                </c:pt>
                <c:pt idx="488" formatCode="General">
                  <c:v>159.8049</c:v>
                </c:pt>
                <c:pt idx="489" formatCode="General">
                  <c:v>159.8049</c:v>
                </c:pt>
                <c:pt idx="490" formatCode="General">
                  <c:v>159.8049</c:v>
                </c:pt>
                <c:pt idx="491" formatCode="General">
                  <c:v>159.8049</c:v>
                </c:pt>
                <c:pt idx="492" formatCode="General">
                  <c:v>159.8049</c:v>
                </c:pt>
                <c:pt idx="493" formatCode="General">
                  <c:v>159.8049</c:v>
                </c:pt>
                <c:pt idx="494" formatCode="General">
                  <c:v>159.8049</c:v>
                </c:pt>
                <c:pt idx="495" formatCode="General">
                  <c:v>159.8049</c:v>
                </c:pt>
                <c:pt idx="496" formatCode="General">
                  <c:v>159.8049</c:v>
                </c:pt>
                <c:pt idx="497" formatCode="General">
                  <c:v>159.8049</c:v>
                </c:pt>
                <c:pt idx="498" formatCode="General">
                  <c:v>159.8049</c:v>
                </c:pt>
                <c:pt idx="499" formatCode="General">
                  <c:v>159.8049</c:v>
                </c:pt>
                <c:pt idx="500" formatCode="General">
                  <c:v>159.8049</c:v>
                </c:pt>
                <c:pt idx="501" formatCode="General">
                  <c:v>159.8049</c:v>
                </c:pt>
                <c:pt idx="502" formatCode="General">
                  <c:v>159.8049</c:v>
                </c:pt>
                <c:pt idx="503" formatCode="General">
                  <c:v>159.8049</c:v>
                </c:pt>
                <c:pt idx="504" formatCode="General">
                  <c:v>159.8049</c:v>
                </c:pt>
                <c:pt idx="505" formatCode="General">
                  <c:v>159.8049</c:v>
                </c:pt>
                <c:pt idx="506" formatCode="General">
                  <c:v>159.8049</c:v>
                </c:pt>
                <c:pt idx="507" formatCode="General">
                  <c:v>159.8049</c:v>
                </c:pt>
                <c:pt idx="508" formatCode="General">
                  <c:v>159.8049</c:v>
                </c:pt>
                <c:pt idx="509" formatCode="General">
                  <c:v>159.8049</c:v>
                </c:pt>
                <c:pt idx="510" formatCode="General">
                  <c:v>159.8049</c:v>
                </c:pt>
                <c:pt idx="511" formatCode="General">
                  <c:v>159.8049</c:v>
                </c:pt>
                <c:pt idx="512" formatCode="General">
                  <c:v>159.8049</c:v>
                </c:pt>
                <c:pt idx="513" formatCode="General">
                  <c:v>159.8049</c:v>
                </c:pt>
                <c:pt idx="514" formatCode="General">
                  <c:v>159.8049</c:v>
                </c:pt>
                <c:pt idx="515" formatCode="General">
                  <c:v>159.8049</c:v>
                </c:pt>
                <c:pt idx="516" formatCode="General">
                  <c:v>159.8049</c:v>
                </c:pt>
                <c:pt idx="517" formatCode="General">
                  <c:v>159.8049</c:v>
                </c:pt>
                <c:pt idx="518" formatCode="General">
                  <c:v>159.8049</c:v>
                </c:pt>
                <c:pt idx="519" formatCode="General">
                  <c:v>159.8049</c:v>
                </c:pt>
                <c:pt idx="520" formatCode="General">
                  <c:v>159.8049</c:v>
                </c:pt>
                <c:pt idx="521" formatCode="General">
                  <c:v>159.8049</c:v>
                </c:pt>
                <c:pt idx="522" formatCode="General">
                  <c:v>159.8049</c:v>
                </c:pt>
                <c:pt idx="523" formatCode="General">
                  <c:v>159.8049</c:v>
                </c:pt>
                <c:pt idx="524" formatCode="General">
                  <c:v>159.8049</c:v>
                </c:pt>
                <c:pt idx="525" formatCode="General">
                  <c:v>159.8049</c:v>
                </c:pt>
                <c:pt idx="526" formatCode="General">
                  <c:v>159.8049</c:v>
                </c:pt>
                <c:pt idx="527" formatCode="General">
                  <c:v>159.8049</c:v>
                </c:pt>
                <c:pt idx="528" formatCode="General">
                  <c:v>159.8049</c:v>
                </c:pt>
                <c:pt idx="529" formatCode="General">
                  <c:v>159.8049</c:v>
                </c:pt>
                <c:pt idx="530" formatCode="General">
                  <c:v>159.8049</c:v>
                </c:pt>
                <c:pt idx="531" formatCode="General">
                  <c:v>159.8049</c:v>
                </c:pt>
                <c:pt idx="532" formatCode="General">
                  <c:v>159.8049</c:v>
                </c:pt>
                <c:pt idx="533" formatCode="General">
                  <c:v>159.8049</c:v>
                </c:pt>
                <c:pt idx="534" formatCode="General">
                  <c:v>159.8049</c:v>
                </c:pt>
                <c:pt idx="535" formatCode="General">
                  <c:v>159.8049</c:v>
                </c:pt>
                <c:pt idx="536" formatCode="General">
                  <c:v>159.8049</c:v>
                </c:pt>
                <c:pt idx="537" formatCode="General">
                  <c:v>159.8049</c:v>
                </c:pt>
                <c:pt idx="538" formatCode="General">
                  <c:v>159.8049</c:v>
                </c:pt>
                <c:pt idx="539" formatCode="General">
                  <c:v>159.8049</c:v>
                </c:pt>
                <c:pt idx="540" formatCode="General">
                  <c:v>159.8049</c:v>
                </c:pt>
                <c:pt idx="541" formatCode="General">
                  <c:v>159.8049</c:v>
                </c:pt>
                <c:pt idx="542" formatCode="General">
                  <c:v>159.8049</c:v>
                </c:pt>
                <c:pt idx="543" formatCode="General">
                  <c:v>159.8049</c:v>
                </c:pt>
                <c:pt idx="544" formatCode="General">
                  <c:v>159.8049</c:v>
                </c:pt>
                <c:pt idx="545" formatCode="General">
                  <c:v>159.8049</c:v>
                </c:pt>
                <c:pt idx="546" formatCode="General">
                  <c:v>159.8049</c:v>
                </c:pt>
                <c:pt idx="547" formatCode="General">
                  <c:v>159.8049</c:v>
                </c:pt>
                <c:pt idx="548" formatCode="General">
                  <c:v>159.8049</c:v>
                </c:pt>
                <c:pt idx="549" formatCode="General">
                  <c:v>159.8049</c:v>
                </c:pt>
                <c:pt idx="550" formatCode="General">
                  <c:v>159.8049</c:v>
                </c:pt>
                <c:pt idx="551" formatCode="General">
                  <c:v>159.8049</c:v>
                </c:pt>
                <c:pt idx="552" formatCode="General">
                  <c:v>159.8049</c:v>
                </c:pt>
                <c:pt idx="553" formatCode="General">
                  <c:v>159.8049</c:v>
                </c:pt>
                <c:pt idx="554" formatCode="General">
                  <c:v>159.8049</c:v>
                </c:pt>
                <c:pt idx="555" formatCode="General">
                  <c:v>159.8049</c:v>
                </c:pt>
                <c:pt idx="556" formatCode="General">
                  <c:v>159.8049</c:v>
                </c:pt>
                <c:pt idx="557" formatCode="General">
                  <c:v>159.8049</c:v>
                </c:pt>
                <c:pt idx="558" formatCode="General">
                  <c:v>159.8049</c:v>
                </c:pt>
                <c:pt idx="559" formatCode="General">
                  <c:v>159.8049</c:v>
                </c:pt>
                <c:pt idx="560" formatCode="General">
                  <c:v>159.8049</c:v>
                </c:pt>
                <c:pt idx="561" formatCode="General">
                  <c:v>159.8049</c:v>
                </c:pt>
                <c:pt idx="562" formatCode="General">
                  <c:v>159.8049</c:v>
                </c:pt>
                <c:pt idx="563" formatCode="General">
                  <c:v>159.8049</c:v>
                </c:pt>
                <c:pt idx="564" formatCode="General">
                  <c:v>159.8049</c:v>
                </c:pt>
                <c:pt idx="565" formatCode="General">
                  <c:v>159.8049</c:v>
                </c:pt>
                <c:pt idx="566" formatCode="General">
                  <c:v>159.8049</c:v>
                </c:pt>
                <c:pt idx="567" formatCode="General">
                  <c:v>159.8049</c:v>
                </c:pt>
                <c:pt idx="568" formatCode="General">
                  <c:v>159.8049</c:v>
                </c:pt>
                <c:pt idx="569" formatCode="General">
                  <c:v>159.8049</c:v>
                </c:pt>
                <c:pt idx="570" formatCode="General">
                  <c:v>159.8049</c:v>
                </c:pt>
                <c:pt idx="571" formatCode="General">
                  <c:v>159.8049</c:v>
                </c:pt>
                <c:pt idx="572" formatCode="General">
                  <c:v>159.8049</c:v>
                </c:pt>
                <c:pt idx="573" formatCode="General">
                  <c:v>159.8049</c:v>
                </c:pt>
                <c:pt idx="574" formatCode="General">
                  <c:v>159.8049</c:v>
                </c:pt>
                <c:pt idx="575" formatCode="General">
                  <c:v>159.8049</c:v>
                </c:pt>
                <c:pt idx="576" formatCode="General">
                  <c:v>159.8049</c:v>
                </c:pt>
                <c:pt idx="577" formatCode="General">
                  <c:v>159.8049</c:v>
                </c:pt>
                <c:pt idx="578" formatCode="General">
                  <c:v>159.8049</c:v>
                </c:pt>
                <c:pt idx="579" formatCode="General">
                  <c:v>159.8049</c:v>
                </c:pt>
                <c:pt idx="580" formatCode="General">
                  <c:v>159.8049</c:v>
                </c:pt>
                <c:pt idx="581" formatCode="General">
                  <c:v>159.8049</c:v>
                </c:pt>
                <c:pt idx="582" formatCode="General">
                  <c:v>159.8049</c:v>
                </c:pt>
                <c:pt idx="583" formatCode="General">
                  <c:v>159.8049</c:v>
                </c:pt>
                <c:pt idx="584" formatCode="General">
                  <c:v>159.8049</c:v>
                </c:pt>
                <c:pt idx="585" formatCode="General">
                  <c:v>159.8049</c:v>
                </c:pt>
                <c:pt idx="586" formatCode="General">
                  <c:v>159.8049</c:v>
                </c:pt>
                <c:pt idx="587" formatCode="General">
                  <c:v>159.8049</c:v>
                </c:pt>
                <c:pt idx="588" formatCode="General">
                  <c:v>159.8049</c:v>
                </c:pt>
                <c:pt idx="589" formatCode="General">
                  <c:v>159.8049</c:v>
                </c:pt>
                <c:pt idx="590" formatCode="General">
                  <c:v>159.8049</c:v>
                </c:pt>
                <c:pt idx="591" formatCode="General">
                  <c:v>159.8049</c:v>
                </c:pt>
                <c:pt idx="592" formatCode="General">
                  <c:v>159.8049</c:v>
                </c:pt>
                <c:pt idx="593" formatCode="General">
                  <c:v>159.8049</c:v>
                </c:pt>
                <c:pt idx="594" formatCode="General">
                  <c:v>159.8049</c:v>
                </c:pt>
                <c:pt idx="595" formatCode="General">
                  <c:v>159.8049</c:v>
                </c:pt>
                <c:pt idx="596" formatCode="General">
                  <c:v>159.8049</c:v>
                </c:pt>
                <c:pt idx="597" formatCode="General">
                  <c:v>159.8049</c:v>
                </c:pt>
                <c:pt idx="598" formatCode="General">
                  <c:v>159.8049</c:v>
                </c:pt>
                <c:pt idx="599" formatCode="General">
                  <c:v>159.8049</c:v>
                </c:pt>
                <c:pt idx="600" formatCode="General">
                  <c:v>159.8049</c:v>
                </c:pt>
                <c:pt idx="601" formatCode="General">
                  <c:v>159.8049</c:v>
                </c:pt>
                <c:pt idx="602" formatCode="General">
                  <c:v>159.8049</c:v>
                </c:pt>
                <c:pt idx="603" formatCode="General">
                  <c:v>159.8049</c:v>
                </c:pt>
                <c:pt idx="604" formatCode="General">
                  <c:v>159.8049</c:v>
                </c:pt>
                <c:pt idx="605" formatCode="General">
                  <c:v>159.8049</c:v>
                </c:pt>
                <c:pt idx="606" formatCode="General">
                  <c:v>159.8049</c:v>
                </c:pt>
                <c:pt idx="607" formatCode="General">
                  <c:v>159.8049</c:v>
                </c:pt>
                <c:pt idx="608" formatCode="General">
                  <c:v>159.8049</c:v>
                </c:pt>
                <c:pt idx="609" formatCode="General">
                  <c:v>159.8049</c:v>
                </c:pt>
                <c:pt idx="610" formatCode="General">
                  <c:v>159.8049</c:v>
                </c:pt>
                <c:pt idx="611" formatCode="General">
                  <c:v>159.8049</c:v>
                </c:pt>
                <c:pt idx="612" formatCode="General">
                  <c:v>159.8049</c:v>
                </c:pt>
                <c:pt idx="613" formatCode="General">
                  <c:v>159.8049</c:v>
                </c:pt>
                <c:pt idx="614" formatCode="General">
                  <c:v>159.8049</c:v>
                </c:pt>
                <c:pt idx="615" formatCode="General">
                  <c:v>159.8049</c:v>
                </c:pt>
                <c:pt idx="616" formatCode="General">
                  <c:v>159.8049</c:v>
                </c:pt>
                <c:pt idx="617" formatCode="General">
                  <c:v>159.8049</c:v>
                </c:pt>
                <c:pt idx="618" formatCode="General">
                  <c:v>159.8049</c:v>
                </c:pt>
                <c:pt idx="619" formatCode="General">
                  <c:v>159.8049</c:v>
                </c:pt>
                <c:pt idx="620" formatCode="General">
                  <c:v>159.8049</c:v>
                </c:pt>
                <c:pt idx="621" formatCode="General">
                  <c:v>159.8049</c:v>
                </c:pt>
                <c:pt idx="622" formatCode="General">
                  <c:v>159.8049</c:v>
                </c:pt>
                <c:pt idx="623" formatCode="General">
                  <c:v>159.8049</c:v>
                </c:pt>
                <c:pt idx="624" formatCode="General">
                  <c:v>159.8049</c:v>
                </c:pt>
                <c:pt idx="625" formatCode="General">
                  <c:v>159.8049</c:v>
                </c:pt>
                <c:pt idx="626" formatCode="General">
                  <c:v>159.8049</c:v>
                </c:pt>
                <c:pt idx="627" formatCode="General">
                  <c:v>159.8049</c:v>
                </c:pt>
                <c:pt idx="628" formatCode="General">
                  <c:v>159.8049</c:v>
                </c:pt>
                <c:pt idx="629" formatCode="General">
                  <c:v>159.8049</c:v>
                </c:pt>
                <c:pt idx="630" formatCode="General">
                  <c:v>159.8049</c:v>
                </c:pt>
                <c:pt idx="631" formatCode="General">
                  <c:v>159.8049</c:v>
                </c:pt>
                <c:pt idx="632" formatCode="General">
                  <c:v>159.8049</c:v>
                </c:pt>
                <c:pt idx="633" formatCode="General">
                  <c:v>159.8049</c:v>
                </c:pt>
                <c:pt idx="634" formatCode="General">
                  <c:v>159.8049</c:v>
                </c:pt>
                <c:pt idx="635" formatCode="General">
                  <c:v>159.8049</c:v>
                </c:pt>
                <c:pt idx="636" formatCode="General">
                  <c:v>159.8049</c:v>
                </c:pt>
                <c:pt idx="637" formatCode="General">
                  <c:v>159.8049</c:v>
                </c:pt>
                <c:pt idx="638" formatCode="General">
                  <c:v>159.8049</c:v>
                </c:pt>
                <c:pt idx="639" formatCode="General">
                  <c:v>159.8049</c:v>
                </c:pt>
                <c:pt idx="640" formatCode="General">
                  <c:v>159.8049</c:v>
                </c:pt>
                <c:pt idx="641" formatCode="General">
                  <c:v>159.8049</c:v>
                </c:pt>
                <c:pt idx="642" formatCode="General">
                  <c:v>159.8049</c:v>
                </c:pt>
                <c:pt idx="643" formatCode="General">
                  <c:v>159.8049</c:v>
                </c:pt>
                <c:pt idx="644" formatCode="General">
                  <c:v>159.8049</c:v>
                </c:pt>
                <c:pt idx="645" formatCode="General">
                  <c:v>159.8049</c:v>
                </c:pt>
                <c:pt idx="646" formatCode="General">
                  <c:v>159.8049</c:v>
                </c:pt>
                <c:pt idx="647" formatCode="General">
                  <c:v>159.8049</c:v>
                </c:pt>
                <c:pt idx="648" formatCode="General">
                  <c:v>159.8049</c:v>
                </c:pt>
                <c:pt idx="649" formatCode="General">
                  <c:v>159.8049</c:v>
                </c:pt>
                <c:pt idx="650" formatCode="General">
                  <c:v>159.8049</c:v>
                </c:pt>
                <c:pt idx="651" formatCode="General">
                  <c:v>159.8049</c:v>
                </c:pt>
                <c:pt idx="652" formatCode="General">
                  <c:v>159.8049</c:v>
                </c:pt>
                <c:pt idx="653" formatCode="General">
                  <c:v>159.8049</c:v>
                </c:pt>
                <c:pt idx="654" formatCode="General">
                  <c:v>159.8049</c:v>
                </c:pt>
                <c:pt idx="655" formatCode="General">
                  <c:v>159.8049</c:v>
                </c:pt>
                <c:pt idx="656" formatCode="General">
                  <c:v>159.8049</c:v>
                </c:pt>
                <c:pt idx="657" formatCode="General">
                  <c:v>159.8049</c:v>
                </c:pt>
                <c:pt idx="658" formatCode="General">
                  <c:v>159.8049</c:v>
                </c:pt>
                <c:pt idx="659" formatCode="General">
                  <c:v>159.8049</c:v>
                </c:pt>
                <c:pt idx="660" formatCode="General">
                  <c:v>159.8049</c:v>
                </c:pt>
                <c:pt idx="661" formatCode="General">
                  <c:v>159.8049</c:v>
                </c:pt>
                <c:pt idx="662" formatCode="General">
                  <c:v>159.8049</c:v>
                </c:pt>
                <c:pt idx="663" formatCode="General">
                  <c:v>159.8049</c:v>
                </c:pt>
                <c:pt idx="664" formatCode="General">
                  <c:v>159.8049</c:v>
                </c:pt>
                <c:pt idx="665" formatCode="General">
                  <c:v>159.8049</c:v>
                </c:pt>
                <c:pt idx="666" formatCode="General">
                  <c:v>159.8049</c:v>
                </c:pt>
                <c:pt idx="667" formatCode="General">
                  <c:v>159.8049</c:v>
                </c:pt>
                <c:pt idx="668" formatCode="General">
                  <c:v>159.8049</c:v>
                </c:pt>
                <c:pt idx="669" formatCode="General">
                  <c:v>159.8049</c:v>
                </c:pt>
                <c:pt idx="670" formatCode="General">
                  <c:v>159.8049</c:v>
                </c:pt>
                <c:pt idx="671" formatCode="General">
                  <c:v>159.8049</c:v>
                </c:pt>
                <c:pt idx="672" formatCode="General">
                  <c:v>159.8049</c:v>
                </c:pt>
                <c:pt idx="673" formatCode="General">
                  <c:v>159.8049</c:v>
                </c:pt>
                <c:pt idx="674" formatCode="General">
                  <c:v>159.8049</c:v>
                </c:pt>
                <c:pt idx="675" formatCode="General">
                  <c:v>159.8049</c:v>
                </c:pt>
                <c:pt idx="676" formatCode="General">
                  <c:v>159.8049</c:v>
                </c:pt>
                <c:pt idx="677" formatCode="General">
                  <c:v>159.8049</c:v>
                </c:pt>
                <c:pt idx="678" formatCode="General">
                  <c:v>159.8049</c:v>
                </c:pt>
                <c:pt idx="679" formatCode="General">
                  <c:v>159.8049</c:v>
                </c:pt>
                <c:pt idx="680" formatCode="General">
                  <c:v>159.8049</c:v>
                </c:pt>
                <c:pt idx="681" formatCode="General">
                  <c:v>159.8049</c:v>
                </c:pt>
                <c:pt idx="682" formatCode="General">
                  <c:v>159.8049</c:v>
                </c:pt>
                <c:pt idx="683" formatCode="General">
                  <c:v>159.8049</c:v>
                </c:pt>
                <c:pt idx="684" formatCode="General">
                  <c:v>159.8049</c:v>
                </c:pt>
                <c:pt idx="685" formatCode="General">
                  <c:v>159.8049</c:v>
                </c:pt>
                <c:pt idx="686" formatCode="General">
                  <c:v>159.8049</c:v>
                </c:pt>
                <c:pt idx="687" formatCode="General">
                  <c:v>159.8049</c:v>
                </c:pt>
                <c:pt idx="688" formatCode="General">
                  <c:v>159.8049</c:v>
                </c:pt>
                <c:pt idx="689" formatCode="General">
                  <c:v>159.8049</c:v>
                </c:pt>
                <c:pt idx="690" formatCode="General">
                  <c:v>159.8049</c:v>
                </c:pt>
                <c:pt idx="691" formatCode="General">
                  <c:v>159.8049</c:v>
                </c:pt>
                <c:pt idx="692" formatCode="General">
                  <c:v>159.8049</c:v>
                </c:pt>
                <c:pt idx="693" formatCode="General">
                  <c:v>159.8049</c:v>
                </c:pt>
                <c:pt idx="694" formatCode="General">
                  <c:v>159.8049</c:v>
                </c:pt>
                <c:pt idx="695" formatCode="General">
                  <c:v>159.8049</c:v>
                </c:pt>
                <c:pt idx="696" formatCode="General">
                  <c:v>159.8049</c:v>
                </c:pt>
                <c:pt idx="697" formatCode="General">
                  <c:v>159.8049</c:v>
                </c:pt>
                <c:pt idx="698" formatCode="General">
                  <c:v>159.8049</c:v>
                </c:pt>
                <c:pt idx="699" formatCode="General">
                  <c:v>159.8049</c:v>
                </c:pt>
                <c:pt idx="700" formatCode="General">
                  <c:v>159.8049</c:v>
                </c:pt>
                <c:pt idx="701" formatCode="General">
                  <c:v>159.8049</c:v>
                </c:pt>
                <c:pt idx="702" formatCode="General">
                  <c:v>159.8049</c:v>
                </c:pt>
                <c:pt idx="703" formatCode="General">
                  <c:v>159.8049</c:v>
                </c:pt>
                <c:pt idx="704" formatCode="General">
                  <c:v>159.8049</c:v>
                </c:pt>
                <c:pt idx="705" formatCode="General">
                  <c:v>159.8049</c:v>
                </c:pt>
                <c:pt idx="706" formatCode="General">
                  <c:v>159.8049</c:v>
                </c:pt>
                <c:pt idx="707" formatCode="General">
                  <c:v>159.8049</c:v>
                </c:pt>
                <c:pt idx="708" formatCode="General">
                  <c:v>159.8049</c:v>
                </c:pt>
                <c:pt idx="709" formatCode="General">
                  <c:v>159.8049</c:v>
                </c:pt>
                <c:pt idx="710" formatCode="General">
                  <c:v>159.8049</c:v>
                </c:pt>
                <c:pt idx="711" formatCode="General">
                  <c:v>159.8049</c:v>
                </c:pt>
                <c:pt idx="712" formatCode="General">
                  <c:v>159.8049</c:v>
                </c:pt>
                <c:pt idx="713" formatCode="General">
                  <c:v>159.8049</c:v>
                </c:pt>
                <c:pt idx="714" formatCode="General">
                  <c:v>159.8049</c:v>
                </c:pt>
                <c:pt idx="715" formatCode="General">
                  <c:v>159.8049</c:v>
                </c:pt>
                <c:pt idx="716" formatCode="General">
                  <c:v>159.8049</c:v>
                </c:pt>
                <c:pt idx="717" formatCode="General">
                  <c:v>159.8049</c:v>
                </c:pt>
                <c:pt idx="718" formatCode="General">
                  <c:v>159.8049</c:v>
                </c:pt>
                <c:pt idx="719" formatCode="General">
                  <c:v>159.8049</c:v>
                </c:pt>
                <c:pt idx="720" formatCode="General">
                  <c:v>159.8049</c:v>
                </c:pt>
                <c:pt idx="721" formatCode="General">
                  <c:v>159.8049</c:v>
                </c:pt>
                <c:pt idx="722" formatCode="General">
                  <c:v>159.8049</c:v>
                </c:pt>
                <c:pt idx="723" formatCode="General">
                  <c:v>159.8049</c:v>
                </c:pt>
                <c:pt idx="724" formatCode="General">
                  <c:v>159.8049</c:v>
                </c:pt>
                <c:pt idx="725" formatCode="General">
                  <c:v>159.8049</c:v>
                </c:pt>
                <c:pt idx="726" formatCode="General">
                  <c:v>159.8049</c:v>
                </c:pt>
                <c:pt idx="727" formatCode="General">
                  <c:v>159.8049</c:v>
                </c:pt>
                <c:pt idx="728" formatCode="General">
                  <c:v>159.8049</c:v>
                </c:pt>
                <c:pt idx="729" formatCode="General">
                  <c:v>159.8049</c:v>
                </c:pt>
                <c:pt idx="730" formatCode="General">
                  <c:v>159.8049</c:v>
                </c:pt>
                <c:pt idx="731" formatCode="General">
                  <c:v>159.8049</c:v>
                </c:pt>
                <c:pt idx="732" formatCode="General">
                  <c:v>159.8049</c:v>
                </c:pt>
                <c:pt idx="733" formatCode="General">
                  <c:v>159.8049</c:v>
                </c:pt>
                <c:pt idx="734" formatCode="General">
                  <c:v>159.8049</c:v>
                </c:pt>
                <c:pt idx="735" formatCode="General">
                  <c:v>159.8049</c:v>
                </c:pt>
                <c:pt idx="736" formatCode="General">
                  <c:v>159.8049</c:v>
                </c:pt>
                <c:pt idx="737" formatCode="General">
                  <c:v>159.8049</c:v>
                </c:pt>
                <c:pt idx="738" formatCode="General">
                  <c:v>159.8049</c:v>
                </c:pt>
                <c:pt idx="739" formatCode="General">
                  <c:v>159.8049</c:v>
                </c:pt>
                <c:pt idx="740" formatCode="General">
                  <c:v>159.8049</c:v>
                </c:pt>
                <c:pt idx="741" formatCode="General">
                  <c:v>159.8049</c:v>
                </c:pt>
                <c:pt idx="742" formatCode="General">
                  <c:v>159.8049</c:v>
                </c:pt>
                <c:pt idx="743" formatCode="General">
                  <c:v>159.8049</c:v>
                </c:pt>
                <c:pt idx="744" formatCode="General">
                  <c:v>159.8049</c:v>
                </c:pt>
                <c:pt idx="745" formatCode="General">
                  <c:v>159.8049</c:v>
                </c:pt>
                <c:pt idx="746" formatCode="General">
                  <c:v>159.8049</c:v>
                </c:pt>
                <c:pt idx="747" formatCode="General">
                  <c:v>159.8049</c:v>
                </c:pt>
                <c:pt idx="748" formatCode="General">
                  <c:v>159.8049</c:v>
                </c:pt>
                <c:pt idx="749" formatCode="General">
                  <c:v>159.8049</c:v>
                </c:pt>
                <c:pt idx="750" formatCode="General">
                  <c:v>159.8049</c:v>
                </c:pt>
                <c:pt idx="751" formatCode="General">
                  <c:v>159.8049</c:v>
                </c:pt>
                <c:pt idx="752" formatCode="General">
                  <c:v>159.8049</c:v>
                </c:pt>
                <c:pt idx="753" formatCode="General">
                  <c:v>159.8049</c:v>
                </c:pt>
                <c:pt idx="754" formatCode="General">
                  <c:v>159.8049</c:v>
                </c:pt>
                <c:pt idx="755" formatCode="General">
                  <c:v>159.8049</c:v>
                </c:pt>
                <c:pt idx="756" formatCode="General">
                  <c:v>159.8049</c:v>
                </c:pt>
                <c:pt idx="757" formatCode="General">
                  <c:v>159.8049</c:v>
                </c:pt>
                <c:pt idx="758" formatCode="General">
                  <c:v>159.8049</c:v>
                </c:pt>
                <c:pt idx="759" formatCode="General">
                  <c:v>159.8049</c:v>
                </c:pt>
                <c:pt idx="760" formatCode="General">
                  <c:v>159.8049</c:v>
                </c:pt>
                <c:pt idx="761" formatCode="General">
                  <c:v>159.8049</c:v>
                </c:pt>
                <c:pt idx="762" formatCode="General">
                  <c:v>159.8049</c:v>
                </c:pt>
                <c:pt idx="763" formatCode="General">
                  <c:v>159.8049</c:v>
                </c:pt>
                <c:pt idx="764" formatCode="General">
                  <c:v>159.8049</c:v>
                </c:pt>
                <c:pt idx="765" formatCode="General">
                  <c:v>159.8049</c:v>
                </c:pt>
                <c:pt idx="766" formatCode="General">
                  <c:v>159.8049</c:v>
                </c:pt>
                <c:pt idx="767" formatCode="General">
                  <c:v>159.8049</c:v>
                </c:pt>
                <c:pt idx="768" formatCode="General">
                  <c:v>159.8049</c:v>
                </c:pt>
                <c:pt idx="769" formatCode="General">
                  <c:v>159.8049</c:v>
                </c:pt>
                <c:pt idx="770" formatCode="General">
                  <c:v>159.8049</c:v>
                </c:pt>
                <c:pt idx="771" formatCode="General">
                  <c:v>159.8049</c:v>
                </c:pt>
                <c:pt idx="772" formatCode="General">
                  <c:v>159.8049</c:v>
                </c:pt>
                <c:pt idx="773" formatCode="General">
                  <c:v>159.8049</c:v>
                </c:pt>
                <c:pt idx="774" formatCode="General">
                  <c:v>159.8049</c:v>
                </c:pt>
                <c:pt idx="775" formatCode="General">
                  <c:v>159.8049</c:v>
                </c:pt>
                <c:pt idx="776" formatCode="General">
                  <c:v>159.8049</c:v>
                </c:pt>
                <c:pt idx="777" formatCode="General">
                  <c:v>159.8049</c:v>
                </c:pt>
                <c:pt idx="778" formatCode="General">
                  <c:v>159.8049</c:v>
                </c:pt>
                <c:pt idx="779" formatCode="General">
                  <c:v>159.8049</c:v>
                </c:pt>
                <c:pt idx="780" formatCode="General">
                  <c:v>159.8049</c:v>
                </c:pt>
                <c:pt idx="781" formatCode="General">
                  <c:v>159.8049</c:v>
                </c:pt>
                <c:pt idx="782" formatCode="General">
                  <c:v>159.8049</c:v>
                </c:pt>
                <c:pt idx="783" formatCode="General">
                  <c:v>159.8049</c:v>
                </c:pt>
                <c:pt idx="784" formatCode="General">
                  <c:v>159.8049</c:v>
                </c:pt>
                <c:pt idx="785" formatCode="General">
                  <c:v>159.8049</c:v>
                </c:pt>
                <c:pt idx="786" formatCode="General">
                  <c:v>159.8049</c:v>
                </c:pt>
                <c:pt idx="787" formatCode="General">
                  <c:v>159.8049</c:v>
                </c:pt>
                <c:pt idx="788" formatCode="General">
                  <c:v>159.8049</c:v>
                </c:pt>
                <c:pt idx="789" formatCode="General">
                  <c:v>159.8049</c:v>
                </c:pt>
                <c:pt idx="790" formatCode="General">
                  <c:v>159.8049</c:v>
                </c:pt>
                <c:pt idx="791" formatCode="General">
                  <c:v>159.8049</c:v>
                </c:pt>
                <c:pt idx="792" formatCode="General">
                  <c:v>159.8049</c:v>
                </c:pt>
                <c:pt idx="793" formatCode="General">
                  <c:v>159.8049</c:v>
                </c:pt>
                <c:pt idx="794" formatCode="General">
                  <c:v>159.8049</c:v>
                </c:pt>
                <c:pt idx="795" formatCode="General">
                  <c:v>159.8049</c:v>
                </c:pt>
                <c:pt idx="796" formatCode="General">
                  <c:v>159.8049</c:v>
                </c:pt>
                <c:pt idx="797" formatCode="General">
                  <c:v>159.8049</c:v>
                </c:pt>
                <c:pt idx="798" formatCode="General">
                  <c:v>159.8049</c:v>
                </c:pt>
                <c:pt idx="799" formatCode="General">
                  <c:v>159.8049</c:v>
                </c:pt>
                <c:pt idx="800" formatCode="General">
                  <c:v>159.8049</c:v>
                </c:pt>
                <c:pt idx="801" formatCode="General">
                  <c:v>159.8049</c:v>
                </c:pt>
                <c:pt idx="802" formatCode="General">
                  <c:v>159.8049</c:v>
                </c:pt>
                <c:pt idx="803" formatCode="General">
                  <c:v>159.8049</c:v>
                </c:pt>
                <c:pt idx="804" formatCode="General">
                  <c:v>159.8049</c:v>
                </c:pt>
                <c:pt idx="805" formatCode="General">
                  <c:v>159.8049</c:v>
                </c:pt>
                <c:pt idx="806" formatCode="General">
                  <c:v>159.8049</c:v>
                </c:pt>
                <c:pt idx="807" formatCode="General">
                  <c:v>159.8049</c:v>
                </c:pt>
                <c:pt idx="808" formatCode="General">
                  <c:v>159.8049</c:v>
                </c:pt>
                <c:pt idx="809" formatCode="General">
                  <c:v>159.8049</c:v>
                </c:pt>
                <c:pt idx="810" formatCode="General">
                  <c:v>159.8049</c:v>
                </c:pt>
                <c:pt idx="811" formatCode="General">
                  <c:v>159.8049</c:v>
                </c:pt>
                <c:pt idx="812" formatCode="General">
                  <c:v>159.8049</c:v>
                </c:pt>
                <c:pt idx="813" formatCode="General">
                  <c:v>159.8049</c:v>
                </c:pt>
                <c:pt idx="814" formatCode="General">
                  <c:v>159.8049</c:v>
                </c:pt>
                <c:pt idx="815" formatCode="General">
                  <c:v>159.8049</c:v>
                </c:pt>
                <c:pt idx="816" formatCode="General">
                  <c:v>159.8049</c:v>
                </c:pt>
                <c:pt idx="817" formatCode="General">
                  <c:v>159.8049</c:v>
                </c:pt>
                <c:pt idx="818" formatCode="General">
                  <c:v>159.8049</c:v>
                </c:pt>
                <c:pt idx="819" formatCode="General">
                  <c:v>159.8049</c:v>
                </c:pt>
                <c:pt idx="820" formatCode="General">
                  <c:v>159.8049</c:v>
                </c:pt>
                <c:pt idx="821" formatCode="General">
                  <c:v>159.8049</c:v>
                </c:pt>
                <c:pt idx="822" formatCode="General">
                  <c:v>159.8049</c:v>
                </c:pt>
                <c:pt idx="823" formatCode="General">
                  <c:v>159.8049</c:v>
                </c:pt>
                <c:pt idx="824" formatCode="General">
                  <c:v>159.8049</c:v>
                </c:pt>
                <c:pt idx="825" formatCode="General">
                  <c:v>159.8049</c:v>
                </c:pt>
                <c:pt idx="826" formatCode="General">
                  <c:v>159.8049</c:v>
                </c:pt>
                <c:pt idx="827" formatCode="General">
                  <c:v>159.8049</c:v>
                </c:pt>
                <c:pt idx="828" formatCode="General">
                  <c:v>159.8049</c:v>
                </c:pt>
                <c:pt idx="829" formatCode="General">
                  <c:v>159.8049</c:v>
                </c:pt>
                <c:pt idx="830" formatCode="General">
                  <c:v>159.8049</c:v>
                </c:pt>
                <c:pt idx="831" formatCode="General">
                  <c:v>159.8049</c:v>
                </c:pt>
                <c:pt idx="832" formatCode="General">
                  <c:v>159.8049</c:v>
                </c:pt>
                <c:pt idx="833" formatCode="General">
                  <c:v>159.8049</c:v>
                </c:pt>
                <c:pt idx="834" formatCode="General">
                  <c:v>159.8049</c:v>
                </c:pt>
                <c:pt idx="835" formatCode="General">
                  <c:v>159.8049</c:v>
                </c:pt>
                <c:pt idx="836" formatCode="General">
                  <c:v>159.8049</c:v>
                </c:pt>
                <c:pt idx="837" formatCode="General">
                  <c:v>159.8049</c:v>
                </c:pt>
                <c:pt idx="838" formatCode="General">
                  <c:v>159.8049</c:v>
                </c:pt>
                <c:pt idx="839" formatCode="General">
                  <c:v>159.8049</c:v>
                </c:pt>
                <c:pt idx="840" formatCode="General">
                  <c:v>159.8049</c:v>
                </c:pt>
                <c:pt idx="841" formatCode="General">
                  <c:v>159.8049</c:v>
                </c:pt>
                <c:pt idx="842" formatCode="General">
                  <c:v>159.8049</c:v>
                </c:pt>
                <c:pt idx="843" formatCode="General">
                  <c:v>159.8049</c:v>
                </c:pt>
                <c:pt idx="844" formatCode="General">
                  <c:v>159.8049</c:v>
                </c:pt>
                <c:pt idx="845" formatCode="General">
                  <c:v>159.8049</c:v>
                </c:pt>
                <c:pt idx="846" formatCode="General">
                  <c:v>159.8049</c:v>
                </c:pt>
                <c:pt idx="847" formatCode="General">
                  <c:v>159.8049</c:v>
                </c:pt>
                <c:pt idx="848" formatCode="General">
                  <c:v>159.8049</c:v>
                </c:pt>
                <c:pt idx="849" formatCode="General">
                  <c:v>159.8049</c:v>
                </c:pt>
                <c:pt idx="850" formatCode="General">
                  <c:v>159.8049</c:v>
                </c:pt>
                <c:pt idx="851" formatCode="General">
                  <c:v>159.8049</c:v>
                </c:pt>
                <c:pt idx="852" formatCode="General">
                  <c:v>159.8049</c:v>
                </c:pt>
                <c:pt idx="853" formatCode="General">
                  <c:v>159.8049</c:v>
                </c:pt>
                <c:pt idx="854" formatCode="General">
                  <c:v>159.8049</c:v>
                </c:pt>
                <c:pt idx="855" formatCode="General">
                  <c:v>159.8049</c:v>
                </c:pt>
                <c:pt idx="856" formatCode="General">
                  <c:v>159.8049</c:v>
                </c:pt>
                <c:pt idx="857" formatCode="General">
                  <c:v>159.8049</c:v>
                </c:pt>
                <c:pt idx="858" formatCode="General">
                  <c:v>159.8049</c:v>
                </c:pt>
                <c:pt idx="859" formatCode="General">
                  <c:v>159.8049</c:v>
                </c:pt>
                <c:pt idx="860" formatCode="General">
                  <c:v>159.8049</c:v>
                </c:pt>
                <c:pt idx="861" formatCode="General">
                  <c:v>159.8049</c:v>
                </c:pt>
                <c:pt idx="862" formatCode="General">
                  <c:v>159.8049</c:v>
                </c:pt>
                <c:pt idx="863" formatCode="General">
                  <c:v>159.8049</c:v>
                </c:pt>
                <c:pt idx="864" formatCode="General">
                  <c:v>159.8049</c:v>
                </c:pt>
                <c:pt idx="865" formatCode="General">
                  <c:v>159.8049</c:v>
                </c:pt>
                <c:pt idx="866" formatCode="General">
                  <c:v>159.8049</c:v>
                </c:pt>
                <c:pt idx="867" formatCode="General">
                  <c:v>159.8049</c:v>
                </c:pt>
                <c:pt idx="868" formatCode="General">
                  <c:v>159.8049</c:v>
                </c:pt>
                <c:pt idx="869" formatCode="General">
                  <c:v>159.8049</c:v>
                </c:pt>
                <c:pt idx="870" formatCode="General">
                  <c:v>159.8049</c:v>
                </c:pt>
                <c:pt idx="871" formatCode="General">
                  <c:v>159.8049</c:v>
                </c:pt>
                <c:pt idx="872" formatCode="General">
                  <c:v>159.8049</c:v>
                </c:pt>
                <c:pt idx="873" formatCode="General">
                  <c:v>159.8049</c:v>
                </c:pt>
                <c:pt idx="874" formatCode="General">
                  <c:v>159.8049</c:v>
                </c:pt>
                <c:pt idx="875" formatCode="General">
                  <c:v>159.8049</c:v>
                </c:pt>
                <c:pt idx="876" formatCode="General">
                  <c:v>159.8049</c:v>
                </c:pt>
                <c:pt idx="877" formatCode="General">
                  <c:v>159.8049</c:v>
                </c:pt>
                <c:pt idx="878" formatCode="General">
                  <c:v>159.8049</c:v>
                </c:pt>
                <c:pt idx="879" formatCode="General">
                  <c:v>159.8049</c:v>
                </c:pt>
                <c:pt idx="880" formatCode="General">
                  <c:v>159.8049</c:v>
                </c:pt>
                <c:pt idx="881" formatCode="General">
                  <c:v>159.8049</c:v>
                </c:pt>
                <c:pt idx="882" formatCode="General">
                  <c:v>159.8049</c:v>
                </c:pt>
                <c:pt idx="883" formatCode="General">
                  <c:v>159.8049</c:v>
                </c:pt>
                <c:pt idx="884" formatCode="General">
                  <c:v>159.8049</c:v>
                </c:pt>
                <c:pt idx="885" formatCode="General">
                  <c:v>159.8049</c:v>
                </c:pt>
                <c:pt idx="886" formatCode="General">
                  <c:v>159.8049</c:v>
                </c:pt>
                <c:pt idx="887" formatCode="General">
                  <c:v>159.8049</c:v>
                </c:pt>
                <c:pt idx="888" formatCode="General">
                  <c:v>159.8049</c:v>
                </c:pt>
                <c:pt idx="889" formatCode="General">
                  <c:v>159.8049</c:v>
                </c:pt>
                <c:pt idx="890" formatCode="General">
                  <c:v>159.8049</c:v>
                </c:pt>
                <c:pt idx="891" formatCode="General">
                  <c:v>159.8049</c:v>
                </c:pt>
                <c:pt idx="892" formatCode="General">
                  <c:v>159.8049</c:v>
                </c:pt>
                <c:pt idx="893" formatCode="General">
                  <c:v>159.8049</c:v>
                </c:pt>
                <c:pt idx="894" formatCode="General">
                  <c:v>159.8049</c:v>
                </c:pt>
                <c:pt idx="895" formatCode="General">
                  <c:v>159.8049</c:v>
                </c:pt>
                <c:pt idx="896" formatCode="General">
                  <c:v>159.8049</c:v>
                </c:pt>
                <c:pt idx="897" formatCode="General">
                  <c:v>159.8049</c:v>
                </c:pt>
                <c:pt idx="898" formatCode="General">
                  <c:v>159.8049</c:v>
                </c:pt>
                <c:pt idx="899" formatCode="General">
                  <c:v>159.8049</c:v>
                </c:pt>
                <c:pt idx="900" formatCode="General">
                  <c:v>159.8049</c:v>
                </c:pt>
                <c:pt idx="901" formatCode="General">
                  <c:v>159.8049</c:v>
                </c:pt>
                <c:pt idx="902" formatCode="General">
                  <c:v>159.8049</c:v>
                </c:pt>
                <c:pt idx="903" formatCode="General">
                  <c:v>159.8049</c:v>
                </c:pt>
                <c:pt idx="904" formatCode="General">
                  <c:v>159.8049</c:v>
                </c:pt>
                <c:pt idx="905" formatCode="General">
                  <c:v>159.8049</c:v>
                </c:pt>
                <c:pt idx="906" formatCode="General">
                  <c:v>159.8049</c:v>
                </c:pt>
                <c:pt idx="907" formatCode="General">
                  <c:v>159.8049</c:v>
                </c:pt>
                <c:pt idx="908" formatCode="General">
                  <c:v>159.8049</c:v>
                </c:pt>
                <c:pt idx="909" formatCode="General">
                  <c:v>159.8049</c:v>
                </c:pt>
                <c:pt idx="910" formatCode="General">
                  <c:v>159.8049</c:v>
                </c:pt>
                <c:pt idx="911" formatCode="General">
                  <c:v>159.8049</c:v>
                </c:pt>
                <c:pt idx="912" formatCode="General">
                  <c:v>159.8049</c:v>
                </c:pt>
                <c:pt idx="913" formatCode="General">
                  <c:v>159.8049</c:v>
                </c:pt>
                <c:pt idx="914" formatCode="General">
                  <c:v>159.8049</c:v>
                </c:pt>
                <c:pt idx="915" formatCode="General">
                  <c:v>159.8049</c:v>
                </c:pt>
                <c:pt idx="916" formatCode="General">
                  <c:v>159.8049</c:v>
                </c:pt>
                <c:pt idx="917" formatCode="General">
                  <c:v>159.8049</c:v>
                </c:pt>
                <c:pt idx="918" formatCode="General">
                  <c:v>159.8049</c:v>
                </c:pt>
                <c:pt idx="919" formatCode="General">
                  <c:v>159.8049</c:v>
                </c:pt>
                <c:pt idx="920" formatCode="General">
                  <c:v>159.8049</c:v>
                </c:pt>
                <c:pt idx="921" formatCode="General">
                  <c:v>159.8049</c:v>
                </c:pt>
                <c:pt idx="922" formatCode="General">
                  <c:v>159.8049</c:v>
                </c:pt>
                <c:pt idx="923" formatCode="General">
                  <c:v>159.8049</c:v>
                </c:pt>
                <c:pt idx="924" formatCode="General">
                  <c:v>159.8049</c:v>
                </c:pt>
                <c:pt idx="925" formatCode="General">
                  <c:v>159.8049</c:v>
                </c:pt>
                <c:pt idx="926" formatCode="General">
                  <c:v>159.8049</c:v>
                </c:pt>
                <c:pt idx="927" formatCode="General">
                  <c:v>159.8049</c:v>
                </c:pt>
                <c:pt idx="928" formatCode="General">
                  <c:v>159.8049</c:v>
                </c:pt>
                <c:pt idx="929" formatCode="General">
                  <c:v>159.8049</c:v>
                </c:pt>
                <c:pt idx="930" formatCode="General">
                  <c:v>159.8049</c:v>
                </c:pt>
                <c:pt idx="931" formatCode="General">
                  <c:v>159.8049</c:v>
                </c:pt>
                <c:pt idx="932" formatCode="General">
                  <c:v>159.8049</c:v>
                </c:pt>
                <c:pt idx="933" formatCode="General">
                  <c:v>159.8049</c:v>
                </c:pt>
                <c:pt idx="934" formatCode="General">
                  <c:v>159.8049</c:v>
                </c:pt>
                <c:pt idx="935" formatCode="General">
                  <c:v>159.8049</c:v>
                </c:pt>
                <c:pt idx="936" formatCode="General">
                  <c:v>159.8049</c:v>
                </c:pt>
                <c:pt idx="937" formatCode="General">
                  <c:v>159.8049</c:v>
                </c:pt>
                <c:pt idx="938" formatCode="General">
                  <c:v>159.8049</c:v>
                </c:pt>
                <c:pt idx="939" formatCode="General">
                  <c:v>159.8049</c:v>
                </c:pt>
                <c:pt idx="940" formatCode="General">
                  <c:v>159.8049</c:v>
                </c:pt>
                <c:pt idx="941" formatCode="General">
                  <c:v>159.8049</c:v>
                </c:pt>
                <c:pt idx="942" formatCode="General">
                  <c:v>159.8049</c:v>
                </c:pt>
                <c:pt idx="943" formatCode="General">
                  <c:v>159.8049</c:v>
                </c:pt>
                <c:pt idx="944" formatCode="General">
                  <c:v>159.8049</c:v>
                </c:pt>
                <c:pt idx="945" formatCode="General">
                  <c:v>159.8049</c:v>
                </c:pt>
                <c:pt idx="946" formatCode="General">
                  <c:v>159.8049</c:v>
                </c:pt>
                <c:pt idx="947" formatCode="General">
                  <c:v>159.8049</c:v>
                </c:pt>
                <c:pt idx="948" formatCode="General">
                  <c:v>159.8049</c:v>
                </c:pt>
                <c:pt idx="949" formatCode="General">
                  <c:v>159.8049</c:v>
                </c:pt>
                <c:pt idx="950" formatCode="General">
                  <c:v>159.8049</c:v>
                </c:pt>
                <c:pt idx="951" formatCode="General">
                  <c:v>159.8049</c:v>
                </c:pt>
                <c:pt idx="952" formatCode="General">
                  <c:v>159.8049</c:v>
                </c:pt>
                <c:pt idx="953" formatCode="General">
                  <c:v>159.8049</c:v>
                </c:pt>
                <c:pt idx="954" formatCode="General">
                  <c:v>159.8049</c:v>
                </c:pt>
                <c:pt idx="955" formatCode="General">
                  <c:v>159.8049</c:v>
                </c:pt>
                <c:pt idx="956" formatCode="General">
                  <c:v>159.8049</c:v>
                </c:pt>
                <c:pt idx="957" formatCode="General">
                  <c:v>159.8049</c:v>
                </c:pt>
                <c:pt idx="958" formatCode="General">
                  <c:v>159.8049</c:v>
                </c:pt>
                <c:pt idx="959" formatCode="General">
                  <c:v>159.8049</c:v>
                </c:pt>
                <c:pt idx="960" formatCode="General">
                  <c:v>159.8049</c:v>
                </c:pt>
                <c:pt idx="961" formatCode="General">
                  <c:v>159.8049</c:v>
                </c:pt>
                <c:pt idx="962" formatCode="General">
                  <c:v>159.8049</c:v>
                </c:pt>
                <c:pt idx="963" formatCode="General">
                  <c:v>159.8049</c:v>
                </c:pt>
                <c:pt idx="964" formatCode="General">
                  <c:v>159.8049</c:v>
                </c:pt>
                <c:pt idx="965" formatCode="General">
                  <c:v>159.8049</c:v>
                </c:pt>
                <c:pt idx="966" formatCode="General">
                  <c:v>159.8049</c:v>
                </c:pt>
                <c:pt idx="967" formatCode="General">
                  <c:v>159.8049</c:v>
                </c:pt>
                <c:pt idx="968" formatCode="General">
                  <c:v>159.8049</c:v>
                </c:pt>
                <c:pt idx="969" formatCode="General">
                  <c:v>159.8049</c:v>
                </c:pt>
                <c:pt idx="970" formatCode="General">
                  <c:v>159.8049</c:v>
                </c:pt>
                <c:pt idx="971" formatCode="General">
                  <c:v>159.8049</c:v>
                </c:pt>
                <c:pt idx="972" formatCode="General">
                  <c:v>159.8049</c:v>
                </c:pt>
                <c:pt idx="973" formatCode="General">
                  <c:v>159.8049</c:v>
                </c:pt>
                <c:pt idx="974" formatCode="General">
                  <c:v>159.8049</c:v>
                </c:pt>
                <c:pt idx="975" formatCode="General">
                  <c:v>159.8049</c:v>
                </c:pt>
                <c:pt idx="976" formatCode="General">
                  <c:v>159.8049</c:v>
                </c:pt>
                <c:pt idx="977" formatCode="General">
                  <c:v>159.8049</c:v>
                </c:pt>
                <c:pt idx="978" formatCode="General">
                  <c:v>159.8049</c:v>
                </c:pt>
                <c:pt idx="979" formatCode="General">
                  <c:v>159.8049</c:v>
                </c:pt>
                <c:pt idx="980" formatCode="General">
                  <c:v>159.8049</c:v>
                </c:pt>
                <c:pt idx="981" formatCode="General">
                  <c:v>159.8049</c:v>
                </c:pt>
                <c:pt idx="982" formatCode="General">
                  <c:v>159.8049</c:v>
                </c:pt>
                <c:pt idx="983" formatCode="General">
                  <c:v>159.8049</c:v>
                </c:pt>
                <c:pt idx="984" formatCode="General">
                  <c:v>159.8049</c:v>
                </c:pt>
                <c:pt idx="985" formatCode="General">
                  <c:v>159.8049</c:v>
                </c:pt>
                <c:pt idx="986" formatCode="General">
                  <c:v>159.8049</c:v>
                </c:pt>
                <c:pt idx="987" formatCode="General">
                  <c:v>159.8049</c:v>
                </c:pt>
                <c:pt idx="988" formatCode="General">
                  <c:v>159.8049</c:v>
                </c:pt>
                <c:pt idx="989" formatCode="General">
                  <c:v>159.8049</c:v>
                </c:pt>
                <c:pt idx="990" formatCode="General">
                  <c:v>159.8049</c:v>
                </c:pt>
                <c:pt idx="991" formatCode="General">
                  <c:v>159.8049</c:v>
                </c:pt>
                <c:pt idx="992" formatCode="General">
                  <c:v>159.8049</c:v>
                </c:pt>
                <c:pt idx="993" formatCode="General">
                  <c:v>159.8049</c:v>
                </c:pt>
                <c:pt idx="994" formatCode="General">
                  <c:v>159.8049</c:v>
                </c:pt>
                <c:pt idx="995" formatCode="General">
                  <c:v>159.8049</c:v>
                </c:pt>
                <c:pt idx="996" formatCode="General">
                  <c:v>159.8049</c:v>
                </c:pt>
                <c:pt idx="997" formatCode="General">
                  <c:v>159.8049</c:v>
                </c:pt>
                <c:pt idx="998" formatCode="General">
                  <c:v>159.8049</c:v>
                </c:pt>
                <c:pt idx="999" formatCode="General">
                  <c:v>159.8049</c:v>
                </c:pt>
                <c:pt idx="1000" formatCode="General">
                  <c:v>159.8049</c:v>
                </c:pt>
                <c:pt idx="1001" formatCode="General">
                  <c:v>159.8049</c:v>
                </c:pt>
                <c:pt idx="1002" formatCode="General">
                  <c:v>159.8049</c:v>
                </c:pt>
                <c:pt idx="1003" formatCode="General">
                  <c:v>159.8049</c:v>
                </c:pt>
                <c:pt idx="1004" formatCode="General">
                  <c:v>159.8049</c:v>
                </c:pt>
                <c:pt idx="1005" formatCode="General">
                  <c:v>159.8049</c:v>
                </c:pt>
                <c:pt idx="1006" formatCode="General">
                  <c:v>159.8049</c:v>
                </c:pt>
                <c:pt idx="1007" formatCode="General">
                  <c:v>159.8049</c:v>
                </c:pt>
                <c:pt idx="1008" formatCode="General">
                  <c:v>159.8049</c:v>
                </c:pt>
                <c:pt idx="1009" formatCode="General">
                  <c:v>159.8049</c:v>
                </c:pt>
                <c:pt idx="1010" formatCode="General">
                  <c:v>159.8049</c:v>
                </c:pt>
                <c:pt idx="1011" formatCode="General">
                  <c:v>159.8049</c:v>
                </c:pt>
                <c:pt idx="1012" formatCode="General">
                  <c:v>159.8049</c:v>
                </c:pt>
                <c:pt idx="1013" formatCode="General">
                  <c:v>159.8049</c:v>
                </c:pt>
                <c:pt idx="1014" formatCode="General">
                  <c:v>159.8049</c:v>
                </c:pt>
                <c:pt idx="1015" formatCode="General">
                  <c:v>159.8049</c:v>
                </c:pt>
                <c:pt idx="1016" formatCode="General">
                  <c:v>159.8049</c:v>
                </c:pt>
                <c:pt idx="1017" formatCode="General">
                  <c:v>159.8049</c:v>
                </c:pt>
                <c:pt idx="1018" formatCode="General">
                  <c:v>159.8049</c:v>
                </c:pt>
                <c:pt idx="1019" formatCode="General">
                  <c:v>159.8049</c:v>
                </c:pt>
                <c:pt idx="1020" formatCode="General">
                  <c:v>159.8049</c:v>
                </c:pt>
                <c:pt idx="1021" formatCode="General">
                  <c:v>159.8049</c:v>
                </c:pt>
                <c:pt idx="1022" formatCode="General">
                  <c:v>159.8049</c:v>
                </c:pt>
                <c:pt idx="1023" formatCode="General">
                  <c:v>159.8049</c:v>
                </c:pt>
                <c:pt idx="1024" formatCode="General">
                  <c:v>159.8049</c:v>
                </c:pt>
                <c:pt idx="1025" formatCode="General">
                  <c:v>159.8049</c:v>
                </c:pt>
                <c:pt idx="1026" formatCode="General">
                  <c:v>159.8049</c:v>
                </c:pt>
                <c:pt idx="1027" formatCode="General">
                  <c:v>159.8049</c:v>
                </c:pt>
                <c:pt idx="1028" formatCode="General">
                  <c:v>159.8049</c:v>
                </c:pt>
                <c:pt idx="1029" formatCode="General">
                  <c:v>159.8049</c:v>
                </c:pt>
                <c:pt idx="1030" formatCode="General">
                  <c:v>159.8049</c:v>
                </c:pt>
                <c:pt idx="1031" formatCode="General">
                  <c:v>159.8049</c:v>
                </c:pt>
                <c:pt idx="1032" formatCode="General">
                  <c:v>159.8049</c:v>
                </c:pt>
                <c:pt idx="1033" formatCode="General">
                  <c:v>159.8049</c:v>
                </c:pt>
                <c:pt idx="1034" formatCode="General">
                  <c:v>159.8049</c:v>
                </c:pt>
                <c:pt idx="1035" formatCode="General">
                  <c:v>159.8049</c:v>
                </c:pt>
                <c:pt idx="1036" formatCode="General">
                  <c:v>159.8049</c:v>
                </c:pt>
                <c:pt idx="1037" formatCode="General">
                  <c:v>159.8049</c:v>
                </c:pt>
                <c:pt idx="1038" formatCode="General">
                  <c:v>159.8049</c:v>
                </c:pt>
                <c:pt idx="1039" formatCode="General">
                  <c:v>159.8049</c:v>
                </c:pt>
                <c:pt idx="1040" formatCode="General">
                  <c:v>159.8049</c:v>
                </c:pt>
                <c:pt idx="1041" formatCode="General">
                  <c:v>159.8049</c:v>
                </c:pt>
                <c:pt idx="1042" formatCode="General">
                  <c:v>159.8049</c:v>
                </c:pt>
                <c:pt idx="1043" formatCode="General">
                  <c:v>159.8049</c:v>
                </c:pt>
                <c:pt idx="1044" formatCode="General">
                  <c:v>159.8049</c:v>
                </c:pt>
                <c:pt idx="1045" formatCode="General">
                  <c:v>159.8049</c:v>
                </c:pt>
                <c:pt idx="1046" formatCode="General">
                  <c:v>159.8049</c:v>
                </c:pt>
                <c:pt idx="1047" formatCode="General">
                  <c:v>159.8049</c:v>
                </c:pt>
                <c:pt idx="1048" formatCode="General">
                  <c:v>159.8049</c:v>
                </c:pt>
                <c:pt idx="1049" formatCode="General">
                  <c:v>159.8049</c:v>
                </c:pt>
                <c:pt idx="1050" formatCode="General">
                  <c:v>159.8049</c:v>
                </c:pt>
                <c:pt idx="1051" formatCode="General">
                  <c:v>159.8049</c:v>
                </c:pt>
                <c:pt idx="1052" formatCode="General">
                  <c:v>159.8049</c:v>
                </c:pt>
                <c:pt idx="1053" formatCode="General">
                  <c:v>159.8049</c:v>
                </c:pt>
                <c:pt idx="1054" formatCode="General">
                  <c:v>159.8049</c:v>
                </c:pt>
                <c:pt idx="1055" formatCode="General">
                  <c:v>159.8049</c:v>
                </c:pt>
                <c:pt idx="1056" formatCode="General">
                  <c:v>159.8049</c:v>
                </c:pt>
                <c:pt idx="1057" formatCode="General">
                  <c:v>159.8049</c:v>
                </c:pt>
                <c:pt idx="1058" formatCode="General">
                  <c:v>159.8049</c:v>
                </c:pt>
                <c:pt idx="1059" formatCode="General">
                  <c:v>159.8049</c:v>
                </c:pt>
                <c:pt idx="1060" formatCode="General">
                  <c:v>159.8049</c:v>
                </c:pt>
                <c:pt idx="1061" formatCode="General">
                  <c:v>159.8049</c:v>
                </c:pt>
                <c:pt idx="1062" formatCode="General">
                  <c:v>159.8049</c:v>
                </c:pt>
                <c:pt idx="1063" formatCode="General">
                  <c:v>159.8049</c:v>
                </c:pt>
                <c:pt idx="1064" formatCode="General">
                  <c:v>159.8049</c:v>
                </c:pt>
                <c:pt idx="1065" formatCode="General">
                  <c:v>159.8049</c:v>
                </c:pt>
                <c:pt idx="1066" formatCode="General">
                  <c:v>159.8049</c:v>
                </c:pt>
                <c:pt idx="1067" formatCode="General">
                  <c:v>159.8049</c:v>
                </c:pt>
                <c:pt idx="1068" formatCode="General">
                  <c:v>159.8049</c:v>
                </c:pt>
                <c:pt idx="1069" formatCode="General">
                  <c:v>159.8049</c:v>
                </c:pt>
                <c:pt idx="1070" formatCode="General">
                  <c:v>159.8049</c:v>
                </c:pt>
                <c:pt idx="1071" formatCode="General">
                  <c:v>159.8049</c:v>
                </c:pt>
                <c:pt idx="1072" formatCode="General">
                  <c:v>159.8049</c:v>
                </c:pt>
                <c:pt idx="1073" formatCode="General">
                  <c:v>159.8049</c:v>
                </c:pt>
                <c:pt idx="1074" formatCode="General">
                  <c:v>159.8049</c:v>
                </c:pt>
                <c:pt idx="1075" formatCode="General">
                  <c:v>159.8049</c:v>
                </c:pt>
                <c:pt idx="1076" formatCode="General">
                  <c:v>159.8049</c:v>
                </c:pt>
                <c:pt idx="1077" formatCode="General">
                  <c:v>159.8049</c:v>
                </c:pt>
                <c:pt idx="1078" formatCode="General">
                  <c:v>159.8049</c:v>
                </c:pt>
                <c:pt idx="1079" formatCode="General">
                  <c:v>159.8049</c:v>
                </c:pt>
                <c:pt idx="1080" formatCode="General">
                  <c:v>159.8049</c:v>
                </c:pt>
                <c:pt idx="1081" formatCode="General">
                  <c:v>159.8049</c:v>
                </c:pt>
                <c:pt idx="1082" formatCode="General">
                  <c:v>159.8049</c:v>
                </c:pt>
                <c:pt idx="1083" formatCode="General">
                  <c:v>159.8049</c:v>
                </c:pt>
                <c:pt idx="1084" formatCode="General">
                  <c:v>159.8049</c:v>
                </c:pt>
                <c:pt idx="1085" formatCode="General">
                  <c:v>159.8049</c:v>
                </c:pt>
                <c:pt idx="1086" formatCode="General">
                  <c:v>159.8049</c:v>
                </c:pt>
                <c:pt idx="1087" formatCode="General">
                  <c:v>159.8049</c:v>
                </c:pt>
                <c:pt idx="1088" formatCode="General">
                  <c:v>159.8049</c:v>
                </c:pt>
                <c:pt idx="1089" formatCode="General">
                  <c:v>159.8049</c:v>
                </c:pt>
                <c:pt idx="1090" formatCode="General">
                  <c:v>159.8049</c:v>
                </c:pt>
                <c:pt idx="1091" formatCode="General">
                  <c:v>159.8049</c:v>
                </c:pt>
                <c:pt idx="1092" formatCode="General">
                  <c:v>159.8049</c:v>
                </c:pt>
                <c:pt idx="1093" formatCode="General">
                  <c:v>159.8049</c:v>
                </c:pt>
                <c:pt idx="1094" formatCode="General">
                  <c:v>159.8049</c:v>
                </c:pt>
                <c:pt idx="1095" formatCode="General">
                  <c:v>159.8049</c:v>
                </c:pt>
                <c:pt idx="1096" formatCode="General">
                  <c:v>159.8049</c:v>
                </c:pt>
                <c:pt idx="1097" formatCode="General">
                  <c:v>159.8049</c:v>
                </c:pt>
                <c:pt idx="1098" formatCode="General">
                  <c:v>159.8049</c:v>
                </c:pt>
                <c:pt idx="1099" formatCode="General">
                  <c:v>159.8049</c:v>
                </c:pt>
                <c:pt idx="1100" formatCode="General">
                  <c:v>159.8049</c:v>
                </c:pt>
                <c:pt idx="1101" formatCode="General">
                  <c:v>159.8049</c:v>
                </c:pt>
                <c:pt idx="1102" formatCode="General">
                  <c:v>159.8049</c:v>
                </c:pt>
                <c:pt idx="1103" formatCode="General">
                  <c:v>159.8049</c:v>
                </c:pt>
                <c:pt idx="1104" formatCode="General">
                  <c:v>159.8049</c:v>
                </c:pt>
                <c:pt idx="1105" formatCode="General">
                  <c:v>159.8049</c:v>
                </c:pt>
                <c:pt idx="1106" formatCode="General">
                  <c:v>159.8049</c:v>
                </c:pt>
                <c:pt idx="1107" formatCode="General">
                  <c:v>159.8049</c:v>
                </c:pt>
                <c:pt idx="1108" formatCode="General">
                  <c:v>159.8049</c:v>
                </c:pt>
                <c:pt idx="1109" formatCode="General">
                  <c:v>159.8049</c:v>
                </c:pt>
                <c:pt idx="1110" formatCode="General">
                  <c:v>159.8049</c:v>
                </c:pt>
                <c:pt idx="1111" formatCode="General">
                  <c:v>159.8049</c:v>
                </c:pt>
                <c:pt idx="1112" formatCode="General">
                  <c:v>159.8049</c:v>
                </c:pt>
                <c:pt idx="1113" formatCode="General">
                  <c:v>159.8049</c:v>
                </c:pt>
                <c:pt idx="1114" formatCode="General">
                  <c:v>159.8049</c:v>
                </c:pt>
                <c:pt idx="1115" formatCode="General">
                  <c:v>159.8049</c:v>
                </c:pt>
                <c:pt idx="1116" formatCode="General">
                  <c:v>159.8049</c:v>
                </c:pt>
                <c:pt idx="1117" formatCode="General">
                  <c:v>159.8049</c:v>
                </c:pt>
                <c:pt idx="1118" formatCode="General">
                  <c:v>159.8049</c:v>
                </c:pt>
                <c:pt idx="1119" formatCode="General">
                  <c:v>159.8049</c:v>
                </c:pt>
                <c:pt idx="1120" formatCode="General">
                  <c:v>159.8049</c:v>
                </c:pt>
                <c:pt idx="1121" formatCode="General">
                  <c:v>159.8049</c:v>
                </c:pt>
                <c:pt idx="1122" formatCode="General">
                  <c:v>159.8049</c:v>
                </c:pt>
                <c:pt idx="1123" formatCode="General">
                  <c:v>159.8049</c:v>
                </c:pt>
                <c:pt idx="1124" formatCode="General">
                  <c:v>159.8049</c:v>
                </c:pt>
                <c:pt idx="1125" formatCode="General">
                  <c:v>159.8049</c:v>
                </c:pt>
                <c:pt idx="1126" formatCode="General">
                  <c:v>159.8049</c:v>
                </c:pt>
                <c:pt idx="1127" formatCode="General">
                  <c:v>159.8049</c:v>
                </c:pt>
                <c:pt idx="1128" formatCode="General">
                  <c:v>159.8049</c:v>
                </c:pt>
                <c:pt idx="1129" formatCode="General">
                  <c:v>159.8049</c:v>
                </c:pt>
                <c:pt idx="1130" formatCode="General">
                  <c:v>159.8049</c:v>
                </c:pt>
                <c:pt idx="1131" formatCode="General">
                  <c:v>159.8049</c:v>
                </c:pt>
                <c:pt idx="1132" formatCode="General">
                  <c:v>159.8049</c:v>
                </c:pt>
                <c:pt idx="1133" formatCode="General">
                  <c:v>159.8049</c:v>
                </c:pt>
                <c:pt idx="1134" formatCode="General">
                  <c:v>159.8049</c:v>
                </c:pt>
                <c:pt idx="1135" formatCode="General">
                  <c:v>159.8049</c:v>
                </c:pt>
                <c:pt idx="1136" formatCode="General">
                  <c:v>159.8049</c:v>
                </c:pt>
                <c:pt idx="1137" formatCode="General">
                  <c:v>159.8049</c:v>
                </c:pt>
                <c:pt idx="1138" formatCode="General">
                  <c:v>159.8049</c:v>
                </c:pt>
                <c:pt idx="1139" formatCode="General">
                  <c:v>159.8049</c:v>
                </c:pt>
                <c:pt idx="1140" formatCode="General">
                  <c:v>159.8049</c:v>
                </c:pt>
                <c:pt idx="1141" formatCode="General">
                  <c:v>159.8049</c:v>
                </c:pt>
                <c:pt idx="1142" formatCode="General">
                  <c:v>159.8049</c:v>
                </c:pt>
                <c:pt idx="1143" formatCode="General">
                  <c:v>159.8049</c:v>
                </c:pt>
                <c:pt idx="1144" formatCode="General">
                  <c:v>159.8049</c:v>
                </c:pt>
                <c:pt idx="1145" formatCode="General">
                  <c:v>159.8049</c:v>
                </c:pt>
                <c:pt idx="1146" formatCode="General">
                  <c:v>159.8049</c:v>
                </c:pt>
                <c:pt idx="1147" formatCode="General">
                  <c:v>159.8049</c:v>
                </c:pt>
                <c:pt idx="1148" formatCode="General">
                  <c:v>159.8049</c:v>
                </c:pt>
                <c:pt idx="1149" formatCode="General">
                  <c:v>159.8049</c:v>
                </c:pt>
                <c:pt idx="1150" formatCode="General">
                  <c:v>159.8049</c:v>
                </c:pt>
                <c:pt idx="1151" formatCode="General">
                  <c:v>159.8049</c:v>
                </c:pt>
                <c:pt idx="1152" formatCode="General">
                  <c:v>159.8049</c:v>
                </c:pt>
                <c:pt idx="1153" formatCode="General">
                  <c:v>159.8049</c:v>
                </c:pt>
                <c:pt idx="1154" formatCode="General">
                  <c:v>159.8049</c:v>
                </c:pt>
                <c:pt idx="1155" formatCode="General">
                  <c:v>159.8049</c:v>
                </c:pt>
                <c:pt idx="1156" formatCode="General">
                  <c:v>159.8049</c:v>
                </c:pt>
                <c:pt idx="1157" formatCode="General">
                  <c:v>159.8049</c:v>
                </c:pt>
                <c:pt idx="1158" formatCode="General">
                  <c:v>159.8049</c:v>
                </c:pt>
                <c:pt idx="1159" formatCode="General">
                  <c:v>159.8049</c:v>
                </c:pt>
                <c:pt idx="1160" formatCode="General">
                  <c:v>159.8049</c:v>
                </c:pt>
                <c:pt idx="1161" formatCode="General">
                  <c:v>159.8049</c:v>
                </c:pt>
                <c:pt idx="1162" formatCode="General">
                  <c:v>159.8049</c:v>
                </c:pt>
                <c:pt idx="1163" formatCode="General">
                  <c:v>159.8049</c:v>
                </c:pt>
                <c:pt idx="1164" formatCode="General">
                  <c:v>159.8049</c:v>
                </c:pt>
                <c:pt idx="1165" formatCode="General">
                  <c:v>159.8049</c:v>
                </c:pt>
                <c:pt idx="1166" formatCode="General">
                  <c:v>159.8049</c:v>
                </c:pt>
                <c:pt idx="1167" formatCode="General">
                  <c:v>159.8049</c:v>
                </c:pt>
                <c:pt idx="1168" formatCode="General">
                  <c:v>159.8049</c:v>
                </c:pt>
                <c:pt idx="1169" formatCode="General">
                  <c:v>159.8049</c:v>
                </c:pt>
                <c:pt idx="1170" formatCode="General">
                  <c:v>159.8049</c:v>
                </c:pt>
                <c:pt idx="1171" formatCode="General">
                  <c:v>159.8049</c:v>
                </c:pt>
                <c:pt idx="1172" formatCode="General">
                  <c:v>159.8049</c:v>
                </c:pt>
                <c:pt idx="1173" formatCode="General">
                  <c:v>159.8049</c:v>
                </c:pt>
                <c:pt idx="1174" formatCode="General">
                  <c:v>159.8049</c:v>
                </c:pt>
                <c:pt idx="1175" formatCode="General">
                  <c:v>159.8049</c:v>
                </c:pt>
                <c:pt idx="1176" formatCode="General">
                  <c:v>159.8049</c:v>
                </c:pt>
                <c:pt idx="1177" formatCode="General">
                  <c:v>159.8049</c:v>
                </c:pt>
                <c:pt idx="1178" formatCode="General">
                  <c:v>159.8049</c:v>
                </c:pt>
                <c:pt idx="1179" formatCode="General">
                  <c:v>159.8049</c:v>
                </c:pt>
                <c:pt idx="1180" formatCode="General">
                  <c:v>159.8049</c:v>
                </c:pt>
                <c:pt idx="1181" formatCode="General">
                  <c:v>159.8049</c:v>
                </c:pt>
                <c:pt idx="1182" formatCode="General">
                  <c:v>159.8049</c:v>
                </c:pt>
                <c:pt idx="1183" formatCode="General">
                  <c:v>159.8049</c:v>
                </c:pt>
                <c:pt idx="1184" formatCode="General">
                  <c:v>159.8049</c:v>
                </c:pt>
                <c:pt idx="1185" formatCode="General">
                  <c:v>159.8049</c:v>
                </c:pt>
                <c:pt idx="1186" formatCode="General">
                  <c:v>159.8049</c:v>
                </c:pt>
                <c:pt idx="1187" formatCode="General">
                  <c:v>159.8049</c:v>
                </c:pt>
                <c:pt idx="1188" formatCode="General">
                  <c:v>159.8049</c:v>
                </c:pt>
                <c:pt idx="1189" formatCode="General">
                  <c:v>159.8049</c:v>
                </c:pt>
                <c:pt idx="1190" formatCode="General">
                  <c:v>159.8049</c:v>
                </c:pt>
                <c:pt idx="1191" formatCode="General">
                  <c:v>159.8049</c:v>
                </c:pt>
                <c:pt idx="1192" formatCode="General">
                  <c:v>159.8049</c:v>
                </c:pt>
                <c:pt idx="1193" formatCode="General">
                  <c:v>159.8049</c:v>
                </c:pt>
                <c:pt idx="1194" formatCode="General">
                  <c:v>159.8049</c:v>
                </c:pt>
                <c:pt idx="1195" formatCode="General">
                  <c:v>159.8049</c:v>
                </c:pt>
                <c:pt idx="1196" formatCode="General">
                  <c:v>159.8049</c:v>
                </c:pt>
                <c:pt idx="1197" formatCode="General">
                  <c:v>159.8049</c:v>
                </c:pt>
                <c:pt idx="1198" formatCode="General">
                  <c:v>159.8049</c:v>
                </c:pt>
                <c:pt idx="1199" formatCode="General">
                  <c:v>159.8049</c:v>
                </c:pt>
                <c:pt idx="1200" formatCode="General">
                  <c:v>159.8049</c:v>
                </c:pt>
                <c:pt idx="1201" formatCode="General">
                  <c:v>159.8049</c:v>
                </c:pt>
                <c:pt idx="1202" formatCode="General">
                  <c:v>159.8049</c:v>
                </c:pt>
                <c:pt idx="1203" formatCode="General">
                  <c:v>159.8049</c:v>
                </c:pt>
                <c:pt idx="1204" formatCode="General">
                  <c:v>159.8049</c:v>
                </c:pt>
                <c:pt idx="1205" formatCode="General">
                  <c:v>159.8049</c:v>
                </c:pt>
                <c:pt idx="1206" formatCode="General">
                  <c:v>159.8049</c:v>
                </c:pt>
                <c:pt idx="1207" formatCode="General">
                  <c:v>159.8049</c:v>
                </c:pt>
                <c:pt idx="1208" formatCode="General">
                  <c:v>159.8049</c:v>
                </c:pt>
                <c:pt idx="1209" formatCode="General">
                  <c:v>159.8049</c:v>
                </c:pt>
                <c:pt idx="1210" formatCode="General">
                  <c:v>159.8049</c:v>
                </c:pt>
                <c:pt idx="1211" formatCode="General">
                  <c:v>159.8049</c:v>
                </c:pt>
                <c:pt idx="1212" formatCode="General">
                  <c:v>159.8049</c:v>
                </c:pt>
                <c:pt idx="1213" formatCode="General">
                  <c:v>159.8049</c:v>
                </c:pt>
                <c:pt idx="1214" formatCode="General">
                  <c:v>159.8049</c:v>
                </c:pt>
                <c:pt idx="1215" formatCode="General">
                  <c:v>159.8049</c:v>
                </c:pt>
                <c:pt idx="1216" formatCode="General">
                  <c:v>159.8049</c:v>
                </c:pt>
                <c:pt idx="1217" formatCode="General">
                  <c:v>159.8049</c:v>
                </c:pt>
                <c:pt idx="1218" formatCode="General">
                  <c:v>159.8049</c:v>
                </c:pt>
                <c:pt idx="1219" formatCode="General">
                  <c:v>159.8049</c:v>
                </c:pt>
                <c:pt idx="1220" formatCode="General">
                  <c:v>159.8049</c:v>
                </c:pt>
                <c:pt idx="1221" formatCode="General">
                  <c:v>159.8049</c:v>
                </c:pt>
                <c:pt idx="1222" formatCode="General">
                  <c:v>159.8049</c:v>
                </c:pt>
                <c:pt idx="1223" formatCode="General">
                  <c:v>159.8049</c:v>
                </c:pt>
                <c:pt idx="1224" formatCode="General">
                  <c:v>159.8049</c:v>
                </c:pt>
                <c:pt idx="1225" formatCode="General">
                  <c:v>159.8049</c:v>
                </c:pt>
                <c:pt idx="1226" formatCode="General">
                  <c:v>159.8049</c:v>
                </c:pt>
                <c:pt idx="1227" formatCode="General">
                  <c:v>159.8049</c:v>
                </c:pt>
                <c:pt idx="1228" formatCode="General">
                  <c:v>159.8049</c:v>
                </c:pt>
                <c:pt idx="1229" formatCode="General">
                  <c:v>159.8049</c:v>
                </c:pt>
                <c:pt idx="1230" formatCode="General">
                  <c:v>159.8049</c:v>
                </c:pt>
                <c:pt idx="1231" formatCode="General">
                  <c:v>159.8049</c:v>
                </c:pt>
                <c:pt idx="1232" formatCode="General">
                  <c:v>159.8049</c:v>
                </c:pt>
                <c:pt idx="1233" formatCode="General">
                  <c:v>159.8049</c:v>
                </c:pt>
                <c:pt idx="1234" formatCode="General">
                  <c:v>159.8049</c:v>
                </c:pt>
                <c:pt idx="1235" formatCode="General">
                  <c:v>159.8049</c:v>
                </c:pt>
                <c:pt idx="1236" formatCode="General">
                  <c:v>159.8049</c:v>
                </c:pt>
                <c:pt idx="1237" formatCode="General">
                  <c:v>159.8049</c:v>
                </c:pt>
                <c:pt idx="1238" formatCode="General">
                  <c:v>159.8049</c:v>
                </c:pt>
                <c:pt idx="1239" formatCode="General">
                  <c:v>159.8049</c:v>
                </c:pt>
                <c:pt idx="1240" formatCode="General">
                  <c:v>159.8049</c:v>
                </c:pt>
                <c:pt idx="1241" formatCode="General">
                  <c:v>159.8049</c:v>
                </c:pt>
                <c:pt idx="1242" formatCode="General">
                  <c:v>159.8049</c:v>
                </c:pt>
                <c:pt idx="1243" formatCode="General">
                  <c:v>159.8049</c:v>
                </c:pt>
                <c:pt idx="1244" formatCode="General">
                  <c:v>159.8049</c:v>
                </c:pt>
                <c:pt idx="1245" formatCode="General">
                  <c:v>159.8049</c:v>
                </c:pt>
                <c:pt idx="1246" formatCode="General">
                  <c:v>159.8049</c:v>
                </c:pt>
                <c:pt idx="1247" formatCode="General">
                  <c:v>159.8049</c:v>
                </c:pt>
                <c:pt idx="1248" formatCode="General">
                  <c:v>159.8049</c:v>
                </c:pt>
                <c:pt idx="1249" formatCode="General">
                  <c:v>159.8049</c:v>
                </c:pt>
                <c:pt idx="1250" formatCode="General">
                  <c:v>159.8049</c:v>
                </c:pt>
                <c:pt idx="1251" formatCode="General">
                  <c:v>159.8049</c:v>
                </c:pt>
                <c:pt idx="1252" formatCode="General">
                  <c:v>159.8049</c:v>
                </c:pt>
                <c:pt idx="1253" formatCode="General">
                  <c:v>159.8049</c:v>
                </c:pt>
                <c:pt idx="1254" formatCode="General">
                  <c:v>159.8049</c:v>
                </c:pt>
                <c:pt idx="1255" formatCode="General">
                  <c:v>159.8049</c:v>
                </c:pt>
                <c:pt idx="1256" formatCode="General">
                  <c:v>159.8049</c:v>
                </c:pt>
                <c:pt idx="1257" formatCode="General">
                  <c:v>159.8049</c:v>
                </c:pt>
                <c:pt idx="1258" formatCode="General">
                  <c:v>159.8049</c:v>
                </c:pt>
                <c:pt idx="1259" formatCode="General">
                  <c:v>213.07320000000001</c:v>
                </c:pt>
                <c:pt idx="1260" formatCode="General">
                  <c:v>213.07320000000001</c:v>
                </c:pt>
                <c:pt idx="1261" formatCode="General">
                  <c:v>213.07320000000001</c:v>
                </c:pt>
                <c:pt idx="1262" formatCode="General">
                  <c:v>213.07320000000001</c:v>
                </c:pt>
                <c:pt idx="1263" formatCode="General">
                  <c:v>213.07320000000001</c:v>
                </c:pt>
                <c:pt idx="1264" formatCode="General">
                  <c:v>213.07320000000001</c:v>
                </c:pt>
                <c:pt idx="1265" formatCode="General">
                  <c:v>213.07320000000001</c:v>
                </c:pt>
                <c:pt idx="1266" formatCode="General">
                  <c:v>213.07320000000001</c:v>
                </c:pt>
                <c:pt idx="1267" formatCode="General">
                  <c:v>213.07320000000001</c:v>
                </c:pt>
                <c:pt idx="1268" formatCode="General">
                  <c:v>213.07320000000001</c:v>
                </c:pt>
                <c:pt idx="1269" formatCode="General">
                  <c:v>213.07320000000001</c:v>
                </c:pt>
                <c:pt idx="1270" formatCode="General">
                  <c:v>213.07320000000001</c:v>
                </c:pt>
                <c:pt idx="1271" formatCode="General">
                  <c:v>213.07320000000001</c:v>
                </c:pt>
                <c:pt idx="1272" formatCode="General">
                  <c:v>213.07320000000001</c:v>
                </c:pt>
                <c:pt idx="1273" formatCode="General">
                  <c:v>213.07320000000001</c:v>
                </c:pt>
                <c:pt idx="1274" formatCode="General">
                  <c:v>213.07320000000001</c:v>
                </c:pt>
                <c:pt idx="1275" formatCode="General">
                  <c:v>213.07320000000001</c:v>
                </c:pt>
                <c:pt idx="1276" formatCode="General">
                  <c:v>213.07320000000001</c:v>
                </c:pt>
                <c:pt idx="1277" formatCode="General">
                  <c:v>213.07320000000001</c:v>
                </c:pt>
                <c:pt idx="1278" formatCode="General">
                  <c:v>213.07320000000001</c:v>
                </c:pt>
                <c:pt idx="1279" formatCode="General">
                  <c:v>213.07320000000001</c:v>
                </c:pt>
                <c:pt idx="1280" formatCode="General">
                  <c:v>213.07320000000001</c:v>
                </c:pt>
                <c:pt idx="1281" formatCode="General">
                  <c:v>213.07320000000001</c:v>
                </c:pt>
                <c:pt idx="1282" formatCode="General">
                  <c:v>213.07320000000001</c:v>
                </c:pt>
                <c:pt idx="1283" formatCode="General">
                  <c:v>213.07320000000001</c:v>
                </c:pt>
                <c:pt idx="1284" formatCode="General">
                  <c:v>213.07320000000001</c:v>
                </c:pt>
                <c:pt idx="1285" formatCode="General">
                  <c:v>213.07320000000001</c:v>
                </c:pt>
                <c:pt idx="1286" formatCode="General">
                  <c:v>213.07320000000001</c:v>
                </c:pt>
                <c:pt idx="1287" formatCode="General">
                  <c:v>213.07320000000001</c:v>
                </c:pt>
                <c:pt idx="1288" formatCode="General">
                  <c:v>213.07320000000001</c:v>
                </c:pt>
                <c:pt idx="1289" formatCode="General">
                  <c:v>213.07320000000001</c:v>
                </c:pt>
                <c:pt idx="1290" formatCode="General">
                  <c:v>213.07320000000001</c:v>
                </c:pt>
                <c:pt idx="1291" formatCode="General">
                  <c:v>213.07320000000001</c:v>
                </c:pt>
                <c:pt idx="1292" formatCode="General">
                  <c:v>213.07320000000001</c:v>
                </c:pt>
                <c:pt idx="1293" formatCode="General">
                  <c:v>213.07320000000001</c:v>
                </c:pt>
                <c:pt idx="1294" formatCode="General">
                  <c:v>213.07320000000001</c:v>
                </c:pt>
                <c:pt idx="1295" formatCode="General">
                  <c:v>213.07320000000001</c:v>
                </c:pt>
                <c:pt idx="1296" formatCode="General">
                  <c:v>213.07320000000001</c:v>
                </c:pt>
                <c:pt idx="1297" formatCode="General">
                  <c:v>213.07320000000001</c:v>
                </c:pt>
                <c:pt idx="1298" formatCode="General">
                  <c:v>213.07320000000001</c:v>
                </c:pt>
                <c:pt idx="1299" formatCode="General">
                  <c:v>213.07320000000001</c:v>
                </c:pt>
                <c:pt idx="1300" formatCode="General">
                  <c:v>213.07320000000001</c:v>
                </c:pt>
                <c:pt idx="1301" formatCode="General">
                  <c:v>213.07320000000001</c:v>
                </c:pt>
                <c:pt idx="1302" formatCode="General">
                  <c:v>213.07320000000001</c:v>
                </c:pt>
                <c:pt idx="1303" formatCode="General">
                  <c:v>213.07320000000001</c:v>
                </c:pt>
                <c:pt idx="1304" formatCode="General">
                  <c:v>213.07320000000001</c:v>
                </c:pt>
                <c:pt idx="1305" formatCode="General">
                  <c:v>213.07320000000001</c:v>
                </c:pt>
                <c:pt idx="1306" formatCode="General">
                  <c:v>213.07320000000001</c:v>
                </c:pt>
                <c:pt idx="1307" formatCode="General">
                  <c:v>213.07320000000001</c:v>
                </c:pt>
                <c:pt idx="1308" formatCode="General">
                  <c:v>213.07320000000001</c:v>
                </c:pt>
                <c:pt idx="1309" formatCode="General">
                  <c:v>213.07320000000001</c:v>
                </c:pt>
                <c:pt idx="1310" formatCode="General">
                  <c:v>213.07320000000001</c:v>
                </c:pt>
                <c:pt idx="1311" formatCode="General">
                  <c:v>213.07320000000001</c:v>
                </c:pt>
                <c:pt idx="1312" formatCode="General">
                  <c:v>213.07320000000001</c:v>
                </c:pt>
                <c:pt idx="1313" formatCode="General">
                  <c:v>213.07320000000001</c:v>
                </c:pt>
                <c:pt idx="1314" formatCode="General">
                  <c:v>213.07320000000001</c:v>
                </c:pt>
                <c:pt idx="1315" formatCode="General">
                  <c:v>213.07320000000001</c:v>
                </c:pt>
                <c:pt idx="1316" formatCode="General">
                  <c:v>213.07320000000001</c:v>
                </c:pt>
                <c:pt idx="1317" formatCode="General">
                  <c:v>213.07320000000001</c:v>
                </c:pt>
                <c:pt idx="1318" formatCode="General">
                  <c:v>213.07320000000001</c:v>
                </c:pt>
                <c:pt idx="1319" formatCode="General">
                  <c:v>213.07320000000001</c:v>
                </c:pt>
                <c:pt idx="1320" formatCode="General">
                  <c:v>213.07320000000001</c:v>
                </c:pt>
                <c:pt idx="1321" formatCode="General">
                  <c:v>213.07320000000001</c:v>
                </c:pt>
                <c:pt idx="1322" formatCode="General">
                  <c:v>213.07320000000001</c:v>
                </c:pt>
                <c:pt idx="1323" formatCode="General">
                  <c:v>213.07320000000001</c:v>
                </c:pt>
                <c:pt idx="1324" formatCode="General">
                  <c:v>213.07320000000001</c:v>
                </c:pt>
                <c:pt idx="1325" formatCode="General">
                  <c:v>213.07320000000001</c:v>
                </c:pt>
                <c:pt idx="1326" formatCode="General">
                  <c:v>213.07320000000001</c:v>
                </c:pt>
                <c:pt idx="1327" formatCode="General">
                  <c:v>213.07320000000001</c:v>
                </c:pt>
                <c:pt idx="1328" formatCode="General">
                  <c:v>213.07320000000001</c:v>
                </c:pt>
                <c:pt idx="1329" formatCode="General">
                  <c:v>213.07320000000001</c:v>
                </c:pt>
                <c:pt idx="1330" formatCode="General">
                  <c:v>213.07320000000001</c:v>
                </c:pt>
                <c:pt idx="1331" formatCode="General">
                  <c:v>213.07320000000001</c:v>
                </c:pt>
                <c:pt idx="1332" formatCode="General">
                  <c:v>213.07320000000001</c:v>
                </c:pt>
                <c:pt idx="1333" formatCode="General">
                  <c:v>213.07320000000001</c:v>
                </c:pt>
                <c:pt idx="1334" formatCode="General">
                  <c:v>213.07320000000001</c:v>
                </c:pt>
                <c:pt idx="1335" formatCode="General">
                  <c:v>213.07320000000001</c:v>
                </c:pt>
                <c:pt idx="1336" formatCode="General">
                  <c:v>213.07320000000001</c:v>
                </c:pt>
                <c:pt idx="1337" formatCode="General">
                  <c:v>213.07320000000001</c:v>
                </c:pt>
                <c:pt idx="1338" formatCode="General">
                  <c:v>213.07320000000001</c:v>
                </c:pt>
                <c:pt idx="1339" formatCode="General">
                  <c:v>213.07320000000001</c:v>
                </c:pt>
                <c:pt idx="1340" formatCode="General">
                  <c:v>213.07320000000001</c:v>
                </c:pt>
                <c:pt idx="1341" formatCode="General">
                  <c:v>213.07320000000001</c:v>
                </c:pt>
                <c:pt idx="1342" formatCode="General">
                  <c:v>213.07320000000001</c:v>
                </c:pt>
                <c:pt idx="1343" formatCode="General">
                  <c:v>213.07320000000001</c:v>
                </c:pt>
                <c:pt idx="1344" formatCode="General">
                  <c:v>213.07320000000001</c:v>
                </c:pt>
                <c:pt idx="1345" formatCode="General">
                  <c:v>213.07320000000001</c:v>
                </c:pt>
                <c:pt idx="1346" formatCode="General">
                  <c:v>213.07320000000001</c:v>
                </c:pt>
                <c:pt idx="1347" formatCode="General">
                  <c:v>213.07320000000001</c:v>
                </c:pt>
                <c:pt idx="1348" formatCode="General">
                  <c:v>213.07320000000001</c:v>
                </c:pt>
                <c:pt idx="1349" formatCode="General">
                  <c:v>213.07320000000001</c:v>
                </c:pt>
                <c:pt idx="1350" formatCode="General">
                  <c:v>213.07320000000001</c:v>
                </c:pt>
                <c:pt idx="1351" formatCode="General">
                  <c:v>213.07320000000001</c:v>
                </c:pt>
                <c:pt idx="1352" formatCode="General">
                  <c:v>213.07320000000001</c:v>
                </c:pt>
                <c:pt idx="1353" formatCode="General">
                  <c:v>213.07320000000001</c:v>
                </c:pt>
                <c:pt idx="1354" formatCode="General">
                  <c:v>213.07320000000001</c:v>
                </c:pt>
                <c:pt idx="1355" formatCode="General">
                  <c:v>213.07320000000001</c:v>
                </c:pt>
                <c:pt idx="1356" formatCode="General">
                  <c:v>213.07320000000001</c:v>
                </c:pt>
                <c:pt idx="1357" formatCode="General">
                  <c:v>213.07320000000001</c:v>
                </c:pt>
                <c:pt idx="1358" formatCode="General">
                  <c:v>213.07320000000001</c:v>
                </c:pt>
                <c:pt idx="1359" formatCode="General">
                  <c:v>213.07320000000001</c:v>
                </c:pt>
                <c:pt idx="1360" formatCode="General">
                  <c:v>213.07320000000001</c:v>
                </c:pt>
                <c:pt idx="1361" formatCode="General">
                  <c:v>213.07320000000001</c:v>
                </c:pt>
                <c:pt idx="1362" formatCode="General">
                  <c:v>213.07320000000001</c:v>
                </c:pt>
                <c:pt idx="1363" formatCode="General">
                  <c:v>213.07320000000001</c:v>
                </c:pt>
                <c:pt idx="1364" formatCode="General">
                  <c:v>213.07320000000001</c:v>
                </c:pt>
                <c:pt idx="1365" formatCode="General">
                  <c:v>213.07320000000001</c:v>
                </c:pt>
                <c:pt idx="1366" formatCode="General">
                  <c:v>213.07320000000001</c:v>
                </c:pt>
                <c:pt idx="1367" formatCode="General">
                  <c:v>213.07320000000001</c:v>
                </c:pt>
                <c:pt idx="1368" formatCode="General">
                  <c:v>213.07320000000001</c:v>
                </c:pt>
                <c:pt idx="1369" formatCode="General">
                  <c:v>213.07320000000001</c:v>
                </c:pt>
                <c:pt idx="1370" formatCode="General">
                  <c:v>213.07320000000001</c:v>
                </c:pt>
                <c:pt idx="1371" formatCode="General">
                  <c:v>213.07320000000001</c:v>
                </c:pt>
                <c:pt idx="1372" formatCode="General">
                  <c:v>213.07320000000001</c:v>
                </c:pt>
                <c:pt idx="1373" formatCode="General">
                  <c:v>213.07320000000001</c:v>
                </c:pt>
                <c:pt idx="1374" formatCode="General">
                  <c:v>213.07320000000001</c:v>
                </c:pt>
                <c:pt idx="1375" formatCode="General">
                  <c:v>213.07320000000001</c:v>
                </c:pt>
                <c:pt idx="1376" formatCode="General">
                  <c:v>213.07320000000001</c:v>
                </c:pt>
                <c:pt idx="1377" formatCode="General">
                  <c:v>213.07320000000001</c:v>
                </c:pt>
                <c:pt idx="1378" formatCode="General">
                  <c:v>213.07320000000001</c:v>
                </c:pt>
                <c:pt idx="1379" formatCode="General">
                  <c:v>213.07320000000001</c:v>
                </c:pt>
                <c:pt idx="1380" formatCode="General">
                  <c:v>213.07320000000001</c:v>
                </c:pt>
                <c:pt idx="1381" formatCode="General">
                  <c:v>213.07320000000001</c:v>
                </c:pt>
                <c:pt idx="1382" formatCode="General">
                  <c:v>213.07320000000001</c:v>
                </c:pt>
                <c:pt idx="1383" formatCode="General">
                  <c:v>213.07320000000001</c:v>
                </c:pt>
                <c:pt idx="1384" formatCode="General">
                  <c:v>213.07320000000001</c:v>
                </c:pt>
                <c:pt idx="1385" formatCode="General">
                  <c:v>213.07320000000001</c:v>
                </c:pt>
                <c:pt idx="1386" formatCode="General">
                  <c:v>213.07320000000001</c:v>
                </c:pt>
                <c:pt idx="1387" formatCode="General">
                  <c:v>213.07320000000001</c:v>
                </c:pt>
                <c:pt idx="1388" formatCode="General">
                  <c:v>213.07320000000001</c:v>
                </c:pt>
                <c:pt idx="1389" formatCode="General">
                  <c:v>213.07320000000001</c:v>
                </c:pt>
                <c:pt idx="1390" formatCode="General">
                  <c:v>213.07320000000001</c:v>
                </c:pt>
                <c:pt idx="1391" formatCode="General">
                  <c:v>213.07320000000001</c:v>
                </c:pt>
                <c:pt idx="1392" formatCode="General">
                  <c:v>213.07320000000001</c:v>
                </c:pt>
                <c:pt idx="1393" formatCode="General">
                  <c:v>213.07320000000001</c:v>
                </c:pt>
                <c:pt idx="1394" formatCode="General">
                  <c:v>213.07320000000001</c:v>
                </c:pt>
                <c:pt idx="1395" formatCode="General">
                  <c:v>213.07320000000001</c:v>
                </c:pt>
                <c:pt idx="1396" formatCode="General">
                  <c:v>213.07320000000001</c:v>
                </c:pt>
                <c:pt idx="1397" formatCode="General">
                  <c:v>213.07320000000001</c:v>
                </c:pt>
                <c:pt idx="1398" formatCode="General">
                  <c:v>213.07320000000001</c:v>
                </c:pt>
                <c:pt idx="1399" formatCode="General">
                  <c:v>213.07320000000001</c:v>
                </c:pt>
                <c:pt idx="1400" formatCode="General">
                  <c:v>213.07320000000001</c:v>
                </c:pt>
                <c:pt idx="1401" formatCode="General">
                  <c:v>213.07320000000001</c:v>
                </c:pt>
                <c:pt idx="1402" formatCode="General">
                  <c:v>213.07320000000001</c:v>
                </c:pt>
                <c:pt idx="1403" formatCode="General">
                  <c:v>213.07320000000001</c:v>
                </c:pt>
                <c:pt idx="1404" formatCode="General">
                  <c:v>213.07320000000001</c:v>
                </c:pt>
                <c:pt idx="1405" formatCode="General">
                  <c:v>213.07320000000001</c:v>
                </c:pt>
                <c:pt idx="1406" formatCode="General">
                  <c:v>213.07320000000001</c:v>
                </c:pt>
                <c:pt idx="1407" formatCode="General">
                  <c:v>213.07320000000001</c:v>
                </c:pt>
                <c:pt idx="1408" formatCode="General">
                  <c:v>213.07320000000001</c:v>
                </c:pt>
                <c:pt idx="1409" formatCode="General">
                  <c:v>213.07320000000001</c:v>
                </c:pt>
                <c:pt idx="1410" formatCode="General">
                  <c:v>213.07320000000001</c:v>
                </c:pt>
                <c:pt idx="1411" formatCode="General">
                  <c:v>213.07320000000001</c:v>
                </c:pt>
                <c:pt idx="1412" formatCode="General">
                  <c:v>213.07320000000001</c:v>
                </c:pt>
                <c:pt idx="1413" formatCode="General">
                  <c:v>213.07320000000001</c:v>
                </c:pt>
                <c:pt idx="1414" formatCode="General">
                  <c:v>213.07320000000001</c:v>
                </c:pt>
                <c:pt idx="1415" formatCode="General">
                  <c:v>213.07320000000001</c:v>
                </c:pt>
                <c:pt idx="1416" formatCode="General">
                  <c:v>213.07320000000001</c:v>
                </c:pt>
                <c:pt idx="1417" formatCode="General">
                  <c:v>213.07320000000001</c:v>
                </c:pt>
                <c:pt idx="1418" formatCode="General">
                  <c:v>213.07320000000001</c:v>
                </c:pt>
                <c:pt idx="1419" formatCode="General">
                  <c:v>213.07320000000001</c:v>
                </c:pt>
                <c:pt idx="1420" formatCode="General">
                  <c:v>213.07320000000001</c:v>
                </c:pt>
                <c:pt idx="1421" formatCode="General">
                  <c:v>213.07320000000001</c:v>
                </c:pt>
                <c:pt idx="1422" formatCode="General">
                  <c:v>213.07320000000001</c:v>
                </c:pt>
                <c:pt idx="1423" formatCode="General">
                  <c:v>213.07320000000001</c:v>
                </c:pt>
                <c:pt idx="1424" formatCode="General">
                  <c:v>213.07320000000001</c:v>
                </c:pt>
                <c:pt idx="1425" formatCode="General">
                  <c:v>213.07320000000001</c:v>
                </c:pt>
                <c:pt idx="1426" formatCode="General">
                  <c:v>213.07320000000001</c:v>
                </c:pt>
                <c:pt idx="1427" formatCode="General">
                  <c:v>213.07320000000001</c:v>
                </c:pt>
                <c:pt idx="1428" formatCode="General">
                  <c:v>213.07320000000001</c:v>
                </c:pt>
                <c:pt idx="1429" formatCode="General">
                  <c:v>213.07320000000001</c:v>
                </c:pt>
                <c:pt idx="1430" formatCode="General">
                  <c:v>213.07320000000001</c:v>
                </c:pt>
                <c:pt idx="1431" formatCode="General">
                  <c:v>213.07320000000001</c:v>
                </c:pt>
                <c:pt idx="1432" formatCode="General">
                  <c:v>213.07320000000001</c:v>
                </c:pt>
                <c:pt idx="1433" formatCode="General">
                  <c:v>213.07320000000001</c:v>
                </c:pt>
                <c:pt idx="1434" formatCode="General">
                  <c:v>213.07320000000001</c:v>
                </c:pt>
                <c:pt idx="1435" formatCode="General">
                  <c:v>213.07320000000001</c:v>
                </c:pt>
                <c:pt idx="1436" formatCode="General">
                  <c:v>213.07320000000001</c:v>
                </c:pt>
                <c:pt idx="1437" formatCode="General">
                  <c:v>213.07320000000001</c:v>
                </c:pt>
                <c:pt idx="1438" formatCode="General">
                  <c:v>213.07320000000001</c:v>
                </c:pt>
                <c:pt idx="1439" formatCode="General">
                  <c:v>213.07320000000001</c:v>
                </c:pt>
                <c:pt idx="1440" formatCode="General">
                  <c:v>213.07320000000001</c:v>
                </c:pt>
                <c:pt idx="1441" formatCode="General">
                  <c:v>213.07320000000001</c:v>
                </c:pt>
                <c:pt idx="1442" formatCode="General">
                  <c:v>213.07320000000001</c:v>
                </c:pt>
                <c:pt idx="1443" formatCode="General">
                  <c:v>213.07320000000001</c:v>
                </c:pt>
                <c:pt idx="1444" formatCode="General">
                  <c:v>213.07320000000001</c:v>
                </c:pt>
                <c:pt idx="1445" formatCode="General">
                  <c:v>213.07320000000001</c:v>
                </c:pt>
                <c:pt idx="1446" formatCode="General">
                  <c:v>213.07320000000001</c:v>
                </c:pt>
                <c:pt idx="1447" formatCode="General">
                  <c:v>213.07320000000001</c:v>
                </c:pt>
                <c:pt idx="1448" formatCode="General">
                  <c:v>213.07320000000001</c:v>
                </c:pt>
                <c:pt idx="1449" formatCode="General">
                  <c:v>213.07320000000001</c:v>
                </c:pt>
                <c:pt idx="1450" formatCode="General">
                  <c:v>213.07320000000001</c:v>
                </c:pt>
                <c:pt idx="1451" formatCode="General">
                  <c:v>213.07320000000001</c:v>
                </c:pt>
                <c:pt idx="1452" formatCode="General">
                  <c:v>213.07320000000001</c:v>
                </c:pt>
                <c:pt idx="1453" formatCode="General">
                  <c:v>213.07320000000001</c:v>
                </c:pt>
                <c:pt idx="1454" formatCode="General">
                  <c:v>213.07320000000001</c:v>
                </c:pt>
                <c:pt idx="1455" formatCode="General">
                  <c:v>213.07320000000001</c:v>
                </c:pt>
                <c:pt idx="1456" formatCode="General">
                  <c:v>213.07320000000001</c:v>
                </c:pt>
                <c:pt idx="1457" formatCode="General">
                  <c:v>213.07320000000001</c:v>
                </c:pt>
                <c:pt idx="1458" formatCode="General">
                  <c:v>213.07320000000001</c:v>
                </c:pt>
                <c:pt idx="1459" formatCode="General">
                  <c:v>213.07320000000001</c:v>
                </c:pt>
                <c:pt idx="1460" formatCode="General">
                  <c:v>213.07320000000001</c:v>
                </c:pt>
                <c:pt idx="1461" formatCode="General">
                  <c:v>213.07320000000001</c:v>
                </c:pt>
                <c:pt idx="1462" formatCode="General">
                  <c:v>213.07320000000001</c:v>
                </c:pt>
                <c:pt idx="1463" formatCode="General">
                  <c:v>213.07320000000001</c:v>
                </c:pt>
                <c:pt idx="1464" formatCode="General">
                  <c:v>213.07320000000001</c:v>
                </c:pt>
                <c:pt idx="1465" formatCode="General">
                  <c:v>213.07320000000001</c:v>
                </c:pt>
                <c:pt idx="1466" formatCode="General">
                  <c:v>213.07320000000001</c:v>
                </c:pt>
                <c:pt idx="1467" formatCode="General">
                  <c:v>213.07320000000001</c:v>
                </c:pt>
                <c:pt idx="1468" formatCode="General">
                  <c:v>213.07320000000001</c:v>
                </c:pt>
                <c:pt idx="1469" formatCode="General">
                  <c:v>213.07320000000001</c:v>
                </c:pt>
                <c:pt idx="1470" formatCode="General">
                  <c:v>213.07320000000001</c:v>
                </c:pt>
                <c:pt idx="1471" formatCode="General">
                  <c:v>213.07320000000001</c:v>
                </c:pt>
                <c:pt idx="1472" formatCode="General">
                  <c:v>213.07320000000001</c:v>
                </c:pt>
                <c:pt idx="1473" formatCode="General">
                  <c:v>213.07320000000001</c:v>
                </c:pt>
                <c:pt idx="1474" formatCode="General">
                  <c:v>213.07320000000001</c:v>
                </c:pt>
                <c:pt idx="1475" formatCode="General">
                  <c:v>213.07320000000001</c:v>
                </c:pt>
                <c:pt idx="1476" formatCode="General">
                  <c:v>213.07320000000001</c:v>
                </c:pt>
                <c:pt idx="1477" formatCode="General">
                  <c:v>213.07320000000001</c:v>
                </c:pt>
                <c:pt idx="1478" formatCode="General">
                  <c:v>213.07320000000001</c:v>
                </c:pt>
                <c:pt idx="1479" formatCode="General">
                  <c:v>213.07320000000001</c:v>
                </c:pt>
                <c:pt idx="1480" formatCode="General">
                  <c:v>213.07320000000001</c:v>
                </c:pt>
                <c:pt idx="1481" formatCode="General">
                  <c:v>213.07320000000001</c:v>
                </c:pt>
                <c:pt idx="1482" formatCode="General">
                  <c:v>213.07320000000001</c:v>
                </c:pt>
                <c:pt idx="1483" formatCode="General">
                  <c:v>213.07320000000001</c:v>
                </c:pt>
                <c:pt idx="1484" formatCode="General">
                  <c:v>213.07320000000001</c:v>
                </c:pt>
                <c:pt idx="1485" formatCode="General">
                  <c:v>213.07320000000001</c:v>
                </c:pt>
                <c:pt idx="1486" formatCode="General">
                  <c:v>213.07320000000001</c:v>
                </c:pt>
                <c:pt idx="1487" formatCode="General">
                  <c:v>213.07320000000001</c:v>
                </c:pt>
                <c:pt idx="1488" formatCode="General">
                  <c:v>213.07320000000001</c:v>
                </c:pt>
                <c:pt idx="1489" formatCode="General">
                  <c:v>213.07320000000001</c:v>
                </c:pt>
                <c:pt idx="1490" formatCode="General">
                  <c:v>213.07320000000001</c:v>
                </c:pt>
                <c:pt idx="1491" formatCode="General">
                  <c:v>213.07320000000001</c:v>
                </c:pt>
                <c:pt idx="1492" formatCode="General">
                  <c:v>213.07320000000001</c:v>
                </c:pt>
                <c:pt idx="1493" formatCode="General">
                  <c:v>213.07320000000001</c:v>
                </c:pt>
                <c:pt idx="1494" formatCode="General">
                  <c:v>213.07320000000001</c:v>
                </c:pt>
                <c:pt idx="1495" formatCode="General">
                  <c:v>213.07320000000001</c:v>
                </c:pt>
                <c:pt idx="1496" formatCode="General">
                  <c:v>213.07320000000001</c:v>
                </c:pt>
                <c:pt idx="1497" formatCode="General">
                  <c:v>213.07320000000001</c:v>
                </c:pt>
                <c:pt idx="1498" formatCode="General">
                  <c:v>213.07320000000001</c:v>
                </c:pt>
                <c:pt idx="1499" formatCode="General">
                  <c:v>213.07320000000001</c:v>
                </c:pt>
                <c:pt idx="1500" formatCode="General">
                  <c:v>213.07320000000001</c:v>
                </c:pt>
                <c:pt idx="1501" formatCode="General">
                  <c:v>213.07320000000001</c:v>
                </c:pt>
                <c:pt idx="1502" formatCode="General">
                  <c:v>213.07320000000001</c:v>
                </c:pt>
                <c:pt idx="1503" formatCode="General">
                  <c:v>213.07320000000001</c:v>
                </c:pt>
                <c:pt idx="1504" formatCode="General">
                  <c:v>213.07320000000001</c:v>
                </c:pt>
                <c:pt idx="1505" formatCode="General">
                  <c:v>213.07320000000001</c:v>
                </c:pt>
                <c:pt idx="1506" formatCode="General">
                  <c:v>213.07320000000001</c:v>
                </c:pt>
                <c:pt idx="1507" formatCode="General">
                  <c:v>213.07320000000001</c:v>
                </c:pt>
                <c:pt idx="1508" formatCode="General">
                  <c:v>213.07320000000001</c:v>
                </c:pt>
                <c:pt idx="1509" formatCode="General">
                  <c:v>213.07320000000001</c:v>
                </c:pt>
                <c:pt idx="1510" formatCode="General">
                  <c:v>213.07320000000001</c:v>
                </c:pt>
                <c:pt idx="1511" formatCode="General">
                  <c:v>213.07320000000001</c:v>
                </c:pt>
                <c:pt idx="1512" formatCode="General">
                  <c:v>213.07320000000001</c:v>
                </c:pt>
                <c:pt idx="1513" formatCode="General">
                  <c:v>213.07320000000001</c:v>
                </c:pt>
                <c:pt idx="1514" formatCode="General">
                  <c:v>213.07320000000001</c:v>
                </c:pt>
                <c:pt idx="1515" formatCode="General">
                  <c:v>213.07320000000001</c:v>
                </c:pt>
                <c:pt idx="1516" formatCode="General">
                  <c:v>213.07320000000001</c:v>
                </c:pt>
                <c:pt idx="1517" formatCode="General">
                  <c:v>213.07320000000001</c:v>
                </c:pt>
                <c:pt idx="1518" formatCode="General">
                  <c:v>213.07320000000001</c:v>
                </c:pt>
                <c:pt idx="1519" formatCode="General">
                  <c:v>213.07320000000001</c:v>
                </c:pt>
                <c:pt idx="1520" formatCode="General">
                  <c:v>213.07320000000001</c:v>
                </c:pt>
                <c:pt idx="1521" formatCode="General">
                  <c:v>213.07320000000001</c:v>
                </c:pt>
                <c:pt idx="1522" formatCode="General">
                  <c:v>213.07320000000001</c:v>
                </c:pt>
                <c:pt idx="1523" formatCode="General">
                  <c:v>213.07320000000001</c:v>
                </c:pt>
                <c:pt idx="1524" formatCode="General">
                  <c:v>213.07320000000001</c:v>
                </c:pt>
                <c:pt idx="1525" formatCode="General">
                  <c:v>213.07320000000001</c:v>
                </c:pt>
                <c:pt idx="1526" formatCode="General">
                  <c:v>213.07320000000001</c:v>
                </c:pt>
                <c:pt idx="1527" formatCode="General">
                  <c:v>213.07320000000001</c:v>
                </c:pt>
                <c:pt idx="1528" formatCode="General">
                  <c:v>213.07320000000001</c:v>
                </c:pt>
                <c:pt idx="1529" formatCode="General">
                  <c:v>213.07320000000001</c:v>
                </c:pt>
                <c:pt idx="1530" formatCode="General">
                  <c:v>213.07320000000001</c:v>
                </c:pt>
                <c:pt idx="1531" formatCode="General">
                  <c:v>213.07320000000001</c:v>
                </c:pt>
                <c:pt idx="1532" formatCode="General">
                  <c:v>213.07320000000001</c:v>
                </c:pt>
                <c:pt idx="1533" formatCode="General">
                  <c:v>213.07320000000001</c:v>
                </c:pt>
                <c:pt idx="1534" formatCode="General">
                  <c:v>213.07320000000001</c:v>
                </c:pt>
                <c:pt idx="1535" formatCode="General">
                  <c:v>213.07320000000001</c:v>
                </c:pt>
                <c:pt idx="1536" formatCode="General">
                  <c:v>213.07320000000001</c:v>
                </c:pt>
                <c:pt idx="1537" formatCode="General">
                  <c:v>213.07320000000001</c:v>
                </c:pt>
                <c:pt idx="1538" formatCode="General">
                  <c:v>213.07320000000001</c:v>
                </c:pt>
                <c:pt idx="1539" formatCode="General">
                  <c:v>213.07320000000001</c:v>
                </c:pt>
                <c:pt idx="1540" formatCode="General">
                  <c:v>213.07320000000001</c:v>
                </c:pt>
                <c:pt idx="1541" formatCode="General">
                  <c:v>213.07320000000001</c:v>
                </c:pt>
                <c:pt idx="1542" formatCode="General">
                  <c:v>213.07320000000001</c:v>
                </c:pt>
                <c:pt idx="1543" formatCode="General">
                  <c:v>213.07320000000001</c:v>
                </c:pt>
                <c:pt idx="1544" formatCode="General">
                  <c:v>213.07320000000001</c:v>
                </c:pt>
                <c:pt idx="1545" formatCode="General">
                  <c:v>213.07320000000001</c:v>
                </c:pt>
                <c:pt idx="1546" formatCode="General">
                  <c:v>213.07320000000001</c:v>
                </c:pt>
                <c:pt idx="1547" formatCode="General">
                  <c:v>213.07320000000001</c:v>
                </c:pt>
                <c:pt idx="1548" formatCode="General">
                  <c:v>213.07320000000001</c:v>
                </c:pt>
                <c:pt idx="1549" formatCode="General">
                  <c:v>213.07320000000001</c:v>
                </c:pt>
                <c:pt idx="1550" formatCode="General">
                  <c:v>213.07320000000001</c:v>
                </c:pt>
                <c:pt idx="1551" formatCode="General">
                  <c:v>213.07320000000001</c:v>
                </c:pt>
                <c:pt idx="1552" formatCode="General">
                  <c:v>213.07320000000001</c:v>
                </c:pt>
                <c:pt idx="1553" formatCode="General">
                  <c:v>213.07320000000001</c:v>
                </c:pt>
                <c:pt idx="1554" formatCode="General">
                  <c:v>213.07320000000001</c:v>
                </c:pt>
                <c:pt idx="1555" formatCode="General">
                  <c:v>213.07320000000001</c:v>
                </c:pt>
                <c:pt idx="1556" formatCode="General">
                  <c:v>213.07320000000001</c:v>
                </c:pt>
                <c:pt idx="1557" formatCode="General">
                  <c:v>213.07320000000001</c:v>
                </c:pt>
                <c:pt idx="1558" formatCode="General">
                  <c:v>213.07320000000001</c:v>
                </c:pt>
                <c:pt idx="1559" formatCode="General">
                  <c:v>213.07320000000001</c:v>
                </c:pt>
                <c:pt idx="1560" formatCode="General">
                  <c:v>213.07320000000001</c:v>
                </c:pt>
                <c:pt idx="1561" formatCode="General">
                  <c:v>213.07320000000001</c:v>
                </c:pt>
                <c:pt idx="1562" formatCode="General">
                  <c:v>213.07320000000001</c:v>
                </c:pt>
                <c:pt idx="1563" formatCode="General">
                  <c:v>213.07320000000001</c:v>
                </c:pt>
                <c:pt idx="1564" formatCode="General">
                  <c:v>213.07320000000001</c:v>
                </c:pt>
                <c:pt idx="1565" formatCode="General">
                  <c:v>213.07320000000001</c:v>
                </c:pt>
                <c:pt idx="1566" formatCode="General">
                  <c:v>213.07320000000001</c:v>
                </c:pt>
                <c:pt idx="1567" formatCode="General">
                  <c:v>213.07320000000001</c:v>
                </c:pt>
                <c:pt idx="1568" formatCode="General">
                  <c:v>213.07320000000001</c:v>
                </c:pt>
                <c:pt idx="1569" formatCode="General">
                  <c:v>213.07320000000001</c:v>
                </c:pt>
                <c:pt idx="1570" formatCode="General">
                  <c:v>213.07320000000001</c:v>
                </c:pt>
                <c:pt idx="1571" formatCode="General">
                  <c:v>213.07320000000001</c:v>
                </c:pt>
                <c:pt idx="1572" formatCode="General">
                  <c:v>213.07320000000001</c:v>
                </c:pt>
                <c:pt idx="1573" formatCode="General">
                  <c:v>213.07320000000001</c:v>
                </c:pt>
                <c:pt idx="1574" formatCode="General">
                  <c:v>213.07320000000001</c:v>
                </c:pt>
                <c:pt idx="1575" formatCode="General">
                  <c:v>213.07320000000001</c:v>
                </c:pt>
                <c:pt idx="1576" formatCode="General">
                  <c:v>213.07320000000001</c:v>
                </c:pt>
                <c:pt idx="1577" formatCode="General">
                  <c:v>213.07320000000001</c:v>
                </c:pt>
                <c:pt idx="1578" formatCode="General">
                  <c:v>213.07320000000001</c:v>
                </c:pt>
                <c:pt idx="1579" formatCode="General">
                  <c:v>213.07320000000001</c:v>
                </c:pt>
                <c:pt idx="1580" formatCode="General">
                  <c:v>213.07320000000001</c:v>
                </c:pt>
                <c:pt idx="1581" formatCode="General">
                  <c:v>213.07320000000001</c:v>
                </c:pt>
                <c:pt idx="1582" formatCode="General">
                  <c:v>213.07320000000001</c:v>
                </c:pt>
                <c:pt idx="1583" formatCode="General">
                  <c:v>213.07320000000001</c:v>
                </c:pt>
                <c:pt idx="1584" formatCode="General">
                  <c:v>213.07320000000001</c:v>
                </c:pt>
                <c:pt idx="1585" formatCode="General">
                  <c:v>213.07320000000001</c:v>
                </c:pt>
                <c:pt idx="1586" formatCode="General">
                  <c:v>213.07320000000001</c:v>
                </c:pt>
                <c:pt idx="1587" formatCode="General">
                  <c:v>213.07320000000001</c:v>
                </c:pt>
                <c:pt idx="1588" formatCode="General">
                  <c:v>213.07320000000001</c:v>
                </c:pt>
                <c:pt idx="1589" formatCode="General">
                  <c:v>213.07320000000001</c:v>
                </c:pt>
                <c:pt idx="1590" formatCode="General">
                  <c:v>213.07320000000001</c:v>
                </c:pt>
                <c:pt idx="1591" formatCode="General">
                  <c:v>213.07320000000001</c:v>
                </c:pt>
                <c:pt idx="1592" formatCode="General">
                  <c:v>213.07320000000001</c:v>
                </c:pt>
                <c:pt idx="1593" formatCode="General">
                  <c:v>213.07320000000001</c:v>
                </c:pt>
                <c:pt idx="1594" formatCode="General">
                  <c:v>213.07320000000001</c:v>
                </c:pt>
                <c:pt idx="1595" formatCode="General">
                  <c:v>213.07320000000001</c:v>
                </c:pt>
                <c:pt idx="1596" formatCode="General">
                  <c:v>213.07320000000001</c:v>
                </c:pt>
                <c:pt idx="1597" formatCode="General">
                  <c:v>213.07320000000001</c:v>
                </c:pt>
                <c:pt idx="1598" formatCode="General">
                  <c:v>213.07320000000001</c:v>
                </c:pt>
                <c:pt idx="1599" formatCode="General">
                  <c:v>213.07320000000001</c:v>
                </c:pt>
                <c:pt idx="1600" formatCode="General">
                  <c:v>213.07320000000001</c:v>
                </c:pt>
                <c:pt idx="1601" formatCode="General">
                  <c:v>213.07320000000001</c:v>
                </c:pt>
                <c:pt idx="1602" formatCode="General">
                  <c:v>213.07320000000001</c:v>
                </c:pt>
                <c:pt idx="1603" formatCode="General">
                  <c:v>213.07320000000001</c:v>
                </c:pt>
                <c:pt idx="1604" formatCode="General">
                  <c:v>213.07320000000001</c:v>
                </c:pt>
                <c:pt idx="1605" formatCode="General">
                  <c:v>213.07320000000001</c:v>
                </c:pt>
                <c:pt idx="1606" formatCode="General">
                  <c:v>213.07320000000001</c:v>
                </c:pt>
                <c:pt idx="1607" formatCode="General">
                  <c:v>213.07320000000001</c:v>
                </c:pt>
                <c:pt idx="1608" formatCode="General">
                  <c:v>106.53660000000001</c:v>
                </c:pt>
                <c:pt idx="1609" formatCode="General">
                  <c:v>106.53660000000001</c:v>
                </c:pt>
                <c:pt idx="1610" formatCode="General">
                  <c:v>106.53660000000001</c:v>
                </c:pt>
                <c:pt idx="1611" formatCode="General">
                  <c:v>106.53660000000001</c:v>
                </c:pt>
                <c:pt idx="1612" formatCode="General">
                  <c:v>106.53660000000001</c:v>
                </c:pt>
                <c:pt idx="1613" formatCode="General">
                  <c:v>106.53660000000001</c:v>
                </c:pt>
                <c:pt idx="1614" formatCode="General">
                  <c:v>106.53660000000001</c:v>
                </c:pt>
                <c:pt idx="1615" formatCode="General">
                  <c:v>106.53660000000001</c:v>
                </c:pt>
                <c:pt idx="1616" formatCode="General">
                  <c:v>106.53660000000001</c:v>
                </c:pt>
                <c:pt idx="1617" formatCode="General">
                  <c:v>106.53660000000001</c:v>
                </c:pt>
                <c:pt idx="1618" formatCode="General">
                  <c:v>106.53660000000001</c:v>
                </c:pt>
                <c:pt idx="1619" formatCode="General">
                  <c:v>106.53660000000001</c:v>
                </c:pt>
                <c:pt idx="1620" formatCode="General">
                  <c:v>106.53660000000001</c:v>
                </c:pt>
                <c:pt idx="1621" formatCode="General">
                  <c:v>106.53660000000001</c:v>
                </c:pt>
                <c:pt idx="1622" formatCode="General">
                  <c:v>106.53660000000001</c:v>
                </c:pt>
                <c:pt idx="1623" formatCode="General">
                  <c:v>106.53660000000001</c:v>
                </c:pt>
                <c:pt idx="1624" formatCode="General">
                  <c:v>106.53660000000001</c:v>
                </c:pt>
                <c:pt idx="1625" formatCode="General">
                  <c:v>106.53660000000001</c:v>
                </c:pt>
                <c:pt idx="1626" formatCode="General">
                  <c:v>106.53660000000001</c:v>
                </c:pt>
                <c:pt idx="1627" formatCode="General">
                  <c:v>106.53660000000001</c:v>
                </c:pt>
                <c:pt idx="1628" formatCode="General">
                  <c:v>106.53660000000001</c:v>
                </c:pt>
                <c:pt idx="1629" formatCode="General">
                  <c:v>106.53660000000001</c:v>
                </c:pt>
                <c:pt idx="1630" formatCode="General">
                  <c:v>106.53660000000001</c:v>
                </c:pt>
                <c:pt idx="1631" formatCode="General">
                  <c:v>106.53660000000001</c:v>
                </c:pt>
                <c:pt idx="1632" formatCode="General">
                  <c:v>106.53660000000001</c:v>
                </c:pt>
                <c:pt idx="1633" formatCode="General">
                  <c:v>106.53660000000001</c:v>
                </c:pt>
                <c:pt idx="1634" formatCode="General">
                  <c:v>106.53660000000001</c:v>
                </c:pt>
                <c:pt idx="1635" formatCode="General">
                  <c:v>106.53660000000001</c:v>
                </c:pt>
                <c:pt idx="1636" formatCode="General">
                  <c:v>106.53660000000001</c:v>
                </c:pt>
                <c:pt idx="1637" formatCode="General">
                  <c:v>106.53660000000001</c:v>
                </c:pt>
                <c:pt idx="1638" formatCode="General">
                  <c:v>106.53660000000001</c:v>
                </c:pt>
                <c:pt idx="1639" formatCode="General">
                  <c:v>106.53660000000001</c:v>
                </c:pt>
                <c:pt idx="1640" formatCode="General">
                  <c:v>106.53660000000001</c:v>
                </c:pt>
                <c:pt idx="1641" formatCode="General">
                  <c:v>106.53660000000001</c:v>
                </c:pt>
                <c:pt idx="1642" formatCode="General">
                  <c:v>106.53660000000001</c:v>
                </c:pt>
                <c:pt idx="1643" formatCode="General">
                  <c:v>106.53660000000001</c:v>
                </c:pt>
                <c:pt idx="1644" formatCode="General">
                  <c:v>106.53660000000001</c:v>
                </c:pt>
                <c:pt idx="1645" formatCode="General">
                  <c:v>106.53660000000001</c:v>
                </c:pt>
                <c:pt idx="1646" formatCode="General">
                  <c:v>106.53660000000001</c:v>
                </c:pt>
                <c:pt idx="1647" formatCode="General">
                  <c:v>106.53660000000001</c:v>
                </c:pt>
                <c:pt idx="1648" formatCode="General">
                  <c:v>106.53660000000001</c:v>
                </c:pt>
                <c:pt idx="1649" formatCode="General">
                  <c:v>106.53660000000001</c:v>
                </c:pt>
                <c:pt idx="1650" formatCode="General">
                  <c:v>106.53660000000001</c:v>
                </c:pt>
                <c:pt idx="1651" formatCode="General">
                  <c:v>106.53660000000001</c:v>
                </c:pt>
                <c:pt idx="1652" formatCode="General">
                  <c:v>106.53660000000001</c:v>
                </c:pt>
                <c:pt idx="1653" formatCode="General">
                  <c:v>106.53660000000001</c:v>
                </c:pt>
                <c:pt idx="1654" formatCode="General">
                  <c:v>106.53660000000001</c:v>
                </c:pt>
                <c:pt idx="1655" formatCode="General">
                  <c:v>106.53660000000001</c:v>
                </c:pt>
                <c:pt idx="1656" formatCode="General">
                  <c:v>106.53660000000001</c:v>
                </c:pt>
                <c:pt idx="1657" formatCode="General">
                  <c:v>106.53660000000001</c:v>
                </c:pt>
                <c:pt idx="1658" formatCode="General">
                  <c:v>106.53660000000001</c:v>
                </c:pt>
                <c:pt idx="1659" formatCode="General">
                  <c:v>106.53660000000001</c:v>
                </c:pt>
                <c:pt idx="1660" formatCode="General">
                  <c:v>106.53660000000001</c:v>
                </c:pt>
                <c:pt idx="1661" formatCode="General">
                  <c:v>106.53660000000001</c:v>
                </c:pt>
                <c:pt idx="1662" formatCode="General">
                  <c:v>106.53660000000001</c:v>
                </c:pt>
                <c:pt idx="1663" formatCode="General">
                  <c:v>106.53660000000001</c:v>
                </c:pt>
                <c:pt idx="1664" formatCode="General">
                  <c:v>106.53660000000001</c:v>
                </c:pt>
                <c:pt idx="1665" formatCode="General">
                  <c:v>106.53660000000001</c:v>
                </c:pt>
                <c:pt idx="1666" formatCode="General">
                  <c:v>106.53660000000001</c:v>
                </c:pt>
                <c:pt idx="1667" formatCode="General">
                  <c:v>106.53660000000001</c:v>
                </c:pt>
                <c:pt idx="1668" formatCode="General">
                  <c:v>106.53660000000001</c:v>
                </c:pt>
                <c:pt idx="1669" formatCode="General">
                  <c:v>106.53660000000001</c:v>
                </c:pt>
                <c:pt idx="1670" formatCode="General">
                  <c:v>106.53660000000001</c:v>
                </c:pt>
                <c:pt idx="1671" formatCode="General">
                  <c:v>106.53660000000001</c:v>
                </c:pt>
                <c:pt idx="1672" formatCode="General">
                  <c:v>106.53660000000001</c:v>
                </c:pt>
                <c:pt idx="1673" formatCode="General">
                  <c:v>106.53660000000001</c:v>
                </c:pt>
                <c:pt idx="1674" formatCode="General">
                  <c:v>106.53660000000001</c:v>
                </c:pt>
                <c:pt idx="1675" formatCode="General">
                  <c:v>106.53660000000001</c:v>
                </c:pt>
                <c:pt idx="1676" formatCode="General">
                  <c:v>106.53660000000001</c:v>
                </c:pt>
                <c:pt idx="1677" formatCode="General">
                  <c:v>106.53660000000001</c:v>
                </c:pt>
                <c:pt idx="1678" formatCode="General">
                  <c:v>106.53660000000001</c:v>
                </c:pt>
                <c:pt idx="1679" formatCode="General">
                  <c:v>106.53660000000001</c:v>
                </c:pt>
                <c:pt idx="1680" formatCode="General">
                  <c:v>106.53660000000001</c:v>
                </c:pt>
                <c:pt idx="1681" formatCode="General">
                  <c:v>106.53660000000001</c:v>
                </c:pt>
                <c:pt idx="1682" formatCode="General">
                  <c:v>106.53660000000001</c:v>
                </c:pt>
                <c:pt idx="1683" formatCode="General">
                  <c:v>106.53660000000001</c:v>
                </c:pt>
                <c:pt idx="1684" formatCode="General">
                  <c:v>106.53660000000001</c:v>
                </c:pt>
                <c:pt idx="1685" formatCode="General">
                  <c:v>106.53660000000001</c:v>
                </c:pt>
                <c:pt idx="1686" formatCode="General">
                  <c:v>106.53660000000001</c:v>
                </c:pt>
                <c:pt idx="1687" formatCode="General">
                  <c:v>106.53660000000001</c:v>
                </c:pt>
                <c:pt idx="1688" formatCode="General">
                  <c:v>106.53660000000001</c:v>
                </c:pt>
                <c:pt idx="1689" formatCode="General">
                  <c:v>106.53660000000001</c:v>
                </c:pt>
                <c:pt idx="1690" formatCode="General">
                  <c:v>106.53660000000001</c:v>
                </c:pt>
                <c:pt idx="1691" formatCode="General">
                  <c:v>106.53660000000001</c:v>
                </c:pt>
                <c:pt idx="1692" formatCode="General">
                  <c:v>106.53660000000001</c:v>
                </c:pt>
                <c:pt idx="1693" formatCode="General">
                  <c:v>106.53660000000001</c:v>
                </c:pt>
                <c:pt idx="1694" formatCode="General">
                  <c:v>106.53660000000001</c:v>
                </c:pt>
                <c:pt idx="1695" formatCode="General">
                  <c:v>106.53660000000001</c:v>
                </c:pt>
                <c:pt idx="1696" formatCode="General">
                  <c:v>106.53660000000001</c:v>
                </c:pt>
                <c:pt idx="1697" formatCode="General">
                  <c:v>106.53660000000001</c:v>
                </c:pt>
                <c:pt idx="1698" formatCode="General">
                  <c:v>106.53660000000001</c:v>
                </c:pt>
                <c:pt idx="1699" formatCode="General">
                  <c:v>106.53660000000001</c:v>
                </c:pt>
                <c:pt idx="1700" formatCode="General">
                  <c:v>106.53660000000001</c:v>
                </c:pt>
                <c:pt idx="1701" formatCode="General">
                  <c:v>106.53660000000001</c:v>
                </c:pt>
                <c:pt idx="1702" formatCode="General">
                  <c:v>106.53660000000001</c:v>
                </c:pt>
                <c:pt idx="1703" formatCode="General">
                  <c:v>106.53660000000001</c:v>
                </c:pt>
                <c:pt idx="1704" formatCode="General">
                  <c:v>106.53660000000001</c:v>
                </c:pt>
                <c:pt idx="1705" formatCode="General">
                  <c:v>106.53660000000001</c:v>
                </c:pt>
                <c:pt idx="1706" formatCode="General">
                  <c:v>106.53660000000001</c:v>
                </c:pt>
                <c:pt idx="1707" formatCode="General">
                  <c:v>106.53660000000001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2F6-4DF6-A0E2-A3C9EDD4E906}"/>
            </c:ext>
          </c:extLst>
        </c:ser>
        <c:ser>
          <c:idx val="1"/>
          <c:order val="1"/>
          <c:tx>
            <c:strRef>
              <c:f>Track!$D$1</c:f>
              <c:strCache>
                <c:ptCount val="1"/>
                <c:pt idx="0">
                  <c:v>AirResForce (N)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Track!$M$2:$M$1709</c:f>
              <c:numCache>
                <c:formatCode>General</c:formatCode>
                <c:ptCount val="1708"/>
                <c:pt idx="0">
                  <c:v>0.86792209205486393</c:v>
                </c:pt>
                <c:pt idx="1">
                  <c:v>1.2275230233476591</c:v>
                </c:pt>
                <c:pt idx="2">
                  <c:v>1.4974973139155292</c:v>
                </c:pt>
                <c:pt idx="3">
                  <c:v>1.7179670729680567</c:v>
                </c:pt>
                <c:pt idx="4">
                  <c:v>1.90777857154112</c:v>
                </c:pt>
                <c:pt idx="5">
                  <c:v>2.0757950595720627</c:v>
                </c:pt>
                <c:pt idx="6">
                  <c:v>2.2323528443896103</c:v>
                </c:pt>
                <c:pt idx="7">
                  <c:v>2.3842393446214274</c:v>
                </c:pt>
                <c:pt idx="8">
                  <c:v>2.5317990640356318</c:v>
                </c:pt>
                <c:pt idx="9">
                  <c:v>2.6752846276101838</c:v>
                </c:pt>
                <c:pt idx="10">
                  <c:v>2.8149070465653683</c:v>
                </c:pt>
                <c:pt idx="11">
                  <c:v>2.9508445553162757</c:v>
                </c:pt>
                <c:pt idx="12">
                  <c:v>3.0832726177789254</c:v>
                </c:pt>
                <c:pt idx="13">
                  <c:v>3.2123616793168486</c:v>
                </c:pt>
                <c:pt idx="14">
                  <c:v>3.3383149965756127</c:v>
                </c:pt>
                <c:pt idx="15">
                  <c:v>3.4613191129183685</c:v>
                </c:pt>
                <c:pt idx="16">
                  <c:v>3.581551953667347</c:v>
                </c:pt>
                <c:pt idx="17">
                  <c:v>3.6992160635319893</c:v>
                </c:pt>
                <c:pt idx="18">
                  <c:v>3.8144902722557812</c:v>
                </c:pt>
                <c:pt idx="19">
                  <c:v>3.927533409657594</c:v>
                </c:pt>
                <c:pt idx="20">
                  <c:v>4.0384808824343992</c:v>
                </c:pt>
                <c:pt idx="21">
                  <c:v>4.1474547432418456</c:v>
                </c:pt>
                <c:pt idx="22">
                  <c:v>4.2545626630838296</c:v>
                </c:pt>
                <c:pt idx="23">
                  <c:v>4.3598973291565501</c:v>
                </c:pt>
                <c:pt idx="24">
                  <c:v>4.463544193042102</c:v>
                </c:pt>
                <c:pt idx="25">
                  <c:v>4.5655794215303391</c:v>
                </c:pt>
                <c:pt idx="26">
                  <c:v>4.6660738285927232</c:v>
                </c:pt>
                <c:pt idx="27">
                  <c:v>4.7650955396392707</c:v>
                </c:pt>
                <c:pt idx="28">
                  <c:v>4.8627079363823338</c:v>
                </c:pt>
                <c:pt idx="29">
                  <c:v>4.9589699577412647</c:v>
                </c:pt>
                <c:pt idx="30">
                  <c:v>5.0539311841522379</c:v>
                </c:pt>
                <c:pt idx="31">
                  <c:v>5.1476313959149049</c:v>
                </c:pt>
                <c:pt idx="32">
                  <c:v>5.2401151807893367</c:v>
                </c:pt>
                <c:pt idx="33">
                  <c:v>5.3314248785549943</c:v>
                </c:pt>
                <c:pt idx="34">
                  <c:v>5.4215948300317196</c:v>
                </c:pt>
                <c:pt idx="35">
                  <c:v>5.5106632951625585</c:v>
                </c:pt>
                <c:pt idx="36">
                  <c:v>5.5986666910101057</c:v>
                </c:pt>
                <c:pt idx="37">
                  <c:v>5.6856393980716193</c:v>
                </c:pt>
                <c:pt idx="38">
                  <c:v>5.7716070157087884</c:v>
                </c:pt>
                <c:pt idx="39">
                  <c:v>5.8569562708891585</c:v>
                </c:pt>
                <c:pt idx="40">
                  <c:v>5.9420631636667851</c:v>
                </c:pt>
                <c:pt idx="41">
                  <c:v>6.0269301896833669</c:v>
                </c:pt>
                <c:pt idx="42">
                  <c:v>6.1115598038133312</c:v>
                </c:pt>
                <c:pt idx="43">
                  <c:v>6.1959544210852515</c:v>
                </c:pt>
                <c:pt idx="44">
                  <c:v>6.2801164175766875</c:v>
                </c:pt>
                <c:pt idx="45">
                  <c:v>6.3640481312834343</c:v>
                </c:pt>
                <c:pt idx="46">
                  <c:v>6.4477518629639787</c:v>
                </c:pt>
                <c:pt idx="47">
                  <c:v>6.5312298769601167</c:v>
                </c:pt>
                <c:pt idx="48">
                  <c:v>6.6144844019944786</c:v>
                </c:pt>
                <c:pt idx="49">
                  <c:v>6.6975176319458063</c:v>
                </c:pt>
                <c:pt idx="50">
                  <c:v>6.7803317266026513</c:v>
                </c:pt>
                <c:pt idx="51">
                  <c:v>6.8629288123963423</c:v>
                </c:pt>
                <c:pt idx="52">
                  <c:v>6.9453109831137905</c:v>
                </c:pt>
                <c:pt idx="53">
                  <c:v>7.0274803005909137</c:v>
                </c:pt>
                <c:pt idx="54">
                  <c:v>7.1094387953872387</c:v>
                </c:pt>
                <c:pt idx="55">
                  <c:v>7.191188467442343</c:v>
                </c:pt>
                <c:pt idx="56">
                  <c:v>7.2727312867147269</c:v>
                </c:pt>
                <c:pt idx="57">
                  <c:v>7.3540691938036566</c:v>
                </c:pt>
                <c:pt idx="58">
                  <c:v>7.4352041005545795</c:v>
                </c:pt>
                <c:pt idx="59">
                  <c:v>7.5161378906485963</c:v>
                </c:pt>
                <c:pt idx="60">
                  <c:v>7.5968724201765205</c:v>
                </c:pt>
                <c:pt idx="61">
                  <c:v>7.6774095181980027</c:v>
                </c:pt>
                <c:pt idx="62">
                  <c:v>7.7577509872862027</c:v>
                </c:pt>
                <c:pt idx="63">
                  <c:v>7.8378986040584451</c:v>
                </c:pt>
                <c:pt idx="64">
                  <c:v>7.9178541196933416</c:v>
                </c:pt>
                <c:pt idx="65">
                  <c:v>7.9976192604347256</c:v>
                </c:pt>
                <c:pt idx="66">
                  <c:v>8.0771957280828808</c:v>
                </c:pt>
                <c:pt idx="67">
                  <c:v>8.1565852004733976</c:v>
                </c:pt>
                <c:pt idx="68">
                  <c:v>8.2357893319440763</c:v>
                </c:pt>
                <c:pt idx="69">
                  <c:v>8.3148097537902057</c:v>
                </c:pt>
                <c:pt idx="70">
                  <c:v>8.3936480747085938</c:v>
                </c:pt>
                <c:pt idx="71">
                  <c:v>8.4723058812306906</c:v>
                </c:pt>
                <c:pt idx="72">
                  <c:v>8.5507847381450777</c:v>
                </c:pt>
                <c:pt idx="73">
                  <c:v>8.6290861889097368</c:v>
                </c:pt>
                <c:pt idx="74">
                  <c:v>8.7072117560542814</c:v>
                </c:pt>
                <c:pt idx="75">
                  <c:v>8.785162941572553</c:v>
                </c:pt>
                <c:pt idx="76">
                  <c:v>8.8629412273058161</c:v>
                </c:pt>
                <c:pt idx="77">
                  <c:v>8.9405480753167854</c:v>
                </c:pt>
                <c:pt idx="78">
                  <c:v>9.0179849282548297</c:v>
                </c:pt>
                <c:pt idx="79">
                  <c:v>9.095253209712574</c:v>
                </c:pt>
                <c:pt idx="80">
                  <c:v>9.1723543245741102</c:v>
                </c:pt>
                <c:pt idx="81">
                  <c:v>9.2492896593551102</c:v>
                </c:pt>
                <c:pt idx="82">
                  <c:v>9.32606058253503</c:v>
                </c:pt>
                <c:pt idx="83">
                  <c:v>9.402668444881666</c:v>
                </c:pt>
                <c:pt idx="84">
                  <c:v>9.4791145797682343</c:v>
                </c:pt>
                <c:pt idx="85">
                  <c:v>9.5554003034832213</c:v>
                </c:pt>
                <c:pt idx="86">
                  <c:v>9.6315269155331702</c:v>
                </c:pt>
                <c:pt idx="87">
                  <c:v>9.7074956989386365</c:v>
                </c:pt>
                <c:pt idx="88">
                  <c:v>9.783307920523475</c:v>
                </c:pt>
                <c:pt idx="89">
                  <c:v>9.8589648311976301</c:v>
                </c:pt>
                <c:pt idx="90">
                  <c:v>9.9344676662336511</c:v>
                </c:pt>
                <c:pt idx="91">
                  <c:v>10.009817645537055</c:v>
                </c:pt>
                <c:pt idx="92">
                  <c:v>10.085015973910723</c:v>
                </c:pt>
                <c:pt idx="93">
                  <c:v>10.160063841313491</c:v>
                </c:pt>
                <c:pt idx="94">
                  <c:v>10.234962423113091</c:v>
                </c:pt>
                <c:pt idx="95">
                  <c:v>10.309712880333594</c:v>
                </c:pt>
                <c:pt idx="96">
                  <c:v>10.363806300251989</c:v>
                </c:pt>
                <c:pt idx="97">
                  <c:v>10.438370843320468</c:v>
                </c:pt>
                <c:pt idx="98">
                  <c:v>10.512935386388948</c:v>
                </c:pt>
                <c:pt idx="99">
                  <c:v>10.587499929457428</c:v>
                </c:pt>
                <c:pt idx="100">
                  <c:v>10.662064472525907</c:v>
                </c:pt>
                <c:pt idx="101">
                  <c:v>10.736629015594387</c:v>
                </c:pt>
                <c:pt idx="102">
                  <c:v>10.811193558662866</c:v>
                </c:pt>
                <c:pt idx="103">
                  <c:v>10.885758101731346</c:v>
                </c:pt>
                <c:pt idx="104">
                  <c:v>10.960322644799826</c:v>
                </c:pt>
                <c:pt idx="105">
                  <c:v>11.034887187868305</c:v>
                </c:pt>
                <c:pt idx="106">
                  <c:v>11.109451730936785</c:v>
                </c:pt>
                <c:pt idx="107">
                  <c:v>11.184016274005264</c:v>
                </c:pt>
                <c:pt idx="108">
                  <c:v>11.258580817073744</c:v>
                </c:pt>
                <c:pt idx="109">
                  <c:v>11.333145360142224</c:v>
                </c:pt>
                <c:pt idx="110">
                  <c:v>11.407709903210703</c:v>
                </c:pt>
                <c:pt idx="111">
                  <c:v>11.482274446279183</c:v>
                </c:pt>
                <c:pt idx="112">
                  <c:v>11.556838989347662</c:v>
                </c:pt>
                <c:pt idx="113">
                  <c:v>11.631403532416142</c:v>
                </c:pt>
                <c:pt idx="114">
                  <c:v>11.705968075484622</c:v>
                </c:pt>
                <c:pt idx="115">
                  <c:v>11.780532618553101</c:v>
                </c:pt>
                <c:pt idx="116">
                  <c:v>11.855097161621581</c:v>
                </c:pt>
                <c:pt idx="117">
                  <c:v>11.92966170469006</c:v>
                </c:pt>
                <c:pt idx="118">
                  <c:v>12.00422624775854</c:v>
                </c:pt>
                <c:pt idx="119">
                  <c:v>12.07879079082702</c:v>
                </c:pt>
                <c:pt idx="120">
                  <c:v>12.153355333895499</c:v>
                </c:pt>
                <c:pt idx="121">
                  <c:v>12.227919876963979</c:v>
                </c:pt>
                <c:pt idx="122">
                  <c:v>12.302484420032458</c:v>
                </c:pt>
                <c:pt idx="123">
                  <c:v>12.377048963100938</c:v>
                </c:pt>
                <c:pt idx="124">
                  <c:v>12.451613506169418</c:v>
                </c:pt>
                <c:pt idx="125">
                  <c:v>12.526178049237897</c:v>
                </c:pt>
                <c:pt idx="126">
                  <c:v>12.600742592306377</c:v>
                </c:pt>
                <c:pt idx="127">
                  <c:v>12.675307135374856</c:v>
                </c:pt>
                <c:pt idx="128">
                  <c:v>12.749871678443336</c:v>
                </c:pt>
                <c:pt idx="129">
                  <c:v>12.824436221511816</c:v>
                </c:pt>
                <c:pt idx="130">
                  <c:v>12.899000764580295</c:v>
                </c:pt>
                <c:pt idx="131">
                  <c:v>12.973565307648775</c:v>
                </c:pt>
                <c:pt idx="132">
                  <c:v>13.048129850717254</c:v>
                </c:pt>
                <c:pt idx="133">
                  <c:v>13.122694393785734</c:v>
                </c:pt>
                <c:pt idx="134">
                  <c:v>13.197258936854213</c:v>
                </c:pt>
                <c:pt idx="135">
                  <c:v>13.271823479922693</c:v>
                </c:pt>
                <c:pt idx="136">
                  <c:v>13.346388022991173</c:v>
                </c:pt>
                <c:pt idx="137">
                  <c:v>13.420952566059652</c:v>
                </c:pt>
                <c:pt idx="138">
                  <c:v>13.495517109128132</c:v>
                </c:pt>
                <c:pt idx="139">
                  <c:v>13.570081652196611</c:v>
                </c:pt>
                <c:pt idx="140">
                  <c:v>13.644646195265091</c:v>
                </c:pt>
                <c:pt idx="141">
                  <c:v>13.719210738333571</c:v>
                </c:pt>
                <c:pt idx="142">
                  <c:v>13.79377528140205</c:v>
                </c:pt>
                <c:pt idx="143">
                  <c:v>13.86833982447053</c:v>
                </c:pt>
                <c:pt idx="144">
                  <c:v>13.942904367539009</c:v>
                </c:pt>
                <c:pt idx="145">
                  <c:v>14.017468910607489</c:v>
                </c:pt>
                <c:pt idx="146">
                  <c:v>14.092033453675969</c:v>
                </c:pt>
                <c:pt idx="147">
                  <c:v>14.166597996744448</c:v>
                </c:pt>
                <c:pt idx="148">
                  <c:v>14.241162539812928</c:v>
                </c:pt>
                <c:pt idx="149">
                  <c:v>14.315727082881407</c:v>
                </c:pt>
                <c:pt idx="150">
                  <c:v>14.390291625949887</c:v>
                </c:pt>
                <c:pt idx="151">
                  <c:v>14.464856169018367</c:v>
                </c:pt>
                <c:pt idx="152">
                  <c:v>14.539420712086846</c:v>
                </c:pt>
                <c:pt idx="153">
                  <c:v>14.613985255155326</c:v>
                </c:pt>
                <c:pt idx="154">
                  <c:v>14.688549798223805</c:v>
                </c:pt>
                <c:pt idx="155">
                  <c:v>14.763114341292285</c:v>
                </c:pt>
                <c:pt idx="156">
                  <c:v>14.837678884360765</c:v>
                </c:pt>
                <c:pt idx="157">
                  <c:v>14.912243427429244</c:v>
                </c:pt>
                <c:pt idx="158">
                  <c:v>14.986807970497724</c:v>
                </c:pt>
                <c:pt idx="159">
                  <c:v>15.061372513566203</c:v>
                </c:pt>
                <c:pt idx="160">
                  <c:v>15.135937056634683</c:v>
                </c:pt>
                <c:pt idx="161">
                  <c:v>15.210501599703163</c:v>
                </c:pt>
                <c:pt idx="162">
                  <c:v>15.285066142771642</c:v>
                </c:pt>
                <c:pt idx="163">
                  <c:v>15.359630685840122</c:v>
                </c:pt>
                <c:pt idx="164">
                  <c:v>15.434195228908601</c:v>
                </c:pt>
                <c:pt idx="165">
                  <c:v>15.508759771977081</c:v>
                </c:pt>
                <c:pt idx="166">
                  <c:v>15.58332431504556</c:v>
                </c:pt>
                <c:pt idx="167">
                  <c:v>15.65788885811404</c:v>
                </c:pt>
                <c:pt idx="168">
                  <c:v>15.73245340118252</c:v>
                </c:pt>
                <c:pt idx="169">
                  <c:v>15.807017944250999</c:v>
                </c:pt>
                <c:pt idx="170">
                  <c:v>15.881582487319479</c:v>
                </c:pt>
                <c:pt idx="171">
                  <c:v>15.956147030387958</c:v>
                </c:pt>
                <c:pt idx="172">
                  <c:v>16.03071157345644</c:v>
                </c:pt>
                <c:pt idx="173">
                  <c:v>16.105276116524919</c:v>
                </c:pt>
                <c:pt idx="174">
                  <c:v>16.179840659593399</c:v>
                </c:pt>
                <c:pt idx="175">
                  <c:v>16.254405202661879</c:v>
                </c:pt>
                <c:pt idx="176">
                  <c:v>16.328969745730358</c:v>
                </c:pt>
                <c:pt idx="177">
                  <c:v>16.403534288798838</c:v>
                </c:pt>
                <c:pt idx="178">
                  <c:v>16.478098831867317</c:v>
                </c:pt>
                <c:pt idx="179">
                  <c:v>16.552663374935797</c:v>
                </c:pt>
                <c:pt idx="180">
                  <c:v>16.627227918004277</c:v>
                </c:pt>
                <c:pt idx="181">
                  <c:v>16.701792461072756</c:v>
                </c:pt>
                <c:pt idx="182">
                  <c:v>16.776357004141236</c:v>
                </c:pt>
                <c:pt idx="183">
                  <c:v>16.850921547209715</c:v>
                </c:pt>
                <c:pt idx="184">
                  <c:v>16.925486090278195</c:v>
                </c:pt>
                <c:pt idx="185">
                  <c:v>17.000050633346675</c:v>
                </c:pt>
                <c:pt idx="186">
                  <c:v>17.074615176415154</c:v>
                </c:pt>
                <c:pt idx="187">
                  <c:v>17.149179719483634</c:v>
                </c:pt>
                <c:pt idx="188">
                  <c:v>17.223744262552113</c:v>
                </c:pt>
                <c:pt idx="189">
                  <c:v>17.298308805620593</c:v>
                </c:pt>
                <c:pt idx="190">
                  <c:v>17.372873348689073</c:v>
                </c:pt>
                <c:pt idx="191">
                  <c:v>17.447437891757552</c:v>
                </c:pt>
                <c:pt idx="192">
                  <c:v>17.522002434826032</c:v>
                </c:pt>
                <c:pt idx="193">
                  <c:v>17.596566977894511</c:v>
                </c:pt>
                <c:pt idx="194">
                  <c:v>17.671131520962991</c:v>
                </c:pt>
                <c:pt idx="195">
                  <c:v>17.74569606403147</c:v>
                </c:pt>
                <c:pt idx="196">
                  <c:v>17.82026060709995</c:v>
                </c:pt>
                <c:pt idx="197">
                  <c:v>17.89482515016843</c:v>
                </c:pt>
                <c:pt idx="198">
                  <c:v>17.969389693236909</c:v>
                </c:pt>
                <c:pt idx="199">
                  <c:v>18.043954236305389</c:v>
                </c:pt>
                <c:pt idx="200">
                  <c:v>18.118518779373868</c:v>
                </c:pt>
                <c:pt idx="201">
                  <c:v>18.193083322442348</c:v>
                </c:pt>
                <c:pt idx="202">
                  <c:v>18.267647865510828</c:v>
                </c:pt>
                <c:pt idx="203">
                  <c:v>18.342212408579307</c:v>
                </c:pt>
                <c:pt idx="204">
                  <c:v>18.416776951647787</c:v>
                </c:pt>
                <c:pt idx="205">
                  <c:v>18.491341494716266</c:v>
                </c:pt>
                <c:pt idx="206">
                  <c:v>18.565906037784746</c:v>
                </c:pt>
                <c:pt idx="207">
                  <c:v>18.640470580853226</c:v>
                </c:pt>
                <c:pt idx="208">
                  <c:v>18.715035123921705</c:v>
                </c:pt>
                <c:pt idx="209">
                  <c:v>18.789599666990185</c:v>
                </c:pt>
                <c:pt idx="210">
                  <c:v>18.864164210058664</c:v>
                </c:pt>
                <c:pt idx="211">
                  <c:v>18.938728753127144</c:v>
                </c:pt>
                <c:pt idx="212">
                  <c:v>19.013293296195624</c:v>
                </c:pt>
                <c:pt idx="213">
                  <c:v>19.087857839264103</c:v>
                </c:pt>
                <c:pt idx="214">
                  <c:v>19.162422382332583</c:v>
                </c:pt>
                <c:pt idx="215">
                  <c:v>19.236986925401062</c:v>
                </c:pt>
                <c:pt idx="216">
                  <c:v>19.311551468469542</c:v>
                </c:pt>
                <c:pt idx="217">
                  <c:v>19.386116011538022</c:v>
                </c:pt>
                <c:pt idx="218">
                  <c:v>19.460680554606501</c:v>
                </c:pt>
                <c:pt idx="219">
                  <c:v>19.535245097674981</c:v>
                </c:pt>
                <c:pt idx="220">
                  <c:v>19.60980964074346</c:v>
                </c:pt>
                <c:pt idx="221">
                  <c:v>19.68437418381194</c:v>
                </c:pt>
                <c:pt idx="222">
                  <c:v>19.75893872688042</c:v>
                </c:pt>
                <c:pt idx="223">
                  <c:v>19.833503269948899</c:v>
                </c:pt>
                <c:pt idx="224">
                  <c:v>19.908067813017379</c:v>
                </c:pt>
                <c:pt idx="225">
                  <c:v>19.982632356085858</c:v>
                </c:pt>
                <c:pt idx="226">
                  <c:v>20.057196899154338</c:v>
                </c:pt>
                <c:pt idx="227">
                  <c:v>20.131761442222817</c:v>
                </c:pt>
                <c:pt idx="228">
                  <c:v>20.206325985291297</c:v>
                </c:pt>
                <c:pt idx="229">
                  <c:v>20.280890528359777</c:v>
                </c:pt>
                <c:pt idx="230">
                  <c:v>20.355455071428256</c:v>
                </c:pt>
                <c:pt idx="231">
                  <c:v>20.430019614496736</c:v>
                </c:pt>
                <c:pt idx="232">
                  <c:v>20.504584157565215</c:v>
                </c:pt>
                <c:pt idx="233">
                  <c:v>20.579148700633695</c:v>
                </c:pt>
                <c:pt idx="234">
                  <c:v>20.653713243702175</c:v>
                </c:pt>
                <c:pt idx="235">
                  <c:v>20.728277786770654</c:v>
                </c:pt>
                <c:pt idx="236">
                  <c:v>20.802842329839134</c:v>
                </c:pt>
                <c:pt idx="237">
                  <c:v>20.877406872907613</c:v>
                </c:pt>
                <c:pt idx="238">
                  <c:v>20.951971415976093</c:v>
                </c:pt>
                <c:pt idx="239">
                  <c:v>21.026535959044573</c:v>
                </c:pt>
                <c:pt idx="240">
                  <c:v>21.101100502113052</c:v>
                </c:pt>
                <c:pt idx="241">
                  <c:v>21.175665045181532</c:v>
                </c:pt>
                <c:pt idx="242">
                  <c:v>21.250229588250011</c:v>
                </c:pt>
                <c:pt idx="243">
                  <c:v>21.324794131318491</c:v>
                </c:pt>
                <c:pt idx="244">
                  <c:v>21.399358674386971</c:v>
                </c:pt>
                <c:pt idx="245">
                  <c:v>21.47392321745545</c:v>
                </c:pt>
                <c:pt idx="246">
                  <c:v>21.54848776052393</c:v>
                </c:pt>
                <c:pt idx="247">
                  <c:v>21.623052303592409</c:v>
                </c:pt>
                <c:pt idx="248">
                  <c:v>21.697616846660889</c:v>
                </c:pt>
                <c:pt idx="249">
                  <c:v>21.772181389729369</c:v>
                </c:pt>
                <c:pt idx="250">
                  <c:v>21.846745932797848</c:v>
                </c:pt>
                <c:pt idx="251">
                  <c:v>21.921310475866328</c:v>
                </c:pt>
                <c:pt idx="252">
                  <c:v>21.995875018934807</c:v>
                </c:pt>
                <c:pt idx="253">
                  <c:v>22.070439562003287</c:v>
                </c:pt>
                <c:pt idx="254">
                  <c:v>22.145004105071767</c:v>
                </c:pt>
                <c:pt idx="255">
                  <c:v>22.219568648140246</c:v>
                </c:pt>
                <c:pt idx="256">
                  <c:v>22.294133191208726</c:v>
                </c:pt>
                <c:pt idx="257">
                  <c:v>22.368697734277205</c:v>
                </c:pt>
                <c:pt idx="258">
                  <c:v>22.443262277345685</c:v>
                </c:pt>
                <c:pt idx="259">
                  <c:v>22.517826820414165</c:v>
                </c:pt>
                <c:pt idx="260">
                  <c:v>22.592391363482644</c:v>
                </c:pt>
                <c:pt idx="261">
                  <c:v>22.666955906551124</c:v>
                </c:pt>
                <c:pt idx="262">
                  <c:v>22.741520449619603</c:v>
                </c:pt>
                <c:pt idx="263">
                  <c:v>22.816084992688083</c:v>
                </c:pt>
                <c:pt idx="264">
                  <c:v>22.890649535756562</c:v>
                </c:pt>
                <c:pt idx="265">
                  <c:v>22.965214078825042</c:v>
                </c:pt>
                <c:pt idx="266">
                  <c:v>23.039778621893522</c:v>
                </c:pt>
                <c:pt idx="267">
                  <c:v>23.114343164962001</c:v>
                </c:pt>
                <c:pt idx="268">
                  <c:v>23.188907708030481</c:v>
                </c:pt>
                <c:pt idx="269">
                  <c:v>23.26347225109896</c:v>
                </c:pt>
                <c:pt idx="270">
                  <c:v>23.33803679416744</c:v>
                </c:pt>
                <c:pt idx="271">
                  <c:v>23.41260133723592</c:v>
                </c:pt>
                <c:pt idx="272">
                  <c:v>23.487165880304399</c:v>
                </c:pt>
                <c:pt idx="273">
                  <c:v>23.561730423372879</c:v>
                </c:pt>
                <c:pt idx="274">
                  <c:v>23.636294966441358</c:v>
                </c:pt>
                <c:pt idx="275">
                  <c:v>23.710859509509838</c:v>
                </c:pt>
                <c:pt idx="276">
                  <c:v>23.785424052578318</c:v>
                </c:pt>
                <c:pt idx="277">
                  <c:v>23.859988595646797</c:v>
                </c:pt>
                <c:pt idx="278">
                  <c:v>23.934553138715277</c:v>
                </c:pt>
                <c:pt idx="279">
                  <c:v>24.009117681783756</c:v>
                </c:pt>
                <c:pt idx="280">
                  <c:v>24.084049342768523</c:v>
                </c:pt>
                <c:pt idx="281">
                  <c:v>24.159729953794574</c:v>
                </c:pt>
                <c:pt idx="282">
                  <c:v>24.236182431651109</c:v>
                </c:pt>
                <c:pt idx="283">
                  <c:v>24.313430886229877</c:v>
                </c:pt>
                <c:pt idx="284">
                  <c:v>24.391500709341763</c:v>
                </c:pt>
                <c:pt idx="285">
                  <c:v>24.470418672219299</c:v>
                </c:pt>
                <c:pt idx="286">
                  <c:v>24.550213032766496</c:v>
                </c:pt>
                <c:pt idx="287">
                  <c:v>24.630913653774059</c:v>
                </c:pt>
                <c:pt idx="288">
                  <c:v>24.712552133502239</c:v>
                </c:pt>
                <c:pt idx="289">
                  <c:v>24.795161950250492</c:v>
                </c:pt>
                <c:pt idx="290">
                  <c:v>24.878778622789774</c:v>
                </c:pt>
                <c:pt idx="291">
                  <c:v>24.963439888838103</c:v>
                </c:pt>
                <c:pt idx="292">
                  <c:v>25.049185904123359</c:v>
                </c:pt>
                <c:pt idx="293">
                  <c:v>25.136059465012426</c:v>
                </c:pt>
                <c:pt idx="294">
                  <c:v>25.224106258209066</c:v>
                </c:pt>
                <c:pt idx="295">
                  <c:v>25.313375141655136</c:v>
                </c:pt>
                <c:pt idx="296">
                  <c:v>25.403918461537685</c:v>
                </c:pt>
                <c:pt idx="297">
                  <c:v>25.495792411241471</c:v>
                </c:pt>
                <c:pt idx="298">
                  <c:v>25.589057439236694</c:v>
                </c:pt>
                <c:pt idx="299">
                  <c:v>25.683039310543954</c:v>
                </c:pt>
                <c:pt idx="300">
                  <c:v>25.777021181851214</c:v>
                </c:pt>
                <c:pt idx="301">
                  <c:v>25.871003053158475</c:v>
                </c:pt>
                <c:pt idx="302">
                  <c:v>25.964984924465735</c:v>
                </c:pt>
                <c:pt idx="303">
                  <c:v>26.058966795772996</c:v>
                </c:pt>
                <c:pt idx="304">
                  <c:v>26.152948667080256</c:v>
                </c:pt>
                <c:pt idx="305">
                  <c:v>26.246930538387517</c:v>
                </c:pt>
                <c:pt idx="306">
                  <c:v>26.340912409694777</c:v>
                </c:pt>
                <c:pt idx="307">
                  <c:v>26.434894281002038</c:v>
                </c:pt>
                <c:pt idx="308">
                  <c:v>26.528876152309298</c:v>
                </c:pt>
                <c:pt idx="309">
                  <c:v>26.622858023616558</c:v>
                </c:pt>
                <c:pt idx="310">
                  <c:v>26.716839894923819</c:v>
                </c:pt>
                <c:pt idx="311">
                  <c:v>26.810821766231079</c:v>
                </c:pt>
                <c:pt idx="312">
                  <c:v>26.90480363753834</c:v>
                </c:pt>
                <c:pt idx="313">
                  <c:v>26.9987855088456</c:v>
                </c:pt>
                <c:pt idx="314">
                  <c:v>27.092767380152861</c:v>
                </c:pt>
                <c:pt idx="315">
                  <c:v>27.186749251460121</c:v>
                </c:pt>
                <c:pt idx="316">
                  <c:v>27.280731122767381</c:v>
                </c:pt>
                <c:pt idx="317">
                  <c:v>27.374712994074642</c:v>
                </c:pt>
                <c:pt idx="318">
                  <c:v>27.468694865381902</c:v>
                </c:pt>
                <c:pt idx="319">
                  <c:v>27.562676736689163</c:v>
                </c:pt>
                <c:pt idx="320">
                  <c:v>27.656658607996423</c:v>
                </c:pt>
                <c:pt idx="321">
                  <c:v>27.750640479303684</c:v>
                </c:pt>
                <c:pt idx="322">
                  <c:v>27.844622350610944</c:v>
                </c:pt>
                <c:pt idx="323">
                  <c:v>27.938604221918204</c:v>
                </c:pt>
                <c:pt idx="324">
                  <c:v>28.032586093225465</c:v>
                </c:pt>
                <c:pt idx="325">
                  <c:v>28.126567964532725</c:v>
                </c:pt>
                <c:pt idx="326">
                  <c:v>28.220549835839986</c:v>
                </c:pt>
                <c:pt idx="327">
                  <c:v>28.314531707147246</c:v>
                </c:pt>
                <c:pt idx="328">
                  <c:v>28.408513578454507</c:v>
                </c:pt>
                <c:pt idx="329">
                  <c:v>28.502495449761767</c:v>
                </c:pt>
                <c:pt idx="330">
                  <c:v>28.596477321069028</c:v>
                </c:pt>
                <c:pt idx="331">
                  <c:v>28.690459192376288</c:v>
                </c:pt>
                <c:pt idx="332">
                  <c:v>28.784441063683548</c:v>
                </c:pt>
                <c:pt idx="333">
                  <c:v>28.878422934990809</c:v>
                </c:pt>
                <c:pt idx="334">
                  <c:v>28.972404806298069</c:v>
                </c:pt>
                <c:pt idx="335">
                  <c:v>29.06638667760533</c:v>
                </c:pt>
                <c:pt idx="336">
                  <c:v>29.16036854891259</c:v>
                </c:pt>
                <c:pt idx="337">
                  <c:v>29.254350420219851</c:v>
                </c:pt>
                <c:pt idx="338">
                  <c:v>29.348332291527111</c:v>
                </c:pt>
                <c:pt idx="339">
                  <c:v>29.442314162834371</c:v>
                </c:pt>
                <c:pt idx="340">
                  <c:v>29.536296034141632</c:v>
                </c:pt>
                <c:pt idx="341">
                  <c:v>29.630277905448892</c:v>
                </c:pt>
                <c:pt idx="342">
                  <c:v>29.724259776756153</c:v>
                </c:pt>
                <c:pt idx="343">
                  <c:v>29.818241648063413</c:v>
                </c:pt>
                <c:pt idx="344">
                  <c:v>29.912223519370674</c:v>
                </c:pt>
                <c:pt idx="345">
                  <c:v>30.006205390677934</c:v>
                </c:pt>
                <c:pt idx="346">
                  <c:v>30.100187261985194</c:v>
                </c:pt>
                <c:pt idx="347">
                  <c:v>30.194169133292455</c:v>
                </c:pt>
                <c:pt idx="348">
                  <c:v>30.288151004599715</c:v>
                </c:pt>
                <c:pt idx="349">
                  <c:v>30.382132875906976</c:v>
                </c:pt>
                <c:pt idx="350">
                  <c:v>30.476114747214236</c:v>
                </c:pt>
                <c:pt idx="351">
                  <c:v>30.570096618521497</c:v>
                </c:pt>
                <c:pt idx="352">
                  <c:v>30.664078489828757</c:v>
                </c:pt>
                <c:pt idx="353">
                  <c:v>30.758060361136017</c:v>
                </c:pt>
                <c:pt idx="354">
                  <c:v>30.852042232443278</c:v>
                </c:pt>
                <c:pt idx="355">
                  <c:v>30.946024103750538</c:v>
                </c:pt>
                <c:pt idx="356">
                  <c:v>31.040005975057799</c:v>
                </c:pt>
                <c:pt idx="357">
                  <c:v>31.133987846365059</c:v>
                </c:pt>
                <c:pt idx="358">
                  <c:v>31.22796971767232</c:v>
                </c:pt>
                <c:pt idx="359">
                  <c:v>31.32195158897958</c:v>
                </c:pt>
                <c:pt idx="360">
                  <c:v>31.415933460286841</c:v>
                </c:pt>
                <c:pt idx="361">
                  <c:v>31.509915331594101</c:v>
                </c:pt>
                <c:pt idx="362">
                  <c:v>31.603897202901361</c:v>
                </c:pt>
                <c:pt idx="363">
                  <c:v>31.697879074208622</c:v>
                </c:pt>
                <c:pt idx="364">
                  <c:v>31.791860945515882</c:v>
                </c:pt>
                <c:pt idx="365">
                  <c:v>31.885842816823143</c:v>
                </c:pt>
                <c:pt idx="366">
                  <c:v>31.979824688130403</c:v>
                </c:pt>
                <c:pt idx="367">
                  <c:v>32.073806559437664</c:v>
                </c:pt>
                <c:pt idx="368">
                  <c:v>32.167788430744928</c:v>
                </c:pt>
                <c:pt idx="369">
                  <c:v>32.261770302052192</c:v>
                </c:pt>
                <c:pt idx="370">
                  <c:v>32.355752173359456</c:v>
                </c:pt>
                <c:pt idx="371">
                  <c:v>32.44973404466672</c:v>
                </c:pt>
                <c:pt idx="372">
                  <c:v>32.543715915973983</c:v>
                </c:pt>
                <c:pt idx="373">
                  <c:v>32.637697787281247</c:v>
                </c:pt>
                <c:pt idx="374">
                  <c:v>32.731679658588511</c:v>
                </c:pt>
                <c:pt idx="375">
                  <c:v>32.825661529895775</c:v>
                </c:pt>
                <c:pt idx="376">
                  <c:v>32.919643401203039</c:v>
                </c:pt>
                <c:pt idx="377">
                  <c:v>33.013625272510303</c:v>
                </c:pt>
                <c:pt idx="378">
                  <c:v>33.107607143817567</c:v>
                </c:pt>
                <c:pt idx="379">
                  <c:v>33.201589015124831</c:v>
                </c:pt>
                <c:pt idx="380">
                  <c:v>33.295570886432095</c:v>
                </c:pt>
                <c:pt idx="381">
                  <c:v>33.389552757739359</c:v>
                </c:pt>
                <c:pt idx="382">
                  <c:v>33.483534629046623</c:v>
                </c:pt>
                <c:pt idx="383">
                  <c:v>33.577516500353887</c:v>
                </c:pt>
                <c:pt idx="384">
                  <c:v>33.671498371661151</c:v>
                </c:pt>
                <c:pt idx="385">
                  <c:v>33.765480242968415</c:v>
                </c:pt>
                <c:pt idx="386">
                  <c:v>33.859462114275679</c:v>
                </c:pt>
                <c:pt idx="387">
                  <c:v>33.953443985582943</c:v>
                </c:pt>
                <c:pt idx="388">
                  <c:v>34.047425856890207</c:v>
                </c:pt>
                <c:pt idx="389">
                  <c:v>34.141407728197471</c:v>
                </c:pt>
                <c:pt idx="390">
                  <c:v>34.235389599504735</c:v>
                </c:pt>
                <c:pt idx="391">
                  <c:v>34.329371470811999</c:v>
                </c:pt>
                <c:pt idx="392">
                  <c:v>34.423353342119263</c:v>
                </c:pt>
                <c:pt idx="393">
                  <c:v>34.517335213426527</c:v>
                </c:pt>
                <c:pt idx="394">
                  <c:v>34.611317084733791</c:v>
                </c:pt>
                <c:pt idx="395">
                  <c:v>34.705298956041055</c:v>
                </c:pt>
                <c:pt idx="396">
                  <c:v>34.799280827348319</c:v>
                </c:pt>
                <c:pt idx="397">
                  <c:v>34.893262698655583</c:v>
                </c:pt>
                <c:pt idx="398">
                  <c:v>34.987244569962847</c:v>
                </c:pt>
                <c:pt idx="399">
                  <c:v>35.081226441270111</c:v>
                </c:pt>
                <c:pt idx="400">
                  <c:v>35.175208312577375</c:v>
                </c:pt>
                <c:pt idx="401">
                  <c:v>35.269190183884639</c:v>
                </c:pt>
                <c:pt idx="402">
                  <c:v>35.363172055191903</c:v>
                </c:pt>
                <c:pt idx="403">
                  <c:v>35.457153926499167</c:v>
                </c:pt>
                <c:pt idx="404">
                  <c:v>35.551135797806431</c:v>
                </c:pt>
                <c:pt idx="405">
                  <c:v>35.645117669113695</c:v>
                </c:pt>
                <c:pt idx="406">
                  <c:v>35.739099540420959</c:v>
                </c:pt>
                <c:pt idx="407">
                  <c:v>35.833081411728223</c:v>
                </c:pt>
                <c:pt idx="408">
                  <c:v>35.927063283035487</c:v>
                </c:pt>
                <c:pt idx="409">
                  <c:v>36.021045154342751</c:v>
                </c:pt>
                <c:pt idx="410">
                  <c:v>36.115027025650015</c:v>
                </c:pt>
                <c:pt idx="411">
                  <c:v>36.209008896957279</c:v>
                </c:pt>
                <c:pt idx="412">
                  <c:v>36.302990768264543</c:v>
                </c:pt>
                <c:pt idx="413">
                  <c:v>36.396972639571807</c:v>
                </c:pt>
                <c:pt idx="414">
                  <c:v>36.490954510879071</c:v>
                </c:pt>
                <c:pt idx="415">
                  <c:v>36.584936382186335</c:v>
                </c:pt>
                <c:pt idx="416">
                  <c:v>36.678918253493599</c:v>
                </c:pt>
                <c:pt idx="417">
                  <c:v>36.772900124800863</c:v>
                </c:pt>
                <c:pt idx="418">
                  <c:v>36.866881996108127</c:v>
                </c:pt>
                <c:pt idx="419">
                  <c:v>36.960863867415391</c:v>
                </c:pt>
                <c:pt idx="420">
                  <c:v>37.054845738722655</c:v>
                </c:pt>
                <c:pt idx="421">
                  <c:v>37.148827610029919</c:v>
                </c:pt>
                <c:pt idx="422">
                  <c:v>37.242809481337183</c:v>
                </c:pt>
                <c:pt idx="423">
                  <c:v>37.336791352644447</c:v>
                </c:pt>
                <c:pt idx="424">
                  <c:v>37.430773223951711</c:v>
                </c:pt>
                <c:pt idx="425">
                  <c:v>37.524755095258975</c:v>
                </c:pt>
                <c:pt idx="426">
                  <c:v>37.618736966566239</c:v>
                </c:pt>
                <c:pt idx="427">
                  <c:v>37.712718837873503</c:v>
                </c:pt>
                <c:pt idx="428">
                  <c:v>37.806700709180767</c:v>
                </c:pt>
                <c:pt idx="429">
                  <c:v>37.900682580488031</c:v>
                </c:pt>
                <c:pt idx="430">
                  <c:v>37.994664451795295</c:v>
                </c:pt>
                <c:pt idx="431">
                  <c:v>38.088646323102559</c:v>
                </c:pt>
                <c:pt idx="432">
                  <c:v>38.182628194409823</c:v>
                </c:pt>
                <c:pt idx="433">
                  <c:v>38.276610065717087</c:v>
                </c:pt>
                <c:pt idx="434">
                  <c:v>38.370591937024351</c:v>
                </c:pt>
                <c:pt idx="435">
                  <c:v>38.464573808331615</c:v>
                </c:pt>
                <c:pt idx="436">
                  <c:v>38.558555679638879</c:v>
                </c:pt>
                <c:pt idx="437">
                  <c:v>38.652537550946143</c:v>
                </c:pt>
                <c:pt idx="438">
                  <c:v>38.746519422253407</c:v>
                </c:pt>
                <c:pt idx="439">
                  <c:v>38.840501293560671</c:v>
                </c:pt>
                <c:pt idx="440">
                  <c:v>38.934483164867935</c:v>
                </c:pt>
                <c:pt idx="441">
                  <c:v>39.028465036175199</c:v>
                </c:pt>
                <c:pt idx="442">
                  <c:v>39.122446907482463</c:v>
                </c:pt>
                <c:pt idx="443">
                  <c:v>39.216428778789727</c:v>
                </c:pt>
                <c:pt idx="444">
                  <c:v>39.310410650096991</c:v>
                </c:pt>
                <c:pt idx="445">
                  <c:v>39.404392521404255</c:v>
                </c:pt>
                <c:pt idx="446">
                  <c:v>39.498374392711519</c:v>
                </c:pt>
                <c:pt idx="447">
                  <c:v>39.592356264018782</c:v>
                </c:pt>
                <c:pt idx="448">
                  <c:v>39.686338135326046</c:v>
                </c:pt>
                <c:pt idx="449">
                  <c:v>39.78032000663331</c:v>
                </c:pt>
                <c:pt idx="450">
                  <c:v>39.874301877940574</c:v>
                </c:pt>
                <c:pt idx="451">
                  <c:v>39.968283749247838</c:v>
                </c:pt>
                <c:pt idx="452">
                  <c:v>40.062265620555102</c:v>
                </c:pt>
                <c:pt idx="453">
                  <c:v>40.156247491862366</c:v>
                </c:pt>
                <c:pt idx="454">
                  <c:v>40.25022936316963</c:v>
                </c:pt>
                <c:pt idx="455">
                  <c:v>40.344211234476894</c:v>
                </c:pt>
                <c:pt idx="456">
                  <c:v>40.438193105784158</c:v>
                </c:pt>
                <c:pt idx="457">
                  <c:v>40.532174977091422</c:v>
                </c:pt>
                <c:pt idx="458">
                  <c:v>40.626156848398686</c:v>
                </c:pt>
                <c:pt idx="459">
                  <c:v>40.72013871970595</c:v>
                </c:pt>
                <c:pt idx="460">
                  <c:v>40.814120591013214</c:v>
                </c:pt>
                <c:pt idx="461">
                  <c:v>40.908102462320478</c:v>
                </c:pt>
                <c:pt idx="462">
                  <c:v>41.002084333627742</c:v>
                </c:pt>
                <c:pt idx="463">
                  <c:v>41.096066204935006</c:v>
                </c:pt>
                <c:pt idx="464">
                  <c:v>41.19004807624227</c:v>
                </c:pt>
                <c:pt idx="465">
                  <c:v>41.284029947549534</c:v>
                </c:pt>
                <c:pt idx="466">
                  <c:v>41.378011818856798</c:v>
                </c:pt>
                <c:pt idx="467">
                  <c:v>41.471993690164062</c:v>
                </c:pt>
                <c:pt idx="468">
                  <c:v>41.565975561471326</c:v>
                </c:pt>
                <c:pt idx="469">
                  <c:v>41.659786334133031</c:v>
                </c:pt>
                <c:pt idx="470">
                  <c:v>41.753257697604738</c:v>
                </c:pt>
                <c:pt idx="471">
                  <c:v>41.846393927109823</c:v>
                </c:pt>
                <c:pt idx="472">
                  <c:v>41.939199211799064</c:v>
                </c:pt>
                <c:pt idx="473">
                  <c:v>42.031677657147256</c:v>
                </c:pt>
                <c:pt idx="474">
                  <c:v>42.123833287264844</c:v>
                </c:pt>
                <c:pt idx="475">
                  <c:v>42.21567004712815</c:v>
                </c:pt>
                <c:pt idx="476">
                  <c:v>42.307191804731787</c:v>
                </c:pt>
                <c:pt idx="477">
                  <c:v>42.398402353166432</c:v>
                </c:pt>
                <c:pt idx="478">
                  <c:v>42.489305412625178</c:v>
                </c:pt>
                <c:pt idx="479">
                  <c:v>42.579904632341396</c:v>
                </c:pt>
                <c:pt idx="480">
                  <c:v>42.670203592460965</c:v>
                </c:pt>
                <c:pt idx="481">
                  <c:v>42.760205805851562</c:v>
                </c:pt>
                <c:pt idx="482">
                  <c:v>42.849914719851554</c:v>
                </c:pt>
                <c:pt idx="483">
                  <c:v>42.939333717960956</c:v>
                </c:pt>
                <c:pt idx="484">
                  <c:v>43.028466121476818</c:v>
                </c:pt>
                <c:pt idx="485">
                  <c:v>43.117315191075157</c:v>
                </c:pt>
                <c:pt idx="486">
                  <c:v>43.205884128341651</c:v>
                </c:pt>
                <c:pt idx="487">
                  <c:v>43.29417607725307</c:v>
                </c:pt>
                <c:pt idx="488">
                  <c:v>43.382194125611349</c:v>
                </c:pt>
                <c:pt idx="489">
                  <c:v>43.469941306432169</c:v>
                </c:pt>
                <c:pt idx="490">
                  <c:v>43.55742059928977</c:v>
                </c:pt>
                <c:pt idx="491">
                  <c:v>43.644634931619706</c:v>
                </c:pt>
                <c:pt idx="492">
                  <c:v>43.731587179981098</c:v>
                </c:pt>
                <c:pt idx="493">
                  <c:v>43.818280171279909</c:v>
                </c:pt>
                <c:pt idx="494">
                  <c:v>43.90471668395476</c:v>
                </c:pt>
                <c:pt idx="495">
                  <c:v>43.99089944912663</c:v>
                </c:pt>
                <c:pt idx="496">
                  <c:v>44.076831151713762</c:v>
                </c:pt>
                <c:pt idx="497">
                  <c:v>44.162514431513067</c:v>
                </c:pt>
                <c:pt idx="498">
                  <c:v>44.247951884249304</c:v>
                </c:pt>
                <c:pt idx="499">
                  <c:v>44.333146062593094</c:v>
                </c:pt>
                <c:pt idx="500">
                  <c:v>44.418099477148992</c:v>
                </c:pt>
                <c:pt idx="501">
                  <c:v>44.502814597414613</c:v>
                </c:pt>
                <c:pt idx="502">
                  <c:v>44.587293852711873</c:v>
                </c:pt>
                <c:pt idx="503">
                  <c:v>44.671539633091356</c:v>
                </c:pt>
                <c:pt idx="504">
                  <c:v>44.755554290210668</c:v>
                </c:pt>
                <c:pt idx="505">
                  <c:v>44.839340138187787</c:v>
                </c:pt>
                <c:pt idx="506">
                  <c:v>44.922899454430159</c:v>
                </c:pt>
                <c:pt idx="507">
                  <c:v>45.006234480440511</c:v>
                </c:pt>
                <c:pt idx="508">
                  <c:v>45.089347422600056</c:v>
                </c:pt>
                <c:pt idx="509">
                  <c:v>45.17224045292992</c:v>
                </c:pt>
                <c:pt idx="510">
                  <c:v>45.254915709831501</c:v>
                </c:pt>
                <c:pt idx="511">
                  <c:v>45.337375298806499</c:v>
                </c:pt>
                <c:pt idx="512">
                  <c:v>45.419621293157256</c:v>
                </c:pt>
                <c:pt idx="513">
                  <c:v>45.501655734668084</c:v>
                </c:pt>
                <c:pt idx="514">
                  <c:v>45.583480634268206</c:v>
                </c:pt>
                <c:pt idx="515">
                  <c:v>45.665097972676904</c:v>
                </c:pt>
                <c:pt idx="516">
                  <c:v>45.746509701031464</c:v>
                </c:pt>
                <c:pt idx="517">
                  <c:v>45.827717741498446</c:v>
                </c:pt>
                <c:pt idx="518">
                  <c:v>45.908723987868889</c:v>
                </c:pt>
                <c:pt idx="519">
                  <c:v>45.989530306137844</c:v>
                </c:pt>
                <c:pt idx="520">
                  <c:v>46.070182467861606</c:v>
                </c:pt>
                <c:pt idx="521">
                  <c:v>46.150769309827318</c:v>
                </c:pt>
                <c:pt idx="522">
                  <c:v>46.231378820016253</c:v>
                </c:pt>
                <c:pt idx="523">
                  <c:v>46.312098979712701</c:v>
                </c:pt>
                <c:pt idx="524">
                  <c:v>46.393018604122979</c:v>
                </c:pt>
                <c:pt idx="525">
                  <c:v>46.474228204079708</c:v>
                </c:pt>
                <c:pt idx="526">
                  <c:v>46.555820892498083</c:v>
                </c:pt>
                <c:pt idx="527">
                  <c:v>46.637893361636408</c:v>
                </c:pt>
                <c:pt idx="528">
                  <c:v>46.720499978457951</c:v>
                </c:pt>
                <c:pt idx="529">
                  <c:v>46.803650292279109</c:v>
                </c:pt>
                <c:pt idx="530">
                  <c:v>46.887354145910727</c:v>
                </c:pt>
                <c:pt idx="531">
                  <c:v>46.971621688485094</c:v>
                </c:pt>
                <c:pt idx="532">
                  <c:v>47.056463389013551</c:v>
                </c:pt>
                <c:pt idx="533">
                  <c:v>47.141890050726317</c:v>
                </c:pt>
                <c:pt idx="534">
                  <c:v>47.227912826250339</c:v>
                </c:pt>
                <c:pt idx="535">
                  <c:v>47.314543233685946</c:v>
                </c:pt>
                <c:pt idx="536">
                  <c:v>47.401793173648166</c:v>
                </c:pt>
                <c:pt idx="537">
                  <c:v>47.48967494734449</c:v>
                </c:pt>
                <c:pt idx="538">
                  <c:v>47.57814342863719</c:v>
                </c:pt>
                <c:pt idx="539">
                  <c:v>47.667092006493036</c:v>
                </c:pt>
                <c:pt idx="540">
                  <c:v>47.756408573139581</c:v>
                </c:pt>
                <c:pt idx="541">
                  <c:v>47.845976731836892</c:v>
                </c:pt>
                <c:pt idx="542">
                  <c:v>47.935677143067608</c:v>
                </c:pt>
                <c:pt idx="543">
                  <c:v>48.025388968026419</c:v>
                </c:pt>
                <c:pt idx="544">
                  <c:v>48.114991362058333</c:v>
                </c:pt>
                <c:pt idx="545">
                  <c:v>48.204364967439489</c:v>
                </c:pt>
                <c:pt idx="546">
                  <c:v>48.293452496168292</c:v>
                </c:pt>
                <c:pt idx="547">
                  <c:v>48.382257199506441</c:v>
                </c:pt>
                <c:pt idx="548">
                  <c:v>48.470782269862042</c:v>
                </c:pt>
                <c:pt idx="549">
                  <c:v>48.558973352568877</c:v>
                </c:pt>
                <c:pt idx="550">
                  <c:v>48.646721280621115</c:v>
                </c:pt>
                <c:pt idx="551">
                  <c:v>48.733922104384249</c:v>
                </c:pt>
                <c:pt idx="552">
                  <c:v>48.820478085530951</c:v>
                </c:pt>
                <c:pt idx="553">
                  <c:v>48.90629850913983</c:v>
                </c:pt>
                <c:pt idx="554">
                  <c:v>48.99130030251365</c:v>
                </c:pt>
                <c:pt idx="555">
                  <c:v>49.07540845876067</c:v>
                </c:pt>
                <c:pt idx="556">
                  <c:v>49.15855627168871</c:v>
                </c:pt>
                <c:pt idx="557">
                  <c:v>49.240731125242498</c:v>
                </c:pt>
                <c:pt idx="558">
                  <c:v>49.321968104478323</c:v>
                </c:pt>
                <c:pt idx="559">
                  <c:v>49.402300255997474</c:v>
                </c:pt>
                <c:pt idx="560">
                  <c:v>49.481758749780688</c:v>
                </c:pt>
                <c:pt idx="561">
                  <c:v>49.560373024876199</c:v>
                </c:pt>
                <c:pt idx="562">
                  <c:v>49.638170920867374</c:v>
                </c:pt>
                <c:pt idx="563">
                  <c:v>49.715178796780108</c:v>
                </c:pt>
                <c:pt idx="564">
                  <c:v>49.791421638865927</c:v>
                </c:pt>
                <c:pt idx="565">
                  <c:v>49.866923158506715</c:v>
                </c:pt>
                <c:pt idx="566">
                  <c:v>49.927430866814937</c:v>
                </c:pt>
                <c:pt idx="567">
                  <c:v>50.001995409883421</c:v>
                </c:pt>
                <c:pt idx="568">
                  <c:v>50.076559952951904</c:v>
                </c:pt>
                <c:pt idx="569">
                  <c:v>50.151124496020387</c:v>
                </c:pt>
                <c:pt idx="570">
                  <c:v>50.22568903908887</c:v>
                </c:pt>
                <c:pt idx="571">
                  <c:v>50.300253582157353</c:v>
                </c:pt>
                <c:pt idx="572">
                  <c:v>50.374818125225836</c:v>
                </c:pt>
                <c:pt idx="573">
                  <c:v>50.449382668294319</c:v>
                </c:pt>
                <c:pt idx="574">
                  <c:v>50.523947211362803</c:v>
                </c:pt>
                <c:pt idx="575">
                  <c:v>50.598511754431286</c:v>
                </c:pt>
                <c:pt idx="576">
                  <c:v>50.673076297499769</c:v>
                </c:pt>
                <c:pt idx="577">
                  <c:v>50.747640840568252</c:v>
                </c:pt>
                <c:pt idx="578">
                  <c:v>50.822205383636735</c:v>
                </c:pt>
                <c:pt idx="579">
                  <c:v>50.896769926705218</c:v>
                </c:pt>
                <c:pt idx="580">
                  <c:v>50.971334469773701</c:v>
                </c:pt>
                <c:pt idx="581">
                  <c:v>51.045899012842185</c:v>
                </c:pt>
                <c:pt idx="582">
                  <c:v>51.120463555910668</c:v>
                </c:pt>
                <c:pt idx="583">
                  <c:v>51.195028098979151</c:v>
                </c:pt>
                <c:pt idx="584">
                  <c:v>51.269592642047634</c:v>
                </c:pt>
                <c:pt idx="585">
                  <c:v>51.344157185116117</c:v>
                </c:pt>
                <c:pt idx="586">
                  <c:v>51.4187217281846</c:v>
                </c:pt>
                <c:pt idx="587">
                  <c:v>51.493286271253083</c:v>
                </c:pt>
                <c:pt idx="588">
                  <c:v>51.567850814321567</c:v>
                </c:pt>
                <c:pt idx="589">
                  <c:v>51.64241535739005</c:v>
                </c:pt>
                <c:pt idx="590">
                  <c:v>51.716979900458533</c:v>
                </c:pt>
                <c:pt idx="591">
                  <c:v>51.791544443527016</c:v>
                </c:pt>
                <c:pt idx="592">
                  <c:v>51.866108986595499</c:v>
                </c:pt>
                <c:pt idx="593">
                  <c:v>51.940673529663982</c:v>
                </c:pt>
                <c:pt idx="594">
                  <c:v>52.015238072732465</c:v>
                </c:pt>
                <c:pt idx="595">
                  <c:v>52.089802615800949</c:v>
                </c:pt>
                <c:pt idx="596">
                  <c:v>52.164367158869432</c:v>
                </c:pt>
                <c:pt idx="597">
                  <c:v>52.238931701937915</c:v>
                </c:pt>
                <c:pt idx="598">
                  <c:v>52.313496245006398</c:v>
                </c:pt>
                <c:pt idx="599">
                  <c:v>52.388060788074881</c:v>
                </c:pt>
                <c:pt idx="600">
                  <c:v>52.462625331143364</c:v>
                </c:pt>
                <c:pt idx="601">
                  <c:v>52.537189874211847</c:v>
                </c:pt>
                <c:pt idx="602">
                  <c:v>52.611754417280331</c:v>
                </c:pt>
                <c:pt idx="603">
                  <c:v>52.686318960348814</c:v>
                </c:pt>
                <c:pt idx="604">
                  <c:v>52.760883503417297</c:v>
                </c:pt>
                <c:pt idx="605">
                  <c:v>52.83544804648578</c:v>
                </c:pt>
                <c:pt idx="606">
                  <c:v>52.910012589554263</c:v>
                </c:pt>
                <c:pt idx="607">
                  <c:v>52.984577132622746</c:v>
                </c:pt>
                <c:pt idx="608">
                  <c:v>53.05914167569123</c:v>
                </c:pt>
                <c:pt idx="609">
                  <c:v>53.133706218759713</c:v>
                </c:pt>
                <c:pt idx="610">
                  <c:v>53.208270761828196</c:v>
                </c:pt>
                <c:pt idx="611">
                  <c:v>53.282835304896679</c:v>
                </c:pt>
                <c:pt idx="612">
                  <c:v>53.357399847965162</c:v>
                </c:pt>
                <c:pt idx="613">
                  <c:v>53.431964391033645</c:v>
                </c:pt>
                <c:pt idx="614">
                  <c:v>53.506528934102128</c:v>
                </c:pt>
                <c:pt idx="615">
                  <c:v>53.581093477170612</c:v>
                </c:pt>
                <c:pt idx="616">
                  <c:v>53.655658020239095</c:v>
                </c:pt>
                <c:pt idx="617">
                  <c:v>53.730222563307578</c:v>
                </c:pt>
                <c:pt idx="618">
                  <c:v>53.804787106376061</c:v>
                </c:pt>
                <c:pt idx="619">
                  <c:v>53.879351649444544</c:v>
                </c:pt>
                <c:pt idx="620">
                  <c:v>53.953916192513027</c:v>
                </c:pt>
                <c:pt idx="621">
                  <c:v>54.02848073558151</c:v>
                </c:pt>
                <c:pt idx="622">
                  <c:v>54.103045278649994</c:v>
                </c:pt>
                <c:pt idx="623">
                  <c:v>54.177609821718477</c:v>
                </c:pt>
                <c:pt idx="624">
                  <c:v>54.25217436478696</c:v>
                </c:pt>
                <c:pt idx="625">
                  <c:v>54.326738907855443</c:v>
                </c:pt>
                <c:pt idx="626">
                  <c:v>54.401303450923926</c:v>
                </c:pt>
                <c:pt idx="627">
                  <c:v>54.475867993992409</c:v>
                </c:pt>
                <c:pt idx="628">
                  <c:v>54.550432537060892</c:v>
                </c:pt>
                <c:pt idx="629">
                  <c:v>54.624997080129376</c:v>
                </c:pt>
                <c:pt idx="630">
                  <c:v>54.699561623197859</c:v>
                </c:pt>
                <c:pt idx="631">
                  <c:v>54.774126166266342</c:v>
                </c:pt>
                <c:pt idx="632">
                  <c:v>54.848690709334825</c:v>
                </c:pt>
                <c:pt idx="633">
                  <c:v>54.923255252403308</c:v>
                </c:pt>
                <c:pt idx="634">
                  <c:v>54.997819795471791</c:v>
                </c:pt>
                <c:pt idx="635">
                  <c:v>55.072384338540274</c:v>
                </c:pt>
                <c:pt idx="636">
                  <c:v>55.146948881608758</c:v>
                </c:pt>
                <c:pt idx="637">
                  <c:v>55.221513424677241</c:v>
                </c:pt>
                <c:pt idx="638">
                  <c:v>55.296077967745724</c:v>
                </c:pt>
                <c:pt idx="639">
                  <c:v>55.370642510814207</c:v>
                </c:pt>
                <c:pt idx="640">
                  <c:v>55.44520705388269</c:v>
                </c:pt>
                <c:pt idx="641">
                  <c:v>55.519771596951173</c:v>
                </c:pt>
                <c:pt idx="642">
                  <c:v>55.594336140019657</c:v>
                </c:pt>
                <c:pt idx="643">
                  <c:v>55.66890068308814</c:v>
                </c:pt>
                <c:pt idx="644">
                  <c:v>55.743465226156623</c:v>
                </c:pt>
                <c:pt idx="645">
                  <c:v>55.818029769225106</c:v>
                </c:pt>
                <c:pt idx="646">
                  <c:v>55.892594312293589</c:v>
                </c:pt>
                <c:pt idx="647">
                  <c:v>55.967158855362072</c:v>
                </c:pt>
                <c:pt idx="648">
                  <c:v>56.041723398430555</c:v>
                </c:pt>
                <c:pt idx="649">
                  <c:v>56.116287941499039</c:v>
                </c:pt>
                <c:pt idx="650">
                  <c:v>56.190852484567522</c:v>
                </c:pt>
                <c:pt idx="651">
                  <c:v>56.265417027636005</c:v>
                </c:pt>
                <c:pt idx="652">
                  <c:v>56.339981570704488</c:v>
                </c:pt>
                <c:pt idx="653">
                  <c:v>56.414546113772971</c:v>
                </c:pt>
                <c:pt idx="654">
                  <c:v>56.489110656841454</c:v>
                </c:pt>
                <c:pt idx="655">
                  <c:v>56.563675199909937</c:v>
                </c:pt>
                <c:pt idx="656">
                  <c:v>56.638239742978421</c:v>
                </c:pt>
                <c:pt idx="657">
                  <c:v>56.712804286046904</c:v>
                </c:pt>
                <c:pt idx="658">
                  <c:v>56.787368829115387</c:v>
                </c:pt>
                <c:pt idx="659">
                  <c:v>56.86193337218387</c:v>
                </c:pt>
                <c:pt idx="660">
                  <c:v>56.936497915252353</c:v>
                </c:pt>
                <c:pt idx="661">
                  <c:v>57.011062458320836</c:v>
                </c:pt>
                <c:pt idx="662">
                  <c:v>57.085627001389319</c:v>
                </c:pt>
                <c:pt idx="663">
                  <c:v>57.160191544457803</c:v>
                </c:pt>
                <c:pt idx="664">
                  <c:v>57.234756087526286</c:v>
                </c:pt>
                <c:pt idx="665">
                  <c:v>57.309320630594769</c:v>
                </c:pt>
                <c:pt idx="666">
                  <c:v>57.383885173663252</c:v>
                </c:pt>
                <c:pt idx="667">
                  <c:v>57.458449716731735</c:v>
                </c:pt>
                <c:pt idx="668">
                  <c:v>57.533014259800218</c:v>
                </c:pt>
                <c:pt idx="669">
                  <c:v>57.607578802868701</c:v>
                </c:pt>
                <c:pt idx="670">
                  <c:v>57.682510463853468</c:v>
                </c:pt>
                <c:pt idx="671">
                  <c:v>57.75819107487952</c:v>
                </c:pt>
                <c:pt idx="672">
                  <c:v>57.834643552736054</c:v>
                </c:pt>
                <c:pt idx="673">
                  <c:v>57.911892007314826</c:v>
                </c:pt>
                <c:pt idx="674">
                  <c:v>57.989961830426708</c:v>
                </c:pt>
                <c:pt idx="675">
                  <c:v>58.068879793304248</c:v>
                </c:pt>
                <c:pt idx="676">
                  <c:v>58.148674153851445</c:v>
                </c:pt>
                <c:pt idx="677">
                  <c:v>58.229374774859011</c:v>
                </c:pt>
                <c:pt idx="678">
                  <c:v>58.311013254587188</c:v>
                </c:pt>
                <c:pt idx="679">
                  <c:v>58.39362307133544</c:v>
                </c:pt>
                <c:pt idx="680">
                  <c:v>58.477239743874726</c:v>
                </c:pt>
                <c:pt idx="681">
                  <c:v>58.561901009923055</c:v>
                </c:pt>
                <c:pt idx="682">
                  <c:v>58.647647025208308</c:v>
                </c:pt>
                <c:pt idx="683">
                  <c:v>58.734520586097375</c:v>
                </c:pt>
                <c:pt idx="684">
                  <c:v>58.822567379294014</c:v>
                </c:pt>
                <c:pt idx="685">
                  <c:v>58.911836262740088</c:v>
                </c:pt>
                <c:pt idx="686">
                  <c:v>59.002379582622638</c:v>
                </c:pt>
                <c:pt idx="687">
                  <c:v>59.094253532326427</c:v>
                </c:pt>
                <c:pt idx="688">
                  <c:v>59.187518560321649</c:v>
                </c:pt>
                <c:pt idx="689">
                  <c:v>59.281500431628913</c:v>
                </c:pt>
                <c:pt idx="690">
                  <c:v>59.375482302936177</c:v>
                </c:pt>
                <c:pt idx="691">
                  <c:v>59.469464174243441</c:v>
                </c:pt>
                <c:pt idx="692">
                  <c:v>59.563446045550705</c:v>
                </c:pt>
                <c:pt idx="693">
                  <c:v>59.657427916857969</c:v>
                </c:pt>
                <c:pt idx="694">
                  <c:v>59.751409788165233</c:v>
                </c:pt>
                <c:pt idx="695">
                  <c:v>59.845391659472497</c:v>
                </c:pt>
                <c:pt idx="696">
                  <c:v>59.939373530779761</c:v>
                </c:pt>
                <c:pt idx="697">
                  <c:v>60.033355402087025</c:v>
                </c:pt>
                <c:pt idx="698">
                  <c:v>60.127337273394289</c:v>
                </c:pt>
                <c:pt idx="699">
                  <c:v>60.221319144701553</c:v>
                </c:pt>
                <c:pt idx="700">
                  <c:v>60.315301016008817</c:v>
                </c:pt>
                <c:pt idx="701">
                  <c:v>60.409282887316081</c:v>
                </c:pt>
                <c:pt idx="702">
                  <c:v>60.503264758623345</c:v>
                </c:pt>
                <c:pt idx="703">
                  <c:v>60.597246629930609</c:v>
                </c:pt>
                <c:pt idx="704">
                  <c:v>60.691228501237873</c:v>
                </c:pt>
                <c:pt idx="705">
                  <c:v>60.785210372545137</c:v>
                </c:pt>
                <c:pt idx="706">
                  <c:v>60.879192243852401</c:v>
                </c:pt>
                <c:pt idx="707">
                  <c:v>60.973174115159665</c:v>
                </c:pt>
                <c:pt idx="708">
                  <c:v>61.067155986466929</c:v>
                </c:pt>
                <c:pt idx="709">
                  <c:v>61.161137857774193</c:v>
                </c:pt>
                <c:pt idx="710">
                  <c:v>61.255119729081457</c:v>
                </c:pt>
                <c:pt idx="711">
                  <c:v>61.349101600388721</c:v>
                </c:pt>
                <c:pt idx="712">
                  <c:v>61.443083471695985</c:v>
                </c:pt>
                <c:pt idx="713">
                  <c:v>61.537065343003249</c:v>
                </c:pt>
                <c:pt idx="714">
                  <c:v>61.631047214310513</c:v>
                </c:pt>
                <c:pt idx="715">
                  <c:v>61.725029085617777</c:v>
                </c:pt>
                <c:pt idx="716">
                  <c:v>61.819010956925041</c:v>
                </c:pt>
                <c:pt idx="717">
                  <c:v>61.912992828232305</c:v>
                </c:pt>
                <c:pt idx="718">
                  <c:v>62.006974699539569</c:v>
                </c:pt>
                <c:pt idx="719">
                  <c:v>62.100956570846833</c:v>
                </c:pt>
                <c:pt idx="720">
                  <c:v>62.194938442154097</c:v>
                </c:pt>
                <c:pt idx="721">
                  <c:v>62.288920313461361</c:v>
                </c:pt>
                <c:pt idx="722">
                  <c:v>62.382902184768625</c:v>
                </c:pt>
                <c:pt idx="723">
                  <c:v>62.476884056075889</c:v>
                </c:pt>
                <c:pt idx="724">
                  <c:v>62.570865927383153</c:v>
                </c:pt>
                <c:pt idx="725">
                  <c:v>62.664847798690417</c:v>
                </c:pt>
                <c:pt idx="726">
                  <c:v>62.758829669997681</c:v>
                </c:pt>
                <c:pt idx="727">
                  <c:v>62.852811541304945</c:v>
                </c:pt>
                <c:pt idx="728">
                  <c:v>62.946793412612209</c:v>
                </c:pt>
                <c:pt idx="729">
                  <c:v>63.040775283919473</c:v>
                </c:pt>
                <c:pt idx="730">
                  <c:v>63.134757155226737</c:v>
                </c:pt>
                <c:pt idx="731">
                  <c:v>63.228567927888442</c:v>
                </c:pt>
                <c:pt idx="732">
                  <c:v>63.322039291360149</c:v>
                </c:pt>
                <c:pt idx="733">
                  <c:v>63.415175520865233</c:v>
                </c:pt>
                <c:pt idx="734">
                  <c:v>63.507980805554475</c:v>
                </c:pt>
                <c:pt idx="735">
                  <c:v>63.600459250902666</c:v>
                </c:pt>
                <c:pt idx="736">
                  <c:v>63.692614881020255</c:v>
                </c:pt>
                <c:pt idx="737">
                  <c:v>63.78445164088356</c:v>
                </c:pt>
                <c:pt idx="738">
                  <c:v>63.875973398487197</c:v>
                </c:pt>
                <c:pt idx="739">
                  <c:v>63.967183946921843</c:v>
                </c:pt>
                <c:pt idx="740">
                  <c:v>64.058087006380589</c:v>
                </c:pt>
                <c:pt idx="741">
                  <c:v>64.1486862260968</c:v>
                </c:pt>
                <c:pt idx="742">
                  <c:v>64.238985186216368</c:v>
                </c:pt>
                <c:pt idx="743">
                  <c:v>64.328987399606959</c:v>
                </c:pt>
                <c:pt idx="744">
                  <c:v>64.418696313606944</c:v>
                </c:pt>
                <c:pt idx="745">
                  <c:v>64.508115311716352</c:v>
                </c:pt>
                <c:pt idx="746">
                  <c:v>64.597247715232214</c:v>
                </c:pt>
                <c:pt idx="747">
                  <c:v>64.686096784830553</c:v>
                </c:pt>
                <c:pt idx="748">
                  <c:v>64.774665722097041</c:v>
                </c:pt>
                <c:pt idx="749">
                  <c:v>64.862957671008459</c:v>
                </c:pt>
                <c:pt idx="750">
                  <c:v>64.950975719366738</c:v>
                </c:pt>
                <c:pt idx="751">
                  <c:v>65.038722900187551</c:v>
                </c:pt>
                <c:pt idx="752">
                  <c:v>65.12620219304516</c:v>
                </c:pt>
                <c:pt idx="753">
                  <c:v>65.213416525375095</c:v>
                </c:pt>
                <c:pt idx="754">
                  <c:v>65.30036877373648</c:v>
                </c:pt>
                <c:pt idx="755">
                  <c:v>65.387061765035298</c:v>
                </c:pt>
                <c:pt idx="756">
                  <c:v>65.473498277710149</c:v>
                </c:pt>
                <c:pt idx="757">
                  <c:v>65.559681042882019</c:v>
                </c:pt>
                <c:pt idx="758">
                  <c:v>65.645612745469151</c:v>
                </c:pt>
                <c:pt idx="759">
                  <c:v>65.731296025268463</c:v>
                </c:pt>
                <c:pt idx="760">
                  <c:v>65.816733478004693</c:v>
                </c:pt>
                <c:pt idx="761">
                  <c:v>65.901927656348491</c:v>
                </c:pt>
                <c:pt idx="762">
                  <c:v>65.986881070904388</c:v>
                </c:pt>
                <c:pt idx="763">
                  <c:v>66.071596191170002</c:v>
                </c:pt>
                <c:pt idx="764">
                  <c:v>66.15607544646727</c:v>
                </c:pt>
                <c:pt idx="765">
                  <c:v>66.24032122684676</c:v>
                </c:pt>
                <c:pt idx="766">
                  <c:v>66.324335883966071</c:v>
                </c:pt>
                <c:pt idx="767">
                  <c:v>66.408121731943183</c:v>
                </c:pt>
                <c:pt idx="768">
                  <c:v>66.491681048185555</c:v>
                </c:pt>
                <c:pt idx="769">
                  <c:v>66.575016074195915</c:v>
                </c:pt>
                <c:pt idx="770">
                  <c:v>66.65812901635546</c:v>
                </c:pt>
                <c:pt idx="771">
                  <c:v>66.74102204668533</c:v>
                </c:pt>
                <c:pt idx="772">
                  <c:v>66.823697303586911</c:v>
                </c:pt>
                <c:pt idx="773">
                  <c:v>66.9062039211707</c:v>
                </c:pt>
                <c:pt idx="774">
                  <c:v>66.988637070836944</c:v>
                </c:pt>
                <c:pt idx="775">
                  <c:v>67.071090946321121</c:v>
                </c:pt>
                <c:pt idx="776">
                  <c:v>67.153659708837324</c:v>
                </c:pt>
                <c:pt idx="777">
                  <c:v>67.236438429837946</c:v>
                </c:pt>
                <c:pt idx="778">
                  <c:v>67.319524057920177</c:v>
                </c:pt>
                <c:pt idx="779">
                  <c:v>67.403016437720268</c:v>
                </c:pt>
                <c:pt idx="780">
                  <c:v>67.487019411544594</c:v>
                </c:pt>
                <c:pt idx="781">
                  <c:v>67.571591612794222</c:v>
                </c:pt>
                <c:pt idx="782">
                  <c:v>67.656743686757096</c:v>
                </c:pt>
                <c:pt idx="783">
                  <c:v>67.742486620920644</c:v>
                </c:pt>
                <c:pt idx="784">
                  <c:v>67.82883176062073</c:v>
                </c:pt>
                <c:pt idx="785">
                  <c:v>67.91579082562383</c:v>
                </c:pt>
                <c:pt idx="786">
                  <c:v>68.003375927711417</c:v>
                </c:pt>
                <c:pt idx="787">
                  <c:v>68.091599589341499</c:v>
                </c:pt>
                <c:pt idx="788">
                  <c:v>68.180474763469306</c:v>
                </c:pt>
                <c:pt idx="789">
                  <c:v>68.27001485461625</c:v>
                </c:pt>
                <c:pt idx="790">
                  <c:v>68.360233741284688</c:v>
                </c:pt>
                <c:pt idx="791">
                  <c:v>68.451083142149429</c:v>
                </c:pt>
                <c:pt idx="792">
                  <c:v>68.542448015906146</c:v>
                </c:pt>
                <c:pt idx="793">
                  <c:v>68.634207106831639</c:v>
                </c:pt>
                <c:pt idx="794">
                  <c:v>68.726234314160664</c:v>
                </c:pt>
                <c:pt idx="795">
                  <c:v>68.818400226045668</c:v>
                </c:pt>
                <c:pt idx="796">
                  <c:v>68.910573768888142</c:v>
                </c:pt>
                <c:pt idx="797">
                  <c:v>69.002623915049156</c:v>
                </c:pt>
                <c:pt idx="798">
                  <c:v>69.094421387937203</c:v>
                </c:pt>
                <c:pt idx="799">
                  <c:v>69.185904333154795</c:v>
                </c:pt>
                <c:pt idx="800">
                  <c:v>69.277076534641523</c:v>
                </c:pt>
                <c:pt idx="801">
                  <c:v>69.367941703683471</c:v>
                </c:pt>
                <c:pt idx="802">
                  <c:v>69.458441361722322</c:v>
                </c:pt>
                <c:pt idx="803">
                  <c:v>69.548457976201277</c:v>
                </c:pt>
                <c:pt idx="804">
                  <c:v>69.637879968370711</c:v>
                </c:pt>
                <c:pt idx="805">
                  <c:v>69.726602816310788</c:v>
                </c:pt>
                <c:pt idx="806">
                  <c:v>69.814529942483361</c:v>
                </c:pt>
                <c:pt idx="807">
                  <c:v>69.901573374109276</c:v>
                </c:pt>
                <c:pt idx="808">
                  <c:v>69.987654176170594</c:v>
                </c:pt>
                <c:pt idx="809">
                  <c:v>70.072702666959685</c:v>
                </c:pt>
                <c:pt idx="810">
                  <c:v>70.156707271022142</c:v>
                </c:pt>
                <c:pt idx="811">
                  <c:v>70.239707336588822</c:v>
                </c:pt>
                <c:pt idx="812">
                  <c:v>70.321739823511209</c:v>
                </c:pt>
                <c:pt idx="813">
                  <c:v>70.402839501168572</c:v>
                </c:pt>
                <c:pt idx="814">
                  <c:v>70.483039125785567</c:v>
                </c:pt>
                <c:pt idx="815">
                  <c:v>70.562369599719091</c:v>
                </c:pt>
                <c:pt idx="816">
                  <c:v>70.640860114905252</c:v>
                </c:pt>
                <c:pt idx="817">
                  <c:v>70.718538282349954</c:v>
                </c:pt>
                <c:pt idx="818">
                  <c:v>70.795430249287236</c:v>
                </c:pt>
                <c:pt idx="819">
                  <c:v>70.871560805410809</c:v>
                </c:pt>
                <c:pt idx="820">
                  <c:v>70.946988988638353</c:v>
                </c:pt>
                <c:pt idx="821">
                  <c:v>71.017531108744109</c:v>
                </c:pt>
                <c:pt idx="822">
                  <c:v>71.092095651812585</c:v>
                </c:pt>
                <c:pt idx="823">
                  <c:v>71.166660194881061</c:v>
                </c:pt>
                <c:pt idx="824">
                  <c:v>71.241224737949537</c:v>
                </c:pt>
                <c:pt idx="825">
                  <c:v>71.315789281018013</c:v>
                </c:pt>
                <c:pt idx="826">
                  <c:v>71.390353824086489</c:v>
                </c:pt>
                <c:pt idx="827">
                  <c:v>71.464918367154965</c:v>
                </c:pt>
                <c:pt idx="828">
                  <c:v>71.539482910223441</c:v>
                </c:pt>
                <c:pt idx="829">
                  <c:v>71.614047453291917</c:v>
                </c:pt>
                <c:pt idx="830">
                  <c:v>71.688611996360393</c:v>
                </c:pt>
                <c:pt idx="831">
                  <c:v>71.763176539428869</c:v>
                </c:pt>
                <c:pt idx="832">
                  <c:v>71.837741082497345</c:v>
                </c:pt>
                <c:pt idx="833">
                  <c:v>71.912305625565821</c:v>
                </c:pt>
                <c:pt idx="834">
                  <c:v>71.986870168634297</c:v>
                </c:pt>
                <c:pt idx="835">
                  <c:v>72.061434711702773</c:v>
                </c:pt>
                <c:pt idx="836">
                  <c:v>72.135999254771249</c:v>
                </c:pt>
                <c:pt idx="837">
                  <c:v>72.210563797839725</c:v>
                </c:pt>
                <c:pt idx="838">
                  <c:v>72.285128340908201</c:v>
                </c:pt>
                <c:pt idx="839">
                  <c:v>72.359692883976678</c:v>
                </c:pt>
                <c:pt idx="840">
                  <c:v>72.434257427045154</c:v>
                </c:pt>
                <c:pt idx="841">
                  <c:v>72.50882197011363</c:v>
                </c:pt>
                <c:pt idx="842">
                  <c:v>72.583386513182106</c:v>
                </c:pt>
                <c:pt idx="843">
                  <c:v>72.657951056250582</c:v>
                </c:pt>
                <c:pt idx="844">
                  <c:v>72.732515599319058</c:v>
                </c:pt>
                <c:pt idx="845">
                  <c:v>72.807080142387534</c:v>
                </c:pt>
                <c:pt idx="846">
                  <c:v>72.88164468545601</c:v>
                </c:pt>
                <c:pt idx="847">
                  <c:v>72.956209228524486</c:v>
                </c:pt>
                <c:pt idx="848">
                  <c:v>73.030773771592962</c:v>
                </c:pt>
                <c:pt idx="849">
                  <c:v>73.105338314661438</c:v>
                </c:pt>
                <c:pt idx="850">
                  <c:v>73.179902857729914</c:v>
                </c:pt>
                <c:pt idx="851">
                  <c:v>73.25446740079839</c:v>
                </c:pt>
                <c:pt idx="852">
                  <c:v>73.329031943866866</c:v>
                </c:pt>
                <c:pt idx="853">
                  <c:v>73.403596486935342</c:v>
                </c:pt>
                <c:pt idx="854">
                  <c:v>73.478161030003818</c:v>
                </c:pt>
                <c:pt idx="855">
                  <c:v>73.552725573072294</c:v>
                </c:pt>
                <c:pt idx="856">
                  <c:v>73.62729011614077</c:v>
                </c:pt>
                <c:pt idx="857">
                  <c:v>73.701854659209246</c:v>
                </c:pt>
                <c:pt idx="858">
                  <c:v>73.776419202277722</c:v>
                </c:pt>
                <c:pt idx="859">
                  <c:v>73.850983745346198</c:v>
                </c:pt>
                <c:pt idx="860">
                  <c:v>73.925548288414674</c:v>
                </c:pt>
                <c:pt idx="861">
                  <c:v>74.00011283148315</c:v>
                </c:pt>
                <c:pt idx="862">
                  <c:v>74.074677374551626</c:v>
                </c:pt>
                <c:pt idx="863">
                  <c:v>74.149241917620103</c:v>
                </c:pt>
                <c:pt idx="864">
                  <c:v>74.223806460688579</c:v>
                </c:pt>
                <c:pt idx="865">
                  <c:v>74.298371003757055</c:v>
                </c:pt>
                <c:pt idx="866">
                  <c:v>74.372935546825531</c:v>
                </c:pt>
                <c:pt idx="867">
                  <c:v>74.447500089894007</c:v>
                </c:pt>
                <c:pt idx="868">
                  <c:v>74.522064632962483</c:v>
                </c:pt>
                <c:pt idx="869">
                  <c:v>74.596629176030959</c:v>
                </c:pt>
                <c:pt idx="870">
                  <c:v>74.671193719099435</c:v>
                </c:pt>
                <c:pt idx="871">
                  <c:v>74.745758262167911</c:v>
                </c:pt>
                <c:pt idx="872">
                  <c:v>74.820322805236387</c:v>
                </c:pt>
                <c:pt idx="873">
                  <c:v>74.894887348304863</c:v>
                </c:pt>
                <c:pt idx="874">
                  <c:v>74.969451891373339</c:v>
                </c:pt>
                <c:pt idx="875">
                  <c:v>75.044016434441815</c:v>
                </c:pt>
                <c:pt idx="876">
                  <c:v>75.118580977510291</c:v>
                </c:pt>
                <c:pt idx="877">
                  <c:v>75.193145520578767</c:v>
                </c:pt>
                <c:pt idx="878">
                  <c:v>75.267710063647243</c:v>
                </c:pt>
                <c:pt idx="879">
                  <c:v>75.342274606715719</c:v>
                </c:pt>
                <c:pt idx="880">
                  <c:v>75.416839149784195</c:v>
                </c:pt>
                <c:pt idx="881">
                  <c:v>75.491403692852671</c:v>
                </c:pt>
                <c:pt idx="882">
                  <c:v>75.565968235921147</c:v>
                </c:pt>
                <c:pt idx="883">
                  <c:v>75.640532778989623</c:v>
                </c:pt>
                <c:pt idx="884">
                  <c:v>75.715097322058099</c:v>
                </c:pt>
                <c:pt idx="885">
                  <c:v>75.789661865126575</c:v>
                </c:pt>
                <c:pt idx="886">
                  <c:v>75.864226408195051</c:v>
                </c:pt>
                <c:pt idx="887">
                  <c:v>75.938790951263528</c:v>
                </c:pt>
                <c:pt idx="888">
                  <c:v>76.013355494332004</c:v>
                </c:pt>
                <c:pt idx="889">
                  <c:v>76.08792003740048</c:v>
                </c:pt>
                <c:pt idx="890">
                  <c:v>76.162484580468956</c:v>
                </c:pt>
                <c:pt idx="891">
                  <c:v>76.237049123537432</c:v>
                </c:pt>
                <c:pt idx="892">
                  <c:v>76.311613666605908</c:v>
                </c:pt>
                <c:pt idx="893">
                  <c:v>76.386178209674384</c:v>
                </c:pt>
                <c:pt idx="894">
                  <c:v>76.46074275274286</c:v>
                </c:pt>
                <c:pt idx="895">
                  <c:v>76.535307295811336</c:v>
                </c:pt>
                <c:pt idx="896">
                  <c:v>76.609871838879812</c:v>
                </c:pt>
                <c:pt idx="897">
                  <c:v>76.684436381948288</c:v>
                </c:pt>
                <c:pt idx="898">
                  <c:v>76.759000925016764</c:v>
                </c:pt>
                <c:pt idx="899">
                  <c:v>76.83356546808524</c:v>
                </c:pt>
                <c:pt idx="900">
                  <c:v>76.908130011153716</c:v>
                </c:pt>
                <c:pt idx="901">
                  <c:v>76.982694554222192</c:v>
                </c:pt>
                <c:pt idx="902">
                  <c:v>77.057259097290668</c:v>
                </c:pt>
                <c:pt idx="903">
                  <c:v>77.131823640359144</c:v>
                </c:pt>
                <c:pt idx="904">
                  <c:v>77.20638818342762</c:v>
                </c:pt>
                <c:pt idx="905">
                  <c:v>77.280952726496096</c:v>
                </c:pt>
                <c:pt idx="906">
                  <c:v>77.355517269564572</c:v>
                </c:pt>
                <c:pt idx="907">
                  <c:v>77.430081812633048</c:v>
                </c:pt>
                <c:pt idx="908">
                  <c:v>77.504646355701524</c:v>
                </c:pt>
                <c:pt idx="909">
                  <c:v>77.57921089877</c:v>
                </c:pt>
                <c:pt idx="910">
                  <c:v>77.653775441838476</c:v>
                </c:pt>
                <c:pt idx="911">
                  <c:v>77.728339984906953</c:v>
                </c:pt>
                <c:pt idx="912">
                  <c:v>77.802904527975429</c:v>
                </c:pt>
                <c:pt idx="913">
                  <c:v>77.877469071043905</c:v>
                </c:pt>
                <c:pt idx="914">
                  <c:v>77.952033614112381</c:v>
                </c:pt>
                <c:pt idx="915">
                  <c:v>78.026598157180857</c:v>
                </c:pt>
                <c:pt idx="916">
                  <c:v>78.101162700249333</c:v>
                </c:pt>
                <c:pt idx="917">
                  <c:v>78.175727243317809</c:v>
                </c:pt>
                <c:pt idx="918">
                  <c:v>78.250291786386285</c:v>
                </c:pt>
                <c:pt idx="919">
                  <c:v>78.324856329454761</c:v>
                </c:pt>
                <c:pt idx="920">
                  <c:v>78.399420872523237</c:v>
                </c:pt>
                <c:pt idx="921">
                  <c:v>78.473985415591713</c:v>
                </c:pt>
                <c:pt idx="922">
                  <c:v>78.548549958660189</c:v>
                </c:pt>
                <c:pt idx="923">
                  <c:v>78.623114501728665</c:v>
                </c:pt>
                <c:pt idx="924">
                  <c:v>78.697679044797141</c:v>
                </c:pt>
                <c:pt idx="925">
                  <c:v>78.772243587865617</c:v>
                </c:pt>
                <c:pt idx="926">
                  <c:v>78.846808130934093</c:v>
                </c:pt>
                <c:pt idx="927">
                  <c:v>78.921372674002569</c:v>
                </c:pt>
                <c:pt idx="928">
                  <c:v>78.995937217071045</c:v>
                </c:pt>
                <c:pt idx="929">
                  <c:v>79.070501760139521</c:v>
                </c:pt>
                <c:pt idx="930">
                  <c:v>79.145066303207997</c:v>
                </c:pt>
                <c:pt idx="931">
                  <c:v>79.219630846276473</c:v>
                </c:pt>
                <c:pt idx="932">
                  <c:v>79.294195389344949</c:v>
                </c:pt>
                <c:pt idx="933">
                  <c:v>79.368759932413425</c:v>
                </c:pt>
                <c:pt idx="934">
                  <c:v>79.443324475481901</c:v>
                </c:pt>
                <c:pt idx="935">
                  <c:v>79.517889018550378</c:v>
                </c:pt>
                <c:pt idx="936">
                  <c:v>79.592453561618854</c:v>
                </c:pt>
                <c:pt idx="937">
                  <c:v>79.66701810468733</c:v>
                </c:pt>
                <c:pt idx="938">
                  <c:v>79.741582647755806</c:v>
                </c:pt>
                <c:pt idx="939">
                  <c:v>79.816147190824282</c:v>
                </c:pt>
                <c:pt idx="940">
                  <c:v>79.890711733892758</c:v>
                </c:pt>
                <c:pt idx="941">
                  <c:v>79.965276276961234</c:v>
                </c:pt>
                <c:pt idx="942">
                  <c:v>80.03984082002971</c:v>
                </c:pt>
                <c:pt idx="943">
                  <c:v>80.114405363098186</c:v>
                </c:pt>
                <c:pt idx="944">
                  <c:v>80.188969906166662</c:v>
                </c:pt>
                <c:pt idx="945">
                  <c:v>80.263534449235138</c:v>
                </c:pt>
                <c:pt idx="946">
                  <c:v>80.338098992303614</c:v>
                </c:pt>
                <c:pt idx="947">
                  <c:v>80.41266353537209</c:v>
                </c:pt>
                <c:pt idx="948">
                  <c:v>80.487228078440566</c:v>
                </c:pt>
                <c:pt idx="949">
                  <c:v>80.561792621509042</c:v>
                </c:pt>
                <c:pt idx="950">
                  <c:v>80.636357164577518</c:v>
                </c:pt>
                <c:pt idx="951">
                  <c:v>80.710921707645994</c:v>
                </c:pt>
                <c:pt idx="952">
                  <c:v>80.78548625071447</c:v>
                </c:pt>
                <c:pt idx="953">
                  <c:v>80.860050793782946</c:v>
                </c:pt>
                <c:pt idx="954">
                  <c:v>80.934615336851422</c:v>
                </c:pt>
                <c:pt idx="955">
                  <c:v>81.009179879919898</c:v>
                </c:pt>
                <c:pt idx="956">
                  <c:v>81.083744422988374</c:v>
                </c:pt>
                <c:pt idx="957">
                  <c:v>81.15830896605685</c:v>
                </c:pt>
                <c:pt idx="958">
                  <c:v>81.232873509125326</c:v>
                </c:pt>
                <c:pt idx="959">
                  <c:v>81.307438052193802</c:v>
                </c:pt>
                <c:pt idx="960">
                  <c:v>81.382002595262279</c:v>
                </c:pt>
                <c:pt idx="961">
                  <c:v>81.456567138330755</c:v>
                </c:pt>
                <c:pt idx="962">
                  <c:v>81.531131681399231</c:v>
                </c:pt>
                <c:pt idx="963">
                  <c:v>81.605696224467707</c:v>
                </c:pt>
                <c:pt idx="964">
                  <c:v>81.680260767536183</c:v>
                </c:pt>
                <c:pt idx="965">
                  <c:v>81.754825310604659</c:v>
                </c:pt>
                <c:pt idx="966">
                  <c:v>81.829389853673135</c:v>
                </c:pt>
                <c:pt idx="967">
                  <c:v>81.903954396741611</c:v>
                </c:pt>
                <c:pt idx="968">
                  <c:v>81.978518939810087</c:v>
                </c:pt>
                <c:pt idx="969">
                  <c:v>82.053083482878563</c:v>
                </c:pt>
                <c:pt idx="970">
                  <c:v>82.127648025947039</c:v>
                </c:pt>
                <c:pt idx="971">
                  <c:v>82.202212569015515</c:v>
                </c:pt>
                <c:pt idx="972">
                  <c:v>82.276777112083991</c:v>
                </c:pt>
                <c:pt idx="973">
                  <c:v>82.351341655152467</c:v>
                </c:pt>
                <c:pt idx="974">
                  <c:v>82.425906198220943</c:v>
                </c:pt>
                <c:pt idx="975">
                  <c:v>82.500470741289419</c:v>
                </c:pt>
                <c:pt idx="976">
                  <c:v>82.575035284357895</c:v>
                </c:pt>
                <c:pt idx="977">
                  <c:v>82.649599827426371</c:v>
                </c:pt>
                <c:pt idx="978">
                  <c:v>82.724164370494847</c:v>
                </c:pt>
                <c:pt idx="979">
                  <c:v>82.798728913563323</c:v>
                </c:pt>
                <c:pt idx="980">
                  <c:v>82.873293456631799</c:v>
                </c:pt>
                <c:pt idx="981">
                  <c:v>82.947857999700275</c:v>
                </c:pt>
                <c:pt idx="982">
                  <c:v>83.022422542768751</c:v>
                </c:pt>
                <c:pt idx="983">
                  <c:v>83.096987085837227</c:v>
                </c:pt>
                <c:pt idx="984">
                  <c:v>83.171551628905704</c:v>
                </c:pt>
                <c:pt idx="985">
                  <c:v>83.24611617197418</c:v>
                </c:pt>
                <c:pt idx="986">
                  <c:v>83.320680715042656</c:v>
                </c:pt>
                <c:pt idx="987">
                  <c:v>83.395245258111132</c:v>
                </c:pt>
                <c:pt idx="988">
                  <c:v>83.469809801179608</c:v>
                </c:pt>
                <c:pt idx="989">
                  <c:v>83.544374344248084</c:v>
                </c:pt>
                <c:pt idx="990">
                  <c:v>83.61893888731656</c:v>
                </c:pt>
                <c:pt idx="991">
                  <c:v>83.693503430385036</c:v>
                </c:pt>
                <c:pt idx="992">
                  <c:v>83.768067973453512</c:v>
                </c:pt>
                <c:pt idx="993">
                  <c:v>83.842632516521988</c:v>
                </c:pt>
                <c:pt idx="994">
                  <c:v>83.917197059590464</c:v>
                </c:pt>
                <c:pt idx="995">
                  <c:v>83.99176160265894</c:v>
                </c:pt>
                <c:pt idx="996">
                  <c:v>84.066326145727416</c:v>
                </c:pt>
                <c:pt idx="997">
                  <c:v>84.140890688795892</c:v>
                </c:pt>
                <c:pt idx="998">
                  <c:v>84.215455231864368</c:v>
                </c:pt>
                <c:pt idx="999">
                  <c:v>84.290019774932844</c:v>
                </c:pt>
                <c:pt idx="1000">
                  <c:v>84.36458431800132</c:v>
                </c:pt>
                <c:pt idx="1001">
                  <c:v>84.439148861069796</c:v>
                </c:pt>
                <c:pt idx="1002">
                  <c:v>84.513713404138272</c:v>
                </c:pt>
                <c:pt idx="1003">
                  <c:v>84.588277947206748</c:v>
                </c:pt>
                <c:pt idx="1004">
                  <c:v>84.662842490275224</c:v>
                </c:pt>
                <c:pt idx="1005">
                  <c:v>84.7374070333437</c:v>
                </c:pt>
                <c:pt idx="1006">
                  <c:v>84.811971576412176</c:v>
                </c:pt>
                <c:pt idx="1007">
                  <c:v>84.886536119480652</c:v>
                </c:pt>
                <c:pt idx="1008">
                  <c:v>84.961100662549129</c:v>
                </c:pt>
                <c:pt idx="1009">
                  <c:v>85.035665205617605</c:v>
                </c:pt>
                <c:pt idx="1010">
                  <c:v>85.110229748686081</c:v>
                </c:pt>
                <c:pt idx="1011">
                  <c:v>85.184794291754557</c:v>
                </c:pt>
                <c:pt idx="1012">
                  <c:v>85.259358834823033</c:v>
                </c:pt>
                <c:pt idx="1013">
                  <c:v>85.333923377891509</c:v>
                </c:pt>
                <c:pt idx="1014">
                  <c:v>85.408487920959985</c:v>
                </c:pt>
                <c:pt idx="1015">
                  <c:v>85.483052464028461</c:v>
                </c:pt>
                <c:pt idx="1016">
                  <c:v>85.557617007096937</c:v>
                </c:pt>
                <c:pt idx="1017">
                  <c:v>85.632181550165413</c:v>
                </c:pt>
                <c:pt idx="1018">
                  <c:v>85.706746093233889</c:v>
                </c:pt>
                <c:pt idx="1019">
                  <c:v>85.781310636302365</c:v>
                </c:pt>
                <c:pt idx="1020">
                  <c:v>85.855875179370841</c:v>
                </c:pt>
                <c:pt idx="1021">
                  <c:v>85.930439722439317</c:v>
                </c:pt>
                <c:pt idx="1022">
                  <c:v>86.005004265507793</c:v>
                </c:pt>
                <c:pt idx="1023">
                  <c:v>86.079568808576269</c:v>
                </c:pt>
                <c:pt idx="1024">
                  <c:v>86.154133351644745</c:v>
                </c:pt>
                <c:pt idx="1025">
                  <c:v>86.228697894713221</c:v>
                </c:pt>
                <c:pt idx="1026">
                  <c:v>86.303262437781697</c:v>
                </c:pt>
                <c:pt idx="1027">
                  <c:v>86.377826980850173</c:v>
                </c:pt>
                <c:pt idx="1028">
                  <c:v>86.452391523918649</c:v>
                </c:pt>
                <c:pt idx="1029">
                  <c:v>86.526956066987125</c:v>
                </c:pt>
                <c:pt idx="1030">
                  <c:v>86.601520610055601</c:v>
                </c:pt>
                <c:pt idx="1031">
                  <c:v>86.676085153124077</c:v>
                </c:pt>
                <c:pt idx="1032">
                  <c:v>86.750649696192554</c:v>
                </c:pt>
                <c:pt idx="1033">
                  <c:v>86.82521423926103</c:v>
                </c:pt>
                <c:pt idx="1034">
                  <c:v>86.899778782329506</c:v>
                </c:pt>
                <c:pt idx="1035">
                  <c:v>86.974343325397982</c:v>
                </c:pt>
                <c:pt idx="1036">
                  <c:v>87.048907868466458</c:v>
                </c:pt>
                <c:pt idx="1037">
                  <c:v>87.123472411534934</c:v>
                </c:pt>
                <c:pt idx="1038">
                  <c:v>87.19803695460341</c:v>
                </c:pt>
                <c:pt idx="1039">
                  <c:v>87.272601497671886</c:v>
                </c:pt>
                <c:pt idx="1040">
                  <c:v>87.347166040740362</c:v>
                </c:pt>
                <c:pt idx="1041">
                  <c:v>87.421730583808838</c:v>
                </c:pt>
                <c:pt idx="1042">
                  <c:v>87.496295126877314</c:v>
                </c:pt>
                <c:pt idx="1043">
                  <c:v>87.57085966994579</c:v>
                </c:pt>
                <c:pt idx="1044">
                  <c:v>87.645424213014266</c:v>
                </c:pt>
                <c:pt idx="1045">
                  <c:v>87.719988756082742</c:v>
                </c:pt>
                <c:pt idx="1046">
                  <c:v>87.794553299151218</c:v>
                </c:pt>
                <c:pt idx="1047">
                  <c:v>87.869117842219694</c:v>
                </c:pt>
                <c:pt idx="1048">
                  <c:v>87.94368238528817</c:v>
                </c:pt>
                <c:pt idx="1049">
                  <c:v>88.018246928356646</c:v>
                </c:pt>
                <c:pt idx="1050">
                  <c:v>88.092811471425122</c:v>
                </c:pt>
                <c:pt idx="1051">
                  <c:v>88.167743132409882</c:v>
                </c:pt>
                <c:pt idx="1052">
                  <c:v>88.24342374343594</c:v>
                </c:pt>
                <c:pt idx="1053">
                  <c:v>88.319876221292475</c:v>
                </c:pt>
                <c:pt idx="1054">
                  <c:v>88.39712467587124</c:v>
                </c:pt>
                <c:pt idx="1055">
                  <c:v>88.475194498983129</c:v>
                </c:pt>
                <c:pt idx="1056">
                  <c:v>88.554112461860669</c:v>
                </c:pt>
                <c:pt idx="1057">
                  <c:v>88.633906822407866</c:v>
                </c:pt>
                <c:pt idx="1058">
                  <c:v>88.714607443415431</c:v>
                </c:pt>
                <c:pt idx="1059">
                  <c:v>88.796245923143616</c:v>
                </c:pt>
                <c:pt idx="1060">
                  <c:v>88.878855739891875</c:v>
                </c:pt>
                <c:pt idx="1061">
                  <c:v>88.962472412431154</c:v>
                </c:pt>
                <c:pt idx="1062">
                  <c:v>89.047133678479483</c:v>
                </c:pt>
                <c:pt idx="1063">
                  <c:v>89.132879693764735</c:v>
                </c:pt>
                <c:pt idx="1064">
                  <c:v>89.21975325465381</c:v>
                </c:pt>
                <c:pt idx="1065">
                  <c:v>89.307800047850449</c:v>
                </c:pt>
                <c:pt idx="1066">
                  <c:v>89.397068931296516</c:v>
                </c:pt>
                <c:pt idx="1067">
                  <c:v>89.487612251179073</c:v>
                </c:pt>
                <c:pt idx="1068">
                  <c:v>89.579486200882855</c:v>
                </c:pt>
                <c:pt idx="1069">
                  <c:v>89.67275122887807</c:v>
                </c:pt>
                <c:pt idx="1070">
                  <c:v>89.766733100185334</c:v>
                </c:pt>
                <c:pt idx="1071">
                  <c:v>89.860714971492598</c:v>
                </c:pt>
                <c:pt idx="1072">
                  <c:v>89.954696842799862</c:v>
                </c:pt>
                <c:pt idx="1073">
                  <c:v>90.048678714107126</c:v>
                </c:pt>
                <c:pt idx="1074">
                  <c:v>90.14266058541439</c:v>
                </c:pt>
                <c:pt idx="1075">
                  <c:v>90.236642456721654</c:v>
                </c:pt>
                <c:pt idx="1076">
                  <c:v>90.330624328028918</c:v>
                </c:pt>
                <c:pt idx="1077">
                  <c:v>90.424606199336182</c:v>
                </c:pt>
                <c:pt idx="1078">
                  <c:v>90.518588070643446</c:v>
                </c:pt>
                <c:pt idx="1079">
                  <c:v>90.61256994195071</c:v>
                </c:pt>
                <c:pt idx="1080">
                  <c:v>90.706551813257974</c:v>
                </c:pt>
                <c:pt idx="1081">
                  <c:v>90.800533684565238</c:v>
                </c:pt>
                <c:pt idx="1082">
                  <c:v>90.894515555872502</c:v>
                </c:pt>
                <c:pt idx="1083">
                  <c:v>90.988497427179766</c:v>
                </c:pt>
                <c:pt idx="1084">
                  <c:v>91.08247929848703</c:v>
                </c:pt>
                <c:pt idx="1085">
                  <c:v>91.176461169794294</c:v>
                </c:pt>
                <c:pt idx="1086">
                  <c:v>91.270443041101558</c:v>
                </c:pt>
                <c:pt idx="1087">
                  <c:v>91.364424912408822</c:v>
                </c:pt>
                <c:pt idx="1088">
                  <c:v>91.458406783716086</c:v>
                </c:pt>
                <c:pt idx="1089">
                  <c:v>91.55238865502335</c:v>
                </c:pt>
                <c:pt idx="1090">
                  <c:v>91.646370526330614</c:v>
                </c:pt>
                <c:pt idx="1091">
                  <c:v>91.740352397637878</c:v>
                </c:pt>
                <c:pt idx="1092">
                  <c:v>91.834334268945142</c:v>
                </c:pt>
                <c:pt idx="1093">
                  <c:v>91.928316140252406</c:v>
                </c:pt>
                <c:pt idx="1094">
                  <c:v>92.02229801155967</c:v>
                </c:pt>
                <c:pt idx="1095">
                  <c:v>92.116279882866934</c:v>
                </c:pt>
                <c:pt idx="1096">
                  <c:v>92.210261754174198</c:v>
                </c:pt>
                <c:pt idx="1097">
                  <c:v>92.304243625481462</c:v>
                </c:pt>
                <c:pt idx="1098">
                  <c:v>92.398225496788726</c:v>
                </c:pt>
                <c:pt idx="1099">
                  <c:v>92.49220736809599</c:v>
                </c:pt>
                <c:pt idx="1100">
                  <c:v>92.586189239403254</c:v>
                </c:pt>
                <c:pt idx="1101">
                  <c:v>92.680171110710518</c:v>
                </c:pt>
                <c:pt idx="1102">
                  <c:v>92.774152982017782</c:v>
                </c:pt>
                <c:pt idx="1103">
                  <c:v>92.868134853325046</c:v>
                </c:pt>
                <c:pt idx="1104">
                  <c:v>92.96211672463231</c:v>
                </c:pt>
                <c:pt idx="1105">
                  <c:v>93.056098595939574</c:v>
                </c:pt>
                <c:pt idx="1106">
                  <c:v>93.150080467246838</c:v>
                </c:pt>
                <c:pt idx="1107">
                  <c:v>93.244062338554102</c:v>
                </c:pt>
                <c:pt idx="1108">
                  <c:v>93.338044209861366</c:v>
                </c:pt>
                <c:pt idx="1109">
                  <c:v>93.43202608116863</c:v>
                </c:pt>
                <c:pt idx="1110">
                  <c:v>93.526007952475894</c:v>
                </c:pt>
                <c:pt idx="1111">
                  <c:v>93.619989823783158</c:v>
                </c:pt>
                <c:pt idx="1112">
                  <c:v>93.713971695090422</c:v>
                </c:pt>
                <c:pt idx="1113">
                  <c:v>93.807953566397686</c:v>
                </c:pt>
                <c:pt idx="1114">
                  <c:v>93.90193543770495</c:v>
                </c:pt>
                <c:pt idx="1115">
                  <c:v>93.995917309012214</c:v>
                </c:pt>
                <c:pt idx="1116">
                  <c:v>94.089899180319478</c:v>
                </c:pt>
                <c:pt idx="1117">
                  <c:v>94.183881051626742</c:v>
                </c:pt>
                <c:pt idx="1118">
                  <c:v>94.277862922934005</c:v>
                </c:pt>
                <c:pt idx="1119">
                  <c:v>94.371844794241269</c:v>
                </c:pt>
                <c:pt idx="1120">
                  <c:v>94.465826665548533</c:v>
                </c:pt>
                <c:pt idx="1121">
                  <c:v>94.559808536855797</c:v>
                </c:pt>
                <c:pt idx="1122">
                  <c:v>94.653790408163061</c:v>
                </c:pt>
                <c:pt idx="1123">
                  <c:v>94.747772279470325</c:v>
                </c:pt>
                <c:pt idx="1124">
                  <c:v>94.841754150777589</c:v>
                </c:pt>
                <c:pt idx="1125">
                  <c:v>94.935736022084853</c:v>
                </c:pt>
                <c:pt idx="1126">
                  <c:v>95.029717893392117</c:v>
                </c:pt>
                <c:pt idx="1127">
                  <c:v>95.123699764699381</c:v>
                </c:pt>
                <c:pt idx="1128">
                  <c:v>95.217681636006645</c:v>
                </c:pt>
                <c:pt idx="1129">
                  <c:v>95.311663507313909</c:v>
                </c:pt>
                <c:pt idx="1130">
                  <c:v>95.405645378621173</c:v>
                </c:pt>
                <c:pt idx="1131">
                  <c:v>95.499627249928437</c:v>
                </c:pt>
                <c:pt idx="1132">
                  <c:v>95.593609121235701</c:v>
                </c:pt>
                <c:pt idx="1133">
                  <c:v>95.687590992542965</c:v>
                </c:pt>
                <c:pt idx="1134">
                  <c:v>95.781572863850229</c:v>
                </c:pt>
                <c:pt idx="1135">
                  <c:v>95.875554735157493</c:v>
                </c:pt>
                <c:pt idx="1136">
                  <c:v>95.969536606464757</c:v>
                </c:pt>
                <c:pt idx="1137">
                  <c:v>96.063518477772021</c:v>
                </c:pt>
                <c:pt idx="1138">
                  <c:v>96.157500349079285</c:v>
                </c:pt>
                <c:pt idx="1139">
                  <c:v>96.251482220386549</c:v>
                </c:pt>
                <c:pt idx="1140">
                  <c:v>96.345464091693813</c:v>
                </c:pt>
                <c:pt idx="1141">
                  <c:v>96.439445963001077</c:v>
                </c:pt>
                <c:pt idx="1142">
                  <c:v>96.533427834308341</c:v>
                </c:pt>
                <c:pt idx="1143">
                  <c:v>96.627409705615605</c:v>
                </c:pt>
                <c:pt idx="1144">
                  <c:v>96.721391576922869</c:v>
                </c:pt>
                <c:pt idx="1145">
                  <c:v>96.815373448230133</c:v>
                </c:pt>
                <c:pt idx="1146">
                  <c:v>96.909355319537397</c:v>
                </c:pt>
                <c:pt idx="1147">
                  <c:v>97.003337190844661</c:v>
                </c:pt>
                <c:pt idx="1148">
                  <c:v>97.097319062151925</c:v>
                </c:pt>
                <c:pt idx="1149">
                  <c:v>97.191300933459189</c:v>
                </c:pt>
                <c:pt idx="1150">
                  <c:v>97.285282804766453</c:v>
                </c:pt>
                <c:pt idx="1151">
                  <c:v>97.379264676073717</c:v>
                </c:pt>
                <c:pt idx="1152">
                  <c:v>97.473246547380981</c:v>
                </c:pt>
                <c:pt idx="1153">
                  <c:v>97.567228418688245</c:v>
                </c:pt>
                <c:pt idx="1154">
                  <c:v>97.661210289995509</c:v>
                </c:pt>
                <c:pt idx="1155">
                  <c:v>97.755192161302773</c:v>
                </c:pt>
                <c:pt idx="1156">
                  <c:v>97.849174032610037</c:v>
                </c:pt>
                <c:pt idx="1157">
                  <c:v>97.943155903917301</c:v>
                </c:pt>
                <c:pt idx="1158">
                  <c:v>98.037137775224565</c:v>
                </c:pt>
                <c:pt idx="1159">
                  <c:v>98.131119646531829</c:v>
                </c:pt>
                <c:pt idx="1160">
                  <c:v>98.225101517839093</c:v>
                </c:pt>
                <c:pt idx="1161">
                  <c:v>98.319083389146357</c:v>
                </c:pt>
                <c:pt idx="1162">
                  <c:v>98.413065260453621</c:v>
                </c:pt>
                <c:pt idx="1163">
                  <c:v>98.507047131760885</c:v>
                </c:pt>
                <c:pt idx="1164">
                  <c:v>98.601029003068149</c:v>
                </c:pt>
                <c:pt idx="1165">
                  <c:v>98.695010874375413</c:v>
                </c:pt>
                <c:pt idx="1166">
                  <c:v>98.788992745682677</c:v>
                </c:pt>
                <c:pt idx="1167">
                  <c:v>98.882974616989941</c:v>
                </c:pt>
                <c:pt idx="1168">
                  <c:v>98.976956488297205</c:v>
                </c:pt>
                <c:pt idx="1169">
                  <c:v>99.070938359604469</c:v>
                </c:pt>
                <c:pt idx="1170">
                  <c:v>99.164920230911733</c:v>
                </c:pt>
                <c:pt idx="1171">
                  <c:v>99.258902102218997</c:v>
                </c:pt>
                <c:pt idx="1172">
                  <c:v>99.352883973526261</c:v>
                </c:pt>
                <c:pt idx="1173">
                  <c:v>99.446865844833525</c:v>
                </c:pt>
                <c:pt idx="1174">
                  <c:v>99.540847716140789</c:v>
                </c:pt>
                <c:pt idx="1175">
                  <c:v>99.634829587448053</c:v>
                </c:pt>
                <c:pt idx="1176">
                  <c:v>99.728811458755317</c:v>
                </c:pt>
                <c:pt idx="1177">
                  <c:v>99.822793330062581</c:v>
                </c:pt>
                <c:pt idx="1178">
                  <c:v>99.916775201369845</c:v>
                </c:pt>
                <c:pt idx="1179">
                  <c:v>100.01075707267711</c:v>
                </c:pt>
                <c:pt idx="1180">
                  <c:v>100.10473894398437</c:v>
                </c:pt>
                <c:pt idx="1181">
                  <c:v>100.19872081529164</c:v>
                </c:pt>
                <c:pt idx="1182">
                  <c:v>100.2927026865989</c:v>
                </c:pt>
                <c:pt idx="1183">
                  <c:v>100.38668455790616</c:v>
                </c:pt>
                <c:pt idx="1184">
                  <c:v>100.48066642921343</c:v>
                </c:pt>
                <c:pt idx="1185">
                  <c:v>100.57464830052069</c:v>
                </c:pt>
                <c:pt idx="1186">
                  <c:v>100.66863017182796</c:v>
                </c:pt>
                <c:pt idx="1187">
                  <c:v>100.76261204313522</c:v>
                </c:pt>
                <c:pt idx="1188">
                  <c:v>100.85659391444248</c:v>
                </c:pt>
                <c:pt idx="1189">
                  <c:v>100.95057578574975</c:v>
                </c:pt>
                <c:pt idx="1190">
                  <c:v>101.04455765705701</c:v>
                </c:pt>
                <c:pt idx="1191">
                  <c:v>101.13853952836428</c:v>
                </c:pt>
                <c:pt idx="1192">
                  <c:v>101.23252139967154</c:v>
                </c:pt>
                <c:pt idx="1193">
                  <c:v>101.3265032709788</c:v>
                </c:pt>
                <c:pt idx="1194">
                  <c:v>101.42048514228607</c:v>
                </c:pt>
                <c:pt idx="1195">
                  <c:v>101.51446701359333</c:v>
                </c:pt>
                <c:pt idx="1196">
                  <c:v>101.6084488849006</c:v>
                </c:pt>
                <c:pt idx="1197">
                  <c:v>101.70243075620786</c:v>
                </c:pt>
                <c:pt idx="1198">
                  <c:v>101.79641262751512</c:v>
                </c:pt>
                <c:pt idx="1199">
                  <c:v>101.89039449882239</c:v>
                </c:pt>
                <c:pt idx="1200">
                  <c:v>101.98437637012965</c:v>
                </c:pt>
                <c:pt idx="1201">
                  <c:v>102.07835824143692</c:v>
                </c:pt>
                <c:pt idx="1202">
                  <c:v>102.17234011274418</c:v>
                </c:pt>
                <c:pt idx="1203">
                  <c:v>102.26632198405144</c:v>
                </c:pt>
                <c:pt idx="1204">
                  <c:v>102.36030385535871</c:v>
                </c:pt>
                <c:pt idx="1205">
                  <c:v>102.45428572666597</c:v>
                </c:pt>
                <c:pt idx="1206">
                  <c:v>102.54826759797324</c:v>
                </c:pt>
                <c:pt idx="1207">
                  <c:v>102.6422494692805</c:v>
                </c:pt>
                <c:pt idx="1208">
                  <c:v>102.73623134058776</c:v>
                </c:pt>
                <c:pt idx="1209">
                  <c:v>102.83021321189503</c:v>
                </c:pt>
                <c:pt idx="1210">
                  <c:v>102.92419508320229</c:v>
                </c:pt>
                <c:pt idx="1211">
                  <c:v>103.01817695450956</c:v>
                </c:pt>
                <c:pt idx="1212">
                  <c:v>103.11215882581682</c:v>
                </c:pt>
                <c:pt idx="1213">
                  <c:v>103.20614069712408</c:v>
                </c:pt>
                <c:pt idx="1214">
                  <c:v>103.30012256843135</c:v>
                </c:pt>
                <c:pt idx="1215">
                  <c:v>103.39410443973861</c:v>
                </c:pt>
                <c:pt idx="1216">
                  <c:v>103.48808631104588</c:v>
                </c:pt>
                <c:pt idx="1217">
                  <c:v>103.58206818235314</c:v>
                </c:pt>
                <c:pt idx="1218">
                  <c:v>103.6760500536604</c:v>
                </c:pt>
                <c:pt idx="1219">
                  <c:v>103.77003192496767</c:v>
                </c:pt>
                <c:pt idx="1220">
                  <c:v>103.86401379627493</c:v>
                </c:pt>
                <c:pt idx="1221">
                  <c:v>103.9579956675822</c:v>
                </c:pt>
                <c:pt idx="1222">
                  <c:v>104.05197753888946</c:v>
                </c:pt>
                <c:pt idx="1223">
                  <c:v>104.14595941019672</c:v>
                </c:pt>
                <c:pt idx="1224">
                  <c:v>104.23994128150399</c:v>
                </c:pt>
                <c:pt idx="1225">
                  <c:v>104.33392315281125</c:v>
                </c:pt>
                <c:pt idx="1226">
                  <c:v>104.42790502411852</c:v>
                </c:pt>
                <c:pt idx="1227">
                  <c:v>104.52188689542578</c:v>
                </c:pt>
                <c:pt idx="1228">
                  <c:v>104.61586876673304</c:v>
                </c:pt>
                <c:pt idx="1229">
                  <c:v>104.70985063804031</c:v>
                </c:pt>
                <c:pt idx="1230">
                  <c:v>104.80383250934757</c:v>
                </c:pt>
                <c:pt idx="1231">
                  <c:v>104.89781438065484</c:v>
                </c:pt>
                <c:pt idx="1232">
                  <c:v>104.9917962519621</c:v>
                </c:pt>
                <c:pt idx="1233">
                  <c:v>105.08577812326936</c:v>
                </c:pt>
                <c:pt idx="1234">
                  <c:v>105.17975999457663</c:v>
                </c:pt>
                <c:pt idx="1235">
                  <c:v>105.27374186588389</c:v>
                </c:pt>
                <c:pt idx="1236">
                  <c:v>105.36772373719116</c:v>
                </c:pt>
                <c:pt idx="1237">
                  <c:v>105.46170560849842</c:v>
                </c:pt>
                <c:pt idx="1238">
                  <c:v>105.55568747980568</c:v>
                </c:pt>
                <c:pt idx="1239">
                  <c:v>105.64966935111295</c:v>
                </c:pt>
                <c:pt idx="1240">
                  <c:v>105.74348012377466</c:v>
                </c:pt>
                <c:pt idx="1241">
                  <c:v>105.83695148724637</c:v>
                </c:pt>
                <c:pt idx="1242">
                  <c:v>105.93008771675146</c:v>
                </c:pt>
                <c:pt idx="1243">
                  <c:v>106.02289300144069</c:v>
                </c:pt>
                <c:pt idx="1244">
                  <c:v>106.11537144678888</c:v>
                </c:pt>
                <c:pt idx="1245">
                  <c:v>106.20752707690647</c:v>
                </c:pt>
                <c:pt idx="1246">
                  <c:v>106.29936383676979</c:v>
                </c:pt>
                <c:pt idx="1247">
                  <c:v>106.39088559437343</c:v>
                </c:pt>
                <c:pt idx="1248">
                  <c:v>106.48209614280808</c:v>
                </c:pt>
                <c:pt idx="1249">
                  <c:v>106.57299920226681</c:v>
                </c:pt>
                <c:pt idx="1250">
                  <c:v>106.66359842198302</c:v>
                </c:pt>
                <c:pt idx="1251">
                  <c:v>106.75389738210259</c:v>
                </c:pt>
                <c:pt idx="1252">
                  <c:v>106.84389959549318</c:v>
                </c:pt>
                <c:pt idx="1253">
                  <c:v>106.93360850949317</c:v>
                </c:pt>
                <c:pt idx="1254">
                  <c:v>107.02302750760258</c:v>
                </c:pt>
                <c:pt idx="1255">
                  <c:v>107.11215991111844</c:v>
                </c:pt>
                <c:pt idx="1256">
                  <c:v>107.20100898071678</c:v>
                </c:pt>
                <c:pt idx="1257">
                  <c:v>107.28957791798327</c:v>
                </c:pt>
                <c:pt idx="1258">
                  <c:v>107.37786986689468</c:v>
                </c:pt>
                <c:pt idx="1259">
                  <c:v>107.46588791525296</c:v>
                </c:pt>
                <c:pt idx="1260">
                  <c:v>107.55363509607378</c:v>
                </c:pt>
                <c:pt idx="1261">
                  <c:v>107.64111438893138</c:v>
                </c:pt>
                <c:pt idx="1262">
                  <c:v>107.72832872126132</c:v>
                </c:pt>
                <c:pt idx="1263">
                  <c:v>107.81528096962271</c:v>
                </c:pt>
                <c:pt idx="1264">
                  <c:v>107.90197396092152</c:v>
                </c:pt>
                <c:pt idx="1265">
                  <c:v>107.98841047359637</c:v>
                </c:pt>
                <c:pt idx="1266">
                  <c:v>108.07459323876824</c:v>
                </c:pt>
                <c:pt idx="1267">
                  <c:v>108.16052494135538</c:v>
                </c:pt>
                <c:pt idx="1268">
                  <c:v>108.24620822115469</c:v>
                </c:pt>
                <c:pt idx="1269">
                  <c:v>108.33164567389092</c:v>
                </c:pt>
                <c:pt idx="1270">
                  <c:v>108.41683985223472</c:v>
                </c:pt>
                <c:pt idx="1271">
                  <c:v>108.50179326679061</c:v>
                </c:pt>
                <c:pt idx="1272">
                  <c:v>108.58650838705623</c:v>
                </c:pt>
                <c:pt idx="1273">
                  <c:v>108.6709876423535</c:v>
                </c:pt>
                <c:pt idx="1274">
                  <c:v>108.75523342273299</c:v>
                </c:pt>
                <c:pt idx="1275">
                  <c:v>108.8392480798523</c:v>
                </c:pt>
                <c:pt idx="1276">
                  <c:v>108.92303392782941</c:v>
                </c:pt>
                <c:pt idx="1277">
                  <c:v>109.00659324407178</c:v>
                </c:pt>
                <c:pt idx="1278">
                  <c:v>109.08992827008214</c:v>
                </c:pt>
                <c:pt idx="1279">
                  <c:v>109.17304121224169</c:v>
                </c:pt>
                <c:pt idx="1280">
                  <c:v>109.25593424257156</c:v>
                </c:pt>
                <c:pt idx="1281">
                  <c:v>109.33860949947314</c:v>
                </c:pt>
                <c:pt idx="1282">
                  <c:v>109.42106908844814</c:v>
                </c:pt>
                <c:pt idx="1283">
                  <c:v>109.50331508279889</c:v>
                </c:pt>
                <c:pt idx="1284">
                  <c:v>109.58534952430972</c:v>
                </c:pt>
                <c:pt idx="1285">
                  <c:v>109.66717442390984</c:v>
                </c:pt>
                <c:pt idx="1286">
                  <c:v>109.74879176231855</c:v>
                </c:pt>
                <c:pt idx="1287">
                  <c:v>109.8302034906731</c:v>
                </c:pt>
                <c:pt idx="1288">
                  <c:v>109.91141153114009</c:v>
                </c:pt>
                <c:pt idx="1289">
                  <c:v>109.99241777751054</c:v>
                </c:pt>
                <c:pt idx="1290">
                  <c:v>110.07322409577949</c:v>
                </c:pt>
                <c:pt idx="1291">
                  <c:v>110.15383232471051</c:v>
                </c:pt>
                <c:pt idx="1292">
                  <c:v>110.23424427638544</c:v>
                </c:pt>
                <c:pt idx="1293">
                  <c:v>110.3144617367402</c:v>
                </c:pt>
                <c:pt idx="1294">
                  <c:v>110.39452945208856</c:v>
                </c:pt>
                <c:pt idx="1295">
                  <c:v>110.47453432361765</c:v>
                </c:pt>
                <c:pt idx="1296">
                  <c:v>110.55456244158643</c:v>
                </c:pt>
                <c:pt idx="1297">
                  <c:v>110.63469989689706</c:v>
                </c:pt>
                <c:pt idx="1298">
                  <c:v>110.71503359141992</c:v>
                </c:pt>
                <c:pt idx="1299">
                  <c:v>110.7956520685111</c:v>
                </c:pt>
                <c:pt idx="1300">
                  <c:v>110.87664638618979</c:v>
                </c:pt>
                <c:pt idx="1301">
                  <c:v>110.958111057683</c:v>
                </c:pt>
                <c:pt idx="1302">
                  <c:v>111.04009915522073</c:v>
                </c:pt>
                <c:pt idx="1303">
                  <c:v>111.12261990295298</c:v>
                </c:pt>
                <c:pt idx="1304">
                  <c:v>111.20568280450262</c:v>
                </c:pt>
                <c:pt idx="1305">
                  <c:v>111.28929765500449</c:v>
                </c:pt>
                <c:pt idx="1306">
                  <c:v>111.3734745538203</c:v>
                </c:pt>
                <c:pt idx="1307">
                  <c:v>111.4582239179763</c:v>
                </c:pt>
                <c:pt idx="1308">
                  <c:v>111.54355649637466</c:v>
                </c:pt>
                <c:pt idx="1309">
                  <c:v>111.62948338483366</c:v>
                </c:pt>
                <c:pt idx="1310">
                  <c:v>111.71601604201662</c:v>
                </c:pt>
                <c:pt idx="1311">
                  <c:v>111.80316630631464</c:v>
                </c:pt>
                <c:pt idx="1312">
                  <c:v>111.89089001898151</c:v>
                </c:pt>
                <c:pt idx="1313">
                  <c:v>111.97908312520572</c:v>
                </c:pt>
                <c:pt idx="1314">
                  <c:v>112.06763628364695</c:v>
                </c:pt>
                <c:pt idx="1315">
                  <c:v>112.15643602680579</c:v>
                </c:pt>
                <c:pt idx="1316">
                  <c:v>112.24536605240294</c:v>
                </c:pt>
                <c:pt idx="1317">
                  <c:v>112.33430860693593</c:v>
                </c:pt>
                <c:pt idx="1318">
                  <c:v>112.42314591677385</c:v>
                </c:pt>
                <c:pt idx="1319">
                  <c:v>112.51176161910359</c:v>
                </c:pt>
                <c:pt idx="1320">
                  <c:v>112.6000998097044</c:v>
                </c:pt>
                <c:pt idx="1321">
                  <c:v>112.68816358570217</c:v>
                </c:pt>
                <c:pt idx="1322">
                  <c:v>112.77595598920674</c:v>
                </c:pt>
                <c:pt idx="1323">
                  <c:v>112.8634239203688</c:v>
                </c:pt>
                <c:pt idx="1324">
                  <c:v>112.95046075511749</c:v>
                </c:pt>
                <c:pt idx="1325">
                  <c:v>113.03696487122205</c:v>
                </c:pt>
                <c:pt idx="1326">
                  <c:v>113.12284060948602</c:v>
                </c:pt>
                <c:pt idx="1327">
                  <c:v>113.20799906271242</c:v>
                </c:pt>
                <c:pt idx="1328">
                  <c:v>113.29235868113882</c:v>
                </c:pt>
                <c:pt idx="1329">
                  <c:v>113.37584569195808</c:v>
                </c:pt>
                <c:pt idx="1330">
                  <c:v>113.45839433858123</c:v>
                </c:pt>
                <c:pt idx="1331">
                  <c:v>113.53999172894382</c:v>
                </c:pt>
                <c:pt idx="1332">
                  <c:v>113.62067168158033</c:v>
                </c:pt>
                <c:pt idx="1333">
                  <c:v>113.70046607755178</c:v>
                </c:pt>
                <c:pt idx="1334">
                  <c:v>113.77940501216314</c:v>
                </c:pt>
                <c:pt idx="1335">
                  <c:v>113.85751693174595</c:v>
                </c:pt>
                <c:pt idx="1336">
                  <c:v>113.93482875726441</c:v>
                </c:pt>
                <c:pt idx="1337">
                  <c:v>114.01136599626344</c:v>
                </c:pt>
                <c:pt idx="1338">
                  <c:v>114.08715284447487</c:v>
                </c:pt>
                <c:pt idx="1339">
                  <c:v>114.16221227822584</c:v>
                </c:pt>
                <c:pt idx="1340">
                  <c:v>114.1767416496499</c:v>
                </c:pt>
                <c:pt idx="1341">
                  <c:v>114.25130619271837</c:v>
                </c:pt>
                <c:pt idx="1342">
                  <c:v>114.32587073578685</c:v>
                </c:pt>
                <c:pt idx="1343">
                  <c:v>114.40043527885533</c:v>
                </c:pt>
                <c:pt idx="1344">
                  <c:v>114.4749998219238</c:v>
                </c:pt>
                <c:pt idx="1345">
                  <c:v>114.54956436499228</c:v>
                </c:pt>
                <c:pt idx="1346">
                  <c:v>114.62412890806075</c:v>
                </c:pt>
                <c:pt idx="1347">
                  <c:v>114.69869345112923</c:v>
                </c:pt>
                <c:pt idx="1348">
                  <c:v>114.77325799419771</c:v>
                </c:pt>
                <c:pt idx="1349">
                  <c:v>114.84782253726618</c:v>
                </c:pt>
                <c:pt idx="1350">
                  <c:v>114.92238708033466</c:v>
                </c:pt>
                <c:pt idx="1351">
                  <c:v>114.99695162340313</c:v>
                </c:pt>
                <c:pt idx="1352">
                  <c:v>115.07151616647161</c:v>
                </c:pt>
                <c:pt idx="1353">
                  <c:v>115.14608070954009</c:v>
                </c:pt>
                <c:pt idx="1354">
                  <c:v>115.22064525260856</c:v>
                </c:pt>
                <c:pt idx="1355">
                  <c:v>115.29520979567704</c:v>
                </c:pt>
                <c:pt idx="1356">
                  <c:v>115.36977433874551</c:v>
                </c:pt>
                <c:pt idx="1357">
                  <c:v>115.44433888181399</c:v>
                </c:pt>
                <c:pt idx="1358">
                  <c:v>115.51890342488247</c:v>
                </c:pt>
                <c:pt idx="1359">
                  <c:v>115.59346796795094</c:v>
                </c:pt>
                <c:pt idx="1360">
                  <c:v>115.66803251101942</c:v>
                </c:pt>
                <c:pt idx="1361">
                  <c:v>115.7425970540879</c:v>
                </c:pt>
                <c:pt idx="1362">
                  <c:v>115.81716159715637</c:v>
                </c:pt>
                <c:pt idx="1363">
                  <c:v>115.89172614022485</c:v>
                </c:pt>
                <c:pt idx="1364">
                  <c:v>115.96629068329332</c:v>
                </c:pt>
                <c:pt idx="1365">
                  <c:v>116.0408552263618</c:v>
                </c:pt>
                <c:pt idx="1366">
                  <c:v>116.11541976943028</c:v>
                </c:pt>
                <c:pt idx="1367">
                  <c:v>116.18998431249875</c:v>
                </c:pt>
                <c:pt idx="1368">
                  <c:v>116.26454885556723</c:v>
                </c:pt>
                <c:pt idx="1369">
                  <c:v>116.3391133986357</c:v>
                </c:pt>
                <c:pt idx="1370">
                  <c:v>116.41367794170418</c:v>
                </c:pt>
                <c:pt idx="1371">
                  <c:v>116.48824248477266</c:v>
                </c:pt>
                <c:pt idx="1372">
                  <c:v>116.56280702784113</c:v>
                </c:pt>
                <c:pt idx="1373">
                  <c:v>116.63737157090961</c:v>
                </c:pt>
                <c:pt idx="1374">
                  <c:v>116.71193611397808</c:v>
                </c:pt>
                <c:pt idx="1375">
                  <c:v>116.78650065704656</c:v>
                </c:pt>
                <c:pt idx="1376">
                  <c:v>116.86106520011504</c:v>
                </c:pt>
                <c:pt idx="1377">
                  <c:v>116.93562974318351</c:v>
                </c:pt>
                <c:pt idx="1378">
                  <c:v>117.01019428625199</c:v>
                </c:pt>
                <c:pt idx="1379">
                  <c:v>117.08475882932046</c:v>
                </c:pt>
                <c:pt idx="1380">
                  <c:v>117.15932337238894</c:v>
                </c:pt>
                <c:pt idx="1381">
                  <c:v>117.23388791545742</c:v>
                </c:pt>
                <c:pt idx="1382">
                  <c:v>117.30845245852589</c:v>
                </c:pt>
                <c:pt idx="1383">
                  <c:v>117.38301700159437</c:v>
                </c:pt>
                <c:pt idx="1384">
                  <c:v>117.45758154466284</c:v>
                </c:pt>
                <c:pt idx="1385">
                  <c:v>117.53214608773132</c:v>
                </c:pt>
                <c:pt idx="1386">
                  <c:v>117.6067106307998</c:v>
                </c:pt>
                <c:pt idx="1387">
                  <c:v>117.68127517386827</c:v>
                </c:pt>
                <c:pt idx="1388">
                  <c:v>117.75583971693675</c:v>
                </c:pt>
                <c:pt idx="1389">
                  <c:v>117.83077137792151</c:v>
                </c:pt>
                <c:pt idx="1390">
                  <c:v>117.90645198894757</c:v>
                </c:pt>
                <c:pt idx="1391">
                  <c:v>117.9829044668041</c:v>
                </c:pt>
                <c:pt idx="1392">
                  <c:v>118.06015292138287</c:v>
                </c:pt>
                <c:pt idx="1393">
                  <c:v>118.13822274449475</c:v>
                </c:pt>
                <c:pt idx="1394">
                  <c:v>118.21714070737229</c:v>
                </c:pt>
                <c:pt idx="1395">
                  <c:v>118.29693506791949</c:v>
                </c:pt>
                <c:pt idx="1396">
                  <c:v>118.37763568892706</c:v>
                </c:pt>
                <c:pt idx="1397">
                  <c:v>118.45927416865524</c:v>
                </c:pt>
                <c:pt idx="1398">
                  <c:v>118.5418839854035</c:v>
                </c:pt>
                <c:pt idx="1399">
                  <c:v>118.62550065794278</c:v>
                </c:pt>
                <c:pt idx="1400">
                  <c:v>118.71016192399111</c:v>
                </c:pt>
                <c:pt idx="1401">
                  <c:v>118.79590793927636</c:v>
                </c:pt>
                <c:pt idx="1402">
                  <c:v>118.88278150016544</c:v>
                </c:pt>
                <c:pt idx="1403">
                  <c:v>118.97082829336208</c:v>
                </c:pt>
                <c:pt idx="1404">
                  <c:v>119.06009717680814</c:v>
                </c:pt>
                <c:pt idx="1405">
                  <c:v>119.1506404966907</c:v>
                </c:pt>
                <c:pt idx="1406">
                  <c:v>119.24251444639448</c:v>
                </c:pt>
                <c:pt idx="1407">
                  <c:v>119.3357794743897</c:v>
                </c:pt>
                <c:pt idx="1408">
                  <c:v>119.42976134569696</c:v>
                </c:pt>
                <c:pt idx="1409">
                  <c:v>119.52374321700422</c:v>
                </c:pt>
                <c:pt idx="1410">
                  <c:v>119.61772508831149</c:v>
                </c:pt>
                <c:pt idx="1411">
                  <c:v>119.71170695961875</c:v>
                </c:pt>
                <c:pt idx="1412">
                  <c:v>119.80568883092602</c:v>
                </c:pt>
                <c:pt idx="1413">
                  <c:v>119.89967070223328</c:v>
                </c:pt>
                <c:pt idx="1414">
                  <c:v>119.99365257354054</c:v>
                </c:pt>
                <c:pt idx="1415">
                  <c:v>120.08763444484781</c:v>
                </c:pt>
                <c:pt idx="1416">
                  <c:v>120.18161631615507</c:v>
                </c:pt>
                <c:pt idx="1417">
                  <c:v>120.27559818746234</c:v>
                </c:pt>
                <c:pt idx="1418">
                  <c:v>120.3695800587696</c:v>
                </c:pt>
                <c:pt idx="1419">
                  <c:v>120.46356193007686</c:v>
                </c:pt>
                <c:pt idx="1420">
                  <c:v>120.55754380138413</c:v>
                </c:pt>
                <c:pt idx="1421">
                  <c:v>120.65152567269139</c:v>
                </c:pt>
                <c:pt idx="1422">
                  <c:v>120.74550754399866</c:v>
                </c:pt>
                <c:pt idx="1423">
                  <c:v>120.83948941530592</c:v>
                </c:pt>
                <c:pt idx="1424">
                  <c:v>120.93347128661318</c:v>
                </c:pt>
                <c:pt idx="1425">
                  <c:v>121.02745315792045</c:v>
                </c:pt>
                <c:pt idx="1426">
                  <c:v>121.12143502922771</c:v>
                </c:pt>
                <c:pt idx="1427">
                  <c:v>121.21541690053498</c:v>
                </c:pt>
                <c:pt idx="1428">
                  <c:v>121.30939877184224</c:v>
                </c:pt>
                <c:pt idx="1429">
                  <c:v>121.4033806431495</c:v>
                </c:pt>
                <c:pt idx="1430">
                  <c:v>121.49736251445677</c:v>
                </c:pt>
                <c:pt idx="1431">
                  <c:v>121.59134438576403</c:v>
                </c:pt>
                <c:pt idx="1432">
                  <c:v>121.6853262570713</c:v>
                </c:pt>
                <c:pt idx="1433">
                  <c:v>121.77930812837856</c:v>
                </c:pt>
                <c:pt idx="1434">
                  <c:v>121.87328999968582</c:v>
                </c:pt>
                <c:pt idx="1435">
                  <c:v>121.96727187099309</c:v>
                </c:pt>
                <c:pt idx="1436">
                  <c:v>122.06125374230035</c:v>
                </c:pt>
                <c:pt idx="1437">
                  <c:v>122.15523561360762</c:v>
                </c:pt>
                <c:pt idx="1438">
                  <c:v>122.24921748491488</c:v>
                </c:pt>
                <c:pt idx="1439">
                  <c:v>122.34319935622214</c:v>
                </c:pt>
                <c:pt idx="1440">
                  <c:v>122.43718122752941</c:v>
                </c:pt>
                <c:pt idx="1441">
                  <c:v>122.53116309883667</c:v>
                </c:pt>
                <c:pt idx="1442">
                  <c:v>122.62514497014394</c:v>
                </c:pt>
                <c:pt idx="1443">
                  <c:v>122.7191268414512</c:v>
                </c:pt>
                <c:pt idx="1444">
                  <c:v>122.81310871275846</c:v>
                </c:pt>
                <c:pt idx="1445">
                  <c:v>122.90709058406573</c:v>
                </c:pt>
                <c:pt idx="1446">
                  <c:v>123.00107245537299</c:v>
                </c:pt>
                <c:pt idx="1447">
                  <c:v>123.09505432668026</c:v>
                </c:pt>
                <c:pt idx="1448">
                  <c:v>123.18903619798752</c:v>
                </c:pt>
                <c:pt idx="1449">
                  <c:v>123.28301806929478</c:v>
                </c:pt>
                <c:pt idx="1450">
                  <c:v>123.37699994060205</c:v>
                </c:pt>
                <c:pt idx="1451">
                  <c:v>123.47098181190931</c:v>
                </c:pt>
                <c:pt idx="1452">
                  <c:v>123.56496368321658</c:v>
                </c:pt>
                <c:pt idx="1453">
                  <c:v>123.65894555452384</c:v>
                </c:pt>
                <c:pt idx="1454">
                  <c:v>123.7529274258311</c:v>
                </c:pt>
                <c:pt idx="1455">
                  <c:v>123.84690929713837</c:v>
                </c:pt>
                <c:pt idx="1456">
                  <c:v>123.94089116844563</c:v>
                </c:pt>
                <c:pt idx="1457">
                  <c:v>124.0348730397529</c:v>
                </c:pt>
                <c:pt idx="1458">
                  <c:v>124.12885491106016</c:v>
                </c:pt>
                <c:pt idx="1459">
                  <c:v>124.22283678236742</c:v>
                </c:pt>
                <c:pt idx="1460">
                  <c:v>124.31681865367469</c:v>
                </c:pt>
                <c:pt idx="1461">
                  <c:v>124.41080052498195</c:v>
                </c:pt>
                <c:pt idx="1462">
                  <c:v>124.50478239628922</c:v>
                </c:pt>
                <c:pt idx="1463">
                  <c:v>124.59876426759648</c:v>
                </c:pt>
                <c:pt idx="1464">
                  <c:v>124.69274613890374</c:v>
                </c:pt>
                <c:pt idx="1465">
                  <c:v>124.78672801021101</c:v>
                </c:pt>
                <c:pt idx="1466">
                  <c:v>124.88070988151827</c:v>
                </c:pt>
                <c:pt idx="1467">
                  <c:v>124.97469175282554</c:v>
                </c:pt>
                <c:pt idx="1468">
                  <c:v>125.0686736241328</c:v>
                </c:pt>
                <c:pt idx="1469">
                  <c:v>125.16265549544006</c:v>
                </c:pt>
                <c:pt idx="1470">
                  <c:v>125.25663736674733</c:v>
                </c:pt>
                <c:pt idx="1471">
                  <c:v>125.35061923805459</c:v>
                </c:pt>
                <c:pt idx="1472">
                  <c:v>125.44460110936186</c:v>
                </c:pt>
                <c:pt idx="1473">
                  <c:v>125.53858298066912</c:v>
                </c:pt>
                <c:pt idx="1474">
                  <c:v>125.63256485197638</c:v>
                </c:pt>
                <c:pt idx="1475">
                  <c:v>125.72654672328365</c:v>
                </c:pt>
                <c:pt idx="1476">
                  <c:v>125.82052859459091</c:v>
                </c:pt>
                <c:pt idx="1477">
                  <c:v>125.91451046589818</c:v>
                </c:pt>
                <c:pt idx="1478">
                  <c:v>126.00849233720544</c:v>
                </c:pt>
                <c:pt idx="1479">
                  <c:v>126.1024742085127</c:v>
                </c:pt>
                <c:pt idx="1480">
                  <c:v>126.19645607981997</c:v>
                </c:pt>
                <c:pt idx="1481">
                  <c:v>126.29043795112723</c:v>
                </c:pt>
                <c:pt idx="1482">
                  <c:v>126.3844198224345</c:v>
                </c:pt>
                <c:pt idx="1483">
                  <c:v>126.47840169374176</c:v>
                </c:pt>
                <c:pt idx="1484">
                  <c:v>126.57238356504902</c:v>
                </c:pt>
                <c:pt idx="1485">
                  <c:v>126.66636543635629</c:v>
                </c:pt>
                <c:pt idx="1486">
                  <c:v>126.76034730766355</c:v>
                </c:pt>
                <c:pt idx="1487">
                  <c:v>126.85432917897081</c:v>
                </c:pt>
                <c:pt idx="1488">
                  <c:v>126.94831105027808</c:v>
                </c:pt>
                <c:pt idx="1489">
                  <c:v>127.04229292158534</c:v>
                </c:pt>
                <c:pt idx="1490">
                  <c:v>127.13627479289261</c:v>
                </c:pt>
                <c:pt idx="1491">
                  <c:v>127.23025666419987</c:v>
                </c:pt>
                <c:pt idx="1492">
                  <c:v>127.32423853550713</c:v>
                </c:pt>
                <c:pt idx="1493">
                  <c:v>127.4182204068144</c:v>
                </c:pt>
                <c:pt idx="1494">
                  <c:v>127.51220227812166</c:v>
                </c:pt>
                <c:pt idx="1495">
                  <c:v>127.60618414942893</c:v>
                </c:pt>
                <c:pt idx="1496">
                  <c:v>127.70016602073619</c:v>
                </c:pt>
                <c:pt idx="1497">
                  <c:v>127.79414789204345</c:v>
                </c:pt>
                <c:pt idx="1498">
                  <c:v>127.88812976335072</c:v>
                </c:pt>
                <c:pt idx="1499">
                  <c:v>127.98211163465798</c:v>
                </c:pt>
                <c:pt idx="1500">
                  <c:v>128.07609350596525</c:v>
                </c:pt>
                <c:pt idx="1501">
                  <c:v>128.1700753772725</c:v>
                </c:pt>
                <c:pt idx="1502">
                  <c:v>128.26405724857975</c:v>
                </c:pt>
                <c:pt idx="1503">
                  <c:v>128.358039119887</c:v>
                </c:pt>
                <c:pt idx="1504">
                  <c:v>128.45202099119425</c:v>
                </c:pt>
                <c:pt idx="1505">
                  <c:v>128.5460028625015</c:v>
                </c:pt>
                <c:pt idx="1506">
                  <c:v>128.63998473380875</c:v>
                </c:pt>
                <c:pt idx="1507">
                  <c:v>128.733966605116</c:v>
                </c:pt>
                <c:pt idx="1508">
                  <c:v>128.82794847642324</c:v>
                </c:pt>
                <c:pt idx="1509">
                  <c:v>128.92193034773049</c:v>
                </c:pt>
                <c:pt idx="1510">
                  <c:v>129.01591221903774</c:v>
                </c:pt>
                <c:pt idx="1511">
                  <c:v>129.10989409034499</c:v>
                </c:pt>
                <c:pt idx="1512">
                  <c:v>129.20387596165224</c:v>
                </c:pt>
                <c:pt idx="1513">
                  <c:v>129.29785783295949</c:v>
                </c:pt>
                <c:pt idx="1514">
                  <c:v>129.39183970426674</c:v>
                </c:pt>
                <c:pt idx="1515">
                  <c:v>129.48582157557399</c:v>
                </c:pt>
                <c:pt idx="1516">
                  <c:v>129.57963234823569</c:v>
                </c:pt>
                <c:pt idx="1517">
                  <c:v>129.6731037117074</c:v>
                </c:pt>
                <c:pt idx="1518">
                  <c:v>129.76623994121249</c:v>
                </c:pt>
                <c:pt idx="1519">
                  <c:v>129.85904522590172</c:v>
                </c:pt>
                <c:pt idx="1520">
                  <c:v>129.95152367124993</c:v>
                </c:pt>
                <c:pt idx="1521">
                  <c:v>130.04367930136752</c:v>
                </c:pt>
                <c:pt idx="1522">
                  <c:v>130.13551606123082</c:v>
                </c:pt>
                <c:pt idx="1523">
                  <c:v>130.22703781883445</c:v>
                </c:pt>
                <c:pt idx="1524">
                  <c:v>130.31824836726909</c:v>
                </c:pt>
                <c:pt idx="1525">
                  <c:v>130.40915142672785</c:v>
                </c:pt>
                <c:pt idx="1526">
                  <c:v>130.49990191705288</c:v>
                </c:pt>
                <c:pt idx="1527">
                  <c:v>130.59065240737792</c:v>
                </c:pt>
                <c:pt idx="1528">
                  <c:v>130.68140289770295</c:v>
                </c:pt>
                <c:pt idx="1529">
                  <c:v>130.77215338802799</c:v>
                </c:pt>
                <c:pt idx="1530">
                  <c:v>130.86290387835302</c:v>
                </c:pt>
                <c:pt idx="1531">
                  <c:v>130.95365436867806</c:v>
                </c:pt>
                <c:pt idx="1532">
                  <c:v>131.04440485900309</c:v>
                </c:pt>
                <c:pt idx="1533">
                  <c:v>131.13515534932813</c:v>
                </c:pt>
                <c:pt idx="1534">
                  <c:v>131.22590583965317</c:v>
                </c:pt>
                <c:pt idx="1535">
                  <c:v>131.31732134461646</c:v>
                </c:pt>
                <c:pt idx="1536">
                  <c:v>131.41010689454612</c:v>
                </c:pt>
                <c:pt idx="1537">
                  <c:v>131.50432599906088</c:v>
                </c:pt>
                <c:pt idx="1538">
                  <c:v>131.60004723163485</c:v>
                </c:pt>
                <c:pt idx="1539">
                  <c:v>131.69734481356261</c:v>
                </c:pt>
                <c:pt idx="1540">
                  <c:v>131.79629928747113</c:v>
                </c:pt>
                <c:pt idx="1541">
                  <c:v>131.89699829775608</c:v>
                </c:pt>
                <c:pt idx="1542">
                  <c:v>131.99953749945203</c:v>
                </c:pt>
                <c:pt idx="1543">
                  <c:v>132.10402162235462</c:v>
                </c:pt>
                <c:pt idx="1544">
                  <c:v>132.21056572409381</c:v>
                </c:pt>
                <c:pt idx="1545">
                  <c:v>132.31818103776143</c:v>
                </c:pt>
                <c:pt idx="1546">
                  <c:v>132.42579635142906</c:v>
                </c:pt>
                <c:pt idx="1547">
                  <c:v>132.53341166509668</c:v>
                </c:pt>
                <c:pt idx="1548">
                  <c:v>132.6410269787643</c:v>
                </c:pt>
                <c:pt idx="1549">
                  <c:v>132.74864229243192</c:v>
                </c:pt>
                <c:pt idx="1550">
                  <c:v>132.85625760609955</c:v>
                </c:pt>
                <c:pt idx="1551">
                  <c:v>132.96387291976717</c:v>
                </c:pt>
                <c:pt idx="1552">
                  <c:v>133.07148823343479</c:v>
                </c:pt>
                <c:pt idx="1553">
                  <c:v>133.17910354710241</c:v>
                </c:pt>
                <c:pt idx="1554">
                  <c:v>133.28671886077004</c:v>
                </c:pt>
                <c:pt idx="1555">
                  <c:v>133.39433417443766</c:v>
                </c:pt>
                <c:pt idx="1556">
                  <c:v>133.50194948810528</c:v>
                </c:pt>
                <c:pt idx="1557">
                  <c:v>133.6095648017729</c:v>
                </c:pt>
                <c:pt idx="1558">
                  <c:v>133.71718011544053</c:v>
                </c:pt>
                <c:pt idx="1559">
                  <c:v>133.82479542910815</c:v>
                </c:pt>
                <c:pt idx="1560">
                  <c:v>133.93241074277577</c:v>
                </c:pt>
                <c:pt idx="1561">
                  <c:v>134.04002605644339</c:v>
                </c:pt>
                <c:pt idx="1562">
                  <c:v>134.14764137011102</c:v>
                </c:pt>
                <c:pt idx="1563">
                  <c:v>134.25525668377864</c:v>
                </c:pt>
                <c:pt idx="1564">
                  <c:v>134.36287199744626</c:v>
                </c:pt>
                <c:pt idx="1565">
                  <c:v>134.47048731111389</c:v>
                </c:pt>
                <c:pt idx="1566">
                  <c:v>134.57810262478151</c:v>
                </c:pt>
                <c:pt idx="1567">
                  <c:v>134.68571793844913</c:v>
                </c:pt>
                <c:pt idx="1568">
                  <c:v>134.79333325211675</c:v>
                </c:pt>
                <c:pt idx="1569">
                  <c:v>134.90094856578438</c:v>
                </c:pt>
                <c:pt idx="1570">
                  <c:v>135.008563879452</c:v>
                </c:pt>
                <c:pt idx="1571">
                  <c:v>135.11617919311962</c:v>
                </c:pt>
                <c:pt idx="1572">
                  <c:v>135.22379450678724</c:v>
                </c:pt>
                <c:pt idx="1573">
                  <c:v>135.33140982045487</c:v>
                </c:pt>
                <c:pt idx="1574">
                  <c:v>135.43902513412249</c:v>
                </c:pt>
                <c:pt idx="1575">
                  <c:v>135.54664044779011</c:v>
                </c:pt>
                <c:pt idx="1576">
                  <c:v>135.65425576145773</c:v>
                </c:pt>
                <c:pt idx="1577">
                  <c:v>135.76187107512536</c:v>
                </c:pt>
                <c:pt idx="1578">
                  <c:v>135.86948638879298</c:v>
                </c:pt>
                <c:pt idx="1579">
                  <c:v>135.9771017024606</c:v>
                </c:pt>
                <c:pt idx="1580">
                  <c:v>136.08471701612822</c:v>
                </c:pt>
                <c:pt idx="1581">
                  <c:v>136.19233232979585</c:v>
                </c:pt>
                <c:pt idx="1582">
                  <c:v>136.29994764346347</c:v>
                </c:pt>
                <c:pt idx="1583">
                  <c:v>136.40756295713109</c:v>
                </c:pt>
                <c:pt idx="1584">
                  <c:v>136.51517827079871</c:v>
                </c:pt>
                <c:pt idx="1585">
                  <c:v>136.62279358446634</c:v>
                </c:pt>
                <c:pt idx="1586">
                  <c:v>136.73040889813396</c:v>
                </c:pt>
                <c:pt idx="1587">
                  <c:v>136.83802421180158</c:v>
                </c:pt>
                <c:pt idx="1588">
                  <c:v>136.9456395254692</c:v>
                </c:pt>
                <c:pt idx="1589">
                  <c:v>137.05325483913683</c:v>
                </c:pt>
                <c:pt idx="1590">
                  <c:v>137.16063378470406</c:v>
                </c:pt>
                <c:pt idx="1591">
                  <c:v>137.26754454534452</c:v>
                </c:pt>
                <c:pt idx="1592">
                  <c:v>137.37399404144489</c:v>
                </c:pt>
                <c:pt idx="1593">
                  <c:v>137.47998902919775</c:v>
                </c:pt>
                <c:pt idx="1594">
                  <c:v>137.5855361059854</c:v>
                </c:pt>
                <c:pt idx="1595">
                  <c:v>137.69064171553904</c:v>
                </c:pt>
                <c:pt idx="1596">
                  <c:v>137.79531215288469</c:v>
                </c:pt>
                <c:pt idx="1597">
                  <c:v>137.89955356908652</c:v>
                </c:pt>
                <c:pt idx="1598">
                  <c:v>138.00337197579765</c:v>
                </c:pt>
                <c:pt idx="1599">
                  <c:v>138.10677324962791</c:v>
                </c:pt>
                <c:pt idx="1600">
                  <c:v>138.20976313633724</c:v>
                </c:pt>
                <c:pt idx="1601">
                  <c:v>138.31234725486371</c:v>
                </c:pt>
                <c:pt idx="1602">
                  <c:v>138.41453110119323</c:v>
                </c:pt>
                <c:pt idx="1603">
                  <c:v>138.51630410036717</c:v>
                </c:pt>
                <c:pt idx="1604">
                  <c:v>138.61765609673424</c:v>
                </c:pt>
                <c:pt idx="1605">
                  <c:v>138.71859303655725</c:v>
                </c:pt>
                <c:pt idx="1606">
                  <c:v>138.81912073143454</c:v>
                </c:pt>
                <c:pt idx="1607">
                  <c:v>138.91924486251577</c:v>
                </c:pt>
                <c:pt idx="1608">
                  <c:v>139.01897098454961</c:v>
                </c:pt>
                <c:pt idx="1609">
                  <c:v>139.11830452977176</c:v>
                </c:pt>
                <c:pt idx="1610">
                  <c:v>139.21725081164047</c:v>
                </c:pt>
                <c:pt idx="1611">
                  <c:v>139.31581502842724</c:v>
                </c:pt>
                <c:pt idx="1612">
                  <c:v>139.41400226666929</c:v>
                </c:pt>
                <c:pt idx="1613">
                  <c:v>139.5118175044903</c:v>
                </c:pt>
                <c:pt idx="1614">
                  <c:v>139.60926561479542</c:v>
                </c:pt>
                <c:pt idx="1615">
                  <c:v>139.70635136834642</c:v>
                </c:pt>
                <c:pt idx="1616">
                  <c:v>139.80306711504605</c:v>
                </c:pt>
                <c:pt idx="1617">
                  <c:v>139.89940550156638</c:v>
                </c:pt>
                <c:pt idx="1618">
                  <c:v>139.99537159672582</c:v>
                </c:pt>
                <c:pt idx="1619">
                  <c:v>140.09097036031415</c:v>
                </c:pt>
                <c:pt idx="1620">
                  <c:v>140.18620664633511</c:v>
                </c:pt>
                <c:pt idx="1621">
                  <c:v>140.28108520612622</c:v>
                </c:pt>
                <c:pt idx="1622">
                  <c:v>140.37561069136137</c:v>
                </c:pt>
                <c:pt idx="1623">
                  <c:v>140.46978765694166</c:v>
                </c:pt>
                <c:pt idx="1624">
                  <c:v>140.56362056377935</c:v>
                </c:pt>
                <c:pt idx="1625">
                  <c:v>140.65711378148001</c:v>
                </c:pt>
                <c:pt idx="1626">
                  <c:v>140.75027159092693</c:v>
                </c:pt>
                <c:pt idx="1627">
                  <c:v>140.84309818677255</c:v>
                </c:pt>
                <c:pt idx="1628">
                  <c:v>140.93559767984075</c:v>
                </c:pt>
                <c:pt idx="1629">
                  <c:v>141.0277740994438</c:v>
                </c:pt>
                <c:pt idx="1630">
                  <c:v>141.1196313956178</c:v>
                </c:pt>
                <c:pt idx="1631">
                  <c:v>141.21117344128001</c:v>
                </c:pt>
                <c:pt idx="1632">
                  <c:v>141.30240403431134</c:v>
                </c:pt>
                <c:pt idx="1633">
                  <c:v>141.39332689956728</c:v>
                </c:pt>
                <c:pt idx="1634">
                  <c:v>141.48394569082012</c:v>
                </c:pt>
                <c:pt idx="1635">
                  <c:v>141.57426399263531</c:v>
                </c:pt>
                <c:pt idx="1636">
                  <c:v>141.66428532218472</c:v>
                </c:pt>
                <c:pt idx="1637">
                  <c:v>141.75401313099948</c:v>
                </c:pt>
                <c:pt idx="1638">
                  <c:v>141.84345080666446</c:v>
                </c:pt>
                <c:pt idx="1639">
                  <c:v>141.93260167445735</c:v>
                </c:pt>
                <c:pt idx="1640">
                  <c:v>142.0214689989339</c:v>
                </c:pt>
                <c:pt idx="1641">
                  <c:v>142.11005598546186</c:v>
                </c:pt>
                <c:pt idx="1642">
                  <c:v>142.19836578170558</c:v>
                </c:pt>
                <c:pt idx="1643">
                  <c:v>142.28645870292203</c:v>
                </c:pt>
                <c:pt idx="1644">
                  <c:v>142.37445084057137</c:v>
                </c:pt>
                <c:pt idx="1645">
                  <c:v>142.46245683156593</c:v>
                </c:pt>
                <c:pt idx="1646">
                  <c:v>142.5505911761536</c:v>
                </c:pt>
                <c:pt idx="1647">
                  <c:v>142.63896954936197</c:v>
                </c:pt>
                <c:pt idx="1648">
                  <c:v>142.72771014822413</c:v>
                </c:pt>
                <c:pt idx="1649">
                  <c:v>142.8169351192349</c:v>
                </c:pt>
                <c:pt idx="1650">
                  <c:v>142.90677211563994</c:v>
                </c:pt>
                <c:pt idx="1651">
                  <c:v>142.99729416980762</c:v>
                </c:pt>
                <c:pt idx="1652">
                  <c:v>143.0885158850825</c:v>
                </c:pt>
                <c:pt idx="1653">
                  <c:v>143.18045239981438</c:v>
                </c:pt>
                <c:pt idx="1654">
                  <c:v>143.27311941528231</c:v>
                </c:pt>
                <c:pt idx="1655">
                  <c:v>143.36653322552255</c:v>
                </c:pt>
                <c:pt idx="1656">
                  <c:v>143.46071074922179</c:v>
                </c:pt>
                <c:pt idx="1657">
                  <c:v>143.55566956385294</c:v>
                </c:pt>
                <c:pt idx="1658">
                  <c:v>143.65142794224943</c:v>
                </c:pt>
                <c:pt idx="1659">
                  <c:v>143.74800489183463</c:v>
                </c:pt>
                <c:pt idx="1660">
                  <c:v>143.84542019674569</c:v>
                </c:pt>
                <c:pt idx="1661">
                  <c:v>143.9436282582933</c:v>
                </c:pt>
                <c:pt idx="1662">
                  <c:v>144.04249911587107</c:v>
                </c:pt>
                <c:pt idx="1663">
                  <c:v>144.14188096838578</c:v>
                </c:pt>
                <c:pt idx="1664">
                  <c:v>144.24161468859629</c:v>
                </c:pt>
                <c:pt idx="1665">
                  <c:v>144.34153604764819</c:v>
                </c:pt>
                <c:pt idx="1666">
                  <c:v>144.44147814667653</c:v>
                </c:pt>
                <c:pt idx="1667">
                  <c:v>144.54127395829966</c:v>
                </c:pt>
                <c:pt idx="1668">
                  <c:v>144.64075887201992</c:v>
                </c:pt>
                <c:pt idx="1669">
                  <c:v>144.73985447888086</c:v>
                </c:pt>
                <c:pt idx="1670">
                  <c:v>144.83856602133719</c:v>
                </c:pt>
                <c:pt idx="1671">
                  <c:v>144.93689862878847</c:v>
                </c:pt>
                <c:pt idx="1672">
                  <c:v>145.03477873978045</c:v>
                </c:pt>
                <c:pt idx="1673">
                  <c:v>145.13205861752056</c:v>
                </c:pt>
                <c:pt idx="1674">
                  <c:v>145.22858685433766</c:v>
                </c:pt>
                <c:pt idx="1675">
                  <c:v>145.32422306251868</c:v>
                </c:pt>
                <c:pt idx="1676">
                  <c:v>145.41885099987744</c:v>
                </c:pt>
                <c:pt idx="1677">
                  <c:v>145.51236671123712</c:v>
                </c:pt>
                <c:pt idx="1678">
                  <c:v>145.60467894244528</c:v>
                </c:pt>
                <c:pt idx="1679">
                  <c:v>145.69570922448293</c:v>
                </c:pt>
                <c:pt idx="1680">
                  <c:v>145.78545114526781</c:v>
                </c:pt>
                <c:pt idx="1681">
                  <c:v>145.87396014517296</c:v>
                </c:pt>
                <c:pt idx="1682">
                  <c:v>145.96128783098189</c:v>
                </c:pt>
                <c:pt idx="1683">
                  <c:v>146.04748233664847</c:v>
                </c:pt>
                <c:pt idx="1684">
                  <c:v>146.13258864156273</c:v>
                </c:pt>
                <c:pt idx="1685">
                  <c:v>146.2166488522837</c:v>
                </c:pt>
                <c:pt idx="1686">
                  <c:v>146.29970245273677</c:v>
                </c:pt>
                <c:pt idx="1687">
                  <c:v>146.38178652708467</c:v>
                </c:pt>
                <c:pt idx="1688">
                  <c:v>146.46293595883319</c:v>
                </c:pt>
                <c:pt idx="1689">
                  <c:v>146.54318360919666</c:v>
                </c:pt>
                <c:pt idx="1690">
                  <c:v>146.62260189940994</c:v>
                </c:pt>
                <c:pt idx="1691">
                  <c:v>146.70129856466588</c:v>
                </c:pt>
                <c:pt idx="1692">
                  <c:v>146.77937353132543</c:v>
                </c:pt>
                <c:pt idx="1693">
                  <c:v>146.85692026841417</c:v>
                </c:pt>
                <c:pt idx="1694">
                  <c:v>146.93402694163279</c:v>
                </c:pt>
                <c:pt idx="1695">
                  <c:v>147.01077741380681</c:v>
                </c:pt>
                <c:pt idx="1696">
                  <c:v>147.08725212649148</c:v>
                </c:pt>
                <c:pt idx="1697">
                  <c:v>147.16352889073499</c:v>
                </c:pt>
                <c:pt idx="1698">
                  <c:v>147.23964661571705</c:v>
                </c:pt>
                <c:pt idx="1699">
                  <c:v>147.31560658354206</c:v>
                </c:pt>
                <c:pt idx="1700">
                  <c:v>147.39141006013381</c:v>
                </c:pt>
                <c:pt idx="1701">
                  <c:v>147.4670582955178</c:v>
                </c:pt>
                <c:pt idx="1702">
                  <c:v>147.54255252409746</c:v>
                </c:pt>
                <c:pt idx="1703">
                  <c:v>147.61789396492421</c:v>
                </c:pt>
                <c:pt idx="1704">
                  <c:v>147.69308382196147</c:v>
                </c:pt>
                <c:pt idx="1705">
                  <c:v>147.76812328434295</c:v>
                </c:pt>
                <c:pt idx="1706">
                  <c:v>147.8430135266253</c:v>
                </c:pt>
                <c:pt idx="1707">
                  <c:v>147.9177515506868</c:v>
                </c:pt>
              </c:numCache>
            </c:numRef>
          </c:cat>
          <c:val>
            <c:numRef>
              <c:f>Track!$D$2:$D$1709</c:f>
              <c:numCache>
                <c:formatCode>General</c:formatCode>
                <c:ptCount val="1708"/>
                <c:pt idx="0">
                  <c:v>0</c:v>
                </c:pt>
                <c:pt idx="1">
                  <c:v>2.7503753873074439</c:v>
                </c:pt>
                <c:pt idx="2">
                  <c:v>5.4957470536053163</c:v>
                </c:pt>
                <c:pt idx="3">
                  <c:v>8.9237179489229206</c:v>
                </c:pt>
                <c:pt idx="4">
                  <c:v>12.541907767629784</c:v>
                </c:pt>
                <c:pt idx="5">
                  <c:v>16.335937919506623</c:v>
                </c:pt>
                <c:pt idx="6">
                  <c:v>20.476965986478636</c:v>
                </c:pt>
                <c:pt idx="7">
                  <c:v>21.797695513553276</c:v>
                </c:pt>
                <c:pt idx="8">
                  <c:v>23.115988761384191</c:v>
                </c:pt>
                <c:pt idx="9">
                  <c:v>24.469628374572533</c:v>
                </c:pt>
                <c:pt idx="10">
                  <c:v>25.856030608196846</c:v>
                </c:pt>
                <c:pt idx="11">
                  <c:v>27.292651089711388</c:v>
                </c:pt>
                <c:pt idx="12">
                  <c:v>28.776098704816153</c:v>
                </c:pt>
                <c:pt idx="13">
                  <c:v>30.303288456380347</c:v>
                </c:pt>
                <c:pt idx="14">
                  <c:v>31.871405621910142</c:v>
                </c:pt>
                <c:pt idx="15">
                  <c:v>33.436630165427808</c:v>
                </c:pt>
                <c:pt idx="16">
                  <c:v>35.040212274197494</c:v>
                </c:pt>
                <c:pt idx="17">
                  <c:v>36.628663381053542</c:v>
                </c:pt>
                <c:pt idx="18">
                  <c:v>38.202669395164307</c:v>
                </c:pt>
                <c:pt idx="19">
                  <c:v>39.762863013242033</c:v>
                </c:pt>
                <c:pt idx="20">
                  <c:v>41.3098291456186</c:v>
                </c:pt>
                <c:pt idx="21">
                  <c:v>42.85394167216463</c:v>
                </c:pt>
                <c:pt idx="22">
                  <c:v>44.385373850932183</c:v>
                </c:pt>
                <c:pt idx="23">
                  <c:v>45.919592516004748</c:v>
                </c:pt>
                <c:pt idx="24">
                  <c:v>47.450981089819088</c:v>
                </c:pt>
                <c:pt idx="25">
                  <c:v>48.984889019065569</c:v>
                </c:pt>
                <c:pt idx="26">
                  <c:v>50.52106308776456</c:v>
                </c:pt>
                <c:pt idx="27">
                  <c:v>52.059267494893561</c:v>
                </c:pt>
                <c:pt idx="28">
                  <c:v>53.594634458478772</c:v>
                </c:pt>
                <c:pt idx="29">
                  <c:v>55.13181706990806</c:v>
                </c:pt>
                <c:pt idx="30">
                  <c:v>56.666164122645547</c:v>
                </c:pt>
                <c:pt idx="31">
                  <c:v>58.215463953513989</c:v>
                </c:pt>
                <c:pt idx="32">
                  <c:v>59.778932251997695</c:v>
                </c:pt>
                <c:pt idx="33">
                  <c:v>61.339516503986125</c:v>
                </c:pt>
                <c:pt idx="34">
                  <c:v>62.91353897539171</c:v>
                </c:pt>
                <c:pt idx="35">
                  <c:v>64.500308879658121</c:v>
                </c:pt>
                <c:pt idx="36">
                  <c:v>66.084151754201145</c:v>
                </c:pt>
                <c:pt idx="37">
                  <c:v>67.680097908508614</c:v>
                </c:pt>
                <c:pt idx="38">
                  <c:v>69.273100106154189</c:v>
                </c:pt>
                <c:pt idx="39">
                  <c:v>70.901177782403394</c:v>
                </c:pt>
                <c:pt idx="40">
                  <c:v>71.307100007341731</c:v>
                </c:pt>
                <c:pt idx="41">
                  <c:v>71.712271415305878</c:v>
                </c:pt>
                <c:pt idx="42">
                  <c:v>72.116693395049865</c:v>
                </c:pt>
                <c:pt idx="43">
                  <c:v>72.520367332758994</c:v>
                </c:pt>
                <c:pt idx="44">
                  <c:v>72.923294612054619</c:v>
                </c:pt>
                <c:pt idx="45">
                  <c:v>73.325476613998873</c:v>
                </c:pt>
                <c:pt idx="46">
                  <c:v>73.726914717099419</c:v>
                </c:pt>
                <c:pt idx="47">
                  <c:v>74.127610297314064</c:v>
                </c:pt>
                <c:pt idx="48">
                  <c:v>74.527564728055665</c:v>
                </c:pt>
                <c:pt idx="49">
                  <c:v>74.926779380196663</c:v>
                </c:pt>
                <c:pt idx="50">
                  <c:v>75.325255622073939</c:v>
                </c:pt>
                <c:pt idx="51">
                  <c:v>75.722994819493351</c:v>
                </c:pt>
                <c:pt idx="52">
                  <c:v>76.119998335734479</c:v>
                </c:pt>
                <c:pt idx="53">
                  <c:v>76.516267531555343</c:v>
                </c:pt>
                <c:pt idx="54">
                  <c:v>76.911803765197007</c:v>
                </c:pt>
                <c:pt idx="55">
                  <c:v>77.30660839238827</c:v>
                </c:pt>
                <c:pt idx="56">
                  <c:v>77.700682766350255</c:v>
                </c:pt>
                <c:pt idx="57">
                  <c:v>78.094028237801155</c:v>
                </c:pt>
                <c:pt idx="58">
                  <c:v>78.486646154960738</c:v>
                </c:pt>
                <c:pt idx="59">
                  <c:v>78.878537863555053</c:v>
                </c:pt>
                <c:pt idx="60">
                  <c:v>79.269704706821045</c:v>
                </c:pt>
                <c:pt idx="61">
                  <c:v>79.660148025511063</c:v>
                </c:pt>
                <c:pt idx="62">
                  <c:v>80.049869157897589</c:v>
                </c:pt>
                <c:pt idx="63">
                  <c:v>80.438869439777747</c:v>
                </c:pt>
                <c:pt idx="64">
                  <c:v>80.827150204477832</c:v>
                </c:pt>
                <c:pt idx="65">
                  <c:v>81.21471278285803</c:v>
                </c:pt>
                <c:pt idx="66">
                  <c:v>81.601558503316809</c:v>
                </c:pt>
                <c:pt idx="67">
                  <c:v>81.987688691795654</c:v>
                </c:pt>
                <c:pt idx="68">
                  <c:v>82.373104671783452</c:v>
                </c:pt>
                <c:pt idx="69">
                  <c:v>82.757807764321058</c:v>
                </c:pt>
                <c:pt idx="70">
                  <c:v>83.141799288005899</c:v>
                </c:pt>
                <c:pt idx="71">
                  <c:v>83.525080558996478</c:v>
                </c:pt>
                <c:pt idx="72">
                  <c:v>83.907652891016795</c:v>
                </c:pt>
                <c:pt idx="73">
                  <c:v>84.289517595360948</c:v>
                </c:pt>
                <c:pt idx="74">
                  <c:v>84.670675980897556</c:v>
                </c:pt>
                <c:pt idx="75">
                  <c:v>85.051129354074305</c:v>
                </c:pt>
                <c:pt idx="76">
                  <c:v>85.430879018922383</c:v>
                </c:pt>
                <c:pt idx="77">
                  <c:v>85.809926277061052</c:v>
                </c:pt>
                <c:pt idx="78">
                  <c:v>86.188272427701861</c:v>
                </c:pt>
                <c:pt idx="79">
                  <c:v>86.565918767653415</c:v>
                </c:pt>
                <c:pt idx="80">
                  <c:v>86.942866591325568</c:v>
                </c:pt>
                <c:pt idx="81">
                  <c:v>87.319117190734033</c:v>
                </c:pt>
                <c:pt idx="82">
                  <c:v>87.694671855504708</c:v>
                </c:pt>
                <c:pt idx="83">
                  <c:v>88.069531872878088</c:v>
                </c:pt>
                <c:pt idx="84">
                  <c:v>88.443698527713778</c:v>
                </c:pt>
                <c:pt idx="85">
                  <c:v>88.817173102494777</c:v>
                </c:pt>
                <c:pt idx="86">
                  <c:v>89.189956877331966</c:v>
                </c:pt>
                <c:pt idx="87">
                  <c:v>89.562051129968452</c:v>
                </c:pt>
                <c:pt idx="88">
                  <c:v>89.933457135783925</c:v>
                </c:pt>
                <c:pt idx="89">
                  <c:v>90.304176167799127</c:v>
                </c:pt>
                <c:pt idx="90">
                  <c:v>90.674209496680078</c:v>
                </c:pt>
                <c:pt idx="91">
                  <c:v>91.043558390742533</c:v>
                </c:pt>
                <c:pt idx="92">
                  <c:v>91.41222411595632</c:v>
                </c:pt>
                <c:pt idx="93">
                  <c:v>91.780207935949633</c:v>
                </c:pt>
                <c:pt idx="94">
                  <c:v>92.147511112013362</c:v>
                </c:pt>
                <c:pt idx="95">
                  <c:v>92.514134903105472</c:v>
                </c:pt>
                <c:pt idx="96">
                  <c:v>92.880080565855309</c:v>
                </c:pt>
                <c:pt idx="97">
                  <c:v>93.159842569492653</c:v>
                </c:pt>
                <c:pt idx="98">
                  <c:v>93.159842569492653</c:v>
                </c:pt>
                <c:pt idx="99">
                  <c:v>93.159842569492653</c:v>
                </c:pt>
                <c:pt idx="100">
                  <c:v>93.159842569492653</c:v>
                </c:pt>
                <c:pt idx="101">
                  <c:v>93.159842569492653</c:v>
                </c:pt>
                <c:pt idx="102">
                  <c:v>93.159842569492653</c:v>
                </c:pt>
                <c:pt idx="103">
                  <c:v>93.159842569492653</c:v>
                </c:pt>
                <c:pt idx="104">
                  <c:v>93.159842569492653</c:v>
                </c:pt>
                <c:pt idx="105">
                  <c:v>93.159842569492653</c:v>
                </c:pt>
                <c:pt idx="106">
                  <c:v>93.159842569492653</c:v>
                </c:pt>
                <c:pt idx="107">
                  <c:v>93.159842569492653</c:v>
                </c:pt>
                <c:pt idx="108">
                  <c:v>93.159842569492653</c:v>
                </c:pt>
                <c:pt idx="109">
                  <c:v>93.159842569492653</c:v>
                </c:pt>
                <c:pt idx="110">
                  <c:v>93.159842569492653</c:v>
                </c:pt>
                <c:pt idx="111">
                  <c:v>93.159842569492653</c:v>
                </c:pt>
                <c:pt idx="112">
                  <c:v>93.159842569492653</c:v>
                </c:pt>
                <c:pt idx="113">
                  <c:v>93.159842569492653</c:v>
                </c:pt>
                <c:pt idx="114">
                  <c:v>93.159842569492653</c:v>
                </c:pt>
                <c:pt idx="115">
                  <c:v>93.159842569492653</c:v>
                </c:pt>
                <c:pt idx="116">
                  <c:v>93.159842569492653</c:v>
                </c:pt>
                <c:pt idx="117">
                  <c:v>93.159842569492653</c:v>
                </c:pt>
                <c:pt idx="118">
                  <c:v>93.159842569492653</c:v>
                </c:pt>
                <c:pt idx="119">
                  <c:v>93.159842569492653</c:v>
                </c:pt>
                <c:pt idx="120">
                  <c:v>93.159842569492653</c:v>
                </c:pt>
                <c:pt idx="121">
                  <c:v>93.159842569492653</c:v>
                </c:pt>
                <c:pt idx="122">
                  <c:v>93.159842569492653</c:v>
                </c:pt>
                <c:pt idx="123">
                  <c:v>93.159842569492653</c:v>
                </c:pt>
                <c:pt idx="124">
                  <c:v>93.159842569492653</c:v>
                </c:pt>
                <c:pt idx="125">
                  <c:v>93.159842569492653</c:v>
                </c:pt>
                <c:pt idx="126">
                  <c:v>93.159842569492653</c:v>
                </c:pt>
                <c:pt idx="127">
                  <c:v>93.159842569492653</c:v>
                </c:pt>
                <c:pt idx="128">
                  <c:v>93.159842569492653</c:v>
                </c:pt>
                <c:pt idx="129">
                  <c:v>93.159842569492653</c:v>
                </c:pt>
                <c:pt idx="130">
                  <c:v>93.159842569492653</c:v>
                </c:pt>
                <c:pt idx="131">
                  <c:v>93.159842569492653</c:v>
                </c:pt>
                <c:pt idx="132">
                  <c:v>93.159842569492653</c:v>
                </c:pt>
                <c:pt idx="133">
                  <c:v>93.159842569492653</c:v>
                </c:pt>
                <c:pt idx="134">
                  <c:v>93.159842569492653</c:v>
                </c:pt>
                <c:pt idx="135">
                  <c:v>93.159842569492653</c:v>
                </c:pt>
                <c:pt idx="136">
                  <c:v>93.159842569492653</c:v>
                </c:pt>
                <c:pt idx="137">
                  <c:v>93.159842569492653</c:v>
                </c:pt>
                <c:pt idx="138">
                  <c:v>93.159842569492653</c:v>
                </c:pt>
                <c:pt idx="139">
                  <c:v>93.159842569492653</c:v>
                </c:pt>
                <c:pt idx="140">
                  <c:v>93.159842569492653</c:v>
                </c:pt>
                <c:pt idx="141">
                  <c:v>93.159842569492653</c:v>
                </c:pt>
                <c:pt idx="142">
                  <c:v>93.159842569492653</c:v>
                </c:pt>
                <c:pt idx="143">
                  <c:v>93.159842569492653</c:v>
                </c:pt>
                <c:pt idx="144">
                  <c:v>93.159842569492653</c:v>
                </c:pt>
                <c:pt idx="145">
                  <c:v>93.159842569492653</c:v>
                </c:pt>
                <c:pt idx="146">
                  <c:v>93.159842569492653</c:v>
                </c:pt>
                <c:pt idx="147">
                  <c:v>93.159842569492653</c:v>
                </c:pt>
                <c:pt idx="148">
                  <c:v>93.159842569492653</c:v>
                </c:pt>
                <c:pt idx="149">
                  <c:v>93.159842569492653</c:v>
                </c:pt>
                <c:pt idx="150">
                  <c:v>93.159842569492653</c:v>
                </c:pt>
                <c:pt idx="151">
                  <c:v>93.159842569492653</c:v>
                </c:pt>
                <c:pt idx="152">
                  <c:v>93.159842569492653</c:v>
                </c:pt>
                <c:pt idx="153">
                  <c:v>93.159842569492653</c:v>
                </c:pt>
                <c:pt idx="154">
                  <c:v>93.159842569492653</c:v>
                </c:pt>
                <c:pt idx="155">
                  <c:v>93.159842569492653</c:v>
                </c:pt>
                <c:pt idx="156">
                  <c:v>93.159842569492653</c:v>
                </c:pt>
                <c:pt idx="157">
                  <c:v>93.159842569492653</c:v>
                </c:pt>
                <c:pt idx="158">
                  <c:v>93.159842569492653</c:v>
                </c:pt>
                <c:pt idx="159">
                  <c:v>93.159842569492653</c:v>
                </c:pt>
                <c:pt idx="160">
                  <c:v>93.159842569492653</c:v>
                </c:pt>
                <c:pt idx="161">
                  <c:v>93.159842569492653</c:v>
                </c:pt>
                <c:pt idx="162">
                  <c:v>93.159842569492653</c:v>
                </c:pt>
                <c:pt idx="163">
                  <c:v>93.159842569492653</c:v>
                </c:pt>
                <c:pt idx="164">
                  <c:v>93.159842569492653</c:v>
                </c:pt>
                <c:pt idx="165">
                  <c:v>93.159842569492653</c:v>
                </c:pt>
                <c:pt idx="166">
                  <c:v>93.159842569492653</c:v>
                </c:pt>
                <c:pt idx="167">
                  <c:v>93.159842569492653</c:v>
                </c:pt>
                <c:pt idx="168">
                  <c:v>93.159842569492653</c:v>
                </c:pt>
                <c:pt idx="169">
                  <c:v>93.159842569492653</c:v>
                </c:pt>
                <c:pt idx="170">
                  <c:v>93.159842569492653</c:v>
                </c:pt>
                <c:pt idx="171">
                  <c:v>93.159842569492653</c:v>
                </c:pt>
                <c:pt idx="172">
                  <c:v>93.159842569492653</c:v>
                </c:pt>
                <c:pt idx="173">
                  <c:v>93.159842569492653</c:v>
                </c:pt>
                <c:pt idx="174">
                  <c:v>93.159842569492653</c:v>
                </c:pt>
                <c:pt idx="175">
                  <c:v>93.159842569492653</c:v>
                </c:pt>
                <c:pt idx="176">
                  <c:v>93.159842569492653</c:v>
                </c:pt>
                <c:pt idx="177">
                  <c:v>93.159842569492653</c:v>
                </c:pt>
                <c:pt idx="178">
                  <c:v>93.159842569492653</c:v>
                </c:pt>
                <c:pt idx="179">
                  <c:v>93.159842569492653</c:v>
                </c:pt>
                <c:pt idx="180">
                  <c:v>93.159842569492653</c:v>
                </c:pt>
                <c:pt idx="181">
                  <c:v>93.159842569492653</c:v>
                </c:pt>
                <c:pt idx="182">
                  <c:v>93.159842569492653</c:v>
                </c:pt>
                <c:pt idx="183">
                  <c:v>93.159842569492653</c:v>
                </c:pt>
                <c:pt idx="184">
                  <c:v>93.159842569492653</c:v>
                </c:pt>
                <c:pt idx="185">
                  <c:v>93.159842569492653</c:v>
                </c:pt>
                <c:pt idx="186">
                  <c:v>93.159842569492653</c:v>
                </c:pt>
                <c:pt idx="187">
                  <c:v>93.159842569492653</c:v>
                </c:pt>
                <c:pt idx="188">
                  <c:v>93.159842569492653</c:v>
                </c:pt>
                <c:pt idx="189">
                  <c:v>93.159842569492653</c:v>
                </c:pt>
                <c:pt idx="190">
                  <c:v>93.159842569492653</c:v>
                </c:pt>
                <c:pt idx="191">
                  <c:v>93.159842569492653</c:v>
                </c:pt>
                <c:pt idx="192">
                  <c:v>93.159842569492653</c:v>
                </c:pt>
                <c:pt idx="193">
                  <c:v>93.159842569492653</c:v>
                </c:pt>
                <c:pt idx="194">
                  <c:v>93.159842569492653</c:v>
                </c:pt>
                <c:pt idx="195">
                  <c:v>93.159842569492653</c:v>
                </c:pt>
                <c:pt idx="196">
                  <c:v>93.159842569492653</c:v>
                </c:pt>
                <c:pt idx="197">
                  <c:v>93.159842569492653</c:v>
                </c:pt>
                <c:pt idx="198">
                  <c:v>93.159842569492653</c:v>
                </c:pt>
                <c:pt idx="199">
                  <c:v>93.159842569492653</c:v>
                </c:pt>
                <c:pt idx="200">
                  <c:v>93.159842569492653</c:v>
                </c:pt>
                <c:pt idx="201">
                  <c:v>93.159842569492653</c:v>
                </c:pt>
                <c:pt idx="202">
                  <c:v>93.159842569492653</c:v>
                </c:pt>
                <c:pt idx="203">
                  <c:v>93.159842569492653</c:v>
                </c:pt>
                <c:pt idx="204">
                  <c:v>93.159842569492653</c:v>
                </c:pt>
                <c:pt idx="205">
                  <c:v>93.159842569492653</c:v>
                </c:pt>
                <c:pt idx="206">
                  <c:v>93.159842569492653</c:v>
                </c:pt>
                <c:pt idx="207">
                  <c:v>93.159842569492653</c:v>
                </c:pt>
                <c:pt idx="208">
                  <c:v>93.159842569492653</c:v>
                </c:pt>
                <c:pt idx="209">
                  <c:v>93.159842569492653</c:v>
                </c:pt>
                <c:pt idx="210">
                  <c:v>93.159842569492653</c:v>
                </c:pt>
                <c:pt idx="211">
                  <c:v>93.159842569492653</c:v>
                </c:pt>
                <c:pt idx="212">
                  <c:v>93.159842569492653</c:v>
                </c:pt>
                <c:pt idx="213">
                  <c:v>93.159842569492653</c:v>
                </c:pt>
                <c:pt idx="214">
                  <c:v>93.159842569492653</c:v>
                </c:pt>
                <c:pt idx="215">
                  <c:v>93.159842569492653</c:v>
                </c:pt>
                <c:pt idx="216">
                  <c:v>93.159842569492653</c:v>
                </c:pt>
                <c:pt idx="217">
                  <c:v>93.159842569492653</c:v>
                </c:pt>
                <c:pt idx="218">
                  <c:v>93.159842569492653</c:v>
                </c:pt>
                <c:pt idx="219">
                  <c:v>93.159842569492653</c:v>
                </c:pt>
                <c:pt idx="220">
                  <c:v>93.159842569492653</c:v>
                </c:pt>
                <c:pt idx="221">
                  <c:v>93.159842569492653</c:v>
                </c:pt>
                <c:pt idx="222">
                  <c:v>93.159842569492653</c:v>
                </c:pt>
                <c:pt idx="223">
                  <c:v>93.159842569492653</c:v>
                </c:pt>
                <c:pt idx="224">
                  <c:v>93.159842569492653</c:v>
                </c:pt>
                <c:pt idx="225">
                  <c:v>93.159842569492653</c:v>
                </c:pt>
                <c:pt idx="226">
                  <c:v>93.159842569492653</c:v>
                </c:pt>
                <c:pt idx="227">
                  <c:v>93.159842569492653</c:v>
                </c:pt>
                <c:pt idx="228">
                  <c:v>93.159842569492653</c:v>
                </c:pt>
                <c:pt idx="229">
                  <c:v>93.159842569492653</c:v>
                </c:pt>
                <c:pt idx="230">
                  <c:v>93.159842569492653</c:v>
                </c:pt>
                <c:pt idx="231">
                  <c:v>93.159842569492653</c:v>
                </c:pt>
                <c:pt idx="232">
                  <c:v>93.159842569492653</c:v>
                </c:pt>
                <c:pt idx="233">
                  <c:v>93.159842569492653</c:v>
                </c:pt>
                <c:pt idx="234">
                  <c:v>93.159842569492653</c:v>
                </c:pt>
                <c:pt idx="235">
                  <c:v>93.159842569492653</c:v>
                </c:pt>
                <c:pt idx="236">
                  <c:v>93.159842569492653</c:v>
                </c:pt>
                <c:pt idx="237">
                  <c:v>93.159842569492653</c:v>
                </c:pt>
                <c:pt idx="238">
                  <c:v>93.159842569492653</c:v>
                </c:pt>
                <c:pt idx="239">
                  <c:v>93.159842569492653</c:v>
                </c:pt>
                <c:pt idx="240">
                  <c:v>93.159842569492653</c:v>
                </c:pt>
                <c:pt idx="241">
                  <c:v>93.159842569492653</c:v>
                </c:pt>
                <c:pt idx="242">
                  <c:v>93.159842569492653</c:v>
                </c:pt>
                <c:pt idx="243">
                  <c:v>93.159842569492653</c:v>
                </c:pt>
                <c:pt idx="244">
                  <c:v>93.159842569492653</c:v>
                </c:pt>
                <c:pt idx="245">
                  <c:v>93.159842569492653</c:v>
                </c:pt>
                <c:pt idx="246">
                  <c:v>93.159842569492653</c:v>
                </c:pt>
                <c:pt idx="247">
                  <c:v>93.159842569492653</c:v>
                </c:pt>
                <c:pt idx="248">
                  <c:v>93.159842569492653</c:v>
                </c:pt>
                <c:pt idx="249">
                  <c:v>93.159842569492653</c:v>
                </c:pt>
                <c:pt idx="250">
                  <c:v>93.159842569492653</c:v>
                </c:pt>
                <c:pt idx="251">
                  <c:v>93.159842569492653</c:v>
                </c:pt>
                <c:pt idx="252">
                  <c:v>93.159842569492653</c:v>
                </c:pt>
                <c:pt idx="253">
                  <c:v>93.159842569492653</c:v>
                </c:pt>
                <c:pt idx="254">
                  <c:v>93.159842569492653</c:v>
                </c:pt>
                <c:pt idx="255">
                  <c:v>93.159842569492653</c:v>
                </c:pt>
                <c:pt idx="256">
                  <c:v>93.159842569492653</c:v>
                </c:pt>
                <c:pt idx="257">
                  <c:v>93.159842569492653</c:v>
                </c:pt>
                <c:pt idx="258">
                  <c:v>93.159842569492653</c:v>
                </c:pt>
                <c:pt idx="259">
                  <c:v>93.159842569492653</c:v>
                </c:pt>
                <c:pt idx="260">
                  <c:v>93.159842569492653</c:v>
                </c:pt>
                <c:pt idx="261">
                  <c:v>93.159842569492653</c:v>
                </c:pt>
                <c:pt idx="262">
                  <c:v>93.159842569492653</c:v>
                </c:pt>
                <c:pt idx="263">
                  <c:v>93.159842569492653</c:v>
                </c:pt>
                <c:pt idx="264">
                  <c:v>93.159842569492653</c:v>
                </c:pt>
                <c:pt idx="265">
                  <c:v>93.159842569492653</c:v>
                </c:pt>
                <c:pt idx="266">
                  <c:v>93.159842569492653</c:v>
                </c:pt>
                <c:pt idx="267">
                  <c:v>93.159842569492653</c:v>
                </c:pt>
                <c:pt idx="268">
                  <c:v>93.159842569492653</c:v>
                </c:pt>
                <c:pt idx="269">
                  <c:v>93.159842569492653</c:v>
                </c:pt>
                <c:pt idx="270">
                  <c:v>93.159842569492653</c:v>
                </c:pt>
                <c:pt idx="271">
                  <c:v>93.159842569492653</c:v>
                </c:pt>
                <c:pt idx="272">
                  <c:v>93.159842569492653</c:v>
                </c:pt>
                <c:pt idx="273">
                  <c:v>93.159842569492653</c:v>
                </c:pt>
                <c:pt idx="274">
                  <c:v>93.159842569492653</c:v>
                </c:pt>
                <c:pt idx="275">
                  <c:v>93.159842569492653</c:v>
                </c:pt>
                <c:pt idx="276">
                  <c:v>93.159842569492653</c:v>
                </c:pt>
                <c:pt idx="277">
                  <c:v>93.159842569492653</c:v>
                </c:pt>
                <c:pt idx="278">
                  <c:v>93.159842569492653</c:v>
                </c:pt>
                <c:pt idx="279">
                  <c:v>93.159842569492653</c:v>
                </c:pt>
                <c:pt idx="280">
                  <c:v>93.159842569492653</c:v>
                </c:pt>
                <c:pt idx="281">
                  <c:v>91.343089265468521</c:v>
                </c:pt>
                <c:pt idx="282">
                  <c:v>89.526335961444403</c:v>
                </c:pt>
                <c:pt idx="283">
                  <c:v>87.709582657420256</c:v>
                </c:pt>
                <c:pt idx="284">
                  <c:v>85.892829353396124</c:v>
                </c:pt>
                <c:pt idx="285">
                  <c:v>84.076076049372006</c:v>
                </c:pt>
                <c:pt idx="286">
                  <c:v>82.259322745347873</c:v>
                </c:pt>
                <c:pt idx="287">
                  <c:v>80.442569441323755</c:v>
                </c:pt>
                <c:pt idx="288">
                  <c:v>78.625816137299608</c:v>
                </c:pt>
                <c:pt idx="289">
                  <c:v>76.80906283327549</c:v>
                </c:pt>
                <c:pt idx="290">
                  <c:v>74.992309529251372</c:v>
                </c:pt>
                <c:pt idx="291">
                  <c:v>73.175556225227254</c:v>
                </c:pt>
                <c:pt idx="292">
                  <c:v>71.358802921203122</c:v>
                </c:pt>
                <c:pt idx="293">
                  <c:v>69.542049617178989</c:v>
                </c:pt>
                <c:pt idx="294">
                  <c:v>67.725296313154857</c:v>
                </c:pt>
                <c:pt idx="295">
                  <c:v>65.908543009130724</c:v>
                </c:pt>
                <c:pt idx="296">
                  <c:v>64.091789705106606</c:v>
                </c:pt>
                <c:pt idx="297">
                  <c:v>62.275036401082467</c:v>
                </c:pt>
                <c:pt idx="298">
                  <c:v>60.45828309705832</c:v>
                </c:pt>
                <c:pt idx="299">
                  <c:v>58.641529793034174</c:v>
                </c:pt>
                <c:pt idx="300">
                  <c:v>58.641529793034174</c:v>
                </c:pt>
                <c:pt idx="301">
                  <c:v>58.641529793034174</c:v>
                </c:pt>
                <c:pt idx="302">
                  <c:v>58.641529793034174</c:v>
                </c:pt>
                <c:pt idx="303">
                  <c:v>58.641529793034174</c:v>
                </c:pt>
                <c:pt idx="304">
                  <c:v>58.641529793034174</c:v>
                </c:pt>
                <c:pt idx="305">
                  <c:v>58.641529793034174</c:v>
                </c:pt>
                <c:pt idx="306">
                  <c:v>58.641529793034174</c:v>
                </c:pt>
                <c:pt idx="307">
                  <c:v>58.641529793034174</c:v>
                </c:pt>
                <c:pt idx="308">
                  <c:v>58.641529793034174</c:v>
                </c:pt>
                <c:pt idx="309">
                  <c:v>58.641529793034174</c:v>
                </c:pt>
                <c:pt idx="310">
                  <c:v>58.641529793034174</c:v>
                </c:pt>
                <c:pt idx="311">
                  <c:v>58.641529793034174</c:v>
                </c:pt>
                <c:pt idx="312">
                  <c:v>58.641529793034174</c:v>
                </c:pt>
                <c:pt idx="313">
                  <c:v>58.641529793034174</c:v>
                </c:pt>
                <c:pt idx="314">
                  <c:v>58.641529793034174</c:v>
                </c:pt>
                <c:pt idx="315">
                  <c:v>58.641529793034174</c:v>
                </c:pt>
                <c:pt idx="316">
                  <c:v>58.641529793034174</c:v>
                </c:pt>
                <c:pt idx="317">
                  <c:v>58.641529793034174</c:v>
                </c:pt>
                <c:pt idx="318">
                  <c:v>58.641529793034174</c:v>
                </c:pt>
                <c:pt idx="319">
                  <c:v>58.641529793034174</c:v>
                </c:pt>
                <c:pt idx="320">
                  <c:v>58.641529793034174</c:v>
                </c:pt>
                <c:pt idx="321">
                  <c:v>58.641529793034174</c:v>
                </c:pt>
                <c:pt idx="322">
                  <c:v>58.641529793034174</c:v>
                </c:pt>
                <c:pt idx="323">
                  <c:v>58.641529793034174</c:v>
                </c:pt>
                <c:pt idx="324">
                  <c:v>58.641529793034174</c:v>
                </c:pt>
                <c:pt idx="325">
                  <c:v>58.641529793034174</c:v>
                </c:pt>
                <c:pt idx="326">
                  <c:v>58.641529793034174</c:v>
                </c:pt>
                <c:pt idx="327">
                  <c:v>58.641529793034174</c:v>
                </c:pt>
                <c:pt idx="328">
                  <c:v>58.641529793034174</c:v>
                </c:pt>
                <c:pt idx="329">
                  <c:v>58.641529793034174</c:v>
                </c:pt>
                <c:pt idx="330">
                  <c:v>58.641529793034174</c:v>
                </c:pt>
                <c:pt idx="331">
                  <c:v>58.641529793034174</c:v>
                </c:pt>
                <c:pt idx="332">
                  <c:v>58.641529793034174</c:v>
                </c:pt>
                <c:pt idx="333">
                  <c:v>58.641529793034174</c:v>
                </c:pt>
                <c:pt idx="334">
                  <c:v>58.641529793034174</c:v>
                </c:pt>
                <c:pt idx="335">
                  <c:v>58.641529793034174</c:v>
                </c:pt>
                <c:pt idx="336">
                  <c:v>58.641529793034174</c:v>
                </c:pt>
                <c:pt idx="337">
                  <c:v>58.641529793034174</c:v>
                </c:pt>
                <c:pt idx="338">
                  <c:v>58.641529793034174</c:v>
                </c:pt>
                <c:pt idx="339">
                  <c:v>58.641529793034174</c:v>
                </c:pt>
                <c:pt idx="340">
                  <c:v>58.641529793034174</c:v>
                </c:pt>
                <c:pt idx="341">
                  <c:v>58.641529793034174</c:v>
                </c:pt>
                <c:pt idx="342">
                  <c:v>58.641529793034174</c:v>
                </c:pt>
                <c:pt idx="343">
                  <c:v>58.641529793034174</c:v>
                </c:pt>
                <c:pt idx="344">
                  <c:v>58.641529793034174</c:v>
                </c:pt>
                <c:pt idx="345">
                  <c:v>58.641529793034174</c:v>
                </c:pt>
                <c:pt idx="346">
                  <c:v>58.641529793034174</c:v>
                </c:pt>
                <c:pt idx="347">
                  <c:v>58.641529793034174</c:v>
                </c:pt>
                <c:pt idx="348">
                  <c:v>58.641529793034174</c:v>
                </c:pt>
                <c:pt idx="349">
                  <c:v>58.641529793034174</c:v>
                </c:pt>
                <c:pt idx="350">
                  <c:v>58.641529793034174</c:v>
                </c:pt>
                <c:pt idx="351">
                  <c:v>58.641529793034174</c:v>
                </c:pt>
                <c:pt idx="352">
                  <c:v>58.641529793034174</c:v>
                </c:pt>
                <c:pt idx="353">
                  <c:v>58.641529793034174</c:v>
                </c:pt>
                <c:pt idx="354">
                  <c:v>58.641529793034174</c:v>
                </c:pt>
                <c:pt idx="355">
                  <c:v>58.641529793034174</c:v>
                </c:pt>
                <c:pt idx="356">
                  <c:v>58.641529793034174</c:v>
                </c:pt>
                <c:pt idx="357">
                  <c:v>58.641529793034174</c:v>
                </c:pt>
                <c:pt idx="358">
                  <c:v>58.641529793034174</c:v>
                </c:pt>
                <c:pt idx="359">
                  <c:v>58.641529793034174</c:v>
                </c:pt>
                <c:pt idx="360">
                  <c:v>58.641529793034174</c:v>
                </c:pt>
                <c:pt idx="361">
                  <c:v>58.641529793034174</c:v>
                </c:pt>
                <c:pt idx="362">
                  <c:v>58.641529793034174</c:v>
                </c:pt>
                <c:pt idx="363">
                  <c:v>58.641529793034174</c:v>
                </c:pt>
                <c:pt idx="364">
                  <c:v>58.641529793034174</c:v>
                </c:pt>
                <c:pt idx="365">
                  <c:v>58.641529793034174</c:v>
                </c:pt>
                <c:pt idx="366">
                  <c:v>58.641529793034174</c:v>
                </c:pt>
                <c:pt idx="367">
                  <c:v>58.641529793034174</c:v>
                </c:pt>
                <c:pt idx="368">
                  <c:v>58.641529793034174</c:v>
                </c:pt>
                <c:pt idx="369">
                  <c:v>58.641529793034174</c:v>
                </c:pt>
                <c:pt idx="370">
                  <c:v>58.641529793034174</c:v>
                </c:pt>
                <c:pt idx="371">
                  <c:v>58.641529793034174</c:v>
                </c:pt>
                <c:pt idx="372">
                  <c:v>58.641529793034174</c:v>
                </c:pt>
                <c:pt idx="373">
                  <c:v>58.641529793034174</c:v>
                </c:pt>
                <c:pt idx="374">
                  <c:v>58.641529793034174</c:v>
                </c:pt>
                <c:pt idx="375">
                  <c:v>58.641529793034174</c:v>
                </c:pt>
                <c:pt idx="376">
                  <c:v>58.641529793034174</c:v>
                </c:pt>
                <c:pt idx="377">
                  <c:v>58.641529793034174</c:v>
                </c:pt>
                <c:pt idx="378">
                  <c:v>58.641529793034174</c:v>
                </c:pt>
                <c:pt idx="379">
                  <c:v>58.641529793034174</c:v>
                </c:pt>
                <c:pt idx="380">
                  <c:v>58.641529793034174</c:v>
                </c:pt>
                <c:pt idx="381">
                  <c:v>58.641529793034174</c:v>
                </c:pt>
                <c:pt idx="382">
                  <c:v>58.641529793034174</c:v>
                </c:pt>
                <c:pt idx="383">
                  <c:v>58.641529793034174</c:v>
                </c:pt>
                <c:pt idx="384">
                  <c:v>58.641529793034174</c:v>
                </c:pt>
                <c:pt idx="385">
                  <c:v>58.641529793034174</c:v>
                </c:pt>
                <c:pt idx="386">
                  <c:v>58.641529793034174</c:v>
                </c:pt>
                <c:pt idx="387">
                  <c:v>58.641529793034174</c:v>
                </c:pt>
                <c:pt idx="388">
                  <c:v>58.641529793034174</c:v>
                </c:pt>
                <c:pt idx="389">
                  <c:v>58.641529793034174</c:v>
                </c:pt>
                <c:pt idx="390">
                  <c:v>58.641529793034174</c:v>
                </c:pt>
                <c:pt idx="391">
                  <c:v>58.641529793034174</c:v>
                </c:pt>
                <c:pt idx="392">
                  <c:v>58.641529793034174</c:v>
                </c:pt>
                <c:pt idx="393">
                  <c:v>58.641529793034174</c:v>
                </c:pt>
                <c:pt idx="394">
                  <c:v>58.641529793034174</c:v>
                </c:pt>
                <c:pt idx="395">
                  <c:v>58.641529793034174</c:v>
                </c:pt>
                <c:pt idx="396">
                  <c:v>58.641529793034174</c:v>
                </c:pt>
                <c:pt idx="397">
                  <c:v>58.641529793034174</c:v>
                </c:pt>
                <c:pt idx="398">
                  <c:v>58.641529793034174</c:v>
                </c:pt>
                <c:pt idx="399">
                  <c:v>58.641529793034174</c:v>
                </c:pt>
                <c:pt idx="400">
                  <c:v>58.641529793034174</c:v>
                </c:pt>
                <c:pt idx="401">
                  <c:v>58.641529793034174</c:v>
                </c:pt>
                <c:pt idx="402">
                  <c:v>58.641529793034174</c:v>
                </c:pt>
                <c:pt idx="403">
                  <c:v>58.641529793034174</c:v>
                </c:pt>
                <c:pt idx="404">
                  <c:v>58.641529793034174</c:v>
                </c:pt>
                <c:pt idx="405">
                  <c:v>58.641529793034174</c:v>
                </c:pt>
                <c:pt idx="406">
                  <c:v>58.641529793034174</c:v>
                </c:pt>
                <c:pt idx="407">
                  <c:v>58.641529793034174</c:v>
                </c:pt>
                <c:pt idx="408">
                  <c:v>58.641529793034174</c:v>
                </c:pt>
                <c:pt idx="409">
                  <c:v>58.641529793034174</c:v>
                </c:pt>
                <c:pt idx="410">
                  <c:v>58.641529793034174</c:v>
                </c:pt>
                <c:pt idx="411">
                  <c:v>58.641529793034174</c:v>
                </c:pt>
                <c:pt idx="412">
                  <c:v>58.641529793034174</c:v>
                </c:pt>
                <c:pt idx="413">
                  <c:v>58.641529793034174</c:v>
                </c:pt>
                <c:pt idx="414">
                  <c:v>58.641529793034174</c:v>
                </c:pt>
                <c:pt idx="415">
                  <c:v>58.641529793034174</c:v>
                </c:pt>
                <c:pt idx="416">
                  <c:v>58.641529793034174</c:v>
                </c:pt>
                <c:pt idx="417">
                  <c:v>58.641529793034174</c:v>
                </c:pt>
                <c:pt idx="418">
                  <c:v>58.641529793034174</c:v>
                </c:pt>
                <c:pt idx="419">
                  <c:v>58.641529793034174</c:v>
                </c:pt>
                <c:pt idx="420">
                  <c:v>58.641529793034174</c:v>
                </c:pt>
                <c:pt idx="421">
                  <c:v>58.641529793034174</c:v>
                </c:pt>
                <c:pt idx="422">
                  <c:v>58.641529793034174</c:v>
                </c:pt>
                <c:pt idx="423">
                  <c:v>58.641529793034174</c:v>
                </c:pt>
                <c:pt idx="424">
                  <c:v>58.641529793034174</c:v>
                </c:pt>
                <c:pt idx="425">
                  <c:v>58.641529793034174</c:v>
                </c:pt>
                <c:pt idx="426">
                  <c:v>58.641529793034174</c:v>
                </c:pt>
                <c:pt idx="427">
                  <c:v>58.641529793034174</c:v>
                </c:pt>
                <c:pt idx="428">
                  <c:v>58.641529793034174</c:v>
                </c:pt>
                <c:pt idx="429">
                  <c:v>58.641529793034174</c:v>
                </c:pt>
                <c:pt idx="430">
                  <c:v>58.641529793034174</c:v>
                </c:pt>
                <c:pt idx="431">
                  <c:v>58.641529793034174</c:v>
                </c:pt>
                <c:pt idx="432">
                  <c:v>58.641529793034174</c:v>
                </c:pt>
                <c:pt idx="433">
                  <c:v>58.641529793034174</c:v>
                </c:pt>
                <c:pt idx="434">
                  <c:v>58.641529793034174</c:v>
                </c:pt>
                <c:pt idx="435">
                  <c:v>58.641529793034174</c:v>
                </c:pt>
                <c:pt idx="436">
                  <c:v>58.641529793034174</c:v>
                </c:pt>
                <c:pt idx="437">
                  <c:v>58.641529793034174</c:v>
                </c:pt>
                <c:pt idx="438">
                  <c:v>58.641529793034174</c:v>
                </c:pt>
                <c:pt idx="439">
                  <c:v>58.641529793034174</c:v>
                </c:pt>
                <c:pt idx="440">
                  <c:v>58.641529793034174</c:v>
                </c:pt>
                <c:pt idx="441">
                  <c:v>58.641529793034174</c:v>
                </c:pt>
                <c:pt idx="442">
                  <c:v>58.641529793034174</c:v>
                </c:pt>
                <c:pt idx="443">
                  <c:v>58.641529793034174</c:v>
                </c:pt>
                <c:pt idx="444">
                  <c:v>58.641529793034174</c:v>
                </c:pt>
                <c:pt idx="445">
                  <c:v>58.641529793034174</c:v>
                </c:pt>
                <c:pt idx="446">
                  <c:v>58.641529793034174</c:v>
                </c:pt>
                <c:pt idx="447">
                  <c:v>58.641529793034174</c:v>
                </c:pt>
                <c:pt idx="448">
                  <c:v>58.641529793034174</c:v>
                </c:pt>
                <c:pt idx="449">
                  <c:v>58.641529793034174</c:v>
                </c:pt>
                <c:pt idx="450">
                  <c:v>58.641529793034174</c:v>
                </c:pt>
                <c:pt idx="451">
                  <c:v>58.641529793034174</c:v>
                </c:pt>
                <c:pt idx="452">
                  <c:v>58.641529793034174</c:v>
                </c:pt>
                <c:pt idx="453">
                  <c:v>58.641529793034174</c:v>
                </c:pt>
                <c:pt idx="454">
                  <c:v>58.641529793034174</c:v>
                </c:pt>
                <c:pt idx="455">
                  <c:v>58.641529793034174</c:v>
                </c:pt>
                <c:pt idx="456">
                  <c:v>58.641529793034174</c:v>
                </c:pt>
                <c:pt idx="457">
                  <c:v>58.641529793034174</c:v>
                </c:pt>
                <c:pt idx="458">
                  <c:v>58.641529793034174</c:v>
                </c:pt>
                <c:pt idx="459">
                  <c:v>58.641529793034174</c:v>
                </c:pt>
                <c:pt idx="460">
                  <c:v>58.641529793034174</c:v>
                </c:pt>
                <c:pt idx="461">
                  <c:v>58.641529793034174</c:v>
                </c:pt>
                <c:pt idx="462">
                  <c:v>58.641529793034174</c:v>
                </c:pt>
                <c:pt idx="463">
                  <c:v>58.641529793034174</c:v>
                </c:pt>
                <c:pt idx="464">
                  <c:v>58.641529793034174</c:v>
                </c:pt>
                <c:pt idx="465">
                  <c:v>58.641529793034174</c:v>
                </c:pt>
                <c:pt idx="466">
                  <c:v>58.641529793034174</c:v>
                </c:pt>
                <c:pt idx="467">
                  <c:v>58.641529793034174</c:v>
                </c:pt>
                <c:pt idx="468">
                  <c:v>58.641529793034174</c:v>
                </c:pt>
                <c:pt idx="469">
                  <c:v>58.641529793034174</c:v>
                </c:pt>
                <c:pt idx="470">
                  <c:v>59.07012816439336</c:v>
                </c:pt>
                <c:pt idx="471">
                  <c:v>59.497933775680373</c:v>
                </c:pt>
                <c:pt idx="472">
                  <c:v>59.924948093229638</c:v>
                </c:pt>
                <c:pt idx="473">
                  <c:v>60.351172580663288</c:v>
                </c:pt>
                <c:pt idx="474">
                  <c:v>60.776608698896347</c:v>
                </c:pt>
                <c:pt idx="475">
                  <c:v>61.201257906141564</c:v>
                </c:pt>
                <c:pt idx="476">
                  <c:v>61.625121657914541</c:v>
                </c:pt>
                <c:pt idx="477">
                  <c:v>62.048201407038675</c:v>
                </c:pt>
                <c:pt idx="478">
                  <c:v>62.470498603650121</c:v>
                </c:pt>
                <c:pt idx="479">
                  <c:v>62.892014695202775</c:v>
                </c:pt>
                <c:pt idx="480">
                  <c:v>63.312751126473231</c:v>
                </c:pt>
                <c:pt idx="481">
                  <c:v>63.73270933956578</c:v>
                </c:pt>
                <c:pt idx="482">
                  <c:v>64.151890773917316</c:v>
                </c:pt>
                <c:pt idx="483">
                  <c:v>64.570296866302215</c:v>
                </c:pt>
                <c:pt idx="484">
                  <c:v>64.987929050837351</c:v>
                </c:pt>
                <c:pt idx="485">
                  <c:v>65.404788758986982</c:v>
                </c:pt>
                <c:pt idx="486">
                  <c:v>65.820877419567594</c:v>
                </c:pt>
                <c:pt idx="487">
                  <c:v>66.236196458752914</c:v>
                </c:pt>
                <c:pt idx="488">
                  <c:v>66.65074730007872</c:v>
                </c:pt>
                <c:pt idx="489">
                  <c:v>67.064531364447731</c:v>
                </c:pt>
                <c:pt idx="490">
                  <c:v>67.477550070134427</c:v>
                </c:pt>
                <c:pt idx="491">
                  <c:v>67.889804832790105</c:v>
                </c:pt>
                <c:pt idx="492">
                  <c:v>68.301297065447471</c:v>
                </c:pt>
                <c:pt idx="493">
                  <c:v>68.712028178525642</c:v>
                </c:pt>
                <c:pt idx="494">
                  <c:v>69.121999579834949</c:v>
                </c:pt>
                <c:pt idx="495">
                  <c:v>69.53121267458171</c:v>
                </c:pt>
                <c:pt idx="496">
                  <c:v>69.939668865373164</c:v>
                </c:pt>
                <c:pt idx="497">
                  <c:v>70.34736955222219</c:v>
                </c:pt>
                <c:pt idx="498">
                  <c:v>70.754316132552091</c:v>
                </c:pt>
                <c:pt idx="499">
                  <c:v>71.160510001201473</c:v>
                </c:pt>
                <c:pt idx="500">
                  <c:v>71.565952550428875</c:v>
                </c:pt>
                <c:pt idx="501">
                  <c:v>71.970645169917717</c:v>
                </c:pt>
                <c:pt idx="502">
                  <c:v>72.374589246780971</c:v>
                </c:pt>
                <c:pt idx="503">
                  <c:v>72.777786165565871</c:v>
                </c:pt>
                <c:pt idx="504">
                  <c:v>73.180237308258796</c:v>
                </c:pt>
                <c:pt idx="505">
                  <c:v>73.581944054289835</c:v>
                </c:pt>
                <c:pt idx="506">
                  <c:v>73.982907780537701</c:v>
                </c:pt>
                <c:pt idx="507">
                  <c:v>74.38312986133424</c:v>
                </c:pt>
                <c:pt idx="508">
                  <c:v>74.782611668469343</c:v>
                </c:pt>
                <c:pt idx="509">
                  <c:v>75.181354571195513</c:v>
                </c:pt>
                <c:pt idx="510">
                  <c:v>75.579359936232663</c:v>
                </c:pt>
                <c:pt idx="511">
                  <c:v>75.976629127772682</c:v>
                </c:pt>
                <c:pt idx="512">
                  <c:v>76.373163507484207</c:v>
                </c:pt>
                <c:pt idx="513">
                  <c:v>76.768964434517244</c:v>
                </c:pt>
                <c:pt idx="514">
                  <c:v>77.16403326550784</c:v>
                </c:pt>
                <c:pt idx="515">
                  <c:v>77.55837135458269</c:v>
                </c:pt>
                <c:pt idx="516">
                  <c:v>77.951980053363869</c:v>
                </c:pt>
                <c:pt idx="517">
                  <c:v>78.344860710973407</c:v>
                </c:pt>
                <c:pt idx="518">
                  <c:v>78.737014674037908</c:v>
                </c:pt>
                <c:pt idx="519">
                  <c:v>79.128443286693212</c:v>
                </c:pt>
                <c:pt idx="520">
                  <c:v>79.519147890588911</c:v>
                </c:pt>
                <c:pt idx="521">
                  <c:v>79.735324930501747</c:v>
                </c:pt>
                <c:pt idx="522">
                  <c:v>79.777349601831517</c:v>
                </c:pt>
                <c:pt idx="523">
                  <c:v>79.645648769271034</c:v>
                </c:pt>
                <c:pt idx="524">
                  <c:v>79.340700839329884</c:v>
                </c:pt>
                <c:pt idx="525">
                  <c:v>78.863035617153642</c:v>
                </c:pt>
                <c:pt idx="526">
                  <c:v>78.213234147681632</c:v>
                </c:pt>
                <c:pt idx="527">
                  <c:v>77.391928541191902</c:v>
                </c:pt>
                <c:pt idx="528">
                  <c:v>76.399801783286676</c:v>
                </c:pt>
                <c:pt idx="529">
                  <c:v>75.40951011980259</c:v>
                </c:pt>
                <c:pt idx="530">
                  <c:v>74.421050156444025</c:v>
                </c:pt>
                <c:pt idx="531">
                  <c:v>73.434418505193563</c:v>
                </c:pt>
                <c:pt idx="532">
                  <c:v>72.449611784300515</c:v>
                </c:pt>
                <c:pt idx="533">
                  <c:v>71.466626618269274</c:v>
                </c:pt>
                <c:pt idx="534">
                  <c:v>70.485459637847768</c:v>
                </c:pt>
                <c:pt idx="535">
                  <c:v>69.506107480015828</c:v>
                </c:pt>
                <c:pt idx="536">
                  <c:v>68.528566787973759</c:v>
                </c:pt>
                <c:pt idx="537">
                  <c:v>67.552834211130786</c:v>
                </c:pt>
                <c:pt idx="538">
                  <c:v>66.578906405093548</c:v>
                </c:pt>
                <c:pt idx="539">
                  <c:v>65.779120316915268</c:v>
                </c:pt>
                <c:pt idx="540">
                  <c:v>65.153519605846995</c:v>
                </c:pt>
                <c:pt idx="541">
                  <c:v>64.702095805873796</c:v>
                </c:pt>
                <c:pt idx="542">
                  <c:v>64.424788326567082</c:v>
                </c:pt>
                <c:pt idx="543">
                  <c:v>64.321484469818202</c:v>
                </c:pt>
                <c:pt idx="544">
                  <c:v>64.392019462447337</c:v>
                </c:pt>
                <c:pt idx="545">
                  <c:v>64.636176504678389</c:v>
                </c:pt>
                <c:pt idx="546">
                  <c:v>65.053686834464727</c:v>
                </c:pt>
                <c:pt idx="547">
                  <c:v>65.470424913255087</c:v>
                </c:pt>
                <c:pt idx="548">
                  <c:v>65.886392169449053</c:v>
                </c:pt>
                <c:pt idx="549">
                  <c:v>66.301590028804242</c:v>
                </c:pt>
                <c:pt idx="550">
                  <c:v>66.889824808832373</c:v>
                </c:pt>
                <c:pt idx="551">
                  <c:v>67.650724071312737</c:v>
                </c:pt>
                <c:pt idx="552">
                  <c:v>68.583863703631906</c:v>
                </c:pt>
                <c:pt idx="553">
                  <c:v>69.688768046269189</c:v>
                </c:pt>
                <c:pt idx="554">
                  <c:v>70.964910035987018</c:v>
                </c:pt>
                <c:pt idx="555">
                  <c:v>72.411711364682347</c:v>
                </c:pt>
                <c:pt idx="556">
                  <c:v>74.028542653851247</c:v>
                </c:pt>
                <c:pt idx="557">
                  <c:v>75.814723644612826</c:v>
                </c:pt>
                <c:pt idx="558">
                  <c:v>77.59760081280821</c:v>
                </c:pt>
                <c:pt idx="559">
                  <c:v>79.377180269376666</c:v>
                </c:pt>
                <c:pt idx="560">
                  <c:v>81.153468113954361</c:v>
                </c:pt>
                <c:pt idx="561">
                  <c:v>82.926470434895151</c:v>
                </c:pt>
                <c:pt idx="562">
                  <c:v>84.69619330929153</c:v>
                </c:pt>
                <c:pt idx="563">
                  <c:v>86.462642802995504</c:v>
                </c:pt>
                <c:pt idx="564">
                  <c:v>88.225824970639309</c:v>
                </c:pt>
                <c:pt idx="565">
                  <c:v>89.985745855656177</c:v>
                </c:pt>
                <c:pt idx="566">
                  <c:v>91.742411490301066</c:v>
                </c:pt>
                <c:pt idx="567">
                  <c:v>93.159842569492653</c:v>
                </c:pt>
                <c:pt idx="568">
                  <c:v>93.159842569492653</c:v>
                </c:pt>
                <c:pt idx="569">
                  <c:v>93.159842569492653</c:v>
                </c:pt>
                <c:pt idx="570">
                  <c:v>93.159842569492653</c:v>
                </c:pt>
                <c:pt idx="571">
                  <c:v>93.159842569492653</c:v>
                </c:pt>
                <c:pt idx="572">
                  <c:v>93.159842569492653</c:v>
                </c:pt>
                <c:pt idx="573">
                  <c:v>93.159842569492653</c:v>
                </c:pt>
                <c:pt idx="574">
                  <c:v>93.159842569492653</c:v>
                </c:pt>
                <c:pt idx="575">
                  <c:v>93.159842569492653</c:v>
                </c:pt>
                <c:pt idx="576">
                  <c:v>93.159842569492653</c:v>
                </c:pt>
                <c:pt idx="577">
                  <c:v>93.159842569492653</c:v>
                </c:pt>
                <c:pt idx="578">
                  <c:v>93.159842569492653</c:v>
                </c:pt>
                <c:pt idx="579">
                  <c:v>93.159842569492653</c:v>
                </c:pt>
                <c:pt idx="580">
                  <c:v>93.159842569492653</c:v>
                </c:pt>
                <c:pt idx="581">
                  <c:v>93.159842569492653</c:v>
                </c:pt>
                <c:pt idx="582">
                  <c:v>93.159842569492653</c:v>
                </c:pt>
                <c:pt idx="583">
                  <c:v>93.159842569492653</c:v>
                </c:pt>
                <c:pt idx="584">
                  <c:v>93.159842569492653</c:v>
                </c:pt>
                <c:pt idx="585">
                  <c:v>93.159842569492653</c:v>
                </c:pt>
                <c:pt idx="586">
                  <c:v>93.159842569492653</c:v>
                </c:pt>
                <c:pt idx="587">
                  <c:v>93.159842569492653</c:v>
                </c:pt>
                <c:pt idx="588">
                  <c:v>93.159842569492653</c:v>
                </c:pt>
                <c:pt idx="589">
                  <c:v>93.159842569492653</c:v>
                </c:pt>
                <c:pt idx="590">
                  <c:v>93.159842569492653</c:v>
                </c:pt>
                <c:pt idx="591">
                  <c:v>93.159842569492653</c:v>
                </c:pt>
                <c:pt idx="592">
                  <c:v>93.159842569492653</c:v>
                </c:pt>
                <c:pt idx="593">
                  <c:v>93.159842569492653</c:v>
                </c:pt>
                <c:pt idx="594">
                  <c:v>93.159842569492653</c:v>
                </c:pt>
                <c:pt idx="595">
                  <c:v>93.159842569492653</c:v>
                </c:pt>
                <c:pt idx="596">
                  <c:v>93.159842569492653</c:v>
                </c:pt>
                <c:pt idx="597">
                  <c:v>93.159842569492653</c:v>
                </c:pt>
                <c:pt idx="598">
                  <c:v>93.159842569492653</c:v>
                </c:pt>
                <c:pt idx="599">
                  <c:v>93.159842569492653</c:v>
                </c:pt>
                <c:pt idx="600">
                  <c:v>93.159842569492653</c:v>
                </c:pt>
                <c:pt idx="601">
                  <c:v>93.159842569492653</c:v>
                </c:pt>
                <c:pt idx="602">
                  <c:v>93.159842569492653</c:v>
                </c:pt>
                <c:pt idx="603">
                  <c:v>93.159842569492653</c:v>
                </c:pt>
                <c:pt idx="604">
                  <c:v>93.159842569492653</c:v>
                </c:pt>
                <c:pt idx="605">
                  <c:v>93.159842569492653</c:v>
                </c:pt>
                <c:pt idx="606">
                  <c:v>93.159842569492653</c:v>
                </c:pt>
                <c:pt idx="607">
                  <c:v>93.159842569492653</c:v>
                </c:pt>
                <c:pt idx="608">
                  <c:v>93.159842569492653</c:v>
                </c:pt>
                <c:pt idx="609">
                  <c:v>93.159842569492653</c:v>
                </c:pt>
                <c:pt idx="610">
                  <c:v>93.159842569492653</c:v>
                </c:pt>
                <c:pt idx="611">
                  <c:v>93.159842569492653</c:v>
                </c:pt>
                <c:pt idx="612">
                  <c:v>93.159842569492653</c:v>
                </c:pt>
                <c:pt idx="613">
                  <c:v>93.159842569492653</c:v>
                </c:pt>
                <c:pt idx="614">
                  <c:v>93.159842569492653</c:v>
                </c:pt>
                <c:pt idx="615">
                  <c:v>93.159842569492653</c:v>
                </c:pt>
                <c:pt idx="616">
                  <c:v>93.159842569492653</c:v>
                </c:pt>
                <c:pt idx="617">
                  <c:v>93.159842569492653</c:v>
                </c:pt>
                <c:pt idx="618">
                  <c:v>93.159842569492653</c:v>
                </c:pt>
                <c:pt idx="619">
                  <c:v>93.159842569492653</c:v>
                </c:pt>
                <c:pt idx="620">
                  <c:v>93.159842569492653</c:v>
                </c:pt>
                <c:pt idx="621">
                  <c:v>93.159842569492653</c:v>
                </c:pt>
                <c:pt idx="622">
                  <c:v>93.159842569492653</c:v>
                </c:pt>
                <c:pt idx="623">
                  <c:v>93.159842569492653</c:v>
                </c:pt>
                <c:pt idx="624">
                  <c:v>93.159842569492653</c:v>
                </c:pt>
                <c:pt idx="625">
                  <c:v>93.159842569492653</c:v>
                </c:pt>
                <c:pt idx="626">
                  <c:v>93.159842569492653</c:v>
                </c:pt>
                <c:pt idx="627">
                  <c:v>93.159842569492653</c:v>
                </c:pt>
                <c:pt idx="628">
                  <c:v>93.159842569492653</c:v>
                </c:pt>
                <c:pt idx="629">
                  <c:v>93.159842569492653</c:v>
                </c:pt>
                <c:pt idx="630">
                  <c:v>93.159842569492653</c:v>
                </c:pt>
                <c:pt idx="631">
                  <c:v>93.159842569492653</c:v>
                </c:pt>
                <c:pt idx="632">
                  <c:v>93.159842569492653</c:v>
                </c:pt>
                <c:pt idx="633">
                  <c:v>93.159842569492653</c:v>
                </c:pt>
                <c:pt idx="634">
                  <c:v>93.159842569492653</c:v>
                </c:pt>
                <c:pt idx="635">
                  <c:v>93.159842569492653</c:v>
                </c:pt>
                <c:pt idx="636">
                  <c:v>93.159842569492653</c:v>
                </c:pt>
                <c:pt idx="637">
                  <c:v>93.159842569492653</c:v>
                </c:pt>
                <c:pt idx="638">
                  <c:v>93.159842569492653</c:v>
                </c:pt>
                <c:pt idx="639">
                  <c:v>93.159842569492653</c:v>
                </c:pt>
                <c:pt idx="640">
                  <c:v>93.159842569492653</c:v>
                </c:pt>
                <c:pt idx="641">
                  <c:v>93.159842569492653</c:v>
                </c:pt>
                <c:pt idx="642">
                  <c:v>93.159842569492653</c:v>
                </c:pt>
                <c:pt idx="643">
                  <c:v>93.159842569492653</c:v>
                </c:pt>
                <c:pt idx="644">
                  <c:v>93.159842569492653</c:v>
                </c:pt>
                <c:pt idx="645">
                  <c:v>93.159842569492653</c:v>
                </c:pt>
                <c:pt idx="646">
                  <c:v>93.159842569492653</c:v>
                </c:pt>
                <c:pt idx="647">
                  <c:v>93.159842569492653</c:v>
                </c:pt>
                <c:pt idx="648">
                  <c:v>93.159842569492653</c:v>
                </c:pt>
                <c:pt idx="649">
                  <c:v>93.159842569492653</c:v>
                </c:pt>
                <c:pt idx="650">
                  <c:v>93.159842569492653</c:v>
                </c:pt>
                <c:pt idx="651">
                  <c:v>93.159842569492653</c:v>
                </c:pt>
                <c:pt idx="652">
                  <c:v>93.159842569492653</c:v>
                </c:pt>
                <c:pt idx="653">
                  <c:v>93.159842569492653</c:v>
                </c:pt>
                <c:pt idx="654">
                  <c:v>93.159842569492653</c:v>
                </c:pt>
                <c:pt idx="655">
                  <c:v>93.159842569492653</c:v>
                </c:pt>
                <c:pt idx="656">
                  <c:v>93.159842569492653</c:v>
                </c:pt>
                <c:pt idx="657">
                  <c:v>93.159842569492653</c:v>
                </c:pt>
                <c:pt idx="658">
                  <c:v>93.159842569492653</c:v>
                </c:pt>
                <c:pt idx="659">
                  <c:v>93.159842569492653</c:v>
                </c:pt>
                <c:pt idx="660">
                  <c:v>93.159842569492653</c:v>
                </c:pt>
                <c:pt idx="661">
                  <c:v>93.159842569492653</c:v>
                </c:pt>
                <c:pt idx="662">
                  <c:v>93.159842569492653</c:v>
                </c:pt>
                <c:pt idx="663">
                  <c:v>93.159842569492653</c:v>
                </c:pt>
                <c:pt idx="664">
                  <c:v>93.159842569492653</c:v>
                </c:pt>
                <c:pt idx="665">
                  <c:v>93.159842569492653</c:v>
                </c:pt>
                <c:pt idx="666">
                  <c:v>93.159842569492653</c:v>
                </c:pt>
                <c:pt idx="667">
                  <c:v>93.159842569492653</c:v>
                </c:pt>
                <c:pt idx="668">
                  <c:v>93.159842569492653</c:v>
                </c:pt>
                <c:pt idx="669">
                  <c:v>93.159842569492653</c:v>
                </c:pt>
                <c:pt idx="670">
                  <c:v>93.159842569492653</c:v>
                </c:pt>
                <c:pt idx="671">
                  <c:v>91.343089265468521</c:v>
                </c:pt>
                <c:pt idx="672">
                  <c:v>89.526335961444403</c:v>
                </c:pt>
                <c:pt idx="673">
                  <c:v>87.709582657420256</c:v>
                </c:pt>
                <c:pt idx="674">
                  <c:v>85.892829353396124</c:v>
                </c:pt>
                <c:pt idx="675">
                  <c:v>84.076076049372006</c:v>
                </c:pt>
                <c:pt idx="676">
                  <c:v>82.259322745347873</c:v>
                </c:pt>
                <c:pt idx="677">
                  <c:v>80.442569441323755</c:v>
                </c:pt>
                <c:pt idx="678">
                  <c:v>78.625816137299608</c:v>
                </c:pt>
                <c:pt idx="679">
                  <c:v>76.80906283327549</c:v>
                </c:pt>
                <c:pt idx="680">
                  <c:v>74.992309529251372</c:v>
                </c:pt>
                <c:pt idx="681">
                  <c:v>73.175556225227254</c:v>
                </c:pt>
                <c:pt idx="682">
                  <c:v>71.358802921203122</c:v>
                </c:pt>
                <c:pt idx="683">
                  <c:v>69.542049617178989</c:v>
                </c:pt>
                <c:pt idx="684">
                  <c:v>67.725296313154857</c:v>
                </c:pt>
                <c:pt idx="685">
                  <c:v>65.908543009130724</c:v>
                </c:pt>
                <c:pt idx="686">
                  <c:v>64.091789705106606</c:v>
                </c:pt>
                <c:pt idx="687">
                  <c:v>62.275036401082467</c:v>
                </c:pt>
                <c:pt idx="688">
                  <c:v>60.45828309705832</c:v>
                </c:pt>
                <c:pt idx="689">
                  <c:v>58.641529793034174</c:v>
                </c:pt>
                <c:pt idx="690">
                  <c:v>58.641529793034174</c:v>
                </c:pt>
                <c:pt idx="691">
                  <c:v>58.641529793034174</c:v>
                </c:pt>
                <c:pt idx="692">
                  <c:v>58.641529793034174</c:v>
                </c:pt>
                <c:pt idx="693">
                  <c:v>58.641529793034174</c:v>
                </c:pt>
                <c:pt idx="694">
                  <c:v>58.641529793034174</c:v>
                </c:pt>
                <c:pt idx="695">
                  <c:v>58.641529793034174</c:v>
                </c:pt>
                <c:pt idx="696">
                  <c:v>58.641529793034174</c:v>
                </c:pt>
                <c:pt idx="697">
                  <c:v>58.641529793034174</c:v>
                </c:pt>
                <c:pt idx="698">
                  <c:v>58.641529793034174</c:v>
                </c:pt>
                <c:pt idx="699">
                  <c:v>58.641529793034174</c:v>
                </c:pt>
                <c:pt idx="700">
                  <c:v>58.641529793034174</c:v>
                </c:pt>
                <c:pt idx="701">
                  <c:v>58.641529793034174</c:v>
                </c:pt>
                <c:pt idx="702">
                  <c:v>58.641529793034174</c:v>
                </c:pt>
                <c:pt idx="703">
                  <c:v>58.641529793034174</c:v>
                </c:pt>
                <c:pt idx="704">
                  <c:v>58.641529793034174</c:v>
                </c:pt>
                <c:pt idx="705">
                  <c:v>58.641529793034174</c:v>
                </c:pt>
                <c:pt idx="706">
                  <c:v>58.641529793034174</c:v>
                </c:pt>
                <c:pt idx="707">
                  <c:v>58.641529793034174</c:v>
                </c:pt>
                <c:pt idx="708">
                  <c:v>58.641529793034174</c:v>
                </c:pt>
                <c:pt idx="709">
                  <c:v>58.641529793034174</c:v>
                </c:pt>
                <c:pt idx="710">
                  <c:v>58.641529793034174</c:v>
                </c:pt>
                <c:pt idx="711">
                  <c:v>58.641529793034174</c:v>
                </c:pt>
                <c:pt idx="712">
                  <c:v>58.641529793034174</c:v>
                </c:pt>
                <c:pt idx="713">
                  <c:v>58.641529793034174</c:v>
                </c:pt>
                <c:pt idx="714">
                  <c:v>58.641529793034174</c:v>
                </c:pt>
                <c:pt idx="715">
                  <c:v>58.641529793034174</c:v>
                </c:pt>
                <c:pt idx="716">
                  <c:v>58.641529793034174</c:v>
                </c:pt>
                <c:pt idx="717">
                  <c:v>58.641529793034174</c:v>
                </c:pt>
                <c:pt idx="718">
                  <c:v>58.641529793034174</c:v>
                </c:pt>
                <c:pt idx="719">
                  <c:v>58.641529793034174</c:v>
                </c:pt>
                <c:pt idx="720">
                  <c:v>58.641529793034174</c:v>
                </c:pt>
                <c:pt idx="721">
                  <c:v>58.641529793034174</c:v>
                </c:pt>
                <c:pt idx="722">
                  <c:v>58.641529793034174</c:v>
                </c:pt>
                <c:pt idx="723">
                  <c:v>58.641529793034174</c:v>
                </c:pt>
                <c:pt idx="724">
                  <c:v>58.641529793034174</c:v>
                </c:pt>
                <c:pt idx="725">
                  <c:v>58.641529793034174</c:v>
                </c:pt>
                <c:pt idx="726">
                  <c:v>58.641529793034174</c:v>
                </c:pt>
                <c:pt idx="727">
                  <c:v>58.641529793034174</c:v>
                </c:pt>
                <c:pt idx="728">
                  <c:v>58.641529793034174</c:v>
                </c:pt>
                <c:pt idx="729">
                  <c:v>58.641529793034174</c:v>
                </c:pt>
                <c:pt idx="730">
                  <c:v>58.641529793034174</c:v>
                </c:pt>
                <c:pt idx="731">
                  <c:v>58.641529793034174</c:v>
                </c:pt>
                <c:pt idx="732">
                  <c:v>59.07012816439336</c:v>
                </c:pt>
                <c:pt idx="733">
                  <c:v>59.497933775680373</c:v>
                </c:pt>
                <c:pt idx="734">
                  <c:v>59.924948093229638</c:v>
                </c:pt>
                <c:pt idx="735">
                  <c:v>60.351172580663288</c:v>
                </c:pt>
                <c:pt idx="736">
                  <c:v>60.776608698896347</c:v>
                </c:pt>
                <c:pt idx="737">
                  <c:v>61.201257906141564</c:v>
                </c:pt>
                <c:pt idx="738">
                  <c:v>61.625121657914541</c:v>
                </c:pt>
                <c:pt idx="739">
                  <c:v>62.048201407038675</c:v>
                </c:pt>
                <c:pt idx="740">
                  <c:v>62.470498603650121</c:v>
                </c:pt>
                <c:pt idx="741">
                  <c:v>62.892014695202775</c:v>
                </c:pt>
                <c:pt idx="742">
                  <c:v>63.312751126473231</c:v>
                </c:pt>
                <c:pt idx="743">
                  <c:v>63.73270933956578</c:v>
                </c:pt>
                <c:pt idx="744">
                  <c:v>64.151890773917316</c:v>
                </c:pt>
                <c:pt idx="745">
                  <c:v>64.570296866302215</c:v>
                </c:pt>
                <c:pt idx="746">
                  <c:v>64.987929050837351</c:v>
                </c:pt>
                <c:pt idx="747">
                  <c:v>65.404788758986982</c:v>
                </c:pt>
                <c:pt idx="748">
                  <c:v>65.820877419567594</c:v>
                </c:pt>
                <c:pt idx="749">
                  <c:v>66.236196458752914</c:v>
                </c:pt>
                <c:pt idx="750">
                  <c:v>66.65074730007872</c:v>
                </c:pt>
                <c:pt idx="751">
                  <c:v>67.064531364447731</c:v>
                </c:pt>
                <c:pt idx="752">
                  <c:v>67.477550070134427</c:v>
                </c:pt>
                <c:pt idx="753">
                  <c:v>67.889804832790105</c:v>
                </c:pt>
                <c:pt idx="754">
                  <c:v>68.301297065447471</c:v>
                </c:pt>
                <c:pt idx="755">
                  <c:v>68.712028178525642</c:v>
                </c:pt>
                <c:pt idx="756">
                  <c:v>69.121999579834949</c:v>
                </c:pt>
                <c:pt idx="757">
                  <c:v>69.53121267458171</c:v>
                </c:pt>
                <c:pt idx="758">
                  <c:v>69.939668865373164</c:v>
                </c:pt>
                <c:pt idx="759">
                  <c:v>70.34736955222219</c:v>
                </c:pt>
                <c:pt idx="760">
                  <c:v>70.754316132552091</c:v>
                </c:pt>
                <c:pt idx="761">
                  <c:v>71.160510001201473</c:v>
                </c:pt>
                <c:pt idx="762">
                  <c:v>71.565952550428875</c:v>
                </c:pt>
                <c:pt idx="763">
                  <c:v>71.970645169917717</c:v>
                </c:pt>
                <c:pt idx="764">
                  <c:v>72.374589246780971</c:v>
                </c:pt>
                <c:pt idx="765">
                  <c:v>72.777786165565871</c:v>
                </c:pt>
                <c:pt idx="766">
                  <c:v>73.180237308258796</c:v>
                </c:pt>
                <c:pt idx="767">
                  <c:v>73.581944054289835</c:v>
                </c:pt>
                <c:pt idx="768">
                  <c:v>73.982907780537701</c:v>
                </c:pt>
                <c:pt idx="769">
                  <c:v>74.38312986133424</c:v>
                </c:pt>
                <c:pt idx="770">
                  <c:v>74.782611668469343</c:v>
                </c:pt>
                <c:pt idx="771">
                  <c:v>75.181354571195513</c:v>
                </c:pt>
                <c:pt idx="772">
                  <c:v>75.579359936232663</c:v>
                </c:pt>
                <c:pt idx="773">
                  <c:v>75.976629127772682</c:v>
                </c:pt>
                <c:pt idx="774">
                  <c:v>76.199358613092883</c:v>
                </c:pt>
                <c:pt idx="775">
                  <c:v>76.247923610052112</c:v>
                </c:pt>
                <c:pt idx="776">
                  <c:v>76.122751005760549</c:v>
                </c:pt>
                <c:pt idx="777">
                  <c:v>75.824319229103764</c:v>
                </c:pt>
                <c:pt idx="778">
                  <c:v>75.353158107561939</c:v>
                </c:pt>
                <c:pt idx="779">
                  <c:v>74.709848708367616</c:v>
                </c:pt>
                <c:pt idx="780">
                  <c:v>73.895023164050912</c:v>
                </c:pt>
                <c:pt idx="781">
                  <c:v>72.909364482424962</c:v>
                </c:pt>
                <c:pt idx="782">
                  <c:v>71.925528931496132</c:v>
                </c:pt>
                <c:pt idx="783">
                  <c:v>70.943513139097576</c:v>
                </c:pt>
                <c:pt idx="784">
                  <c:v>69.963313739299821</c:v>
                </c:pt>
                <c:pt idx="785">
                  <c:v>68.984927372399142</c:v>
                </c:pt>
                <c:pt idx="786">
                  <c:v>68.008350684906134</c:v>
                </c:pt>
                <c:pt idx="787">
                  <c:v>67.033580329534246</c:v>
                </c:pt>
                <c:pt idx="788">
                  <c:v>66.060612965188241</c:v>
                </c:pt>
                <c:pt idx="789">
                  <c:v>65.089445256952729</c:v>
                </c:pt>
                <c:pt idx="790">
                  <c:v>64.120073876080795</c:v>
                </c:pt>
                <c:pt idx="791">
                  <c:v>63.152495499982564</c:v>
                </c:pt>
                <c:pt idx="792">
                  <c:v>62.359047097474345</c:v>
                </c:pt>
                <c:pt idx="793">
                  <c:v>61.739772349530078</c:v>
                </c:pt>
                <c:pt idx="794">
                  <c:v>61.294662811817503</c:v>
                </c:pt>
                <c:pt idx="795">
                  <c:v>61.023657915550672</c:v>
                </c:pt>
                <c:pt idx="796">
                  <c:v>60.926644984223422</c:v>
                </c:pt>
                <c:pt idx="797">
                  <c:v>61.003459266218577</c:v>
                </c:pt>
                <c:pt idx="798">
                  <c:v>61.253883983282712</c:v>
                </c:pt>
                <c:pt idx="799">
                  <c:v>61.677650394852137</c:v>
                </c:pt>
                <c:pt idx="800">
                  <c:v>62.100632983818727</c:v>
                </c:pt>
                <c:pt idx="801">
                  <c:v>62.522833199985605</c:v>
                </c:pt>
                <c:pt idx="802">
                  <c:v>62.944252490474277</c:v>
                </c:pt>
                <c:pt idx="803">
                  <c:v>63.538697194120864</c:v>
                </c:pt>
                <c:pt idx="804">
                  <c:v>64.305794893989656</c:v>
                </c:pt>
                <c:pt idx="805">
                  <c:v>65.245121498712763</c:v>
                </c:pt>
                <c:pt idx="806">
                  <c:v>66.356201369975835</c:v>
                </c:pt>
                <c:pt idx="807">
                  <c:v>67.638507465708315</c:v>
                </c:pt>
                <c:pt idx="808">
                  <c:v>69.091461498935118</c:v>
                </c:pt>
                <c:pt idx="809">
                  <c:v>70.714434112241136</c:v>
                </c:pt>
                <c:pt idx="810">
                  <c:v>72.506745067795265</c:v>
                </c:pt>
                <c:pt idx="811">
                  <c:v>74.295740862449563</c:v>
                </c:pt>
                <c:pt idx="812">
                  <c:v>76.081427628115364</c:v>
                </c:pt>
                <c:pt idx="813">
                  <c:v>77.863811485361992</c:v>
                </c:pt>
                <c:pt idx="814">
                  <c:v>79.64289854343788</c:v>
                </c:pt>
                <c:pt idx="815">
                  <c:v>81.418694900291385</c:v>
                </c:pt>
                <c:pt idx="816">
                  <c:v>83.191206642591823</c:v>
                </c:pt>
                <c:pt idx="817">
                  <c:v>84.960439845750201</c:v>
                </c:pt>
                <c:pt idx="818">
                  <c:v>86.726400573940126</c:v>
                </c:pt>
                <c:pt idx="819">
                  <c:v>88.489094880118515</c:v>
                </c:pt>
                <c:pt idx="820">
                  <c:v>90.248528806046451</c:v>
                </c:pt>
                <c:pt idx="821">
                  <c:v>91.832368097049283</c:v>
                </c:pt>
                <c:pt idx="822">
                  <c:v>93.159842569492653</c:v>
                </c:pt>
                <c:pt idx="823">
                  <c:v>93.159842569492653</c:v>
                </c:pt>
                <c:pt idx="824">
                  <c:v>93.159842569492653</c:v>
                </c:pt>
                <c:pt idx="825">
                  <c:v>93.159842569492653</c:v>
                </c:pt>
                <c:pt idx="826">
                  <c:v>93.159842569492653</c:v>
                </c:pt>
                <c:pt idx="827">
                  <c:v>93.159842569492653</c:v>
                </c:pt>
                <c:pt idx="828">
                  <c:v>93.159842569492653</c:v>
                </c:pt>
                <c:pt idx="829">
                  <c:v>93.159842569492653</c:v>
                </c:pt>
                <c:pt idx="830">
                  <c:v>93.159842569492653</c:v>
                </c:pt>
                <c:pt idx="831">
                  <c:v>93.159842569492653</c:v>
                </c:pt>
                <c:pt idx="832">
                  <c:v>93.159842569492653</c:v>
                </c:pt>
                <c:pt idx="833">
                  <c:v>93.159842569492653</c:v>
                </c:pt>
                <c:pt idx="834">
                  <c:v>93.159842569492653</c:v>
                </c:pt>
                <c:pt idx="835">
                  <c:v>93.159842569492653</c:v>
                </c:pt>
                <c:pt idx="836">
                  <c:v>93.159842569492653</c:v>
                </c:pt>
                <c:pt idx="837">
                  <c:v>93.159842569492653</c:v>
                </c:pt>
                <c:pt idx="838">
                  <c:v>93.159842569492653</c:v>
                </c:pt>
                <c:pt idx="839">
                  <c:v>93.159842569492653</c:v>
                </c:pt>
                <c:pt idx="840">
                  <c:v>93.159842569492653</c:v>
                </c:pt>
                <c:pt idx="841">
                  <c:v>93.159842569492653</c:v>
                </c:pt>
                <c:pt idx="842">
                  <c:v>93.159842569492653</c:v>
                </c:pt>
                <c:pt idx="843">
                  <c:v>93.159842569492653</c:v>
                </c:pt>
                <c:pt idx="844">
                  <c:v>93.159842569492653</c:v>
                </c:pt>
                <c:pt idx="845">
                  <c:v>93.159842569492653</c:v>
                </c:pt>
                <c:pt idx="846">
                  <c:v>93.159842569492653</c:v>
                </c:pt>
                <c:pt idx="847">
                  <c:v>93.159842569492653</c:v>
                </c:pt>
                <c:pt idx="848">
                  <c:v>93.159842569492653</c:v>
                </c:pt>
                <c:pt idx="849">
                  <c:v>93.159842569492653</c:v>
                </c:pt>
                <c:pt idx="850">
                  <c:v>93.159842569492653</c:v>
                </c:pt>
                <c:pt idx="851">
                  <c:v>93.159842569492653</c:v>
                </c:pt>
                <c:pt idx="852">
                  <c:v>93.159842569492653</c:v>
                </c:pt>
                <c:pt idx="853">
                  <c:v>93.159842569492653</c:v>
                </c:pt>
                <c:pt idx="854">
                  <c:v>93.159842569492653</c:v>
                </c:pt>
                <c:pt idx="855">
                  <c:v>93.159842569492653</c:v>
                </c:pt>
                <c:pt idx="856">
                  <c:v>93.159842569492653</c:v>
                </c:pt>
                <c:pt idx="857">
                  <c:v>93.159842569492653</c:v>
                </c:pt>
                <c:pt idx="858">
                  <c:v>93.159842569492653</c:v>
                </c:pt>
                <c:pt idx="859">
                  <c:v>93.159842569492653</c:v>
                </c:pt>
                <c:pt idx="860">
                  <c:v>93.159842569492653</c:v>
                </c:pt>
                <c:pt idx="861">
                  <c:v>93.159842569492653</c:v>
                </c:pt>
                <c:pt idx="862">
                  <c:v>93.159842569492653</c:v>
                </c:pt>
                <c:pt idx="863">
                  <c:v>93.159842569492653</c:v>
                </c:pt>
                <c:pt idx="864">
                  <c:v>93.159842569492653</c:v>
                </c:pt>
                <c:pt idx="865">
                  <c:v>93.159842569492653</c:v>
                </c:pt>
                <c:pt idx="866">
                  <c:v>93.159842569492653</c:v>
                </c:pt>
                <c:pt idx="867">
                  <c:v>93.159842569492653</c:v>
                </c:pt>
                <c:pt idx="868">
                  <c:v>93.159842569492653</c:v>
                </c:pt>
                <c:pt idx="869">
                  <c:v>93.159842569492653</c:v>
                </c:pt>
                <c:pt idx="870">
                  <c:v>93.159842569492653</c:v>
                </c:pt>
                <c:pt idx="871">
                  <c:v>93.159842569492653</c:v>
                </c:pt>
                <c:pt idx="872">
                  <c:v>93.159842569492653</c:v>
                </c:pt>
                <c:pt idx="873">
                  <c:v>93.159842569492653</c:v>
                </c:pt>
                <c:pt idx="874">
                  <c:v>93.159842569492653</c:v>
                </c:pt>
                <c:pt idx="875">
                  <c:v>93.159842569492653</c:v>
                </c:pt>
                <c:pt idx="876">
                  <c:v>93.159842569492653</c:v>
                </c:pt>
                <c:pt idx="877">
                  <c:v>93.159842569492653</c:v>
                </c:pt>
                <c:pt idx="878">
                  <c:v>93.159842569492653</c:v>
                </c:pt>
                <c:pt idx="879">
                  <c:v>93.159842569492653</c:v>
                </c:pt>
                <c:pt idx="880">
                  <c:v>93.159842569492653</c:v>
                </c:pt>
                <c:pt idx="881">
                  <c:v>93.159842569492653</c:v>
                </c:pt>
                <c:pt idx="882">
                  <c:v>93.159842569492653</c:v>
                </c:pt>
                <c:pt idx="883">
                  <c:v>93.159842569492653</c:v>
                </c:pt>
                <c:pt idx="884">
                  <c:v>93.159842569492653</c:v>
                </c:pt>
                <c:pt idx="885">
                  <c:v>93.159842569492653</c:v>
                </c:pt>
                <c:pt idx="886">
                  <c:v>93.159842569492653</c:v>
                </c:pt>
                <c:pt idx="887">
                  <c:v>93.159842569492653</c:v>
                </c:pt>
                <c:pt idx="888">
                  <c:v>93.159842569492653</c:v>
                </c:pt>
                <c:pt idx="889">
                  <c:v>93.159842569492653</c:v>
                </c:pt>
                <c:pt idx="890">
                  <c:v>93.159842569492653</c:v>
                </c:pt>
                <c:pt idx="891">
                  <c:v>93.159842569492653</c:v>
                </c:pt>
                <c:pt idx="892">
                  <c:v>93.159842569492653</c:v>
                </c:pt>
                <c:pt idx="893">
                  <c:v>93.159842569492653</c:v>
                </c:pt>
                <c:pt idx="894">
                  <c:v>93.159842569492653</c:v>
                </c:pt>
                <c:pt idx="895">
                  <c:v>93.159842569492653</c:v>
                </c:pt>
                <c:pt idx="896">
                  <c:v>93.159842569492653</c:v>
                </c:pt>
                <c:pt idx="897">
                  <c:v>93.159842569492653</c:v>
                </c:pt>
                <c:pt idx="898">
                  <c:v>93.159842569492653</c:v>
                </c:pt>
                <c:pt idx="899">
                  <c:v>93.159842569492653</c:v>
                </c:pt>
                <c:pt idx="900">
                  <c:v>93.159842569492653</c:v>
                </c:pt>
                <c:pt idx="901">
                  <c:v>93.159842569492653</c:v>
                </c:pt>
                <c:pt idx="902">
                  <c:v>93.159842569492653</c:v>
                </c:pt>
                <c:pt idx="903">
                  <c:v>93.159842569492653</c:v>
                </c:pt>
                <c:pt idx="904">
                  <c:v>93.159842569492653</c:v>
                </c:pt>
                <c:pt idx="905">
                  <c:v>93.159842569492653</c:v>
                </c:pt>
                <c:pt idx="906">
                  <c:v>93.159842569492653</c:v>
                </c:pt>
                <c:pt idx="907">
                  <c:v>93.159842569492653</c:v>
                </c:pt>
                <c:pt idx="908">
                  <c:v>93.159842569492653</c:v>
                </c:pt>
                <c:pt idx="909">
                  <c:v>93.159842569492653</c:v>
                </c:pt>
                <c:pt idx="910">
                  <c:v>93.159842569492653</c:v>
                </c:pt>
                <c:pt idx="911">
                  <c:v>93.159842569492653</c:v>
                </c:pt>
                <c:pt idx="912">
                  <c:v>93.159842569492653</c:v>
                </c:pt>
                <c:pt idx="913">
                  <c:v>93.159842569492653</c:v>
                </c:pt>
                <c:pt idx="914">
                  <c:v>93.159842569492653</c:v>
                </c:pt>
                <c:pt idx="915">
                  <c:v>93.159842569492653</c:v>
                </c:pt>
                <c:pt idx="916">
                  <c:v>93.159842569492653</c:v>
                </c:pt>
                <c:pt idx="917">
                  <c:v>93.159842569492653</c:v>
                </c:pt>
                <c:pt idx="918">
                  <c:v>93.159842569492653</c:v>
                </c:pt>
                <c:pt idx="919">
                  <c:v>93.159842569492653</c:v>
                </c:pt>
                <c:pt idx="920">
                  <c:v>93.159842569492653</c:v>
                </c:pt>
                <c:pt idx="921">
                  <c:v>93.159842569492653</c:v>
                </c:pt>
                <c:pt idx="922">
                  <c:v>93.159842569492653</c:v>
                </c:pt>
                <c:pt idx="923">
                  <c:v>93.159842569492653</c:v>
                </c:pt>
                <c:pt idx="924">
                  <c:v>93.159842569492653</c:v>
                </c:pt>
                <c:pt idx="925">
                  <c:v>93.159842569492653</c:v>
                </c:pt>
                <c:pt idx="926">
                  <c:v>93.159842569492653</c:v>
                </c:pt>
                <c:pt idx="927">
                  <c:v>93.159842569492653</c:v>
                </c:pt>
                <c:pt idx="928">
                  <c:v>93.159842569492653</c:v>
                </c:pt>
                <c:pt idx="929">
                  <c:v>93.159842569492653</c:v>
                </c:pt>
                <c:pt idx="930">
                  <c:v>93.159842569492653</c:v>
                </c:pt>
                <c:pt idx="931">
                  <c:v>93.159842569492653</c:v>
                </c:pt>
                <c:pt idx="932">
                  <c:v>93.159842569492653</c:v>
                </c:pt>
                <c:pt idx="933">
                  <c:v>93.159842569492653</c:v>
                </c:pt>
                <c:pt idx="934">
                  <c:v>93.159842569492653</c:v>
                </c:pt>
                <c:pt idx="935">
                  <c:v>93.159842569492653</c:v>
                </c:pt>
                <c:pt idx="936">
                  <c:v>93.159842569492653</c:v>
                </c:pt>
                <c:pt idx="937">
                  <c:v>93.159842569492653</c:v>
                </c:pt>
                <c:pt idx="938">
                  <c:v>93.159842569492653</c:v>
                </c:pt>
                <c:pt idx="939">
                  <c:v>93.159842569492653</c:v>
                </c:pt>
                <c:pt idx="940">
                  <c:v>93.159842569492653</c:v>
                </c:pt>
                <c:pt idx="941">
                  <c:v>93.159842569492653</c:v>
                </c:pt>
                <c:pt idx="942">
                  <c:v>93.159842569492653</c:v>
                </c:pt>
                <c:pt idx="943">
                  <c:v>93.159842569492653</c:v>
                </c:pt>
                <c:pt idx="944">
                  <c:v>93.159842569492653</c:v>
                </c:pt>
                <c:pt idx="945">
                  <c:v>93.159842569492653</c:v>
                </c:pt>
                <c:pt idx="946">
                  <c:v>93.159842569492653</c:v>
                </c:pt>
                <c:pt idx="947">
                  <c:v>93.159842569492653</c:v>
                </c:pt>
                <c:pt idx="948">
                  <c:v>93.159842569492653</c:v>
                </c:pt>
                <c:pt idx="949">
                  <c:v>93.159842569492653</c:v>
                </c:pt>
                <c:pt idx="950">
                  <c:v>93.159842569492653</c:v>
                </c:pt>
                <c:pt idx="951">
                  <c:v>93.159842569492653</c:v>
                </c:pt>
                <c:pt idx="952">
                  <c:v>93.159842569492653</c:v>
                </c:pt>
                <c:pt idx="953">
                  <c:v>93.159842569492653</c:v>
                </c:pt>
                <c:pt idx="954">
                  <c:v>93.159842569492653</c:v>
                </c:pt>
                <c:pt idx="955">
                  <c:v>93.159842569492653</c:v>
                </c:pt>
                <c:pt idx="956">
                  <c:v>93.159842569492653</c:v>
                </c:pt>
                <c:pt idx="957">
                  <c:v>93.159842569492653</c:v>
                </c:pt>
                <c:pt idx="958">
                  <c:v>93.159842569492653</c:v>
                </c:pt>
                <c:pt idx="959">
                  <c:v>93.159842569492653</c:v>
                </c:pt>
                <c:pt idx="960">
                  <c:v>93.159842569492653</c:v>
                </c:pt>
                <c:pt idx="961">
                  <c:v>93.159842569492653</c:v>
                </c:pt>
                <c:pt idx="962">
                  <c:v>93.159842569492653</c:v>
                </c:pt>
                <c:pt idx="963">
                  <c:v>93.159842569492653</c:v>
                </c:pt>
                <c:pt idx="964">
                  <c:v>93.159842569492653</c:v>
                </c:pt>
                <c:pt idx="965">
                  <c:v>93.159842569492653</c:v>
                </c:pt>
                <c:pt idx="966">
                  <c:v>93.159842569492653</c:v>
                </c:pt>
                <c:pt idx="967">
                  <c:v>93.159842569492653</c:v>
                </c:pt>
                <c:pt idx="968">
                  <c:v>93.159842569492653</c:v>
                </c:pt>
                <c:pt idx="969">
                  <c:v>93.159842569492653</c:v>
                </c:pt>
                <c:pt idx="970">
                  <c:v>93.159842569492653</c:v>
                </c:pt>
                <c:pt idx="971">
                  <c:v>93.159842569492653</c:v>
                </c:pt>
                <c:pt idx="972">
                  <c:v>93.159842569492653</c:v>
                </c:pt>
                <c:pt idx="973">
                  <c:v>93.159842569492653</c:v>
                </c:pt>
                <c:pt idx="974">
                  <c:v>93.159842569492653</c:v>
                </c:pt>
                <c:pt idx="975">
                  <c:v>93.159842569492653</c:v>
                </c:pt>
                <c:pt idx="976">
                  <c:v>93.159842569492653</c:v>
                </c:pt>
                <c:pt idx="977">
                  <c:v>93.159842569492653</c:v>
                </c:pt>
                <c:pt idx="978">
                  <c:v>93.159842569492653</c:v>
                </c:pt>
                <c:pt idx="979">
                  <c:v>93.159842569492653</c:v>
                </c:pt>
                <c:pt idx="980">
                  <c:v>93.159842569492653</c:v>
                </c:pt>
                <c:pt idx="981">
                  <c:v>93.159842569492653</c:v>
                </c:pt>
                <c:pt idx="982">
                  <c:v>93.159842569492653</c:v>
                </c:pt>
                <c:pt idx="983">
                  <c:v>93.159842569492653</c:v>
                </c:pt>
                <c:pt idx="984">
                  <c:v>93.159842569492653</c:v>
                </c:pt>
                <c:pt idx="985">
                  <c:v>93.159842569492653</c:v>
                </c:pt>
                <c:pt idx="986">
                  <c:v>93.159842569492653</c:v>
                </c:pt>
                <c:pt idx="987">
                  <c:v>93.159842569492653</c:v>
                </c:pt>
                <c:pt idx="988">
                  <c:v>93.159842569492653</c:v>
                </c:pt>
                <c:pt idx="989">
                  <c:v>93.159842569492653</c:v>
                </c:pt>
                <c:pt idx="990">
                  <c:v>93.159842569492653</c:v>
                </c:pt>
                <c:pt idx="991">
                  <c:v>93.159842569492653</c:v>
                </c:pt>
                <c:pt idx="992">
                  <c:v>93.159842569492653</c:v>
                </c:pt>
                <c:pt idx="993">
                  <c:v>93.159842569492653</c:v>
                </c:pt>
                <c:pt idx="994">
                  <c:v>93.159842569492653</c:v>
                </c:pt>
                <c:pt idx="995">
                  <c:v>93.159842569492653</c:v>
                </c:pt>
                <c:pt idx="996">
                  <c:v>93.159842569492653</c:v>
                </c:pt>
                <c:pt idx="997">
                  <c:v>93.159842569492653</c:v>
                </c:pt>
                <c:pt idx="998">
                  <c:v>93.159842569492653</c:v>
                </c:pt>
                <c:pt idx="999">
                  <c:v>93.159842569492653</c:v>
                </c:pt>
                <c:pt idx="1000">
                  <c:v>93.159842569492653</c:v>
                </c:pt>
                <c:pt idx="1001">
                  <c:v>93.159842569492653</c:v>
                </c:pt>
                <c:pt idx="1002">
                  <c:v>93.159842569492653</c:v>
                </c:pt>
                <c:pt idx="1003">
                  <c:v>93.159842569492653</c:v>
                </c:pt>
                <c:pt idx="1004">
                  <c:v>93.159842569492653</c:v>
                </c:pt>
                <c:pt idx="1005">
                  <c:v>93.159842569492653</c:v>
                </c:pt>
                <c:pt idx="1006">
                  <c:v>93.159842569492653</c:v>
                </c:pt>
                <c:pt idx="1007">
                  <c:v>93.159842569492653</c:v>
                </c:pt>
                <c:pt idx="1008">
                  <c:v>93.159842569492653</c:v>
                </c:pt>
                <c:pt idx="1009">
                  <c:v>93.159842569492653</c:v>
                </c:pt>
                <c:pt idx="1010">
                  <c:v>93.159842569492653</c:v>
                </c:pt>
                <c:pt idx="1011">
                  <c:v>93.159842569492653</c:v>
                </c:pt>
                <c:pt idx="1012">
                  <c:v>93.159842569492653</c:v>
                </c:pt>
                <c:pt idx="1013">
                  <c:v>93.159842569492653</c:v>
                </c:pt>
                <c:pt idx="1014">
                  <c:v>93.159842569492653</c:v>
                </c:pt>
                <c:pt idx="1015">
                  <c:v>93.159842569492653</c:v>
                </c:pt>
                <c:pt idx="1016">
                  <c:v>93.159842569492653</c:v>
                </c:pt>
                <c:pt idx="1017">
                  <c:v>93.159842569492653</c:v>
                </c:pt>
                <c:pt idx="1018">
                  <c:v>93.159842569492653</c:v>
                </c:pt>
                <c:pt idx="1019">
                  <c:v>93.159842569492653</c:v>
                </c:pt>
                <c:pt idx="1020">
                  <c:v>93.159842569492653</c:v>
                </c:pt>
                <c:pt idx="1021">
                  <c:v>93.159842569492653</c:v>
                </c:pt>
                <c:pt idx="1022">
                  <c:v>93.159842569492653</c:v>
                </c:pt>
                <c:pt idx="1023">
                  <c:v>93.159842569492653</c:v>
                </c:pt>
                <c:pt idx="1024">
                  <c:v>93.159842569492653</c:v>
                </c:pt>
                <c:pt idx="1025">
                  <c:v>93.159842569492653</c:v>
                </c:pt>
                <c:pt idx="1026">
                  <c:v>93.159842569492653</c:v>
                </c:pt>
                <c:pt idx="1027">
                  <c:v>93.159842569492653</c:v>
                </c:pt>
                <c:pt idx="1028">
                  <c:v>93.159842569492653</c:v>
                </c:pt>
                <c:pt idx="1029">
                  <c:v>93.159842569492653</c:v>
                </c:pt>
                <c:pt idx="1030">
                  <c:v>93.159842569492653</c:v>
                </c:pt>
                <c:pt idx="1031">
                  <c:v>93.159842569492653</c:v>
                </c:pt>
                <c:pt idx="1032">
                  <c:v>93.159842569492653</c:v>
                </c:pt>
                <c:pt idx="1033">
                  <c:v>93.159842569492653</c:v>
                </c:pt>
                <c:pt idx="1034">
                  <c:v>93.159842569492653</c:v>
                </c:pt>
                <c:pt idx="1035">
                  <c:v>93.159842569492653</c:v>
                </c:pt>
                <c:pt idx="1036">
                  <c:v>93.159842569492653</c:v>
                </c:pt>
                <c:pt idx="1037">
                  <c:v>93.159842569492653</c:v>
                </c:pt>
                <c:pt idx="1038">
                  <c:v>93.159842569492653</c:v>
                </c:pt>
                <c:pt idx="1039">
                  <c:v>93.159842569492653</c:v>
                </c:pt>
                <c:pt idx="1040">
                  <c:v>93.159842569492653</c:v>
                </c:pt>
                <c:pt idx="1041">
                  <c:v>93.159842569492653</c:v>
                </c:pt>
                <c:pt idx="1042">
                  <c:v>93.159842569492653</c:v>
                </c:pt>
                <c:pt idx="1043">
                  <c:v>93.159842569492653</c:v>
                </c:pt>
                <c:pt idx="1044">
                  <c:v>93.159842569492653</c:v>
                </c:pt>
                <c:pt idx="1045">
                  <c:v>93.159842569492653</c:v>
                </c:pt>
                <c:pt idx="1046">
                  <c:v>93.159842569492653</c:v>
                </c:pt>
                <c:pt idx="1047">
                  <c:v>93.159842569492653</c:v>
                </c:pt>
                <c:pt idx="1048">
                  <c:v>93.159842569492653</c:v>
                </c:pt>
                <c:pt idx="1049">
                  <c:v>93.159842569492653</c:v>
                </c:pt>
                <c:pt idx="1050">
                  <c:v>93.159842569492653</c:v>
                </c:pt>
                <c:pt idx="1051">
                  <c:v>93.159842569492653</c:v>
                </c:pt>
                <c:pt idx="1052">
                  <c:v>91.343089265468521</c:v>
                </c:pt>
                <c:pt idx="1053">
                  <c:v>89.526335961444403</c:v>
                </c:pt>
                <c:pt idx="1054">
                  <c:v>87.709582657420256</c:v>
                </c:pt>
                <c:pt idx="1055">
                  <c:v>85.892829353396124</c:v>
                </c:pt>
                <c:pt idx="1056">
                  <c:v>84.076076049372006</c:v>
                </c:pt>
                <c:pt idx="1057">
                  <c:v>82.259322745347873</c:v>
                </c:pt>
                <c:pt idx="1058">
                  <c:v>80.442569441323755</c:v>
                </c:pt>
                <c:pt idx="1059">
                  <c:v>78.625816137299608</c:v>
                </c:pt>
                <c:pt idx="1060">
                  <c:v>76.80906283327549</c:v>
                </c:pt>
                <c:pt idx="1061">
                  <c:v>74.992309529251372</c:v>
                </c:pt>
                <c:pt idx="1062">
                  <c:v>73.175556225227254</c:v>
                </c:pt>
                <c:pt idx="1063">
                  <c:v>71.358802921203122</c:v>
                </c:pt>
                <c:pt idx="1064">
                  <c:v>69.542049617178989</c:v>
                </c:pt>
                <c:pt idx="1065">
                  <c:v>67.725296313154857</c:v>
                </c:pt>
                <c:pt idx="1066">
                  <c:v>65.908543009130724</c:v>
                </c:pt>
                <c:pt idx="1067">
                  <c:v>64.091789705106606</c:v>
                </c:pt>
                <c:pt idx="1068">
                  <c:v>62.275036401082467</c:v>
                </c:pt>
                <c:pt idx="1069">
                  <c:v>60.45828309705832</c:v>
                </c:pt>
                <c:pt idx="1070">
                  <c:v>58.641529793034174</c:v>
                </c:pt>
                <c:pt idx="1071">
                  <c:v>58.641529793034174</c:v>
                </c:pt>
                <c:pt idx="1072">
                  <c:v>58.641529793034174</c:v>
                </c:pt>
                <c:pt idx="1073">
                  <c:v>58.641529793034174</c:v>
                </c:pt>
                <c:pt idx="1074">
                  <c:v>58.641529793034174</c:v>
                </c:pt>
                <c:pt idx="1075">
                  <c:v>58.641529793034174</c:v>
                </c:pt>
                <c:pt idx="1076">
                  <c:v>58.641529793034174</c:v>
                </c:pt>
                <c:pt idx="1077">
                  <c:v>58.641529793034174</c:v>
                </c:pt>
                <c:pt idx="1078">
                  <c:v>58.641529793034174</c:v>
                </c:pt>
                <c:pt idx="1079">
                  <c:v>58.641529793034174</c:v>
                </c:pt>
                <c:pt idx="1080">
                  <c:v>58.641529793034174</c:v>
                </c:pt>
                <c:pt idx="1081">
                  <c:v>58.641529793034174</c:v>
                </c:pt>
                <c:pt idx="1082">
                  <c:v>58.641529793034174</c:v>
                </c:pt>
                <c:pt idx="1083">
                  <c:v>58.641529793034174</c:v>
                </c:pt>
                <c:pt idx="1084">
                  <c:v>58.641529793034174</c:v>
                </c:pt>
                <c:pt idx="1085">
                  <c:v>58.641529793034174</c:v>
                </c:pt>
                <c:pt idx="1086">
                  <c:v>58.641529793034174</c:v>
                </c:pt>
                <c:pt idx="1087">
                  <c:v>58.641529793034174</c:v>
                </c:pt>
                <c:pt idx="1088">
                  <c:v>58.641529793034174</c:v>
                </c:pt>
                <c:pt idx="1089">
                  <c:v>58.641529793034174</c:v>
                </c:pt>
                <c:pt idx="1090">
                  <c:v>58.641529793034174</c:v>
                </c:pt>
                <c:pt idx="1091">
                  <c:v>58.641529793034174</c:v>
                </c:pt>
                <c:pt idx="1092">
                  <c:v>58.641529793034174</c:v>
                </c:pt>
                <c:pt idx="1093">
                  <c:v>58.641529793034174</c:v>
                </c:pt>
                <c:pt idx="1094">
                  <c:v>58.641529793034174</c:v>
                </c:pt>
                <c:pt idx="1095">
                  <c:v>58.641529793034174</c:v>
                </c:pt>
                <c:pt idx="1096">
                  <c:v>58.641529793034174</c:v>
                </c:pt>
                <c:pt idx="1097">
                  <c:v>58.641529793034174</c:v>
                </c:pt>
                <c:pt idx="1098">
                  <c:v>58.641529793034174</c:v>
                </c:pt>
                <c:pt idx="1099">
                  <c:v>58.641529793034174</c:v>
                </c:pt>
                <c:pt idx="1100">
                  <c:v>58.641529793034174</c:v>
                </c:pt>
                <c:pt idx="1101">
                  <c:v>58.641529793034174</c:v>
                </c:pt>
                <c:pt idx="1102">
                  <c:v>58.641529793034174</c:v>
                </c:pt>
                <c:pt idx="1103">
                  <c:v>58.641529793034174</c:v>
                </c:pt>
                <c:pt idx="1104">
                  <c:v>58.641529793034174</c:v>
                </c:pt>
                <c:pt idx="1105">
                  <c:v>58.641529793034174</c:v>
                </c:pt>
                <c:pt idx="1106">
                  <c:v>58.641529793034174</c:v>
                </c:pt>
                <c:pt idx="1107">
                  <c:v>58.641529793034174</c:v>
                </c:pt>
                <c:pt idx="1108">
                  <c:v>58.641529793034174</c:v>
                </c:pt>
                <c:pt idx="1109">
                  <c:v>58.641529793034174</c:v>
                </c:pt>
                <c:pt idx="1110">
                  <c:v>58.641529793034174</c:v>
                </c:pt>
                <c:pt idx="1111">
                  <c:v>58.641529793034174</c:v>
                </c:pt>
                <c:pt idx="1112">
                  <c:v>58.641529793034174</c:v>
                </c:pt>
                <c:pt idx="1113">
                  <c:v>58.641529793034174</c:v>
                </c:pt>
                <c:pt idx="1114">
                  <c:v>58.641529793034174</c:v>
                </c:pt>
                <c:pt idx="1115">
                  <c:v>58.641529793034174</c:v>
                </c:pt>
                <c:pt idx="1116">
                  <c:v>58.641529793034174</c:v>
                </c:pt>
                <c:pt idx="1117">
                  <c:v>58.641529793034174</c:v>
                </c:pt>
                <c:pt idx="1118">
                  <c:v>58.641529793034174</c:v>
                </c:pt>
                <c:pt idx="1119">
                  <c:v>58.641529793034174</c:v>
                </c:pt>
                <c:pt idx="1120">
                  <c:v>58.641529793034174</c:v>
                </c:pt>
                <c:pt idx="1121">
                  <c:v>58.641529793034174</c:v>
                </c:pt>
                <c:pt idx="1122">
                  <c:v>58.641529793034174</c:v>
                </c:pt>
                <c:pt idx="1123">
                  <c:v>58.641529793034174</c:v>
                </c:pt>
                <c:pt idx="1124">
                  <c:v>58.641529793034174</c:v>
                </c:pt>
                <c:pt idx="1125">
                  <c:v>58.641529793034174</c:v>
                </c:pt>
                <c:pt idx="1126">
                  <c:v>58.641529793034174</c:v>
                </c:pt>
                <c:pt idx="1127">
                  <c:v>58.641529793034174</c:v>
                </c:pt>
                <c:pt idx="1128">
                  <c:v>58.641529793034174</c:v>
                </c:pt>
                <c:pt idx="1129">
                  <c:v>58.641529793034174</c:v>
                </c:pt>
                <c:pt idx="1130">
                  <c:v>58.641529793034174</c:v>
                </c:pt>
                <c:pt idx="1131">
                  <c:v>58.641529793034174</c:v>
                </c:pt>
                <c:pt idx="1132">
                  <c:v>58.641529793034174</c:v>
                </c:pt>
                <c:pt idx="1133">
                  <c:v>58.641529793034174</c:v>
                </c:pt>
                <c:pt idx="1134">
                  <c:v>58.641529793034174</c:v>
                </c:pt>
                <c:pt idx="1135">
                  <c:v>58.641529793034174</c:v>
                </c:pt>
                <c:pt idx="1136">
                  <c:v>58.641529793034174</c:v>
                </c:pt>
                <c:pt idx="1137">
                  <c:v>58.641529793034174</c:v>
                </c:pt>
                <c:pt idx="1138">
                  <c:v>58.641529793034174</c:v>
                </c:pt>
                <c:pt idx="1139">
                  <c:v>58.641529793034174</c:v>
                </c:pt>
                <c:pt idx="1140">
                  <c:v>58.641529793034174</c:v>
                </c:pt>
                <c:pt idx="1141">
                  <c:v>58.641529793034174</c:v>
                </c:pt>
                <c:pt idx="1142">
                  <c:v>58.641529793034174</c:v>
                </c:pt>
                <c:pt idx="1143">
                  <c:v>58.641529793034174</c:v>
                </c:pt>
                <c:pt idx="1144">
                  <c:v>58.641529793034174</c:v>
                </c:pt>
                <c:pt idx="1145">
                  <c:v>58.641529793034174</c:v>
                </c:pt>
                <c:pt idx="1146">
                  <c:v>58.641529793034174</c:v>
                </c:pt>
                <c:pt idx="1147">
                  <c:v>58.641529793034174</c:v>
                </c:pt>
                <c:pt idx="1148">
                  <c:v>58.641529793034174</c:v>
                </c:pt>
                <c:pt idx="1149">
                  <c:v>58.641529793034174</c:v>
                </c:pt>
                <c:pt idx="1150">
                  <c:v>58.641529793034174</c:v>
                </c:pt>
                <c:pt idx="1151">
                  <c:v>58.641529793034174</c:v>
                </c:pt>
                <c:pt idx="1152">
                  <c:v>58.641529793034174</c:v>
                </c:pt>
                <c:pt idx="1153">
                  <c:v>58.641529793034174</c:v>
                </c:pt>
                <c:pt idx="1154">
                  <c:v>58.641529793034174</c:v>
                </c:pt>
                <c:pt idx="1155">
                  <c:v>58.641529793034174</c:v>
                </c:pt>
                <c:pt idx="1156">
                  <c:v>58.641529793034174</c:v>
                </c:pt>
                <c:pt idx="1157">
                  <c:v>58.641529793034174</c:v>
                </c:pt>
                <c:pt idx="1158">
                  <c:v>58.641529793034174</c:v>
                </c:pt>
                <c:pt idx="1159">
                  <c:v>58.641529793034174</c:v>
                </c:pt>
                <c:pt idx="1160">
                  <c:v>58.641529793034174</c:v>
                </c:pt>
                <c:pt idx="1161">
                  <c:v>58.641529793034174</c:v>
                </c:pt>
                <c:pt idx="1162">
                  <c:v>58.641529793034174</c:v>
                </c:pt>
                <c:pt idx="1163">
                  <c:v>58.641529793034174</c:v>
                </c:pt>
                <c:pt idx="1164">
                  <c:v>58.641529793034174</c:v>
                </c:pt>
                <c:pt idx="1165">
                  <c:v>58.641529793034174</c:v>
                </c:pt>
                <c:pt idx="1166">
                  <c:v>58.641529793034174</c:v>
                </c:pt>
                <c:pt idx="1167">
                  <c:v>58.641529793034174</c:v>
                </c:pt>
                <c:pt idx="1168">
                  <c:v>58.641529793034174</c:v>
                </c:pt>
                <c:pt idx="1169">
                  <c:v>58.641529793034174</c:v>
                </c:pt>
                <c:pt idx="1170">
                  <c:v>58.641529793034174</c:v>
                </c:pt>
                <c:pt idx="1171">
                  <c:v>58.641529793034174</c:v>
                </c:pt>
                <c:pt idx="1172">
                  <c:v>58.641529793034174</c:v>
                </c:pt>
                <c:pt idx="1173">
                  <c:v>58.641529793034174</c:v>
                </c:pt>
                <c:pt idx="1174">
                  <c:v>58.641529793034174</c:v>
                </c:pt>
                <c:pt idx="1175">
                  <c:v>58.641529793034174</c:v>
                </c:pt>
                <c:pt idx="1176">
                  <c:v>58.641529793034174</c:v>
                </c:pt>
                <c:pt idx="1177">
                  <c:v>58.641529793034174</c:v>
                </c:pt>
                <c:pt idx="1178">
                  <c:v>58.641529793034174</c:v>
                </c:pt>
                <c:pt idx="1179">
                  <c:v>58.641529793034174</c:v>
                </c:pt>
                <c:pt idx="1180">
                  <c:v>58.641529793034174</c:v>
                </c:pt>
                <c:pt idx="1181">
                  <c:v>58.641529793034174</c:v>
                </c:pt>
                <c:pt idx="1182">
                  <c:v>58.641529793034174</c:v>
                </c:pt>
                <c:pt idx="1183">
                  <c:v>58.641529793034174</c:v>
                </c:pt>
                <c:pt idx="1184">
                  <c:v>58.641529793034174</c:v>
                </c:pt>
                <c:pt idx="1185">
                  <c:v>58.641529793034174</c:v>
                </c:pt>
                <c:pt idx="1186">
                  <c:v>58.641529793034174</c:v>
                </c:pt>
                <c:pt idx="1187">
                  <c:v>58.641529793034174</c:v>
                </c:pt>
                <c:pt idx="1188">
                  <c:v>58.641529793034174</c:v>
                </c:pt>
                <c:pt idx="1189">
                  <c:v>58.641529793034174</c:v>
                </c:pt>
                <c:pt idx="1190">
                  <c:v>58.641529793034174</c:v>
                </c:pt>
                <c:pt idx="1191">
                  <c:v>58.641529793034174</c:v>
                </c:pt>
                <c:pt idx="1192">
                  <c:v>58.641529793034174</c:v>
                </c:pt>
                <c:pt idx="1193">
                  <c:v>58.641529793034174</c:v>
                </c:pt>
                <c:pt idx="1194">
                  <c:v>58.641529793034174</c:v>
                </c:pt>
                <c:pt idx="1195">
                  <c:v>58.641529793034174</c:v>
                </c:pt>
                <c:pt idx="1196">
                  <c:v>58.641529793034174</c:v>
                </c:pt>
                <c:pt idx="1197">
                  <c:v>58.641529793034174</c:v>
                </c:pt>
                <c:pt idx="1198">
                  <c:v>58.641529793034174</c:v>
                </c:pt>
                <c:pt idx="1199">
                  <c:v>58.641529793034174</c:v>
                </c:pt>
                <c:pt idx="1200">
                  <c:v>58.641529793034174</c:v>
                </c:pt>
                <c:pt idx="1201">
                  <c:v>58.641529793034174</c:v>
                </c:pt>
                <c:pt idx="1202">
                  <c:v>58.641529793034174</c:v>
                </c:pt>
                <c:pt idx="1203">
                  <c:v>58.641529793034174</c:v>
                </c:pt>
                <c:pt idx="1204">
                  <c:v>58.641529793034174</c:v>
                </c:pt>
                <c:pt idx="1205">
                  <c:v>58.641529793034174</c:v>
                </c:pt>
                <c:pt idx="1206">
                  <c:v>58.641529793034174</c:v>
                </c:pt>
                <c:pt idx="1207">
                  <c:v>58.641529793034174</c:v>
                </c:pt>
                <c:pt idx="1208">
                  <c:v>58.641529793034174</c:v>
                </c:pt>
                <c:pt idx="1209">
                  <c:v>58.641529793034174</c:v>
                </c:pt>
                <c:pt idx="1210">
                  <c:v>58.641529793034174</c:v>
                </c:pt>
                <c:pt idx="1211">
                  <c:v>58.641529793034174</c:v>
                </c:pt>
                <c:pt idx="1212">
                  <c:v>58.641529793034174</c:v>
                </c:pt>
                <c:pt idx="1213">
                  <c:v>58.641529793034174</c:v>
                </c:pt>
                <c:pt idx="1214">
                  <c:v>58.641529793034174</c:v>
                </c:pt>
                <c:pt idx="1215">
                  <c:v>58.641529793034174</c:v>
                </c:pt>
                <c:pt idx="1216">
                  <c:v>58.641529793034174</c:v>
                </c:pt>
                <c:pt idx="1217">
                  <c:v>58.641529793034174</c:v>
                </c:pt>
                <c:pt idx="1218">
                  <c:v>58.641529793034174</c:v>
                </c:pt>
                <c:pt idx="1219">
                  <c:v>58.641529793034174</c:v>
                </c:pt>
                <c:pt idx="1220">
                  <c:v>58.641529793034174</c:v>
                </c:pt>
                <c:pt idx="1221">
                  <c:v>58.641529793034174</c:v>
                </c:pt>
                <c:pt idx="1222">
                  <c:v>58.641529793034174</c:v>
                </c:pt>
                <c:pt idx="1223">
                  <c:v>58.641529793034174</c:v>
                </c:pt>
                <c:pt idx="1224">
                  <c:v>58.641529793034174</c:v>
                </c:pt>
                <c:pt idx="1225">
                  <c:v>58.641529793034174</c:v>
                </c:pt>
                <c:pt idx="1226">
                  <c:v>58.641529793034174</c:v>
                </c:pt>
                <c:pt idx="1227">
                  <c:v>58.641529793034174</c:v>
                </c:pt>
                <c:pt idx="1228">
                  <c:v>58.641529793034174</c:v>
                </c:pt>
                <c:pt idx="1229">
                  <c:v>58.641529793034174</c:v>
                </c:pt>
                <c:pt idx="1230">
                  <c:v>58.641529793034174</c:v>
                </c:pt>
                <c:pt idx="1231">
                  <c:v>58.641529793034174</c:v>
                </c:pt>
                <c:pt idx="1232">
                  <c:v>58.641529793034174</c:v>
                </c:pt>
                <c:pt idx="1233">
                  <c:v>58.641529793034174</c:v>
                </c:pt>
                <c:pt idx="1234">
                  <c:v>58.641529793034174</c:v>
                </c:pt>
                <c:pt idx="1235">
                  <c:v>58.641529793034174</c:v>
                </c:pt>
                <c:pt idx="1236">
                  <c:v>58.641529793034174</c:v>
                </c:pt>
                <c:pt idx="1237">
                  <c:v>58.641529793034174</c:v>
                </c:pt>
                <c:pt idx="1238">
                  <c:v>58.641529793034174</c:v>
                </c:pt>
                <c:pt idx="1239">
                  <c:v>58.641529793034174</c:v>
                </c:pt>
                <c:pt idx="1240">
                  <c:v>58.641529793034174</c:v>
                </c:pt>
                <c:pt idx="1241">
                  <c:v>59.07012816439336</c:v>
                </c:pt>
                <c:pt idx="1242">
                  <c:v>59.497933775680373</c:v>
                </c:pt>
                <c:pt idx="1243">
                  <c:v>59.924948093229638</c:v>
                </c:pt>
                <c:pt idx="1244">
                  <c:v>60.351172580663288</c:v>
                </c:pt>
                <c:pt idx="1245">
                  <c:v>60.776608698896347</c:v>
                </c:pt>
                <c:pt idx="1246">
                  <c:v>61.201257906141564</c:v>
                </c:pt>
                <c:pt idx="1247">
                  <c:v>61.625121657914541</c:v>
                </c:pt>
                <c:pt idx="1248">
                  <c:v>62.048201407038675</c:v>
                </c:pt>
                <c:pt idx="1249">
                  <c:v>62.470498603650121</c:v>
                </c:pt>
                <c:pt idx="1250">
                  <c:v>62.892014695202775</c:v>
                </c:pt>
                <c:pt idx="1251">
                  <c:v>63.312751126473231</c:v>
                </c:pt>
                <c:pt idx="1252">
                  <c:v>63.73270933956578</c:v>
                </c:pt>
                <c:pt idx="1253">
                  <c:v>64.151890773917316</c:v>
                </c:pt>
                <c:pt idx="1254">
                  <c:v>64.570296866302215</c:v>
                </c:pt>
                <c:pt idx="1255">
                  <c:v>64.987929050837351</c:v>
                </c:pt>
                <c:pt idx="1256">
                  <c:v>65.404788758986982</c:v>
                </c:pt>
                <c:pt idx="1257">
                  <c:v>65.820877419567594</c:v>
                </c:pt>
                <c:pt idx="1258">
                  <c:v>66.236196458752914</c:v>
                </c:pt>
                <c:pt idx="1259">
                  <c:v>66.65074730007872</c:v>
                </c:pt>
                <c:pt idx="1260">
                  <c:v>67.064531364447731</c:v>
                </c:pt>
                <c:pt idx="1261">
                  <c:v>67.477550070134427</c:v>
                </c:pt>
                <c:pt idx="1262">
                  <c:v>67.889804832790105</c:v>
                </c:pt>
                <c:pt idx="1263">
                  <c:v>68.301297065447471</c:v>
                </c:pt>
                <c:pt idx="1264">
                  <c:v>68.712028178525642</c:v>
                </c:pt>
                <c:pt idx="1265">
                  <c:v>69.121999579834949</c:v>
                </c:pt>
                <c:pt idx="1266">
                  <c:v>69.53121267458171</c:v>
                </c:pt>
                <c:pt idx="1267">
                  <c:v>69.939668865373164</c:v>
                </c:pt>
                <c:pt idx="1268">
                  <c:v>70.34736955222219</c:v>
                </c:pt>
                <c:pt idx="1269">
                  <c:v>70.754316132552091</c:v>
                </c:pt>
                <c:pt idx="1270">
                  <c:v>71.160510001201473</c:v>
                </c:pt>
                <c:pt idx="1271">
                  <c:v>71.565952550428875</c:v>
                </c:pt>
                <c:pt idx="1272">
                  <c:v>71.970645169917717</c:v>
                </c:pt>
                <c:pt idx="1273">
                  <c:v>72.374589246780971</c:v>
                </c:pt>
                <c:pt idx="1274">
                  <c:v>72.777786165565871</c:v>
                </c:pt>
                <c:pt idx="1275">
                  <c:v>73.180237308258796</c:v>
                </c:pt>
                <c:pt idx="1276">
                  <c:v>73.581944054289835</c:v>
                </c:pt>
                <c:pt idx="1277">
                  <c:v>73.982907780537701</c:v>
                </c:pt>
                <c:pt idx="1278">
                  <c:v>74.38312986133424</c:v>
                </c:pt>
                <c:pt idx="1279">
                  <c:v>74.782611668469343</c:v>
                </c:pt>
                <c:pt idx="1280">
                  <c:v>75.181354571195513</c:v>
                </c:pt>
                <c:pt idx="1281">
                  <c:v>75.579359936232663</c:v>
                </c:pt>
                <c:pt idx="1282">
                  <c:v>75.976629127772682</c:v>
                </c:pt>
                <c:pt idx="1283">
                  <c:v>76.373163507484207</c:v>
                </c:pt>
                <c:pt idx="1284">
                  <c:v>76.768964434517244</c:v>
                </c:pt>
                <c:pt idx="1285">
                  <c:v>77.16403326550784</c:v>
                </c:pt>
                <c:pt idx="1286">
                  <c:v>77.55837135458269</c:v>
                </c:pt>
                <c:pt idx="1287">
                  <c:v>77.951980053363869</c:v>
                </c:pt>
                <c:pt idx="1288">
                  <c:v>78.344860710973407</c:v>
                </c:pt>
                <c:pt idx="1289">
                  <c:v>78.737014674037908</c:v>
                </c:pt>
                <c:pt idx="1290">
                  <c:v>79.128443286693212</c:v>
                </c:pt>
                <c:pt idx="1291">
                  <c:v>79.519147890588911</c:v>
                </c:pt>
                <c:pt idx="1292">
                  <c:v>79.909129824893057</c:v>
                </c:pt>
                <c:pt idx="1293">
                  <c:v>80.298390426296649</c:v>
                </c:pt>
                <c:pt idx="1294">
                  <c:v>80.686931029018325</c:v>
                </c:pt>
                <c:pt idx="1295">
                  <c:v>80.900948070417499</c:v>
                </c:pt>
                <c:pt idx="1296">
                  <c:v>80.940816738490469</c:v>
                </c:pt>
                <c:pt idx="1297">
                  <c:v>80.806963890540203</c:v>
                </c:pt>
                <c:pt idx="1298">
                  <c:v>80.499867925700073</c:v>
                </c:pt>
                <c:pt idx="1299">
                  <c:v>80.020058641753096</c:v>
                </c:pt>
                <c:pt idx="1300">
                  <c:v>79.36811707628965</c:v>
                </c:pt>
                <c:pt idx="1301">
                  <c:v>78.544675332252524</c:v>
                </c:pt>
                <c:pt idx="1302">
                  <c:v>77.550416387922141</c:v>
                </c:pt>
                <c:pt idx="1303">
                  <c:v>76.557996481826919</c:v>
                </c:pt>
                <c:pt idx="1304">
                  <c:v>75.567412212376496</c:v>
                </c:pt>
                <c:pt idx="1305">
                  <c:v>74.57866018427228</c:v>
                </c:pt>
                <c:pt idx="1306">
                  <c:v>73.591737008495841</c:v>
                </c:pt>
                <c:pt idx="1307">
                  <c:v>72.606639302297296</c:v>
                </c:pt>
                <c:pt idx="1308">
                  <c:v>71.623363689183648</c:v>
                </c:pt>
                <c:pt idx="1309">
                  <c:v>70.641906798907243</c:v>
                </c:pt>
                <c:pt idx="1310">
                  <c:v>69.662265267454302</c:v>
                </c:pt>
                <c:pt idx="1311">
                  <c:v>68.684435737033198</c:v>
                </c:pt>
                <c:pt idx="1312">
                  <c:v>67.708414856063186</c:v>
                </c:pt>
                <c:pt idx="1313">
                  <c:v>66.906539564423255</c:v>
                </c:pt>
                <c:pt idx="1314">
                  <c:v>66.278853514203632</c:v>
                </c:pt>
                <c:pt idx="1315">
                  <c:v>65.825348232241666</c:v>
                </c:pt>
                <c:pt idx="1316">
                  <c:v>65.545963120974392</c:v>
                </c:pt>
                <c:pt idx="1317">
                  <c:v>65.440585475171929</c:v>
                </c:pt>
                <c:pt idx="1318">
                  <c:v>65.50905051454636</c:v>
                </c:pt>
                <c:pt idx="1319">
                  <c:v>65.751141432226703</c:v>
                </c:pt>
                <c:pt idx="1320">
                  <c:v>66.16658945908452</c:v>
                </c:pt>
                <c:pt idx="1321">
                  <c:v>66.581269049499838</c:v>
                </c:pt>
                <c:pt idx="1322">
                  <c:v>66.995181624816681</c:v>
                </c:pt>
                <c:pt idx="1323">
                  <c:v>67.408328603750036</c:v>
                </c:pt>
                <c:pt idx="1324">
                  <c:v>67.994516296782109</c:v>
                </c:pt>
                <c:pt idx="1325">
                  <c:v>68.753372258675697</c:v>
                </c:pt>
                <c:pt idx="1326">
                  <c:v>69.684472369813761</c:v>
                </c:pt>
                <c:pt idx="1327">
                  <c:v>70.787340963685025</c:v>
                </c:pt>
                <c:pt idx="1328">
                  <c:v>72.061450970074205</c:v>
                </c:pt>
                <c:pt idx="1329">
                  <c:v>73.506224073913543</c:v>
                </c:pt>
                <c:pt idx="1330">
                  <c:v>75.121030889747203</c:v>
                </c:pt>
                <c:pt idx="1331">
                  <c:v>76.905191151755233</c:v>
                </c:pt>
                <c:pt idx="1332">
                  <c:v>78.686051328852614</c:v>
                </c:pt>
                <c:pt idx="1333">
                  <c:v>80.463617525065231</c:v>
                </c:pt>
                <c:pt idx="1334">
                  <c:v>82.237895833128619</c:v>
                </c:pt>
                <c:pt idx="1335">
                  <c:v>84.008892334508829</c:v>
                </c:pt>
                <c:pt idx="1336">
                  <c:v>85.776613099423273</c:v>
                </c:pt>
                <c:pt idx="1337">
                  <c:v>87.54106418686159</c:v>
                </c:pt>
                <c:pt idx="1338">
                  <c:v>89.302251644606287</c:v>
                </c:pt>
                <c:pt idx="1339">
                  <c:v>91.060181509253624</c:v>
                </c:pt>
                <c:pt idx="1340">
                  <c:v>92.814859806234182</c:v>
                </c:pt>
                <c:pt idx="1341">
                  <c:v>93.159842569492653</c:v>
                </c:pt>
                <c:pt idx="1342">
                  <c:v>93.159842569492653</c:v>
                </c:pt>
                <c:pt idx="1343">
                  <c:v>93.159842569492653</c:v>
                </c:pt>
                <c:pt idx="1344">
                  <c:v>93.159842569492653</c:v>
                </c:pt>
                <c:pt idx="1345">
                  <c:v>93.159842569492653</c:v>
                </c:pt>
                <c:pt idx="1346">
                  <c:v>93.159842569492653</c:v>
                </c:pt>
                <c:pt idx="1347">
                  <c:v>93.159842569492653</c:v>
                </c:pt>
                <c:pt idx="1348">
                  <c:v>93.159842569492653</c:v>
                </c:pt>
                <c:pt idx="1349">
                  <c:v>93.159842569492653</c:v>
                </c:pt>
                <c:pt idx="1350">
                  <c:v>93.159842569492653</c:v>
                </c:pt>
                <c:pt idx="1351">
                  <c:v>93.159842569492653</c:v>
                </c:pt>
                <c:pt idx="1352">
                  <c:v>93.159842569492653</c:v>
                </c:pt>
                <c:pt idx="1353">
                  <c:v>93.159842569492653</c:v>
                </c:pt>
                <c:pt idx="1354">
                  <c:v>93.159842569492653</c:v>
                </c:pt>
                <c:pt idx="1355">
                  <c:v>93.159842569492653</c:v>
                </c:pt>
                <c:pt idx="1356">
                  <c:v>93.159842569492653</c:v>
                </c:pt>
                <c:pt idx="1357">
                  <c:v>93.159842569492653</c:v>
                </c:pt>
                <c:pt idx="1358">
                  <c:v>93.159842569492653</c:v>
                </c:pt>
                <c:pt idx="1359">
                  <c:v>93.159842569492653</c:v>
                </c:pt>
                <c:pt idx="1360">
                  <c:v>93.159842569492653</c:v>
                </c:pt>
                <c:pt idx="1361">
                  <c:v>93.159842569492653</c:v>
                </c:pt>
                <c:pt idx="1362">
                  <c:v>93.159842569492653</c:v>
                </c:pt>
                <c:pt idx="1363">
                  <c:v>93.159842569492653</c:v>
                </c:pt>
                <c:pt idx="1364">
                  <c:v>93.159842569492653</c:v>
                </c:pt>
                <c:pt idx="1365">
                  <c:v>93.159842569492653</c:v>
                </c:pt>
                <c:pt idx="1366">
                  <c:v>93.159842569492653</c:v>
                </c:pt>
                <c:pt idx="1367">
                  <c:v>93.159842569492653</c:v>
                </c:pt>
                <c:pt idx="1368">
                  <c:v>93.159842569492653</c:v>
                </c:pt>
                <c:pt idx="1369">
                  <c:v>93.159842569492653</c:v>
                </c:pt>
                <c:pt idx="1370">
                  <c:v>93.159842569492653</c:v>
                </c:pt>
                <c:pt idx="1371">
                  <c:v>93.159842569492653</c:v>
                </c:pt>
                <c:pt idx="1372">
                  <c:v>93.159842569492653</c:v>
                </c:pt>
                <c:pt idx="1373">
                  <c:v>93.159842569492653</c:v>
                </c:pt>
                <c:pt idx="1374">
                  <c:v>93.159842569492653</c:v>
                </c:pt>
                <c:pt idx="1375">
                  <c:v>93.159842569492653</c:v>
                </c:pt>
                <c:pt idx="1376">
                  <c:v>93.159842569492653</c:v>
                </c:pt>
                <c:pt idx="1377">
                  <c:v>93.159842569492653</c:v>
                </c:pt>
                <c:pt idx="1378">
                  <c:v>93.159842569492653</c:v>
                </c:pt>
                <c:pt idx="1379">
                  <c:v>93.159842569492653</c:v>
                </c:pt>
                <c:pt idx="1380">
                  <c:v>93.159842569492653</c:v>
                </c:pt>
                <c:pt idx="1381">
                  <c:v>93.159842569492653</c:v>
                </c:pt>
                <c:pt idx="1382">
                  <c:v>93.159842569492653</c:v>
                </c:pt>
                <c:pt idx="1383">
                  <c:v>93.159842569492653</c:v>
                </c:pt>
                <c:pt idx="1384">
                  <c:v>93.159842569492653</c:v>
                </c:pt>
                <c:pt idx="1385">
                  <c:v>93.159842569492653</c:v>
                </c:pt>
                <c:pt idx="1386">
                  <c:v>93.159842569492653</c:v>
                </c:pt>
                <c:pt idx="1387">
                  <c:v>93.159842569492653</c:v>
                </c:pt>
                <c:pt idx="1388">
                  <c:v>93.159842569492653</c:v>
                </c:pt>
                <c:pt idx="1389">
                  <c:v>93.159842569492653</c:v>
                </c:pt>
                <c:pt idx="1390">
                  <c:v>91.343089265468521</c:v>
                </c:pt>
                <c:pt idx="1391">
                  <c:v>89.526335961444403</c:v>
                </c:pt>
                <c:pt idx="1392">
                  <c:v>87.709582657420256</c:v>
                </c:pt>
                <c:pt idx="1393">
                  <c:v>85.892829353396124</c:v>
                </c:pt>
                <c:pt idx="1394">
                  <c:v>84.076076049372006</c:v>
                </c:pt>
                <c:pt idx="1395">
                  <c:v>82.259322745347873</c:v>
                </c:pt>
                <c:pt idx="1396">
                  <c:v>80.442569441323755</c:v>
                </c:pt>
                <c:pt idx="1397">
                  <c:v>78.625816137299608</c:v>
                </c:pt>
                <c:pt idx="1398">
                  <c:v>76.80906283327549</c:v>
                </c:pt>
                <c:pt idx="1399">
                  <c:v>74.992309529251372</c:v>
                </c:pt>
                <c:pt idx="1400">
                  <c:v>73.175556225227254</c:v>
                </c:pt>
                <c:pt idx="1401">
                  <c:v>71.358802921203122</c:v>
                </c:pt>
                <c:pt idx="1402">
                  <c:v>69.542049617178989</c:v>
                </c:pt>
                <c:pt idx="1403">
                  <c:v>67.725296313154857</c:v>
                </c:pt>
                <c:pt idx="1404">
                  <c:v>65.908543009130724</c:v>
                </c:pt>
                <c:pt idx="1405">
                  <c:v>64.091789705106606</c:v>
                </c:pt>
                <c:pt idx="1406">
                  <c:v>62.275036401082467</c:v>
                </c:pt>
                <c:pt idx="1407">
                  <c:v>60.45828309705832</c:v>
                </c:pt>
                <c:pt idx="1408">
                  <c:v>58.641529793034174</c:v>
                </c:pt>
                <c:pt idx="1409">
                  <c:v>58.641529793034174</c:v>
                </c:pt>
                <c:pt idx="1410">
                  <c:v>58.641529793034174</c:v>
                </c:pt>
                <c:pt idx="1411">
                  <c:v>58.641529793034174</c:v>
                </c:pt>
                <c:pt idx="1412">
                  <c:v>58.641529793034174</c:v>
                </c:pt>
                <c:pt idx="1413">
                  <c:v>58.641529793034174</c:v>
                </c:pt>
                <c:pt idx="1414">
                  <c:v>58.641529793034174</c:v>
                </c:pt>
                <c:pt idx="1415">
                  <c:v>58.641529793034174</c:v>
                </c:pt>
                <c:pt idx="1416">
                  <c:v>58.641529793034174</c:v>
                </c:pt>
                <c:pt idx="1417">
                  <c:v>58.641529793034174</c:v>
                </c:pt>
                <c:pt idx="1418">
                  <c:v>58.641529793034174</c:v>
                </c:pt>
                <c:pt idx="1419">
                  <c:v>58.641529793034174</c:v>
                </c:pt>
                <c:pt idx="1420">
                  <c:v>58.641529793034174</c:v>
                </c:pt>
                <c:pt idx="1421">
                  <c:v>58.641529793034174</c:v>
                </c:pt>
                <c:pt idx="1422">
                  <c:v>58.641529793034174</c:v>
                </c:pt>
                <c:pt idx="1423">
                  <c:v>58.641529793034174</c:v>
                </c:pt>
                <c:pt idx="1424">
                  <c:v>58.641529793034174</c:v>
                </c:pt>
                <c:pt idx="1425">
                  <c:v>58.641529793034174</c:v>
                </c:pt>
                <c:pt idx="1426">
                  <c:v>58.641529793034174</c:v>
                </c:pt>
                <c:pt idx="1427">
                  <c:v>58.641529793034174</c:v>
                </c:pt>
                <c:pt idx="1428">
                  <c:v>58.641529793034174</c:v>
                </c:pt>
                <c:pt idx="1429">
                  <c:v>58.641529793034174</c:v>
                </c:pt>
                <c:pt idx="1430">
                  <c:v>58.641529793034174</c:v>
                </c:pt>
                <c:pt idx="1431">
                  <c:v>58.641529793034174</c:v>
                </c:pt>
                <c:pt idx="1432">
                  <c:v>58.641529793034174</c:v>
                </c:pt>
                <c:pt idx="1433">
                  <c:v>58.641529793034174</c:v>
                </c:pt>
                <c:pt idx="1434">
                  <c:v>58.641529793034174</c:v>
                </c:pt>
                <c:pt idx="1435">
                  <c:v>58.641529793034174</c:v>
                </c:pt>
                <c:pt idx="1436">
                  <c:v>58.641529793034174</c:v>
                </c:pt>
                <c:pt idx="1437">
                  <c:v>58.641529793034174</c:v>
                </c:pt>
                <c:pt idx="1438">
                  <c:v>58.641529793034174</c:v>
                </c:pt>
                <c:pt idx="1439">
                  <c:v>58.641529793034174</c:v>
                </c:pt>
                <c:pt idx="1440">
                  <c:v>58.641529793034174</c:v>
                </c:pt>
                <c:pt idx="1441">
                  <c:v>58.641529793034174</c:v>
                </c:pt>
                <c:pt idx="1442">
                  <c:v>58.641529793034174</c:v>
                </c:pt>
                <c:pt idx="1443">
                  <c:v>58.641529793034174</c:v>
                </c:pt>
                <c:pt idx="1444">
                  <c:v>58.641529793034174</c:v>
                </c:pt>
                <c:pt idx="1445">
                  <c:v>58.641529793034174</c:v>
                </c:pt>
                <c:pt idx="1446">
                  <c:v>58.641529793034174</c:v>
                </c:pt>
                <c:pt idx="1447">
                  <c:v>58.641529793034174</c:v>
                </c:pt>
                <c:pt idx="1448">
                  <c:v>58.641529793034174</c:v>
                </c:pt>
                <c:pt idx="1449">
                  <c:v>58.641529793034174</c:v>
                </c:pt>
                <c:pt idx="1450">
                  <c:v>58.641529793034174</c:v>
                </c:pt>
                <c:pt idx="1451">
                  <c:v>58.641529793034174</c:v>
                </c:pt>
                <c:pt idx="1452">
                  <c:v>58.641529793034174</c:v>
                </c:pt>
                <c:pt idx="1453">
                  <c:v>58.641529793034174</c:v>
                </c:pt>
                <c:pt idx="1454">
                  <c:v>58.641529793034174</c:v>
                </c:pt>
                <c:pt idx="1455">
                  <c:v>58.641529793034174</c:v>
                </c:pt>
                <c:pt idx="1456">
                  <c:v>58.641529793034174</c:v>
                </c:pt>
                <c:pt idx="1457">
                  <c:v>58.641529793034174</c:v>
                </c:pt>
                <c:pt idx="1458">
                  <c:v>58.641529793034174</c:v>
                </c:pt>
                <c:pt idx="1459">
                  <c:v>58.641529793034174</c:v>
                </c:pt>
                <c:pt idx="1460">
                  <c:v>58.641529793034174</c:v>
                </c:pt>
                <c:pt idx="1461">
                  <c:v>58.641529793034174</c:v>
                </c:pt>
                <c:pt idx="1462">
                  <c:v>58.641529793034174</c:v>
                </c:pt>
                <c:pt idx="1463">
                  <c:v>58.641529793034174</c:v>
                </c:pt>
                <c:pt idx="1464">
                  <c:v>58.641529793034174</c:v>
                </c:pt>
                <c:pt idx="1465">
                  <c:v>58.641529793034174</c:v>
                </c:pt>
                <c:pt idx="1466">
                  <c:v>58.641529793034174</c:v>
                </c:pt>
                <c:pt idx="1467">
                  <c:v>58.641529793034174</c:v>
                </c:pt>
                <c:pt idx="1468">
                  <c:v>58.641529793034174</c:v>
                </c:pt>
                <c:pt idx="1469">
                  <c:v>58.641529793034174</c:v>
                </c:pt>
                <c:pt idx="1470">
                  <c:v>58.641529793034174</c:v>
                </c:pt>
                <c:pt idx="1471">
                  <c:v>58.641529793034174</c:v>
                </c:pt>
                <c:pt idx="1472">
                  <c:v>58.641529793034174</c:v>
                </c:pt>
                <c:pt idx="1473">
                  <c:v>58.641529793034174</c:v>
                </c:pt>
                <c:pt idx="1474">
                  <c:v>58.641529793034174</c:v>
                </c:pt>
                <c:pt idx="1475">
                  <c:v>58.641529793034174</c:v>
                </c:pt>
                <c:pt idx="1476">
                  <c:v>58.641529793034174</c:v>
                </c:pt>
                <c:pt idx="1477">
                  <c:v>58.641529793034174</c:v>
                </c:pt>
                <c:pt idx="1478">
                  <c:v>58.641529793034174</c:v>
                </c:pt>
                <c:pt idx="1479">
                  <c:v>58.641529793034174</c:v>
                </c:pt>
                <c:pt idx="1480">
                  <c:v>58.641529793034174</c:v>
                </c:pt>
                <c:pt idx="1481">
                  <c:v>58.641529793034174</c:v>
                </c:pt>
                <c:pt idx="1482">
                  <c:v>58.641529793034174</c:v>
                </c:pt>
                <c:pt idx="1483">
                  <c:v>58.641529793034174</c:v>
                </c:pt>
                <c:pt idx="1484">
                  <c:v>58.641529793034174</c:v>
                </c:pt>
                <c:pt idx="1485">
                  <c:v>58.641529793034174</c:v>
                </c:pt>
                <c:pt idx="1486">
                  <c:v>58.641529793034174</c:v>
                </c:pt>
                <c:pt idx="1487">
                  <c:v>58.641529793034174</c:v>
                </c:pt>
                <c:pt idx="1488">
                  <c:v>58.641529793034174</c:v>
                </c:pt>
                <c:pt idx="1489">
                  <c:v>58.641529793034174</c:v>
                </c:pt>
                <c:pt idx="1490">
                  <c:v>58.641529793034174</c:v>
                </c:pt>
                <c:pt idx="1491">
                  <c:v>58.641529793034174</c:v>
                </c:pt>
                <c:pt idx="1492">
                  <c:v>58.641529793034174</c:v>
                </c:pt>
                <c:pt idx="1493">
                  <c:v>58.641529793034174</c:v>
                </c:pt>
                <c:pt idx="1494">
                  <c:v>58.641529793034174</c:v>
                </c:pt>
                <c:pt idx="1495">
                  <c:v>58.641529793034174</c:v>
                </c:pt>
                <c:pt idx="1496">
                  <c:v>58.641529793034174</c:v>
                </c:pt>
                <c:pt idx="1497">
                  <c:v>58.641529793034174</c:v>
                </c:pt>
                <c:pt idx="1498">
                  <c:v>58.641529793034174</c:v>
                </c:pt>
                <c:pt idx="1499">
                  <c:v>58.641529793034174</c:v>
                </c:pt>
                <c:pt idx="1500">
                  <c:v>58.641529793034174</c:v>
                </c:pt>
                <c:pt idx="1501">
                  <c:v>58.641529793034174</c:v>
                </c:pt>
                <c:pt idx="1502">
                  <c:v>58.641529793034174</c:v>
                </c:pt>
                <c:pt idx="1503">
                  <c:v>58.641529793034174</c:v>
                </c:pt>
                <c:pt idx="1504">
                  <c:v>58.641529793034174</c:v>
                </c:pt>
                <c:pt idx="1505">
                  <c:v>58.641529793034174</c:v>
                </c:pt>
                <c:pt idx="1506">
                  <c:v>58.641529793034174</c:v>
                </c:pt>
                <c:pt idx="1507">
                  <c:v>58.641529793034174</c:v>
                </c:pt>
                <c:pt idx="1508">
                  <c:v>58.641529793034174</c:v>
                </c:pt>
                <c:pt idx="1509">
                  <c:v>58.641529793034174</c:v>
                </c:pt>
                <c:pt idx="1510">
                  <c:v>58.641529793034174</c:v>
                </c:pt>
                <c:pt idx="1511">
                  <c:v>58.641529793034174</c:v>
                </c:pt>
                <c:pt idx="1512">
                  <c:v>58.641529793034174</c:v>
                </c:pt>
                <c:pt idx="1513">
                  <c:v>58.641529793034174</c:v>
                </c:pt>
                <c:pt idx="1514">
                  <c:v>58.641529793034174</c:v>
                </c:pt>
                <c:pt idx="1515">
                  <c:v>58.641529793034174</c:v>
                </c:pt>
                <c:pt idx="1516">
                  <c:v>58.641529793034174</c:v>
                </c:pt>
                <c:pt idx="1517">
                  <c:v>59.07012816439336</c:v>
                </c:pt>
                <c:pt idx="1518">
                  <c:v>59.497933775680373</c:v>
                </c:pt>
                <c:pt idx="1519">
                  <c:v>59.924948093229638</c:v>
                </c:pt>
                <c:pt idx="1520">
                  <c:v>60.351172580663288</c:v>
                </c:pt>
                <c:pt idx="1521">
                  <c:v>60.776608698896347</c:v>
                </c:pt>
                <c:pt idx="1522">
                  <c:v>61.201257906141564</c:v>
                </c:pt>
                <c:pt idx="1523">
                  <c:v>61.625121657914541</c:v>
                </c:pt>
                <c:pt idx="1524">
                  <c:v>62.048201407038675</c:v>
                </c:pt>
                <c:pt idx="1525">
                  <c:v>62.470498603650121</c:v>
                </c:pt>
                <c:pt idx="1526">
                  <c:v>62.892014695202775</c:v>
                </c:pt>
                <c:pt idx="1527">
                  <c:v>62.892014695202775</c:v>
                </c:pt>
                <c:pt idx="1528">
                  <c:v>62.892014695202775</c:v>
                </c:pt>
                <c:pt idx="1529">
                  <c:v>62.892014695202775</c:v>
                </c:pt>
                <c:pt idx="1530">
                  <c:v>62.892014695202775</c:v>
                </c:pt>
                <c:pt idx="1531">
                  <c:v>62.892014695202775</c:v>
                </c:pt>
                <c:pt idx="1532">
                  <c:v>62.892014695202775</c:v>
                </c:pt>
                <c:pt idx="1533">
                  <c:v>62.892014695202775</c:v>
                </c:pt>
                <c:pt idx="1534">
                  <c:v>62.892014695202775</c:v>
                </c:pt>
                <c:pt idx="1535">
                  <c:v>62.892014695202775</c:v>
                </c:pt>
                <c:pt idx="1536">
                  <c:v>61.075261391178643</c:v>
                </c:pt>
                <c:pt idx="1537">
                  <c:v>59.258508087154496</c:v>
                </c:pt>
                <c:pt idx="1538">
                  <c:v>57.441754783130364</c:v>
                </c:pt>
                <c:pt idx="1539">
                  <c:v>55.625001479106245</c:v>
                </c:pt>
                <c:pt idx="1540">
                  <c:v>53.808248175082106</c:v>
                </c:pt>
                <c:pt idx="1541">
                  <c:v>51.991494871057959</c:v>
                </c:pt>
                <c:pt idx="1542">
                  <c:v>50.174741567033813</c:v>
                </c:pt>
                <c:pt idx="1543">
                  <c:v>48.357988263009688</c:v>
                </c:pt>
                <c:pt idx="1544">
                  <c:v>46.541234958985555</c:v>
                </c:pt>
                <c:pt idx="1545">
                  <c:v>44.724481654961416</c:v>
                </c:pt>
                <c:pt idx="1546">
                  <c:v>44.724481654961416</c:v>
                </c:pt>
                <c:pt idx="1547">
                  <c:v>44.724481654961416</c:v>
                </c:pt>
                <c:pt idx="1548">
                  <c:v>44.724481654961416</c:v>
                </c:pt>
                <c:pt idx="1549">
                  <c:v>44.724481654961416</c:v>
                </c:pt>
                <c:pt idx="1550">
                  <c:v>44.724481654961416</c:v>
                </c:pt>
                <c:pt idx="1551">
                  <c:v>44.724481654961416</c:v>
                </c:pt>
                <c:pt idx="1552">
                  <c:v>44.724481654961416</c:v>
                </c:pt>
                <c:pt idx="1553">
                  <c:v>44.724481654961416</c:v>
                </c:pt>
                <c:pt idx="1554">
                  <c:v>44.724481654961416</c:v>
                </c:pt>
                <c:pt idx="1555">
                  <c:v>44.724481654961416</c:v>
                </c:pt>
                <c:pt idx="1556">
                  <c:v>44.724481654961416</c:v>
                </c:pt>
                <c:pt idx="1557">
                  <c:v>44.724481654961416</c:v>
                </c:pt>
                <c:pt idx="1558">
                  <c:v>44.724481654961416</c:v>
                </c:pt>
                <c:pt idx="1559">
                  <c:v>44.724481654961416</c:v>
                </c:pt>
                <c:pt idx="1560">
                  <c:v>44.724481654961416</c:v>
                </c:pt>
                <c:pt idx="1561">
                  <c:v>44.724481654961416</c:v>
                </c:pt>
                <c:pt idx="1562">
                  <c:v>44.724481654961416</c:v>
                </c:pt>
                <c:pt idx="1563">
                  <c:v>44.724481654961416</c:v>
                </c:pt>
                <c:pt idx="1564">
                  <c:v>44.724481654961416</c:v>
                </c:pt>
                <c:pt idx="1565">
                  <c:v>44.724481654961416</c:v>
                </c:pt>
                <c:pt idx="1566">
                  <c:v>44.724481654961416</c:v>
                </c:pt>
                <c:pt idx="1567">
                  <c:v>44.724481654961416</c:v>
                </c:pt>
                <c:pt idx="1568">
                  <c:v>44.724481654961416</c:v>
                </c:pt>
                <c:pt idx="1569">
                  <c:v>44.724481654961416</c:v>
                </c:pt>
                <c:pt idx="1570">
                  <c:v>44.724481654961416</c:v>
                </c:pt>
                <c:pt idx="1571">
                  <c:v>44.724481654961416</c:v>
                </c:pt>
                <c:pt idx="1572">
                  <c:v>44.724481654961416</c:v>
                </c:pt>
                <c:pt idx="1573">
                  <c:v>44.724481654961416</c:v>
                </c:pt>
                <c:pt idx="1574">
                  <c:v>44.724481654961416</c:v>
                </c:pt>
                <c:pt idx="1575">
                  <c:v>44.724481654961416</c:v>
                </c:pt>
                <c:pt idx="1576">
                  <c:v>44.724481654961416</c:v>
                </c:pt>
                <c:pt idx="1577">
                  <c:v>44.724481654961416</c:v>
                </c:pt>
                <c:pt idx="1578">
                  <c:v>44.724481654961416</c:v>
                </c:pt>
                <c:pt idx="1579">
                  <c:v>44.724481654961416</c:v>
                </c:pt>
                <c:pt idx="1580">
                  <c:v>44.724481654961416</c:v>
                </c:pt>
                <c:pt idx="1581">
                  <c:v>44.724481654961416</c:v>
                </c:pt>
                <c:pt idx="1582">
                  <c:v>44.724481654961416</c:v>
                </c:pt>
                <c:pt idx="1583">
                  <c:v>44.724481654961416</c:v>
                </c:pt>
                <c:pt idx="1584">
                  <c:v>44.724481654961416</c:v>
                </c:pt>
                <c:pt idx="1585">
                  <c:v>44.724481654961416</c:v>
                </c:pt>
                <c:pt idx="1586">
                  <c:v>44.724481654961416</c:v>
                </c:pt>
                <c:pt idx="1587">
                  <c:v>44.724481654961416</c:v>
                </c:pt>
                <c:pt idx="1588">
                  <c:v>44.724481654961416</c:v>
                </c:pt>
                <c:pt idx="1589">
                  <c:v>44.724481654961416</c:v>
                </c:pt>
                <c:pt idx="1590">
                  <c:v>44.724481654961416</c:v>
                </c:pt>
                <c:pt idx="1591">
                  <c:v>45.119147894854898</c:v>
                </c:pt>
                <c:pt idx="1592">
                  <c:v>45.513084137488192</c:v>
                </c:pt>
                <c:pt idx="1593">
                  <c:v>45.906291733105988</c:v>
                </c:pt>
                <c:pt idx="1594">
                  <c:v>46.298772029455506</c:v>
                </c:pt>
                <c:pt idx="1595">
                  <c:v>46.690526371791087</c:v>
                </c:pt>
                <c:pt idx="1596">
                  <c:v>47.081556102878828</c:v>
                </c:pt>
                <c:pt idx="1597">
                  <c:v>47.471862563001146</c:v>
                </c:pt>
                <c:pt idx="1598">
                  <c:v>47.861447089961395</c:v>
                </c:pt>
                <c:pt idx="1599">
                  <c:v>48.250311019088464</c:v>
                </c:pt>
                <c:pt idx="1600">
                  <c:v>48.63845568324134</c:v>
                </c:pt>
                <c:pt idx="1601">
                  <c:v>49.025882412813687</c:v>
                </c:pt>
                <c:pt idx="1602">
                  <c:v>49.412592535738369</c:v>
                </c:pt>
                <c:pt idx="1603">
                  <c:v>49.798587377492055</c:v>
                </c:pt>
                <c:pt idx="1604">
                  <c:v>50.215275576909399</c:v>
                </c:pt>
                <c:pt idx="1605">
                  <c:v>50.631193045990109</c:v>
                </c:pt>
                <c:pt idx="1606">
                  <c:v>51.046341210321124</c:v>
                </c:pt>
                <c:pt idx="1607">
                  <c:v>51.460721492852521</c:v>
                </c:pt>
                <c:pt idx="1608">
                  <c:v>51.874335313902414</c:v>
                </c:pt>
                <c:pt idx="1609">
                  <c:v>52.287184091161812</c:v>
                </c:pt>
                <c:pt idx="1610">
                  <c:v>52.699269239699497</c:v>
                </c:pt>
                <c:pt idx="1611">
                  <c:v>53.110592171966864</c:v>
                </c:pt>
                <c:pt idx="1612">
                  <c:v>53.521154297802717</c:v>
                </c:pt>
                <c:pt idx="1613">
                  <c:v>53.930957024438172</c:v>
                </c:pt>
                <c:pt idx="1614">
                  <c:v>54.340001756501444</c:v>
                </c:pt>
                <c:pt idx="1615">
                  <c:v>54.748289896022655</c:v>
                </c:pt>
                <c:pt idx="1616">
                  <c:v>55.155822842438667</c:v>
                </c:pt>
                <c:pt idx="1617">
                  <c:v>55.59086857682658</c:v>
                </c:pt>
                <c:pt idx="1618">
                  <c:v>56.025109625730764</c:v>
                </c:pt>
                <c:pt idx="1619">
                  <c:v>56.458547477543512</c:v>
                </c:pt>
                <c:pt idx="1620">
                  <c:v>56.891183617904147</c:v>
                </c:pt>
                <c:pt idx="1621">
                  <c:v>57.323019529704034</c:v>
                </c:pt>
                <c:pt idx="1622">
                  <c:v>57.754056693091719</c:v>
                </c:pt>
                <c:pt idx="1623">
                  <c:v>58.184296585477945</c:v>
                </c:pt>
                <c:pt idx="1624">
                  <c:v>58.613740681540804</c:v>
                </c:pt>
                <c:pt idx="1625">
                  <c:v>59.042390453230702</c:v>
                </c:pt>
                <c:pt idx="1626">
                  <c:v>59.470247369775464</c:v>
                </c:pt>
                <c:pt idx="1627">
                  <c:v>59.897312897685318</c:v>
                </c:pt>
                <c:pt idx="1628">
                  <c:v>60.323588500757971</c:v>
                </c:pt>
                <c:pt idx="1629">
                  <c:v>60.749075640083575</c:v>
                </c:pt>
                <c:pt idx="1630">
                  <c:v>61.17377577404983</c:v>
                </c:pt>
                <c:pt idx="1631">
                  <c:v>61.597690358346867</c:v>
                </c:pt>
                <c:pt idx="1632">
                  <c:v>62.02082084597231</c:v>
                </c:pt>
                <c:pt idx="1633">
                  <c:v>62.443168687236216</c:v>
                </c:pt>
                <c:pt idx="1634">
                  <c:v>62.864735329766084</c:v>
                </c:pt>
                <c:pt idx="1635">
                  <c:v>63.285522218511801</c:v>
                </c:pt>
                <c:pt idx="1636">
                  <c:v>63.705530795750562</c:v>
                </c:pt>
                <c:pt idx="1637">
                  <c:v>64.12476250109188</c:v>
                </c:pt>
                <c:pt idx="1638">
                  <c:v>64.543218771482486</c:v>
                </c:pt>
                <c:pt idx="1639">
                  <c:v>64.96090104121123</c:v>
                </c:pt>
                <c:pt idx="1640">
                  <c:v>65.37781074191399</c:v>
                </c:pt>
                <c:pt idx="1641">
                  <c:v>65.793949302578682</c:v>
                </c:pt>
                <c:pt idx="1642">
                  <c:v>66.209318149550029</c:v>
                </c:pt>
                <c:pt idx="1643">
                  <c:v>66.623918706534511</c:v>
                </c:pt>
                <c:pt idx="1644">
                  <c:v>66.863947500213968</c:v>
                </c:pt>
                <c:pt idx="1645">
                  <c:v>66.929779807741795</c:v>
                </c:pt>
                <c:pt idx="1646">
                  <c:v>66.821842575413172</c:v>
                </c:pt>
                <c:pt idx="1647">
                  <c:v>66.540614291189172</c:v>
                </c:pt>
                <c:pt idx="1648">
                  <c:v>66.086624841516084</c:v>
                </c:pt>
                <c:pt idx="1649">
                  <c:v>65.460455352483663</c:v>
                </c:pt>
                <c:pt idx="1650">
                  <c:v>64.662738015370294</c:v>
                </c:pt>
                <c:pt idx="1651">
                  <c:v>63.694155896628679</c:v>
                </c:pt>
                <c:pt idx="1652">
                  <c:v>62.727365322796373</c:v>
                </c:pt>
                <c:pt idx="1653">
                  <c:v>61.762362980129375</c:v>
                </c:pt>
                <c:pt idx="1654">
                  <c:v>60.799145561013034</c:v>
                </c:pt>
                <c:pt idx="1655">
                  <c:v>59.837709763950585</c:v>
                </c:pt>
                <c:pt idx="1656">
                  <c:v>58.878052293551953</c:v>
                </c:pt>
                <c:pt idx="1657">
                  <c:v>57.920169860522385</c:v>
                </c:pt>
                <c:pt idx="1658">
                  <c:v>56.964059181651173</c:v>
                </c:pt>
                <c:pt idx="1659">
                  <c:v>56.009716979800466</c:v>
                </c:pt>
                <c:pt idx="1660">
                  <c:v>55.057139983893961</c:v>
                </c:pt>
                <c:pt idx="1661">
                  <c:v>54.106324928905757</c:v>
                </c:pt>
                <c:pt idx="1662">
                  <c:v>53.301342256880922</c:v>
                </c:pt>
                <c:pt idx="1663">
                  <c:v>52.670554573864941</c:v>
                </c:pt>
                <c:pt idx="1664">
                  <c:v>52.21395339606412</c:v>
                </c:pt>
                <c:pt idx="1665">
                  <c:v>51.931478115304103</c:v>
                </c:pt>
                <c:pt idx="1666">
                  <c:v>51.823016015763187</c:v>
                </c:pt>
                <c:pt idx="1667">
                  <c:v>51.888402306581298</c:v>
                </c:pt>
                <c:pt idx="1668">
                  <c:v>52.127420170334801</c:v>
                </c:pt>
                <c:pt idx="1669">
                  <c:v>52.539800827362185</c:v>
                </c:pt>
                <c:pt idx="1670">
                  <c:v>52.951418721529812</c:v>
                </c:pt>
                <c:pt idx="1671">
                  <c:v>53.362275263687522</c:v>
                </c:pt>
                <c:pt idx="1672">
                  <c:v>53.772371862075559</c:v>
                </c:pt>
                <c:pt idx="1673">
                  <c:v>54.355514816720721</c:v>
                </c:pt>
                <c:pt idx="1674">
                  <c:v>55.111331671949713</c:v>
                </c:pt>
                <c:pt idx="1675">
                  <c:v>56.067664881957498</c:v>
                </c:pt>
                <c:pt idx="1676">
                  <c:v>57.195719902114952</c:v>
                </c:pt>
                <c:pt idx="1677">
                  <c:v>58.494969748535098</c:v>
                </c:pt>
                <c:pt idx="1678">
                  <c:v>59.964836192318799</c:v>
                </c:pt>
                <c:pt idx="1679">
                  <c:v>61.60468993401939</c:v>
                </c:pt>
                <c:pt idx="1680">
                  <c:v>63.413850793667095</c:v>
                </c:pt>
                <c:pt idx="1681">
                  <c:v>65.219665325868206</c:v>
                </c:pt>
                <c:pt idx="1682">
                  <c:v>67.022139720181471</c:v>
                </c:pt>
                <c:pt idx="1683">
                  <c:v>68.821280154717044</c:v>
                </c:pt>
                <c:pt idx="1684">
                  <c:v>70.617092796157692</c:v>
                </c:pt>
                <c:pt idx="1685">
                  <c:v>72.409583799779924</c:v>
                </c:pt>
                <c:pt idx="1686">
                  <c:v>74.19875930947515</c:v>
                </c:pt>
                <c:pt idx="1687">
                  <c:v>75.984625457770647</c:v>
                </c:pt>
                <c:pt idx="1688">
                  <c:v>77.7671883658506</c:v>
                </c:pt>
                <c:pt idx="1689">
                  <c:v>79.546454143577122</c:v>
                </c:pt>
                <c:pt idx="1690">
                  <c:v>81.322428889511215</c:v>
                </c:pt>
                <c:pt idx="1691">
                  <c:v>82.922778405673029</c:v>
                </c:pt>
                <c:pt idx="1692">
                  <c:v>84.347461776799989</c:v>
                </c:pt>
                <c:pt idx="1693">
                  <c:v>85.596490207820196</c:v>
                </c:pt>
                <c:pt idx="1694">
                  <c:v>86.669927023009194</c:v>
                </c:pt>
                <c:pt idx="1695">
                  <c:v>87.567887649266012</c:v>
                </c:pt>
                <c:pt idx="1696">
                  <c:v>88.290539583513507</c:v>
                </c:pt>
                <c:pt idx="1697">
                  <c:v>88.838102344232823</c:v>
                </c:pt>
                <c:pt idx="1698">
                  <c:v>89.210847407146929</c:v>
                </c:pt>
                <c:pt idx="1699">
                  <c:v>89.582903019464098</c:v>
                </c:pt>
                <c:pt idx="1700">
                  <c:v>89.954270456431615</c:v>
                </c:pt>
                <c:pt idx="1701">
                  <c:v>90.324950990938021</c:v>
                </c:pt>
                <c:pt idx="1702">
                  <c:v>90.694945893517357</c:v>
                </c:pt>
                <c:pt idx="1703">
                  <c:v>91.064256432353702</c:v>
                </c:pt>
                <c:pt idx="1704">
                  <c:v>91.432883873285391</c:v>
                </c:pt>
                <c:pt idx="1705">
                  <c:v>91.80082947980938</c:v>
                </c:pt>
                <c:pt idx="1706">
                  <c:v>92.16809451308562</c:v>
                </c:pt>
                <c:pt idx="1707">
                  <c:v>92.534680231941337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2F6-4DF6-A0E2-A3C9EDD4E906}"/>
            </c:ext>
          </c:extLst>
        </c:ser>
        <c:ser>
          <c:idx val="2"/>
          <c:order val="2"/>
          <c:tx>
            <c:strRef>
              <c:f>Track!$F$1</c:f>
              <c:strCache>
                <c:ptCount val="1"/>
                <c:pt idx="0">
                  <c:v>GravForce (N)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Track!$M$2:$M$1709</c:f>
              <c:numCache>
                <c:formatCode>General</c:formatCode>
                <c:ptCount val="1708"/>
                <c:pt idx="0">
                  <c:v>0.86792209205486393</c:v>
                </c:pt>
                <c:pt idx="1">
                  <c:v>1.2275230233476591</c:v>
                </c:pt>
                <c:pt idx="2">
                  <c:v>1.4974973139155292</c:v>
                </c:pt>
                <c:pt idx="3">
                  <c:v>1.7179670729680567</c:v>
                </c:pt>
                <c:pt idx="4">
                  <c:v>1.90777857154112</c:v>
                </c:pt>
                <c:pt idx="5">
                  <c:v>2.0757950595720627</c:v>
                </c:pt>
                <c:pt idx="6">
                  <c:v>2.2323528443896103</c:v>
                </c:pt>
                <c:pt idx="7">
                  <c:v>2.3842393446214274</c:v>
                </c:pt>
                <c:pt idx="8">
                  <c:v>2.5317990640356318</c:v>
                </c:pt>
                <c:pt idx="9">
                  <c:v>2.6752846276101838</c:v>
                </c:pt>
                <c:pt idx="10">
                  <c:v>2.8149070465653683</c:v>
                </c:pt>
                <c:pt idx="11">
                  <c:v>2.9508445553162757</c:v>
                </c:pt>
                <c:pt idx="12">
                  <c:v>3.0832726177789254</c:v>
                </c:pt>
                <c:pt idx="13">
                  <c:v>3.2123616793168486</c:v>
                </c:pt>
                <c:pt idx="14">
                  <c:v>3.3383149965756127</c:v>
                </c:pt>
                <c:pt idx="15">
                  <c:v>3.4613191129183685</c:v>
                </c:pt>
                <c:pt idx="16">
                  <c:v>3.581551953667347</c:v>
                </c:pt>
                <c:pt idx="17">
                  <c:v>3.6992160635319893</c:v>
                </c:pt>
                <c:pt idx="18">
                  <c:v>3.8144902722557812</c:v>
                </c:pt>
                <c:pt idx="19">
                  <c:v>3.927533409657594</c:v>
                </c:pt>
                <c:pt idx="20">
                  <c:v>4.0384808824343992</c:v>
                </c:pt>
                <c:pt idx="21">
                  <c:v>4.1474547432418456</c:v>
                </c:pt>
                <c:pt idx="22">
                  <c:v>4.2545626630838296</c:v>
                </c:pt>
                <c:pt idx="23">
                  <c:v>4.3598973291565501</c:v>
                </c:pt>
                <c:pt idx="24">
                  <c:v>4.463544193042102</c:v>
                </c:pt>
                <c:pt idx="25">
                  <c:v>4.5655794215303391</c:v>
                </c:pt>
                <c:pt idx="26">
                  <c:v>4.6660738285927232</c:v>
                </c:pt>
                <c:pt idx="27">
                  <c:v>4.7650955396392707</c:v>
                </c:pt>
                <c:pt idx="28">
                  <c:v>4.8627079363823338</c:v>
                </c:pt>
                <c:pt idx="29">
                  <c:v>4.9589699577412647</c:v>
                </c:pt>
                <c:pt idx="30">
                  <c:v>5.0539311841522379</c:v>
                </c:pt>
                <c:pt idx="31">
                  <c:v>5.1476313959149049</c:v>
                </c:pt>
                <c:pt idx="32">
                  <c:v>5.2401151807893367</c:v>
                </c:pt>
                <c:pt idx="33">
                  <c:v>5.3314248785549943</c:v>
                </c:pt>
                <c:pt idx="34">
                  <c:v>5.4215948300317196</c:v>
                </c:pt>
                <c:pt idx="35">
                  <c:v>5.5106632951625585</c:v>
                </c:pt>
                <c:pt idx="36">
                  <c:v>5.5986666910101057</c:v>
                </c:pt>
                <c:pt idx="37">
                  <c:v>5.6856393980716193</c:v>
                </c:pt>
                <c:pt idx="38">
                  <c:v>5.7716070157087884</c:v>
                </c:pt>
                <c:pt idx="39">
                  <c:v>5.8569562708891585</c:v>
                </c:pt>
                <c:pt idx="40">
                  <c:v>5.9420631636667851</c:v>
                </c:pt>
                <c:pt idx="41">
                  <c:v>6.0269301896833669</c:v>
                </c:pt>
                <c:pt idx="42">
                  <c:v>6.1115598038133312</c:v>
                </c:pt>
                <c:pt idx="43">
                  <c:v>6.1959544210852515</c:v>
                </c:pt>
                <c:pt idx="44">
                  <c:v>6.2801164175766875</c:v>
                </c:pt>
                <c:pt idx="45">
                  <c:v>6.3640481312834343</c:v>
                </c:pt>
                <c:pt idx="46">
                  <c:v>6.4477518629639787</c:v>
                </c:pt>
                <c:pt idx="47">
                  <c:v>6.5312298769601167</c:v>
                </c:pt>
                <c:pt idx="48">
                  <c:v>6.6144844019944786</c:v>
                </c:pt>
                <c:pt idx="49">
                  <c:v>6.6975176319458063</c:v>
                </c:pt>
                <c:pt idx="50">
                  <c:v>6.7803317266026513</c:v>
                </c:pt>
                <c:pt idx="51">
                  <c:v>6.8629288123963423</c:v>
                </c:pt>
                <c:pt idx="52">
                  <c:v>6.9453109831137905</c:v>
                </c:pt>
                <c:pt idx="53">
                  <c:v>7.0274803005909137</c:v>
                </c:pt>
                <c:pt idx="54">
                  <c:v>7.1094387953872387</c:v>
                </c:pt>
                <c:pt idx="55">
                  <c:v>7.191188467442343</c:v>
                </c:pt>
                <c:pt idx="56">
                  <c:v>7.2727312867147269</c:v>
                </c:pt>
                <c:pt idx="57">
                  <c:v>7.3540691938036566</c:v>
                </c:pt>
                <c:pt idx="58">
                  <c:v>7.4352041005545795</c:v>
                </c:pt>
                <c:pt idx="59">
                  <c:v>7.5161378906485963</c:v>
                </c:pt>
                <c:pt idx="60">
                  <c:v>7.5968724201765205</c:v>
                </c:pt>
                <c:pt idx="61">
                  <c:v>7.6774095181980027</c:v>
                </c:pt>
                <c:pt idx="62">
                  <c:v>7.7577509872862027</c:v>
                </c:pt>
                <c:pt idx="63">
                  <c:v>7.8378986040584451</c:v>
                </c:pt>
                <c:pt idx="64">
                  <c:v>7.9178541196933416</c:v>
                </c:pt>
                <c:pt idx="65">
                  <c:v>7.9976192604347256</c:v>
                </c:pt>
                <c:pt idx="66">
                  <c:v>8.0771957280828808</c:v>
                </c:pt>
                <c:pt idx="67">
                  <c:v>8.1565852004733976</c:v>
                </c:pt>
                <c:pt idx="68">
                  <c:v>8.2357893319440763</c:v>
                </c:pt>
                <c:pt idx="69">
                  <c:v>8.3148097537902057</c:v>
                </c:pt>
                <c:pt idx="70">
                  <c:v>8.3936480747085938</c:v>
                </c:pt>
                <c:pt idx="71">
                  <c:v>8.4723058812306906</c:v>
                </c:pt>
                <c:pt idx="72">
                  <c:v>8.5507847381450777</c:v>
                </c:pt>
                <c:pt idx="73">
                  <c:v>8.6290861889097368</c:v>
                </c:pt>
                <c:pt idx="74">
                  <c:v>8.7072117560542814</c:v>
                </c:pt>
                <c:pt idx="75">
                  <c:v>8.785162941572553</c:v>
                </c:pt>
                <c:pt idx="76">
                  <c:v>8.8629412273058161</c:v>
                </c:pt>
                <c:pt idx="77">
                  <c:v>8.9405480753167854</c:v>
                </c:pt>
                <c:pt idx="78">
                  <c:v>9.0179849282548297</c:v>
                </c:pt>
                <c:pt idx="79">
                  <c:v>9.095253209712574</c:v>
                </c:pt>
                <c:pt idx="80">
                  <c:v>9.1723543245741102</c:v>
                </c:pt>
                <c:pt idx="81">
                  <c:v>9.2492896593551102</c:v>
                </c:pt>
                <c:pt idx="82">
                  <c:v>9.32606058253503</c:v>
                </c:pt>
                <c:pt idx="83">
                  <c:v>9.402668444881666</c:v>
                </c:pt>
                <c:pt idx="84">
                  <c:v>9.4791145797682343</c:v>
                </c:pt>
                <c:pt idx="85">
                  <c:v>9.5554003034832213</c:v>
                </c:pt>
                <c:pt idx="86">
                  <c:v>9.6315269155331702</c:v>
                </c:pt>
                <c:pt idx="87">
                  <c:v>9.7074956989386365</c:v>
                </c:pt>
                <c:pt idx="88">
                  <c:v>9.783307920523475</c:v>
                </c:pt>
                <c:pt idx="89">
                  <c:v>9.8589648311976301</c:v>
                </c:pt>
                <c:pt idx="90">
                  <c:v>9.9344676662336511</c:v>
                </c:pt>
                <c:pt idx="91">
                  <c:v>10.009817645537055</c:v>
                </c:pt>
                <c:pt idx="92">
                  <c:v>10.085015973910723</c:v>
                </c:pt>
                <c:pt idx="93">
                  <c:v>10.160063841313491</c:v>
                </c:pt>
                <c:pt idx="94">
                  <c:v>10.234962423113091</c:v>
                </c:pt>
                <c:pt idx="95">
                  <c:v>10.309712880333594</c:v>
                </c:pt>
                <c:pt idx="96">
                  <c:v>10.363806300251989</c:v>
                </c:pt>
                <c:pt idx="97">
                  <c:v>10.438370843320468</c:v>
                </c:pt>
                <c:pt idx="98">
                  <c:v>10.512935386388948</c:v>
                </c:pt>
                <c:pt idx="99">
                  <c:v>10.587499929457428</c:v>
                </c:pt>
                <c:pt idx="100">
                  <c:v>10.662064472525907</c:v>
                </c:pt>
                <c:pt idx="101">
                  <c:v>10.736629015594387</c:v>
                </c:pt>
                <c:pt idx="102">
                  <c:v>10.811193558662866</c:v>
                </c:pt>
                <c:pt idx="103">
                  <c:v>10.885758101731346</c:v>
                </c:pt>
                <c:pt idx="104">
                  <c:v>10.960322644799826</c:v>
                </c:pt>
                <c:pt idx="105">
                  <c:v>11.034887187868305</c:v>
                </c:pt>
                <c:pt idx="106">
                  <c:v>11.109451730936785</c:v>
                </c:pt>
                <c:pt idx="107">
                  <c:v>11.184016274005264</c:v>
                </c:pt>
                <c:pt idx="108">
                  <c:v>11.258580817073744</c:v>
                </c:pt>
                <c:pt idx="109">
                  <c:v>11.333145360142224</c:v>
                </c:pt>
                <c:pt idx="110">
                  <c:v>11.407709903210703</c:v>
                </c:pt>
                <c:pt idx="111">
                  <c:v>11.482274446279183</c:v>
                </c:pt>
                <c:pt idx="112">
                  <c:v>11.556838989347662</c:v>
                </c:pt>
                <c:pt idx="113">
                  <c:v>11.631403532416142</c:v>
                </c:pt>
                <c:pt idx="114">
                  <c:v>11.705968075484622</c:v>
                </c:pt>
                <c:pt idx="115">
                  <c:v>11.780532618553101</c:v>
                </c:pt>
                <c:pt idx="116">
                  <c:v>11.855097161621581</c:v>
                </c:pt>
                <c:pt idx="117">
                  <c:v>11.92966170469006</c:v>
                </c:pt>
                <c:pt idx="118">
                  <c:v>12.00422624775854</c:v>
                </c:pt>
                <c:pt idx="119">
                  <c:v>12.07879079082702</c:v>
                </c:pt>
                <c:pt idx="120">
                  <c:v>12.153355333895499</c:v>
                </c:pt>
                <c:pt idx="121">
                  <c:v>12.227919876963979</c:v>
                </c:pt>
                <c:pt idx="122">
                  <c:v>12.302484420032458</c:v>
                </c:pt>
                <c:pt idx="123">
                  <c:v>12.377048963100938</c:v>
                </c:pt>
                <c:pt idx="124">
                  <c:v>12.451613506169418</c:v>
                </c:pt>
                <c:pt idx="125">
                  <c:v>12.526178049237897</c:v>
                </c:pt>
                <c:pt idx="126">
                  <c:v>12.600742592306377</c:v>
                </c:pt>
                <c:pt idx="127">
                  <c:v>12.675307135374856</c:v>
                </c:pt>
                <c:pt idx="128">
                  <c:v>12.749871678443336</c:v>
                </c:pt>
                <c:pt idx="129">
                  <c:v>12.824436221511816</c:v>
                </c:pt>
                <c:pt idx="130">
                  <c:v>12.899000764580295</c:v>
                </c:pt>
                <c:pt idx="131">
                  <c:v>12.973565307648775</c:v>
                </c:pt>
                <c:pt idx="132">
                  <c:v>13.048129850717254</c:v>
                </c:pt>
                <c:pt idx="133">
                  <c:v>13.122694393785734</c:v>
                </c:pt>
                <c:pt idx="134">
                  <c:v>13.197258936854213</c:v>
                </c:pt>
                <c:pt idx="135">
                  <c:v>13.271823479922693</c:v>
                </c:pt>
                <c:pt idx="136">
                  <c:v>13.346388022991173</c:v>
                </c:pt>
                <c:pt idx="137">
                  <c:v>13.420952566059652</c:v>
                </c:pt>
                <c:pt idx="138">
                  <c:v>13.495517109128132</c:v>
                </c:pt>
                <c:pt idx="139">
                  <c:v>13.570081652196611</c:v>
                </c:pt>
                <c:pt idx="140">
                  <c:v>13.644646195265091</c:v>
                </c:pt>
                <c:pt idx="141">
                  <c:v>13.719210738333571</c:v>
                </c:pt>
                <c:pt idx="142">
                  <c:v>13.79377528140205</c:v>
                </c:pt>
                <c:pt idx="143">
                  <c:v>13.86833982447053</c:v>
                </c:pt>
                <c:pt idx="144">
                  <c:v>13.942904367539009</c:v>
                </c:pt>
                <c:pt idx="145">
                  <c:v>14.017468910607489</c:v>
                </c:pt>
                <c:pt idx="146">
                  <c:v>14.092033453675969</c:v>
                </c:pt>
                <c:pt idx="147">
                  <c:v>14.166597996744448</c:v>
                </c:pt>
                <c:pt idx="148">
                  <c:v>14.241162539812928</c:v>
                </c:pt>
                <c:pt idx="149">
                  <c:v>14.315727082881407</c:v>
                </c:pt>
                <c:pt idx="150">
                  <c:v>14.390291625949887</c:v>
                </c:pt>
                <c:pt idx="151">
                  <c:v>14.464856169018367</c:v>
                </c:pt>
                <c:pt idx="152">
                  <c:v>14.539420712086846</c:v>
                </c:pt>
                <c:pt idx="153">
                  <c:v>14.613985255155326</c:v>
                </c:pt>
                <c:pt idx="154">
                  <c:v>14.688549798223805</c:v>
                </c:pt>
                <c:pt idx="155">
                  <c:v>14.763114341292285</c:v>
                </c:pt>
                <c:pt idx="156">
                  <c:v>14.837678884360765</c:v>
                </c:pt>
                <c:pt idx="157">
                  <c:v>14.912243427429244</c:v>
                </c:pt>
                <c:pt idx="158">
                  <c:v>14.986807970497724</c:v>
                </c:pt>
                <c:pt idx="159">
                  <c:v>15.061372513566203</c:v>
                </c:pt>
                <c:pt idx="160">
                  <c:v>15.135937056634683</c:v>
                </c:pt>
                <c:pt idx="161">
                  <c:v>15.210501599703163</c:v>
                </c:pt>
                <c:pt idx="162">
                  <c:v>15.285066142771642</c:v>
                </c:pt>
                <c:pt idx="163">
                  <c:v>15.359630685840122</c:v>
                </c:pt>
                <c:pt idx="164">
                  <c:v>15.434195228908601</c:v>
                </c:pt>
                <c:pt idx="165">
                  <c:v>15.508759771977081</c:v>
                </c:pt>
                <c:pt idx="166">
                  <c:v>15.58332431504556</c:v>
                </c:pt>
                <c:pt idx="167">
                  <c:v>15.65788885811404</c:v>
                </c:pt>
                <c:pt idx="168">
                  <c:v>15.73245340118252</c:v>
                </c:pt>
                <c:pt idx="169">
                  <c:v>15.807017944250999</c:v>
                </c:pt>
                <c:pt idx="170">
                  <c:v>15.881582487319479</c:v>
                </c:pt>
                <c:pt idx="171">
                  <c:v>15.956147030387958</c:v>
                </c:pt>
                <c:pt idx="172">
                  <c:v>16.03071157345644</c:v>
                </c:pt>
                <c:pt idx="173">
                  <c:v>16.105276116524919</c:v>
                </c:pt>
                <c:pt idx="174">
                  <c:v>16.179840659593399</c:v>
                </c:pt>
                <c:pt idx="175">
                  <c:v>16.254405202661879</c:v>
                </c:pt>
                <c:pt idx="176">
                  <c:v>16.328969745730358</c:v>
                </c:pt>
                <c:pt idx="177">
                  <c:v>16.403534288798838</c:v>
                </c:pt>
                <c:pt idx="178">
                  <c:v>16.478098831867317</c:v>
                </c:pt>
                <c:pt idx="179">
                  <c:v>16.552663374935797</c:v>
                </c:pt>
                <c:pt idx="180">
                  <c:v>16.627227918004277</c:v>
                </c:pt>
                <c:pt idx="181">
                  <c:v>16.701792461072756</c:v>
                </c:pt>
                <c:pt idx="182">
                  <c:v>16.776357004141236</c:v>
                </c:pt>
                <c:pt idx="183">
                  <c:v>16.850921547209715</c:v>
                </c:pt>
                <c:pt idx="184">
                  <c:v>16.925486090278195</c:v>
                </c:pt>
                <c:pt idx="185">
                  <c:v>17.000050633346675</c:v>
                </c:pt>
                <c:pt idx="186">
                  <c:v>17.074615176415154</c:v>
                </c:pt>
                <c:pt idx="187">
                  <c:v>17.149179719483634</c:v>
                </c:pt>
                <c:pt idx="188">
                  <c:v>17.223744262552113</c:v>
                </c:pt>
                <c:pt idx="189">
                  <c:v>17.298308805620593</c:v>
                </c:pt>
                <c:pt idx="190">
                  <c:v>17.372873348689073</c:v>
                </c:pt>
                <c:pt idx="191">
                  <c:v>17.447437891757552</c:v>
                </c:pt>
                <c:pt idx="192">
                  <c:v>17.522002434826032</c:v>
                </c:pt>
                <c:pt idx="193">
                  <c:v>17.596566977894511</c:v>
                </c:pt>
                <c:pt idx="194">
                  <c:v>17.671131520962991</c:v>
                </c:pt>
                <c:pt idx="195">
                  <c:v>17.74569606403147</c:v>
                </c:pt>
                <c:pt idx="196">
                  <c:v>17.82026060709995</c:v>
                </c:pt>
                <c:pt idx="197">
                  <c:v>17.89482515016843</c:v>
                </c:pt>
                <c:pt idx="198">
                  <c:v>17.969389693236909</c:v>
                </c:pt>
                <c:pt idx="199">
                  <c:v>18.043954236305389</c:v>
                </c:pt>
                <c:pt idx="200">
                  <c:v>18.118518779373868</c:v>
                </c:pt>
                <c:pt idx="201">
                  <c:v>18.193083322442348</c:v>
                </c:pt>
                <c:pt idx="202">
                  <c:v>18.267647865510828</c:v>
                </c:pt>
                <c:pt idx="203">
                  <c:v>18.342212408579307</c:v>
                </c:pt>
                <c:pt idx="204">
                  <c:v>18.416776951647787</c:v>
                </c:pt>
                <c:pt idx="205">
                  <c:v>18.491341494716266</c:v>
                </c:pt>
                <c:pt idx="206">
                  <c:v>18.565906037784746</c:v>
                </c:pt>
                <c:pt idx="207">
                  <c:v>18.640470580853226</c:v>
                </c:pt>
                <c:pt idx="208">
                  <c:v>18.715035123921705</c:v>
                </c:pt>
                <c:pt idx="209">
                  <c:v>18.789599666990185</c:v>
                </c:pt>
                <c:pt idx="210">
                  <c:v>18.864164210058664</c:v>
                </c:pt>
                <c:pt idx="211">
                  <c:v>18.938728753127144</c:v>
                </c:pt>
                <c:pt idx="212">
                  <c:v>19.013293296195624</c:v>
                </c:pt>
                <c:pt idx="213">
                  <c:v>19.087857839264103</c:v>
                </c:pt>
                <c:pt idx="214">
                  <c:v>19.162422382332583</c:v>
                </c:pt>
                <c:pt idx="215">
                  <c:v>19.236986925401062</c:v>
                </c:pt>
                <c:pt idx="216">
                  <c:v>19.311551468469542</c:v>
                </c:pt>
                <c:pt idx="217">
                  <c:v>19.386116011538022</c:v>
                </c:pt>
                <c:pt idx="218">
                  <c:v>19.460680554606501</c:v>
                </c:pt>
                <c:pt idx="219">
                  <c:v>19.535245097674981</c:v>
                </c:pt>
                <c:pt idx="220">
                  <c:v>19.60980964074346</c:v>
                </c:pt>
                <c:pt idx="221">
                  <c:v>19.68437418381194</c:v>
                </c:pt>
                <c:pt idx="222">
                  <c:v>19.75893872688042</c:v>
                </c:pt>
                <c:pt idx="223">
                  <c:v>19.833503269948899</c:v>
                </c:pt>
                <c:pt idx="224">
                  <c:v>19.908067813017379</c:v>
                </c:pt>
                <c:pt idx="225">
                  <c:v>19.982632356085858</c:v>
                </c:pt>
                <c:pt idx="226">
                  <c:v>20.057196899154338</c:v>
                </c:pt>
                <c:pt idx="227">
                  <c:v>20.131761442222817</c:v>
                </c:pt>
                <c:pt idx="228">
                  <c:v>20.206325985291297</c:v>
                </c:pt>
                <c:pt idx="229">
                  <c:v>20.280890528359777</c:v>
                </c:pt>
                <c:pt idx="230">
                  <c:v>20.355455071428256</c:v>
                </c:pt>
                <c:pt idx="231">
                  <c:v>20.430019614496736</c:v>
                </c:pt>
                <c:pt idx="232">
                  <c:v>20.504584157565215</c:v>
                </c:pt>
                <c:pt idx="233">
                  <c:v>20.579148700633695</c:v>
                </c:pt>
                <c:pt idx="234">
                  <c:v>20.653713243702175</c:v>
                </c:pt>
                <c:pt idx="235">
                  <c:v>20.728277786770654</c:v>
                </c:pt>
                <c:pt idx="236">
                  <c:v>20.802842329839134</c:v>
                </c:pt>
                <c:pt idx="237">
                  <c:v>20.877406872907613</c:v>
                </c:pt>
                <c:pt idx="238">
                  <c:v>20.951971415976093</c:v>
                </c:pt>
                <c:pt idx="239">
                  <c:v>21.026535959044573</c:v>
                </c:pt>
                <c:pt idx="240">
                  <c:v>21.101100502113052</c:v>
                </c:pt>
                <c:pt idx="241">
                  <c:v>21.175665045181532</c:v>
                </c:pt>
                <c:pt idx="242">
                  <c:v>21.250229588250011</c:v>
                </c:pt>
                <c:pt idx="243">
                  <c:v>21.324794131318491</c:v>
                </c:pt>
                <c:pt idx="244">
                  <c:v>21.399358674386971</c:v>
                </c:pt>
                <c:pt idx="245">
                  <c:v>21.47392321745545</c:v>
                </c:pt>
                <c:pt idx="246">
                  <c:v>21.54848776052393</c:v>
                </c:pt>
                <c:pt idx="247">
                  <c:v>21.623052303592409</c:v>
                </c:pt>
                <c:pt idx="248">
                  <c:v>21.697616846660889</c:v>
                </c:pt>
                <c:pt idx="249">
                  <c:v>21.772181389729369</c:v>
                </c:pt>
                <c:pt idx="250">
                  <c:v>21.846745932797848</c:v>
                </c:pt>
                <c:pt idx="251">
                  <c:v>21.921310475866328</c:v>
                </c:pt>
                <c:pt idx="252">
                  <c:v>21.995875018934807</c:v>
                </c:pt>
                <c:pt idx="253">
                  <c:v>22.070439562003287</c:v>
                </c:pt>
                <c:pt idx="254">
                  <c:v>22.145004105071767</c:v>
                </c:pt>
                <c:pt idx="255">
                  <c:v>22.219568648140246</c:v>
                </c:pt>
                <c:pt idx="256">
                  <c:v>22.294133191208726</c:v>
                </c:pt>
                <c:pt idx="257">
                  <c:v>22.368697734277205</c:v>
                </c:pt>
                <c:pt idx="258">
                  <c:v>22.443262277345685</c:v>
                </c:pt>
                <c:pt idx="259">
                  <c:v>22.517826820414165</c:v>
                </c:pt>
                <c:pt idx="260">
                  <c:v>22.592391363482644</c:v>
                </c:pt>
                <c:pt idx="261">
                  <c:v>22.666955906551124</c:v>
                </c:pt>
                <c:pt idx="262">
                  <c:v>22.741520449619603</c:v>
                </c:pt>
                <c:pt idx="263">
                  <c:v>22.816084992688083</c:v>
                </c:pt>
                <c:pt idx="264">
                  <c:v>22.890649535756562</c:v>
                </c:pt>
                <c:pt idx="265">
                  <c:v>22.965214078825042</c:v>
                </c:pt>
                <c:pt idx="266">
                  <c:v>23.039778621893522</c:v>
                </c:pt>
                <c:pt idx="267">
                  <c:v>23.114343164962001</c:v>
                </c:pt>
                <c:pt idx="268">
                  <c:v>23.188907708030481</c:v>
                </c:pt>
                <c:pt idx="269">
                  <c:v>23.26347225109896</c:v>
                </c:pt>
                <c:pt idx="270">
                  <c:v>23.33803679416744</c:v>
                </c:pt>
                <c:pt idx="271">
                  <c:v>23.41260133723592</c:v>
                </c:pt>
                <c:pt idx="272">
                  <c:v>23.487165880304399</c:v>
                </c:pt>
                <c:pt idx="273">
                  <c:v>23.561730423372879</c:v>
                </c:pt>
                <c:pt idx="274">
                  <c:v>23.636294966441358</c:v>
                </c:pt>
                <c:pt idx="275">
                  <c:v>23.710859509509838</c:v>
                </c:pt>
                <c:pt idx="276">
                  <c:v>23.785424052578318</c:v>
                </c:pt>
                <c:pt idx="277">
                  <c:v>23.859988595646797</c:v>
                </c:pt>
                <c:pt idx="278">
                  <c:v>23.934553138715277</c:v>
                </c:pt>
                <c:pt idx="279">
                  <c:v>24.009117681783756</c:v>
                </c:pt>
                <c:pt idx="280">
                  <c:v>24.084049342768523</c:v>
                </c:pt>
                <c:pt idx="281">
                  <c:v>24.159729953794574</c:v>
                </c:pt>
                <c:pt idx="282">
                  <c:v>24.236182431651109</c:v>
                </c:pt>
                <c:pt idx="283">
                  <c:v>24.313430886229877</c:v>
                </c:pt>
                <c:pt idx="284">
                  <c:v>24.391500709341763</c:v>
                </c:pt>
                <c:pt idx="285">
                  <c:v>24.470418672219299</c:v>
                </c:pt>
                <c:pt idx="286">
                  <c:v>24.550213032766496</c:v>
                </c:pt>
                <c:pt idx="287">
                  <c:v>24.630913653774059</c:v>
                </c:pt>
                <c:pt idx="288">
                  <c:v>24.712552133502239</c:v>
                </c:pt>
                <c:pt idx="289">
                  <c:v>24.795161950250492</c:v>
                </c:pt>
                <c:pt idx="290">
                  <c:v>24.878778622789774</c:v>
                </c:pt>
                <c:pt idx="291">
                  <c:v>24.963439888838103</c:v>
                </c:pt>
                <c:pt idx="292">
                  <c:v>25.049185904123359</c:v>
                </c:pt>
                <c:pt idx="293">
                  <c:v>25.136059465012426</c:v>
                </c:pt>
                <c:pt idx="294">
                  <c:v>25.224106258209066</c:v>
                </c:pt>
                <c:pt idx="295">
                  <c:v>25.313375141655136</c:v>
                </c:pt>
                <c:pt idx="296">
                  <c:v>25.403918461537685</c:v>
                </c:pt>
                <c:pt idx="297">
                  <c:v>25.495792411241471</c:v>
                </c:pt>
                <c:pt idx="298">
                  <c:v>25.589057439236694</c:v>
                </c:pt>
                <c:pt idx="299">
                  <c:v>25.683039310543954</c:v>
                </c:pt>
                <c:pt idx="300">
                  <c:v>25.777021181851214</c:v>
                </c:pt>
                <c:pt idx="301">
                  <c:v>25.871003053158475</c:v>
                </c:pt>
                <c:pt idx="302">
                  <c:v>25.964984924465735</c:v>
                </c:pt>
                <c:pt idx="303">
                  <c:v>26.058966795772996</c:v>
                </c:pt>
                <c:pt idx="304">
                  <c:v>26.152948667080256</c:v>
                </c:pt>
                <c:pt idx="305">
                  <c:v>26.246930538387517</c:v>
                </c:pt>
                <c:pt idx="306">
                  <c:v>26.340912409694777</c:v>
                </c:pt>
                <c:pt idx="307">
                  <c:v>26.434894281002038</c:v>
                </c:pt>
                <c:pt idx="308">
                  <c:v>26.528876152309298</c:v>
                </c:pt>
                <c:pt idx="309">
                  <c:v>26.622858023616558</c:v>
                </c:pt>
                <c:pt idx="310">
                  <c:v>26.716839894923819</c:v>
                </c:pt>
                <c:pt idx="311">
                  <c:v>26.810821766231079</c:v>
                </c:pt>
                <c:pt idx="312">
                  <c:v>26.90480363753834</c:v>
                </c:pt>
                <c:pt idx="313">
                  <c:v>26.9987855088456</c:v>
                </c:pt>
                <c:pt idx="314">
                  <c:v>27.092767380152861</c:v>
                </c:pt>
                <c:pt idx="315">
                  <c:v>27.186749251460121</c:v>
                </c:pt>
                <c:pt idx="316">
                  <c:v>27.280731122767381</c:v>
                </c:pt>
                <c:pt idx="317">
                  <c:v>27.374712994074642</c:v>
                </c:pt>
                <c:pt idx="318">
                  <c:v>27.468694865381902</c:v>
                </c:pt>
                <c:pt idx="319">
                  <c:v>27.562676736689163</c:v>
                </c:pt>
                <c:pt idx="320">
                  <c:v>27.656658607996423</c:v>
                </c:pt>
                <c:pt idx="321">
                  <c:v>27.750640479303684</c:v>
                </c:pt>
                <c:pt idx="322">
                  <c:v>27.844622350610944</c:v>
                </c:pt>
                <c:pt idx="323">
                  <c:v>27.938604221918204</c:v>
                </c:pt>
                <c:pt idx="324">
                  <c:v>28.032586093225465</c:v>
                </c:pt>
                <c:pt idx="325">
                  <c:v>28.126567964532725</c:v>
                </c:pt>
                <c:pt idx="326">
                  <c:v>28.220549835839986</c:v>
                </c:pt>
                <c:pt idx="327">
                  <c:v>28.314531707147246</c:v>
                </c:pt>
                <c:pt idx="328">
                  <c:v>28.408513578454507</c:v>
                </c:pt>
                <c:pt idx="329">
                  <c:v>28.502495449761767</c:v>
                </c:pt>
                <c:pt idx="330">
                  <c:v>28.596477321069028</c:v>
                </c:pt>
                <c:pt idx="331">
                  <c:v>28.690459192376288</c:v>
                </c:pt>
                <c:pt idx="332">
                  <c:v>28.784441063683548</c:v>
                </c:pt>
                <c:pt idx="333">
                  <c:v>28.878422934990809</c:v>
                </c:pt>
                <c:pt idx="334">
                  <c:v>28.972404806298069</c:v>
                </c:pt>
                <c:pt idx="335">
                  <c:v>29.06638667760533</c:v>
                </c:pt>
                <c:pt idx="336">
                  <c:v>29.16036854891259</c:v>
                </c:pt>
                <c:pt idx="337">
                  <c:v>29.254350420219851</c:v>
                </c:pt>
                <c:pt idx="338">
                  <c:v>29.348332291527111</c:v>
                </c:pt>
                <c:pt idx="339">
                  <c:v>29.442314162834371</c:v>
                </c:pt>
                <c:pt idx="340">
                  <c:v>29.536296034141632</c:v>
                </c:pt>
                <c:pt idx="341">
                  <c:v>29.630277905448892</c:v>
                </c:pt>
                <c:pt idx="342">
                  <c:v>29.724259776756153</c:v>
                </c:pt>
                <c:pt idx="343">
                  <c:v>29.818241648063413</c:v>
                </c:pt>
                <c:pt idx="344">
                  <c:v>29.912223519370674</c:v>
                </c:pt>
                <c:pt idx="345">
                  <c:v>30.006205390677934</c:v>
                </c:pt>
                <c:pt idx="346">
                  <c:v>30.100187261985194</c:v>
                </c:pt>
                <c:pt idx="347">
                  <c:v>30.194169133292455</c:v>
                </c:pt>
                <c:pt idx="348">
                  <c:v>30.288151004599715</c:v>
                </c:pt>
                <c:pt idx="349">
                  <c:v>30.382132875906976</c:v>
                </c:pt>
                <c:pt idx="350">
                  <c:v>30.476114747214236</c:v>
                </c:pt>
                <c:pt idx="351">
                  <c:v>30.570096618521497</c:v>
                </c:pt>
                <c:pt idx="352">
                  <c:v>30.664078489828757</c:v>
                </c:pt>
                <c:pt idx="353">
                  <c:v>30.758060361136017</c:v>
                </c:pt>
                <c:pt idx="354">
                  <c:v>30.852042232443278</c:v>
                </c:pt>
                <c:pt idx="355">
                  <c:v>30.946024103750538</c:v>
                </c:pt>
                <c:pt idx="356">
                  <c:v>31.040005975057799</c:v>
                </c:pt>
                <c:pt idx="357">
                  <c:v>31.133987846365059</c:v>
                </c:pt>
                <c:pt idx="358">
                  <c:v>31.22796971767232</c:v>
                </c:pt>
                <c:pt idx="359">
                  <c:v>31.32195158897958</c:v>
                </c:pt>
                <c:pt idx="360">
                  <c:v>31.415933460286841</c:v>
                </c:pt>
                <c:pt idx="361">
                  <c:v>31.509915331594101</c:v>
                </c:pt>
                <c:pt idx="362">
                  <c:v>31.603897202901361</c:v>
                </c:pt>
                <c:pt idx="363">
                  <c:v>31.697879074208622</c:v>
                </c:pt>
                <c:pt idx="364">
                  <c:v>31.791860945515882</c:v>
                </c:pt>
                <c:pt idx="365">
                  <c:v>31.885842816823143</c:v>
                </c:pt>
                <c:pt idx="366">
                  <c:v>31.979824688130403</c:v>
                </c:pt>
                <c:pt idx="367">
                  <c:v>32.073806559437664</c:v>
                </c:pt>
                <c:pt idx="368">
                  <c:v>32.167788430744928</c:v>
                </c:pt>
                <c:pt idx="369">
                  <c:v>32.261770302052192</c:v>
                </c:pt>
                <c:pt idx="370">
                  <c:v>32.355752173359456</c:v>
                </c:pt>
                <c:pt idx="371">
                  <c:v>32.44973404466672</c:v>
                </c:pt>
                <c:pt idx="372">
                  <c:v>32.543715915973983</c:v>
                </c:pt>
                <c:pt idx="373">
                  <c:v>32.637697787281247</c:v>
                </c:pt>
                <c:pt idx="374">
                  <c:v>32.731679658588511</c:v>
                </c:pt>
                <c:pt idx="375">
                  <c:v>32.825661529895775</c:v>
                </c:pt>
                <c:pt idx="376">
                  <c:v>32.919643401203039</c:v>
                </c:pt>
                <c:pt idx="377">
                  <c:v>33.013625272510303</c:v>
                </c:pt>
                <c:pt idx="378">
                  <c:v>33.107607143817567</c:v>
                </c:pt>
                <c:pt idx="379">
                  <c:v>33.201589015124831</c:v>
                </c:pt>
                <c:pt idx="380">
                  <c:v>33.295570886432095</c:v>
                </c:pt>
                <c:pt idx="381">
                  <c:v>33.389552757739359</c:v>
                </c:pt>
                <c:pt idx="382">
                  <c:v>33.483534629046623</c:v>
                </c:pt>
                <c:pt idx="383">
                  <c:v>33.577516500353887</c:v>
                </c:pt>
                <c:pt idx="384">
                  <c:v>33.671498371661151</c:v>
                </c:pt>
                <c:pt idx="385">
                  <c:v>33.765480242968415</c:v>
                </c:pt>
                <c:pt idx="386">
                  <c:v>33.859462114275679</c:v>
                </c:pt>
                <c:pt idx="387">
                  <c:v>33.953443985582943</c:v>
                </c:pt>
                <c:pt idx="388">
                  <c:v>34.047425856890207</c:v>
                </c:pt>
                <c:pt idx="389">
                  <c:v>34.141407728197471</c:v>
                </c:pt>
                <c:pt idx="390">
                  <c:v>34.235389599504735</c:v>
                </c:pt>
                <c:pt idx="391">
                  <c:v>34.329371470811999</c:v>
                </c:pt>
                <c:pt idx="392">
                  <c:v>34.423353342119263</c:v>
                </c:pt>
                <c:pt idx="393">
                  <c:v>34.517335213426527</c:v>
                </c:pt>
                <c:pt idx="394">
                  <c:v>34.611317084733791</c:v>
                </c:pt>
                <c:pt idx="395">
                  <c:v>34.705298956041055</c:v>
                </c:pt>
                <c:pt idx="396">
                  <c:v>34.799280827348319</c:v>
                </c:pt>
                <c:pt idx="397">
                  <c:v>34.893262698655583</c:v>
                </c:pt>
                <c:pt idx="398">
                  <c:v>34.987244569962847</c:v>
                </c:pt>
                <c:pt idx="399">
                  <c:v>35.081226441270111</c:v>
                </c:pt>
                <c:pt idx="400">
                  <c:v>35.175208312577375</c:v>
                </c:pt>
                <c:pt idx="401">
                  <c:v>35.269190183884639</c:v>
                </c:pt>
                <c:pt idx="402">
                  <c:v>35.363172055191903</c:v>
                </c:pt>
                <c:pt idx="403">
                  <c:v>35.457153926499167</c:v>
                </c:pt>
                <c:pt idx="404">
                  <c:v>35.551135797806431</c:v>
                </c:pt>
                <c:pt idx="405">
                  <c:v>35.645117669113695</c:v>
                </c:pt>
                <c:pt idx="406">
                  <c:v>35.739099540420959</c:v>
                </c:pt>
                <c:pt idx="407">
                  <c:v>35.833081411728223</c:v>
                </c:pt>
                <c:pt idx="408">
                  <c:v>35.927063283035487</c:v>
                </c:pt>
                <c:pt idx="409">
                  <c:v>36.021045154342751</c:v>
                </c:pt>
                <c:pt idx="410">
                  <c:v>36.115027025650015</c:v>
                </c:pt>
                <c:pt idx="411">
                  <c:v>36.209008896957279</c:v>
                </c:pt>
                <c:pt idx="412">
                  <c:v>36.302990768264543</c:v>
                </c:pt>
                <c:pt idx="413">
                  <c:v>36.396972639571807</c:v>
                </c:pt>
                <c:pt idx="414">
                  <c:v>36.490954510879071</c:v>
                </c:pt>
                <c:pt idx="415">
                  <c:v>36.584936382186335</c:v>
                </c:pt>
                <c:pt idx="416">
                  <c:v>36.678918253493599</c:v>
                </c:pt>
                <c:pt idx="417">
                  <c:v>36.772900124800863</c:v>
                </c:pt>
                <c:pt idx="418">
                  <c:v>36.866881996108127</c:v>
                </c:pt>
                <c:pt idx="419">
                  <c:v>36.960863867415391</c:v>
                </c:pt>
                <c:pt idx="420">
                  <c:v>37.054845738722655</c:v>
                </c:pt>
                <c:pt idx="421">
                  <c:v>37.148827610029919</c:v>
                </c:pt>
                <c:pt idx="422">
                  <c:v>37.242809481337183</c:v>
                </c:pt>
                <c:pt idx="423">
                  <c:v>37.336791352644447</c:v>
                </c:pt>
                <c:pt idx="424">
                  <c:v>37.430773223951711</c:v>
                </c:pt>
                <c:pt idx="425">
                  <c:v>37.524755095258975</c:v>
                </c:pt>
                <c:pt idx="426">
                  <c:v>37.618736966566239</c:v>
                </c:pt>
                <c:pt idx="427">
                  <c:v>37.712718837873503</c:v>
                </c:pt>
                <c:pt idx="428">
                  <c:v>37.806700709180767</c:v>
                </c:pt>
                <c:pt idx="429">
                  <c:v>37.900682580488031</c:v>
                </c:pt>
                <c:pt idx="430">
                  <c:v>37.994664451795295</c:v>
                </c:pt>
                <c:pt idx="431">
                  <c:v>38.088646323102559</c:v>
                </c:pt>
                <c:pt idx="432">
                  <c:v>38.182628194409823</c:v>
                </c:pt>
                <c:pt idx="433">
                  <c:v>38.276610065717087</c:v>
                </c:pt>
                <c:pt idx="434">
                  <c:v>38.370591937024351</c:v>
                </c:pt>
                <c:pt idx="435">
                  <c:v>38.464573808331615</c:v>
                </c:pt>
                <c:pt idx="436">
                  <c:v>38.558555679638879</c:v>
                </c:pt>
                <c:pt idx="437">
                  <c:v>38.652537550946143</c:v>
                </c:pt>
                <c:pt idx="438">
                  <c:v>38.746519422253407</c:v>
                </c:pt>
                <c:pt idx="439">
                  <c:v>38.840501293560671</c:v>
                </c:pt>
                <c:pt idx="440">
                  <c:v>38.934483164867935</c:v>
                </c:pt>
                <c:pt idx="441">
                  <c:v>39.028465036175199</c:v>
                </c:pt>
                <c:pt idx="442">
                  <c:v>39.122446907482463</c:v>
                </c:pt>
                <c:pt idx="443">
                  <c:v>39.216428778789727</c:v>
                </c:pt>
                <c:pt idx="444">
                  <c:v>39.310410650096991</c:v>
                </c:pt>
                <c:pt idx="445">
                  <c:v>39.404392521404255</c:v>
                </c:pt>
                <c:pt idx="446">
                  <c:v>39.498374392711519</c:v>
                </c:pt>
                <c:pt idx="447">
                  <c:v>39.592356264018782</c:v>
                </c:pt>
                <c:pt idx="448">
                  <c:v>39.686338135326046</c:v>
                </c:pt>
                <c:pt idx="449">
                  <c:v>39.78032000663331</c:v>
                </c:pt>
                <c:pt idx="450">
                  <c:v>39.874301877940574</c:v>
                </c:pt>
                <c:pt idx="451">
                  <c:v>39.968283749247838</c:v>
                </c:pt>
                <c:pt idx="452">
                  <c:v>40.062265620555102</c:v>
                </c:pt>
                <c:pt idx="453">
                  <c:v>40.156247491862366</c:v>
                </c:pt>
                <c:pt idx="454">
                  <c:v>40.25022936316963</c:v>
                </c:pt>
                <c:pt idx="455">
                  <c:v>40.344211234476894</c:v>
                </c:pt>
                <c:pt idx="456">
                  <c:v>40.438193105784158</c:v>
                </c:pt>
                <c:pt idx="457">
                  <c:v>40.532174977091422</c:v>
                </c:pt>
                <c:pt idx="458">
                  <c:v>40.626156848398686</c:v>
                </c:pt>
                <c:pt idx="459">
                  <c:v>40.72013871970595</c:v>
                </c:pt>
                <c:pt idx="460">
                  <c:v>40.814120591013214</c:v>
                </c:pt>
                <c:pt idx="461">
                  <c:v>40.908102462320478</c:v>
                </c:pt>
                <c:pt idx="462">
                  <c:v>41.002084333627742</c:v>
                </c:pt>
                <c:pt idx="463">
                  <c:v>41.096066204935006</c:v>
                </c:pt>
                <c:pt idx="464">
                  <c:v>41.19004807624227</c:v>
                </c:pt>
                <c:pt idx="465">
                  <c:v>41.284029947549534</c:v>
                </c:pt>
                <c:pt idx="466">
                  <c:v>41.378011818856798</c:v>
                </c:pt>
                <c:pt idx="467">
                  <c:v>41.471993690164062</c:v>
                </c:pt>
                <c:pt idx="468">
                  <c:v>41.565975561471326</c:v>
                </c:pt>
                <c:pt idx="469">
                  <c:v>41.659786334133031</c:v>
                </c:pt>
                <c:pt idx="470">
                  <c:v>41.753257697604738</c:v>
                </c:pt>
                <c:pt idx="471">
                  <c:v>41.846393927109823</c:v>
                </c:pt>
                <c:pt idx="472">
                  <c:v>41.939199211799064</c:v>
                </c:pt>
                <c:pt idx="473">
                  <c:v>42.031677657147256</c:v>
                </c:pt>
                <c:pt idx="474">
                  <c:v>42.123833287264844</c:v>
                </c:pt>
                <c:pt idx="475">
                  <c:v>42.21567004712815</c:v>
                </c:pt>
                <c:pt idx="476">
                  <c:v>42.307191804731787</c:v>
                </c:pt>
                <c:pt idx="477">
                  <c:v>42.398402353166432</c:v>
                </c:pt>
                <c:pt idx="478">
                  <c:v>42.489305412625178</c:v>
                </c:pt>
                <c:pt idx="479">
                  <c:v>42.579904632341396</c:v>
                </c:pt>
                <c:pt idx="480">
                  <c:v>42.670203592460965</c:v>
                </c:pt>
                <c:pt idx="481">
                  <c:v>42.760205805851562</c:v>
                </c:pt>
                <c:pt idx="482">
                  <c:v>42.849914719851554</c:v>
                </c:pt>
                <c:pt idx="483">
                  <c:v>42.939333717960956</c:v>
                </c:pt>
                <c:pt idx="484">
                  <c:v>43.028466121476818</c:v>
                </c:pt>
                <c:pt idx="485">
                  <c:v>43.117315191075157</c:v>
                </c:pt>
                <c:pt idx="486">
                  <c:v>43.205884128341651</c:v>
                </c:pt>
                <c:pt idx="487">
                  <c:v>43.29417607725307</c:v>
                </c:pt>
                <c:pt idx="488">
                  <c:v>43.382194125611349</c:v>
                </c:pt>
                <c:pt idx="489">
                  <c:v>43.469941306432169</c:v>
                </c:pt>
                <c:pt idx="490">
                  <c:v>43.55742059928977</c:v>
                </c:pt>
                <c:pt idx="491">
                  <c:v>43.644634931619706</c:v>
                </c:pt>
                <c:pt idx="492">
                  <c:v>43.731587179981098</c:v>
                </c:pt>
                <c:pt idx="493">
                  <c:v>43.818280171279909</c:v>
                </c:pt>
                <c:pt idx="494">
                  <c:v>43.90471668395476</c:v>
                </c:pt>
                <c:pt idx="495">
                  <c:v>43.99089944912663</c:v>
                </c:pt>
                <c:pt idx="496">
                  <c:v>44.076831151713762</c:v>
                </c:pt>
                <c:pt idx="497">
                  <c:v>44.162514431513067</c:v>
                </c:pt>
                <c:pt idx="498">
                  <c:v>44.247951884249304</c:v>
                </c:pt>
                <c:pt idx="499">
                  <c:v>44.333146062593094</c:v>
                </c:pt>
                <c:pt idx="500">
                  <c:v>44.418099477148992</c:v>
                </c:pt>
                <c:pt idx="501">
                  <c:v>44.502814597414613</c:v>
                </c:pt>
                <c:pt idx="502">
                  <c:v>44.587293852711873</c:v>
                </c:pt>
                <c:pt idx="503">
                  <c:v>44.671539633091356</c:v>
                </c:pt>
                <c:pt idx="504">
                  <c:v>44.755554290210668</c:v>
                </c:pt>
                <c:pt idx="505">
                  <c:v>44.839340138187787</c:v>
                </c:pt>
                <c:pt idx="506">
                  <c:v>44.922899454430159</c:v>
                </c:pt>
                <c:pt idx="507">
                  <c:v>45.006234480440511</c:v>
                </c:pt>
                <c:pt idx="508">
                  <c:v>45.089347422600056</c:v>
                </c:pt>
                <c:pt idx="509">
                  <c:v>45.17224045292992</c:v>
                </c:pt>
                <c:pt idx="510">
                  <c:v>45.254915709831501</c:v>
                </c:pt>
                <c:pt idx="511">
                  <c:v>45.337375298806499</c:v>
                </c:pt>
                <c:pt idx="512">
                  <c:v>45.419621293157256</c:v>
                </c:pt>
                <c:pt idx="513">
                  <c:v>45.501655734668084</c:v>
                </c:pt>
                <c:pt idx="514">
                  <c:v>45.583480634268206</c:v>
                </c:pt>
                <c:pt idx="515">
                  <c:v>45.665097972676904</c:v>
                </c:pt>
                <c:pt idx="516">
                  <c:v>45.746509701031464</c:v>
                </c:pt>
                <c:pt idx="517">
                  <c:v>45.827717741498446</c:v>
                </c:pt>
                <c:pt idx="518">
                  <c:v>45.908723987868889</c:v>
                </c:pt>
                <c:pt idx="519">
                  <c:v>45.989530306137844</c:v>
                </c:pt>
                <c:pt idx="520">
                  <c:v>46.070182467861606</c:v>
                </c:pt>
                <c:pt idx="521">
                  <c:v>46.150769309827318</c:v>
                </c:pt>
                <c:pt idx="522">
                  <c:v>46.231378820016253</c:v>
                </c:pt>
                <c:pt idx="523">
                  <c:v>46.312098979712701</c:v>
                </c:pt>
                <c:pt idx="524">
                  <c:v>46.393018604122979</c:v>
                </c:pt>
                <c:pt idx="525">
                  <c:v>46.474228204079708</c:v>
                </c:pt>
                <c:pt idx="526">
                  <c:v>46.555820892498083</c:v>
                </c:pt>
                <c:pt idx="527">
                  <c:v>46.637893361636408</c:v>
                </c:pt>
                <c:pt idx="528">
                  <c:v>46.720499978457951</c:v>
                </c:pt>
                <c:pt idx="529">
                  <c:v>46.803650292279109</c:v>
                </c:pt>
                <c:pt idx="530">
                  <c:v>46.887354145910727</c:v>
                </c:pt>
                <c:pt idx="531">
                  <c:v>46.971621688485094</c:v>
                </c:pt>
                <c:pt idx="532">
                  <c:v>47.056463389013551</c:v>
                </c:pt>
                <c:pt idx="533">
                  <c:v>47.141890050726317</c:v>
                </c:pt>
                <c:pt idx="534">
                  <c:v>47.227912826250339</c:v>
                </c:pt>
                <c:pt idx="535">
                  <c:v>47.314543233685946</c:v>
                </c:pt>
                <c:pt idx="536">
                  <c:v>47.401793173648166</c:v>
                </c:pt>
                <c:pt idx="537">
                  <c:v>47.48967494734449</c:v>
                </c:pt>
                <c:pt idx="538">
                  <c:v>47.57814342863719</c:v>
                </c:pt>
                <c:pt idx="539">
                  <c:v>47.667092006493036</c:v>
                </c:pt>
                <c:pt idx="540">
                  <c:v>47.756408573139581</c:v>
                </c:pt>
                <c:pt idx="541">
                  <c:v>47.845976731836892</c:v>
                </c:pt>
                <c:pt idx="542">
                  <c:v>47.935677143067608</c:v>
                </c:pt>
                <c:pt idx="543">
                  <c:v>48.025388968026419</c:v>
                </c:pt>
                <c:pt idx="544">
                  <c:v>48.114991362058333</c:v>
                </c:pt>
                <c:pt idx="545">
                  <c:v>48.204364967439489</c:v>
                </c:pt>
                <c:pt idx="546">
                  <c:v>48.293452496168292</c:v>
                </c:pt>
                <c:pt idx="547">
                  <c:v>48.382257199506441</c:v>
                </c:pt>
                <c:pt idx="548">
                  <c:v>48.470782269862042</c:v>
                </c:pt>
                <c:pt idx="549">
                  <c:v>48.558973352568877</c:v>
                </c:pt>
                <c:pt idx="550">
                  <c:v>48.646721280621115</c:v>
                </c:pt>
                <c:pt idx="551">
                  <c:v>48.733922104384249</c:v>
                </c:pt>
                <c:pt idx="552">
                  <c:v>48.820478085530951</c:v>
                </c:pt>
                <c:pt idx="553">
                  <c:v>48.90629850913983</c:v>
                </c:pt>
                <c:pt idx="554">
                  <c:v>48.99130030251365</c:v>
                </c:pt>
                <c:pt idx="555">
                  <c:v>49.07540845876067</c:v>
                </c:pt>
                <c:pt idx="556">
                  <c:v>49.15855627168871</c:v>
                </c:pt>
                <c:pt idx="557">
                  <c:v>49.240731125242498</c:v>
                </c:pt>
                <c:pt idx="558">
                  <c:v>49.321968104478323</c:v>
                </c:pt>
                <c:pt idx="559">
                  <c:v>49.402300255997474</c:v>
                </c:pt>
                <c:pt idx="560">
                  <c:v>49.481758749780688</c:v>
                </c:pt>
                <c:pt idx="561">
                  <c:v>49.560373024876199</c:v>
                </c:pt>
                <c:pt idx="562">
                  <c:v>49.638170920867374</c:v>
                </c:pt>
                <c:pt idx="563">
                  <c:v>49.715178796780108</c:v>
                </c:pt>
                <c:pt idx="564">
                  <c:v>49.791421638865927</c:v>
                </c:pt>
                <c:pt idx="565">
                  <c:v>49.866923158506715</c:v>
                </c:pt>
                <c:pt idx="566">
                  <c:v>49.927430866814937</c:v>
                </c:pt>
                <c:pt idx="567">
                  <c:v>50.001995409883421</c:v>
                </c:pt>
                <c:pt idx="568">
                  <c:v>50.076559952951904</c:v>
                </c:pt>
                <c:pt idx="569">
                  <c:v>50.151124496020387</c:v>
                </c:pt>
                <c:pt idx="570">
                  <c:v>50.22568903908887</c:v>
                </c:pt>
                <c:pt idx="571">
                  <c:v>50.300253582157353</c:v>
                </c:pt>
                <c:pt idx="572">
                  <c:v>50.374818125225836</c:v>
                </c:pt>
                <c:pt idx="573">
                  <c:v>50.449382668294319</c:v>
                </c:pt>
                <c:pt idx="574">
                  <c:v>50.523947211362803</c:v>
                </c:pt>
                <c:pt idx="575">
                  <c:v>50.598511754431286</c:v>
                </c:pt>
                <c:pt idx="576">
                  <c:v>50.673076297499769</c:v>
                </c:pt>
                <c:pt idx="577">
                  <c:v>50.747640840568252</c:v>
                </c:pt>
                <c:pt idx="578">
                  <c:v>50.822205383636735</c:v>
                </c:pt>
                <c:pt idx="579">
                  <c:v>50.896769926705218</c:v>
                </c:pt>
                <c:pt idx="580">
                  <c:v>50.971334469773701</c:v>
                </c:pt>
                <c:pt idx="581">
                  <c:v>51.045899012842185</c:v>
                </c:pt>
                <c:pt idx="582">
                  <c:v>51.120463555910668</c:v>
                </c:pt>
                <c:pt idx="583">
                  <c:v>51.195028098979151</c:v>
                </c:pt>
                <c:pt idx="584">
                  <c:v>51.269592642047634</c:v>
                </c:pt>
                <c:pt idx="585">
                  <c:v>51.344157185116117</c:v>
                </c:pt>
                <c:pt idx="586">
                  <c:v>51.4187217281846</c:v>
                </c:pt>
                <c:pt idx="587">
                  <c:v>51.493286271253083</c:v>
                </c:pt>
                <c:pt idx="588">
                  <c:v>51.567850814321567</c:v>
                </c:pt>
                <c:pt idx="589">
                  <c:v>51.64241535739005</c:v>
                </c:pt>
                <c:pt idx="590">
                  <c:v>51.716979900458533</c:v>
                </c:pt>
                <c:pt idx="591">
                  <c:v>51.791544443527016</c:v>
                </c:pt>
                <c:pt idx="592">
                  <c:v>51.866108986595499</c:v>
                </c:pt>
                <c:pt idx="593">
                  <c:v>51.940673529663982</c:v>
                </c:pt>
                <c:pt idx="594">
                  <c:v>52.015238072732465</c:v>
                </c:pt>
                <c:pt idx="595">
                  <c:v>52.089802615800949</c:v>
                </c:pt>
                <c:pt idx="596">
                  <c:v>52.164367158869432</c:v>
                </c:pt>
                <c:pt idx="597">
                  <c:v>52.238931701937915</c:v>
                </c:pt>
                <c:pt idx="598">
                  <c:v>52.313496245006398</c:v>
                </c:pt>
                <c:pt idx="599">
                  <c:v>52.388060788074881</c:v>
                </c:pt>
                <c:pt idx="600">
                  <c:v>52.462625331143364</c:v>
                </c:pt>
                <c:pt idx="601">
                  <c:v>52.537189874211847</c:v>
                </c:pt>
                <c:pt idx="602">
                  <c:v>52.611754417280331</c:v>
                </c:pt>
                <c:pt idx="603">
                  <c:v>52.686318960348814</c:v>
                </c:pt>
                <c:pt idx="604">
                  <c:v>52.760883503417297</c:v>
                </c:pt>
                <c:pt idx="605">
                  <c:v>52.83544804648578</c:v>
                </c:pt>
                <c:pt idx="606">
                  <c:v>52.910012589554263</c:v>
                </c:pt>
                <c:pt idx="607">
                  <c:v>52.984577132622746</c:v>
                </c:pt>
                <c:pt idx="608">
                  <c:v>53.05914167569123</c:v>
                </c:pt>
                <c:pt idx="609">
                  <c:v>53.133706218759713</c:v>
                </c:pt>
                <c:pt idx="610">
                  <c:v>53.208270761828196</c:v>
                </c:pt>
                <c:pt idx="611">
                  <c:v>53.282835304896679</c:v>
                </c:pt>
                <c:pt idx="612">
                  <c:v>53.357399847965162</c:v>
                </c:pt>
                <c:pt idx="613">
                  <c:v>53.431964391033645</c:v>
                </c:pt>
                <c:pt idx="614">
                  <c:v>53.506528934102128</c:v>
                </c:pt>
                <c:pt idx="615">
                  <c:v>53.581093477170612</c:v>
                </c:pt>
                <c:pt idx="616">
                  <c:v>53.655658020239095</c:v>
                </c:pt>
                <c:pt idx="617">
                  <c:v>53.730222563307578</c:v>
                </c:pt>
                <c:pt idx="618">
                  <c:v>53.804787106376061</c:v>
                </c:pt>
                <c:pt idx="619">
                  <c:v>53.879351649444544</c:v>
                </c:pt>
                <c:pt idx="620">
                  <c:v>53.953916192513027</c:v>
                </c:pt>
                <c:pt idx="621">
                  <c:v>54.02848073558151</c:v>
                </c:pt>
                <c:pt idx="622">
                  <c:v>54.103045278649994</c:v>
                </c:pt>
                <c:pt idx="623">
                  <c:v>54.177609821718477</c:v>
                </c:pt>
                <c:pt idx="624">
                  <c:v>54.25217436478696</c:v>
                </c:pt>
                <c:pt idx="625">
                  <c:v>54.326738907855443</c:v>
                </c:pt>
                <c:pt idx="626">
                  <c:v>54.401303450923926</c:v>
                </c:pt>
                <c:pt idx="627">
                  <c:v>54.475867993992409</c:v>
                </c:pt>
                <c:pt idx="628">
                  <c:v>54.550432537060892</c:v>
                </c:pt>
                <c:pt idx="629">
                  <c:v>54.624997080129376</c:v>
                </c:pt>
                <c:pt idx="630">
                  <c:v>54.699561623197859</c:v>
                </c:pt>
                <c:pt idx="631">
                  <c:v>54.774126166266342</c:v>
                </c:pt>
                <c:pt idx="632">
                  <c:v>54.848690709334825</c:v>
                </c:pt>
                <c:pt idx="633">
                  <c:v>54.923255252403308</c:v>
                </c:pt>
                <c:pt idx="634">
                  <c:v>54.997819795471791</c:v>
                </c:pt>
                <c:pt idx="635">
                  <c:v>55.072384338540274</c:v>
                </c:pt>
                <c:pt idx="636">
                  <c:v>55.146948881608758</c:v>
                </c:pt>
                <c:pt idx="637">
                  <c:v>55.221513424677241</c:v>
                </c:pt>
                <c:pt idx="638">
                  <c:v>55.296077967745724</c:v>
                </c:pt>
                <c:pt idx="639">
                  <c:v>55.370642510814207</c:v>
                </c:pt>
                <c:pt idx="640">
                  <c:v>55.44520705388269</c:v>
                </c:pt>
                <c:pt idx="641">
                  <c:v>55.519771596951173</c:v>
                </c:pt>
                <c:pt idx="642">
                  <c:v>55.594336140019657</c:v>
                </c:pt>
                <c:pt idx="643">
                  <c:v>55.66890068308814</c:v>
                </c:pt>
                <c:pt idx="644">
                  <c:v>55.743465226156623</c:v>
                </c:pt>
                <c:pt idx="645">
                  <c:v>55.818029769225106</c:v>
                </c:pt>
                <c:pt idx="646">
                  <c:v>55.892594312293589</c:v>
                </c:pt>
                <c:pt idx="647">
                  <c:v>55.967158855362072</c:v>
                </c:pt>
                <c:pt idx="648">
                  <c:v>56.041723398430555</c:v>
                </c:pt>
                <c:pt idx="649">
                  <c:v>56.116287941499039</c:v>
                </c:pt>
                <c:pt idx="650">
                  <c:v>56.190852484567522</c:v>
                </c:pt>
                <c:pt idx="651">
                  <c:v>56.265417027636005</c:v>
                </c:pt>
                <c:pt idx="652">
                  <c:v>56.339981570704488</c:v>
                </c:pt>
                <c:pt idx="653">
                  <c:v>56.414546113772971</c:v>
                </c:pt>
                <c:pt idx="654">
                  <c:v>56.489110656841454</c:v>
                </c:pt>
                <c:pt idx="655">
                  <c:v>56.563675199909937</c:v>
                </c:pt>
                <c:pt idx="656">
                  <c:v>56.638239742978421</c:v>
                </c:pt>
                <c:pt idx="657">
                  <c:v>56.712804286046904</c:v>
                </c:pt>
                <c:pt idx="658">
                  <c:v>56.787368829115387</c:v>
                </c:pt>
                <c:pt idx="659">
                  <c:v>56.86193337218387</c:v>
                </c:pt>
                <c:pt idx="660">
                  <c:v>56.936497915252353</c:v>
                </c:pt>
                <c:pt idx="661">
                  <c:v>57.011062458320836</c:v>
                </c:pt>
                <c:pt idx="662">
                  <c:v>57.085627001389319</c:v>
                </c:pt>
                <c:pt idx="663">
                  <c:v>57.160191544457803</c:v>
                </c:pt>
                <c:pt idx="664">
                  <c:v>57.234756087526286</c:v>
                </c:pt>
                <c:pt idx="665">
                  <c:v>57.309320630594769</c:v>
                </c:pt>
                <c:pt idx="666">
                  <c:v>57.383885173663252</c:v>
                </c:pt>
                <c:pt idx="667">
                  <c:v>57.458449716731735</c:v>
                </c:pt>
                <c:pt idx="668">
                  <c:v>57.533014259800218</c:v>
                </c:pt>
                <c:pt idx="669">
                  <c:v>57.607578802868701</c:v>
                </c:pt>
                <c:pt idx="670">
                  <c:v>57.682510463853468</c:v>
                </c:pt>
                <c:pt idx="671">
                  <c:v>57.75819107487952</c:v>
                </c:pt>
                <c:pt idx="672">
                  <c:v>57.834643552736054</c:v>
                </c:pt>
                <c:pt idx="673">
                  <c:v>57.911892007314826</c:v>
                </c:pt>
                <c:pt idx="674">
                  <c:v>57.989961830426708</c:v>
                </c:pt>
                <c:pt idx="675">
                  <c:v>58.068879793304248</c:v>
                </c:pt>
                <c:pt idx="676">
                  <c:v>58.148674153851445</c:v>
                </c:pt>
                <c:pt idx="677">
                  <c:v>58.229374774859011</c:v>
                </c:pt>
                <c:pt idx="678">
                  <c:v>58.311013254587188</c:v>
                </c:pt>
                <c:pt idx="679">
                  <c:v>58.39362307133544</c:v>
                </c:pt>
                <c:pt idx="680">
                  <c:v>58.477239743874726</c:v>
                </c:pt>
                <c:pt idx="681">
                  <c:v>58.561901009923055</c:v>
                </c:pt>
                <c:pt idx="682">
                  <c:v>58.647647025208308</c:v>
                </c:pt>
                <c:pt idx="683">
                  <c:v>58.734520586097375</c:v>
                </c:pt>
                <c:pt idx="684">
                  <c:v>58.822567379294014</c:v>
                </c:pt>
                <c:pt idx="685">
                  <c:v>58.911836262740088</c:v>
                </c:pt>
                <c:pt idx="686">
                  <c:v>59.002379582622638</c:v>
                </c:pt>
                <c:pt idx="687">
                  <c:v>59.094253532326427</c:v>
                </c:pt>
                <c:pt idx="688">
                  <c:v>59.187518560321649</c:v>
                </c:pt>
                <c:pt idx="689">
                  <c:v>59.281500431628913</c:v>
                </c:pt>
                <c:pt idx="690">
                  <c:v>59.375482302936177</c:v>
                </c:pt>
                <c:pt idx="691">
                  <c:v>59.469464174243441</c:v>
                </c:pt>
                <c:pt idx="692">
                  <c:v>59.563446045550705</c:v>
                </c:pt>
                <c:pt idx="693">
                  <c:v>59.657427916857969</c:v>
                </c:pt>
                <c:pt idx="694">
                  <c:v>59.751409788165233</c:v>
                </c:pt>
                <c:pt idx="695">
                  <c:v>59.845391659472497</c:v>
                </c:pt>
                <c:pt idx="696">
                  <c:v>59.939373530779761</c:v>
                </c:pt>
                <c:pt idx="697">
                  <c:v>60.033355402087025</c:v>
                </c:pt>
                <c:pt idx="698">
                  <c:v>60.127337273394289</c:v>
                </c:pt>
                <c:pt idx="699">
                  <c:v>60.221319144701553</c:v>
                </c:pt>
                <c:pt idx="700">
                  <c:v>60.315301016008817</c:v>
                </c:pt>
                <c:pt idx="701">
                  <c:v>60.409282887316081</c:v>
                </c:pt>
                <c:pt idx="702">
                  <c:v>60.503264758623345</c:v>
                </c:pt>
                <c:pt idx="703">
                  <c:v>60.597246629930609</c:v>
                </c:pt>
                <c:pt idx="704">
                  <c:v>60.691228501237873</c:v>
                </c:pt>
                <c:pt idx="705">
                  <c:v>60.785210372545137</c:v>
                </c:pt>
                <c:pt idx="706">
                  <c:v>60.879192243852401</c:v>
                </c:pt>
                <c:pt idx="707">
                  <c:v>60.973174115159665</c:v>
                </c:pt>
                <c:pt idx="708">
                  <c:v>61.067155986466929</c:v>
                </c:pt>
                <c:pt idx="709">
                  <c:v>61.161137857774193</c:v>
                </c:pt>
                <c:pt idx="710">
                  <c:v>61.255119729081457</c:v>
                </c:pt>
                <c:pt idx="711">
                  <c:v>61.349101600388721</c:v>
                </c:pt>
                <c:pt idx="712">
                  <c:v>61.443083471695985</c:v>
                </c:pt>
                <c:pt idx="713">
                  <c:v>61.537065343003249</c:v>
                </c:pt>
                <c:pt idx="714">
                  <c:v>61.631047214310513</c:v>
                </c:pt>
                <c:pt idx="715">
                  <c:v>61.725029085617777</c:v>
                </c:pt>
                <c:pt idx="716">
                  <c:v>61.819010956925041</c:v>
                </c:pt>
                <c:pt idx="717">
                  <c:v>61.912992828232305</c:v>
                </c:pt>
                <c:pt idx="718">
                  <c:v>62.006974699539569</c:v>
                </c:pt>
                <c:pt idx="719">
                  <c:v>62.100956570846833</c:v>
                </c:pt>
                <c:pt idx="720">
                  <c:v>62.194938442154097</c:v>
                </c:pt>
                <c:pt idx="721">
                  <c:v>62.288920313461361</c:v>
                </c:pt>
                <c:pt idx="722">
                  <c:v>62.382902184768625</c:v>
                </c:pt>
                <c:pt idx="723">
                  <c:v>62.476884056075889</c:v>
                </c:pt>
                <c:pt idx="724">
                  <c:v>62.570865927383153</c:v>
                </c:pt>
                <c:pt idx="725">
                  <c:v>62.664847798690417</c:v>
                </c:pt>
                <c:pt idx="726">
                  <c:v>62.758829669997681</c:v>
                </c:pt>
                <c:pt idx="727">
                  <c:v>62.852811541304945</c:v>
                </c:pt>
                <c:pt idx="728">
                  <c:v>62.946793412612209</c:v>
                </c:pt>
                <c:pt idx="729">
                  <c:v>63.040775283919473</c:v>
                </c:pt>
                <c:pt idx="730">
                  <c:v>63.134757155226737</c:v>
                </c:pt>
                <c:pt idx="731">
                  <c:v>63.228567927888442</c:v>
                </c:pt>
                <c:pt idx="732">
                  <c:v>63.322039291360149</c:v>
                </c:pt>
                <c:pt idx="733">
                  <c:v>63.415175520865233</c:v>
                </c:pt>
                <c:pt idx="734">
                  <c:v>63.507980805554475</c:v>
                </c:pt>
                <c:pt idx="735">
                  <c:v>63.600459250902666</c:v>
                </c:pt>
                <c:pt idx="736">
                  <c:v>63.692614881020255</c:v>
                </c:pt>
                <c:pt idx="737">
                  <c:v>63.78445164088356</c:v>
                </c:pt>
                <c:pt idx="738">
                  <c:v>63.875973398487197</c:v>
                </c:pt>
                <c:pt idx="739">
                  <c:v>63.967183946921843</c:v>
                </c:pt>
                <c:pt idx="740">
                  <c:v>64.058087006380589</c:v>
                </c:pt>
                <c:pt idx="741">
                  <c:v>64.1486862260968</c:v>
                </c:pt>
                <c:pt idx="742">
                  <c:v>64.238985186216368</c:v>
                </c:pt>
                <c:pt idx="743">
                  <c:v>64.328987399606959</c:v>
                </c:pt>
                <c:pt idx="744">
                  <c:v>64.418696313606944</c:v>
                </c:pt>
                <c:pt idx="745">
                  <c:v>64.508115311716352</c:v>
                </c:pt>
                <c:pt idx="746">
                  <c:v>64.597247715232214</c:v>
                </c:pt>
                <c:pt idx="747">
                  <c:v>64.686096784830553</c:v>
                </c:pt>
                <c:pt idx="748">
                  <c:v>64.774665722097041</c:v>
                </c:pt>
                <c:pt idx="749">
                  <c:v>64.862957671008459</c:v>
                </c:pt>
                <c:pt idx="750">
                  <c:v>64.950975719366738</c:v>
                </c:pt>
                <c:pt idx="751">
                  <c:v>65.038722900187551</c:v>
                </c:pt>
                <c:pt idx="752">
                  <c:v>65.12620219304516</c:v>
                </c:pt>
                <c:pt idx="753">
                  <c:v>65.213416525375095</c:v>
                </c:pt>
                <c:pt idx="754">
                  <c:v>65.30036877373648</c:v>
                </c:pt>
                <c:pt idx="755">
                  <c:v>65.387061765035298</c:v>
                </c:pt>
                <c:pt idx="756">
                  <c:v>65.473498277710149</c:v>
                </c:pt>
                <c:pt idx="757">
                  <c:v>65.559681042882019</c:v>
                </c:pt>
                <c:pt idx="758">
                  <c:v>65.645612745469151</c:v>
                </c:pt>
                <c:pt idx="759">
                  <c:v>65.731296025268463</c:v>
                </c:pt>
                <c:pt idx="760">
                  <c:v>65.816733478004693</c:v>
                </c:pt>
                <c:pt idx="761">
                  <c:v>65.901927656348491</c:v>
                </c:pt>
                <c:pt idx="762">
                  <c:v>65.986881070904388</c:v>
                </c:pt>
                <c:pt idx="763">
                  <c:v>66.071596191170002</c:v>
                </c:pt>
                <c:pt idx="764">
                  <c:v>66.15607544646727</c:v>
                </c:pt>
                <c:pt idx="765">
                  <c:v>66.24032122684676</c:v>
                </c:pt>
                <c:pt idx="766">
                  <c:v>66.324335883966071</c:v>
                </c:pt>
                <c:pt idx="767">
                  <c:v>66.408121731943183</c:v>
                </c:pt>
                <c:pt idx="768">
                  <c:v>66.491681048185555</c:v>
                </c:pt>
                <c:pt idx="769">
                  <c:v>66.575016074195915</c:v>
                </c:pt>
                <c:pt idx="770">
                  <c:v>66.65812901635546</c:v>
                </c:pt>
                <c:pt idx="771">
                  <c:v>66.74102204668533</c:v>
                </c:pt>
                <c:pt idx="772">
                  <c:v>66.823697303586911</c:v>
                </c:pt>
                <c:pt idx="773">
                  <c:v>66.9062039211707</c:v>
                </c:pt>
                <c:pt idx="774">
                  <c:v>66.988637070836944</c:v>
                </c:pt>
                <c:pt idx="775">
                  <c:v>67.071090946321121</c:v>
                </c:pt>
                <c:pt idx="776">
                  <c:v>67.153659708837324</c:v>
                </c:pt>
                <c:pt idx="777">
                  <c:v>67.236438429837946</c:v>
                </c:pt>
                <c:pt idx="778">
                  <c:v>67.319524057920177</c:v>
                </c:pt>
                <c:pt idx="779">
                  <c:v>67.403016437720268</c:v>
                </c:pt>
                <c:pt idx="780">
                  <c:v>67.487019411544594</c:v>
                </c:pt>
                <c:pt idx="781">
                  <c:v>67.571591612794222</c:v>
                </c:pt>
                <c:pt idx="782">
                  <c:v>67.656743686757096</c:v>
                </c:pt>
                <c:pt idx="783">
                  <c:v>67.742486620920644</c:v>
                </c:pt>
                <c:pt idx="784">
                  <c:v>67.82883176062073</c:v>
                </c:pt>
                <c:pt idx="785">
                  <c:v>67.91579082562383</c:v>
                </c:pt>
                <c:pt idx="786">
                  <c:v>68.003375927711417</c:v>
                </c:pt>
                <c:pt idx="787">
                  <c:v>68.091599589341499</c:v>
                </c:pt>
                <c:pt idx="788">
                  <c:v>68.180474763469306</c:v>
                </c:pt>
                <c:pt idx="789">
                  <c:v>68.27001485461625</c:v>
                </c:pt>
                <c:pt idx="790">
                  <c:v>68.360233741284688</c:v>
                </c:pt>
                <c:pt idx="791">
                  <c:v>68.451083142149429</c:v>
                </c:pt>
                <c:pt idx="792">
                  <c:v>68.542448015906146</c:v>
                </c:pt>
                <c:pt idx="793">
                  <c:v>68.634207106831639</c:v>
                </c:pt>
                <c:pt idx="794">
                  <c:v>68.726234314160664</c:v>
                </c:pt>
                <c:pt idx="795">
                  <c:v>68.818400226045668</c:v>
                </c:pt>
                <c:pt idx="796">
                  <c:v>68.910573768888142</c:v>
                </c:pt>
                <c:pt idx="797">
                  <c:v>69.002623915049156</c:v>
                </c:pt>
                <c:pt idx="798">
                  <c:v>69.094421387937203</c:v>
                </c:pt>
                <c:pt idx="799">
                  <c:v>69.185904333154795</c:v>
                </c:pt>
                <c:pt idx="800">
                  <c:v>69.277076534641523</c:v>
                </c:pt>
                <c:pt idx="801">
                  <c:v>69.367941703683471</c:v>
                </c:pt>
                <c:pt idx="802">
                  <c:v>69.458441361722322</c:v>
                </c:pt>
                <c:pt idx="803">
                  <c:v>69.548457976201277</c:v>
                </c:pt>
                <c:pt idx="804">
                  <c:v>69.637879968370711</c:v>
                </c:pt>
                <c:pt idx="805">
                  <c:v>69.726602816310788</c:v>
                </c:pt>
                <c:pt idx="806">
                  <c:v>69.814529942483361</c:v>
                </c:pt>
                <c:pt idx="807">
                  <c:v>69.901573374109276</c:v>
                </c:pt>
                <c:pt idx="808">
                  <c:v>69.987654176170594</c:v>
                </c:pt>
                <c:pt idx="809">
                  <c:v>70.072702666959685</c:v>
                </c:pt>
                <c:pt idx="810">
                  <c:v>70.156707271022142</c:v>
                </c:pt>
                <c:pt idx="811">
                  <c:v>70.239707336588822</c:v>
                </c:pt>
                <c:pt idx="812">
                  <c:v>70.321739823511209</c:v>
                </c:pt>
                <c:pt idx="813">
                  <c:v>70.402839501168572</c:v>
                </c:pt>
                <c:pt idx="814">
                  <c:v>70.483039125785567</c:v>
                </c:pt>
                <c:pt idx="815">
                  <c:v>70.562369599719091</c:v>
                </c:pt>
                <c:pt idx="816">
                  <c:v>70.640860114905252</c:v>
                </c:pt>
                <c:pt idx="817">
                  <c:v>70.718538282349954</c:v>
                </c:pt>
                <c:pt idx="818">
                  <c:v>70.795430249287236</c:v>
                </c:pt>
                <c:pt idx="819">
                  <c:v>70.871560805410809</c:v>
                </c:pt>
                <c:pt idx="820">
                  <c:v>70.946988988638353</c:v>
                </c:pt>
                <c:pt idx="821">
                  <c:v>71.017531108744109</c:v>
                </c:pt>
                <c:pt idx="822">
                  <c:v>71.092095651812585</c:v>
                </c:pt>
                <c:pt idx="823">
                  <c:v>71.166660194881061</c:v>
                </c:pt>
                <c:pt idx="824">
                  <c:v>71.241224737949537</c:v>
                </c:pt>
                <c:pt idx="825">
                  <c:v>71.315789281018013</c:v>
                </c:pt>
                <c:pt idx="826">
                  <c:v>71.390353824086489</c:v>
                </c:pt>
                <c:pt idx="827">
                  <c:v>71.464918367154965</c:v>
                </c:pt>
                <c:pt idx="828">
                  <c:v>71.539482910223441</c:v>
                </c:pt>
                <c:pt idx="829">
                  <c:v>71.614047453291917</c:v>
                </c:pt>
                <c:pt idx="830">
                  <c:v>71.688611996360393</c:v>
                </c:pt>
                <c:pt idx="831">
                  <c:v>71.763176539428869</c:v>
                </c:pt>
                <c:pt idx="832">
                  <c:v>71.837741082497345</c:v>
                </c:pt>
                <c:pt idx="833">
                  <c:v>71.912305625565821</c:v>
                </c:pt>
                <c:pt idx="834">
                  <c:v>71.986870168634297</c:v>
                </c:pt>
                <c:pt idx="835">
                  <c:v>72.061434711702773</c:v>
                </c:pt>
                <c:pt idx="836">
                  <c:v>72.135999254771249</c:v>
                </c:pt>
                <c:pt idx="837">
                  <c:v>72.210563797839725</c:v>
                </c:pt>
                <c:pt idx="838">
                  <c:v>72.285128340908201</c:v>
                </c:pt>
                <c:pt idx="839">
                  <c:v>72.359692883976678</c:v>
                </c:pt>
                <c:pt idx="840">
                  <c:v>72.434257427045154</c:v>
                </c:pt>
                <c:pt idx="841">
                  <c:v>72.50882197011363</c:v>
                </c:pt>
                <c:pt idx="842">
                  <c:v>72.583386513182106</c:v>
                </c:pt>
                <c:pt idx="843">
                  <c:v>72.657951056250582</c:v>
                </c:pt>
                <c:pt idx="844">
                  <c:v>72.732515599319058</c:v>
                </c:pt>
                <c:pt idx="845">
                  <c:v>72.807080142387534</c:v>
                </c:pt>
                <c:pt idx="846">
                  <c:v>72.88164468545601</c:v>
                </c:pt>
                <c:pt idx="847">
                  <c:v>72.956209228524486</c:v>
                </c:pt>
                <c:pt idx="848">
                  <c:v>73.030773771592962</c:v>
                </c:pt>
                <c:pt idx="849">
                  <c:v>73.105338314661438</c:v>
                </c:pt>
                <c:pt idx="850">
                  <c:v>73.179902857729914</c:v>
                </c:pt>
                <c:pt idx="851">
                  <c:v>73.25446740079839</c:v>
                </c:pt>
                <c:pt idx="852">
                  <c:v>73.329031943866866</c:v>
                </c:pt>
                <c:pt idx="853">
                  <c:v>73.403596486935342</c:v>
                </c:pt>
                <c:pt idx="854">
                  <c:v>73.478161030003818</c:v>
                </c:pt>
                <c:pt idx="855">
                  <c:v>73.552725573072294</c:v>
                </c:pt>
                <c:pt idx="856">
                  <c:v>73.62729011614077</c:v>
                </c:pt>
                <c:pt idx="857">
                  <c:v>73.701854659209246</c:v>
                </c:pt>
                <c:pt idx="858">
                  <c:v>73.776419202277722</c:v>
                </c:pt>
                <c:pt idx="859">
                  <c:v>73.850983745346198</c:v>
                </c:pt>
                <c:pt idx="860">
                  <c:v>73.925548288414674</c:v>
                </c:pt>
                <c:pt idx="861">
                  <c:v>74.00011283148315</c:v>
                </c:pt>
                <c:pt idx="862">
                  <c:v>74.074677374551626</c:v>
                </c:pt>
                <c:pt idx="863">
                  <c:v>74.149241917620103</c:v>
                </c:pt>
                <c:pt idx="864">
                  <c:v>74.223806460688579</c:v>
                </c:pt>
                <c:pt idx="865">
                  <c:v>74.298371003757055</c:v>
                </c:pt>
                <c:pt idx="866">
                  <c:v>74.372935546825531</c:v>
                </c:pt>
                <c:pt idx="867">
                  <c:v>74.447500089894007</c:v>
                </c:pt>
                <c:pt idx="868">
                  <c:v>74.522064632962483</c:v>
                </c:pt>
                <c:pt idx="869">
                  <c:v>74.596629176030959</c:v>
                </c:pt>
                <c:pt idx="870">
                  <c:v>74.671193719099435</c:v>
                </c:pt>
                <c:pt idx="871">
                  <c:v>74.745758262167911</c:v>
                </c:pt>
                <c:pt idx="872">
                  <c:v>74.820322805236387</c:v>
                </c:pt>
                <c:pt idx="873">
                  <c:v>74.894887348304863</c:v>
                </c:pt>
                <c:pt idx="874">
                  <c:v>74.969451891373339</c:v>
                </c:pt>
                <c:pt idx="875">
                  <c:v>75.044016434441815</c:v>
                </c:pt>
                <c:pt idx="876">
                  <c:v>75.118580977510291</c:v>
                </c:pt>
                <c:pt idx="877">
                  <c:v>75.193145520578767</c:v>
                </c:pt>
                <c:pt idx="878">
                  <c:v>75.267710063647243</c:v>
                </c:pt>
                <c:pt idx="879">
                  <c:v>75.342274606715719</c:v>
                </c:pt>
                <c:pt idx="880">
                  <c:v>75.416839149784195</c:v>
                </c:pt>
                <c:pt idx="881">
                  <c:v>75.491403692852671</c:v>
                </c:pt>
                <c:pt idx="882">
                  <c:v>75.565968235921147</c:v>
                </c:pt>
                <c:pt idx="883">
                  <c:v>75.640532778989623</c:v>
                </c:pt>
                <c:pt idx="884">
                  <c:v>75.715097322058099</c:v>
                </c:pt>
                <c:pt idx="885">
                  <c:v>75.789661865126575</c:v>
                </c:pt>
                <c:pt idx="886">
                  <c:v>75.864226408195051</c:v>
                </c:pt>
                <c:pt idx="887">
                  <c:v>75.938790951263528</c:v>
                </c:pt>
                <c:pt idx="888">
                  <c:v>76.013355494332004</c:v>
                </c:pt>
                <c:pt idx="889">
                  <c:v>76.08792003740048</c:v>
                </c:pt>
                <c:pt idx="890">
                  <c:v>76.162484580468956</c:v>
                </c:pt>
                <c:pt idx="891">
                  <c:v>76.237049123537432</c:v>
                </c:pt>
                <c:pt idx="892">
                  <c:v>76.311613666605908</c:v>
                </c:pt>
                <c:pt idx="893">
                  <c:v>76.386178209674384</c:v>
                </c:pt>
                <c:pt idx="894">
                  <c:v>76.46074275274286</c:v>
                </c:pt>
                <c:pt idx="895">
                  <c:v>76.535307295811336</c:v>
                </c:pt>
                <c:pt idx="896">
                  <c:v>76.609871838879812</c:v>
                </c:pt>
                <c:pt idx="897">
                  <c:v>76.684436381948288</c:v>
                </c:pt>
                <c:pt idx="898">
                  <c:v>76.759000925016764</c:v>
                </c:pt>
                <c:pt idx="899">
                  <c:v>76.83356546808524</c:v>
                </c:pt>
                <c:pt idx="900">
                  <c:v>76.908130011153716</c:v>
                </c:pt>
                <c:pt idx="901">
                  <c:v>76.982694554222192</c:v>
                </c:pt>
                <c:pt idx="902">
                  <c:v>77.057259097290668</c:v>
                </c:pt>
                <c:pt idx="903">
                  <c:v>77.131823640359144</c:v>
                </c:pt>
                <c:pt idx="904">
                  <c:v>77.20638818342762</c:v>
                </c:pt>
                <c:pt idx="905">
                  <c:v>77.280952726496096</c:v>
                </c:pt>
                <c:pt idx="906">
                  <c:v>77.355517269564572</c:v>
                </c:pt>
                <c:pt idx="907">
                  <c:v>77.430081812633048</c:v>
                </c:pt>
                <c:pt idx="908">
                  <c:v>77.504646355701524</c:v>
                </c:pt>
                <c:pt idx="909">
                  <c:v>77.57921089877</c:v>
                </c:pt>
                <c:pt idx="910">
                  <c:v>77.653775441838476</c:v>
                </c:pt>
                <c:pt idx="911">
                  <c:v>77.728339984906953</c:v>
                </c:pt>
                <c:pt idx="912">
                  <c:v>77.802904527975429</c:v>
                </c:pt>
                <c:pt idx="913">
                  <c:v>77.877469071043905</c:v>
                </c:pt>
                <c:pt idx="914">
                  <c:v>77.952033614112381</c:v>
                </c:pt>
                <c:pt idx="915">
                  <c:v>78.026598157180857</c:v>
                </c:pt>
                <c:pt idx="916">
                  <c:v>78.101162700249333</c:v>
                </c:pt>
                <c:pt idx="917">
                  <c:v>78.175727243317809</c:v>
                </c:pt>
                <c:pt idx="918">
                  <c:v>78.250291786386285</c:v>
                </c:pt>
                <c:pt idx="919">
                  <c:v>78.324856329454761</c:v>
                </c:pt>
                <c:pt idx="920">
                  <c:v>78.399420872523237</c:v>
                </c:pt>
                <c:pt idx="921">
                  <c:v>78.473985415591713</c:v>
                </c:pt>
                <c:pt idx="922">
                  <c:v>78.548549958660189</c:v>
                </c:pt>
                <c:pt idx="923">
                  <c:v>78.623114501728665</c:v>
                </c:pt>
                <c:pt idx="924">
                  <c:v>78.697679044797141</c:v>
                </c:pt>
                <c:pt idx="925">
                  <c:v>78.772243587865617</c:v>
                </c:pt>
                <c:pt idx="926">
                  <c:v>78.846808130934093</c:v>
                </c:pt>
                <c:pt idx="927">
                  <c:v>78.921372674002569</c:v>
                </c:pt>
                <c:pt idx="928">
                  <c:v>78.995937217071045</c:v>
                </c:pt>
                <c:pt idx="929">
                  <c:v>79.070501760139521</c:v>
                </c:pt>
                <c:pt idx="930">
                  <c:v>79.145066303207997</c:v>
                </c:pt>
                <c:pt idx="931">
                  <c:v>79.219630846276473</c:v>
                </c:pt>
                <c:pt idx="932">
                  <c:v>79.294195389344949</c:v>
                </c:pt>
                <c:pt idx="933">
                  <c:v>79.368759932413425</c:v>
                </c:pt>
                <c:pt idx="934">
                  <c:v>79.443324475481901</c:v>
                </c:pt>
                <c:pt idx="935">
                  <c:v>79.517889018550378</c:v>
                </c:pt>
                <c:pt idx="936">
                  <c:v>79.592453561618854</c:v>
                </c:pt>
                <c:pt idx="937">
                  <c:v>79.66701810468733</c:v>
                </c:pt>
                <c:pt idx="938">
                  <c:v>79.741582647755806</c:v>
                </c:pt>
                <c:pt idx="939">
                  <c:v>79.816147190824282</c:v>
                </c:pt>
                <c:pt idx="940">
                  <c:v>79.890711733892758</c:v>
                </c:pt>
                <c:pt idx="941">
                  <c:v>79.965276276961234</c:v>
                </c:pt>
                <c:pt idx="942">
                  <c:v>80.03984082002971</c:v>
                </c:pt>
                <c:pt idx="943">
                  <c:v>80.114405363098186</c:v>
                </c:pt>
                <c:pt idx="944">
                  <c:v>80.188969906166662</c:v>
                </c:pt>
                <c:pt idx="945">
                  <c:v>80.263534449235138</c:v>
                </c:pt>
                <c:pt idx="946">
                  <c:v>80.338098992303614</c:v>
                </c:pt>
                <c:pt idx="947">
                  <c:v>80.41266353537209</c:v>
                </c:pt>
                <c:pt idx="948">
                  <c:v>80.487228078440566</c:v>
                </c:pt>
                <c:pt idx="949">
                  <c:v>80.561792621509042</c:v>
                </c:pt>
                <c:pt idx="950">
                  <c:v>80.636357164577518</c:v>
                </c:pt>
                <c:pt idx="951">
                  <c:v>80.710921707645994</c:v>
                </c:pt>
                <c:pt idx="952">
                  <c:v>80.78548625071447</c:v>
                </c:pt>
                <c:pt idx="953">
                  <c:v>80.860050793782946</c:v>
                </c:pt>
                <c:pt idx="954">
                  <c:v>80.934615336851422</c:v>
                </c:pt>
                <c:pt idx="955">
                  <c:v>81.009179879919898</c:v>
                </c:pt>
                <c:pt idx="956">
                  <c:v>81.083744422988374</c:v>
                </c:pt>
                <c:pt idx="957">
                  <c:v>81.15830896605685</c:v>
                </c:pt>
                <c:pt idx="958">
                  <c:v>81.232873509125326</c:v>
                </c:pt>
                <c:pt idx="959">
                  <c:v>81.307438052193802</c:v>
                </c:pt>
                <c:pt idx="960">
                  <c:v>81.382002595262279</c:v>
                </c:pt>
                <c:pt idx="961">
                  <c:v>81.456567138330755</c:v>
                </c:pt>
                <c:pt idx="962">
                  <c:v>81.531131681399231</c:v>
                </c:pt>
                <c:pt idx="963">
                  <c:v>81.605696224467707</c:v>
                </c:pt>
                <c:pt idx="964">
                  <c:v>81.680260767536183</c:v>
                </c:pt>
                <c:pt idx="965">
                  <c:v>81.754825310604659</c:v>
                </c:pt>
                <c:pt idx="966">
                  <c:v>81.829389853673135</c:v>
                </c:pt>
                <c:pt idx="967">
                  <c:v>81.903954396741611</c:v>
                </c:pt>
                <c:pt idx="968">
                  <c:v>81.978518939810087</c:v>
                </c:pt>
                <c:pt idx="969">
                  <c:v>82.053083482878563</c:v>
                </c:pt>
                <c:pt idx="970">
                  <c:v>82.127648025947039</c:v>
                </c:pt>
                <c:pt idx="971">
                  <c:v>82.202212569015515</c:v>
                </c:pt>
                <c:pt idx="972">
                  <c:v>82.276777112083991</c:v>
                </c:pt>
                <c:pt idx="973">
                  <c:v>82.351341655152467</c:v>
                </c:pt>
                <c:pt idx="974">
                  <c:v>82.425906198220943</c:v>
                </c:pt>
                <c:pt idx="975">
                  <c:v>82.500470741289419</c:v>
                </c:pt>
                <c:pt idx="976">
                  <c:v>82.575035284357895</c:v>
                </c:pt>
                <c:pt idx="977">
                  <c:v>82.649599827426371</c:v>
                </c:pt>
                <c:pt idx="978">
                  <c:v>82.724164370494847</c:v>
                </c:pt>
                <c:pt idx="979">
                  <c:v>82.798728913563323</c:v>
                </c:pt>
                <c:pt idx="980">
                  <c:v>82.873293456631799</c:v>
                </c:pt>
                <c:pt idx="981">
                  <c:v>82.947857999700275</c:v>
                </c:pt>
                <c:pt idx="982">
                  <c:v>83.022422542768751</c:v>
                </c:pt>
                <c:pt idx="983">
                  <c:v>83.096987085837227</c:v>
                </c:pt>
                <c:pt idx="984">
                  <c:v>83.171551628905704</c:v>
                </c:pt>
                <c:pt idx="985">
                  <c:v>83.24611617197418</c:v>
                </c:pt>
                <c:pt idx="986">
                  <c:v>83.320680715042656</c:v>
                </c:pt>
                <c:pt idx="987">
                  <c:v>83.395245258111132</c:v>
                </c:pt>
                <c:pt idx="988">
                  <c:v>83.469809801179608</c:v>
                </c:pt>
                <c:pt idx="989">
                  <c:v>83.544374344248084</c:v>
                </c:pt>
                <c:pt idx="990">
                  <c:v>83.61893888731656</c:v>
                </c:pt>
                <c:pt idx="991">
                  <c:v>83.693503430385036</c:v>
                </c:pt>
                <c:pt idx="992">
                  <c:v>83.768067973453512</c:v>
                </c:pt>
                <c:pt idx="993">
                  <c:v>83.842632516521988</c:v>
                </c:pt>
                <c:pt idx="994">
                  <c:v>83.917197059590464</c:v>
                </c:pt>
                <c:pt idx="995">
                  <c:v>83.99176160265894</c:v>
                </c:pt>
                <c:pt idx="996">
                  <c:v>84.066326145727416</c:v>
                </c:pt>
                <c:pt idx="997">
                  <c:v>84.140890688795892</c:v>
                </c:pt>
                <c:pt idx="998">
                  <c:v>84.215455231864368</c:v>
                </c:pt>
                <c:pt idx="999">
                  <c:v>84.290019774932844</c:v>
                </c:pt>
                <c:pt idx="1000">
                  <c:v>84.36458431800132</c:v>
                </c:pt>
                <c:pt idx="1001">
                  <c:v>84.439148861069796</c:v>
                </c:pt>
                <c:pt idx="1002">
                  <c:v>84.513713404138272</c:v>
                </c:pt>
                <c:pt idx="1003">
                  <c:v>84.588277947206748</c:v>
                </c:pt>
                <c:pt idx="1004">
                  <c:v>84.662842490275224</c:v>
                </c:pt>
                <c:pt idx="1005">
                  <c:v>84.7374070333437</c:v>
                </c:pt>
                <c:pt idx="1006">
                  <c:v>84.811971576412176</c:v>
                </c:pt>
                <c:pt idx="1007">
                  <c:v>84.886536119480652</c:v>
                </c:pt>
                <c:pt idx="1008">
                  <c:v>84.961100662549129</c:v>
                </c:pt>
                <c:pt idx="1009">
                  <c:v>85.035665205617605</c:v>
                </c:pt>
                <c:pt idx="1010">
                  <c:v>85.110229748686081</c:v>
                </c:pt>
                <c:pt idx="1011">
                  <c:v>85.184794291754557</c:v>
                </c:pt>
                <c:pt idx="1012">
                  <c:v>85.259358834823033</c:v>
                </c:pt>
                <c:pt idx="1013">
                  <c:v>85.333923377891509</c:v>
                </c:pt>
                <c:pt idx="1014">
                  <c:v>85.408487920959985</c:v>
                </c:pt>
                <c:pt idx="1015">
                  <c:v>85.483052464028461</c:v>
                </c:pt>
                <c:pt idx="1016">
                  <c:v>85.557617007096937</c:v>
                </c:pt>
                <c:pt idx="1017">
                  <c:v>85.632181550165413</c:v>
                </c:pt>
                <c:pt idx="1018">
                  <c:v>85.706746093233889</c:v>
                </c:pt>
                <c:pt idx="1019">
                  <c:v>85.781310636302365</c:v>
                </c:pt>
                <c:pt idx="1020">
                  <c:v>85.855875179370841</c:v>
                </c:pt>
                <c:pt idx="1021">
                  <c:v>85.930439722439317</c:v>
                </c:pt>
                <c:pt idx="1022">
                  <c:v>86.005004265507793</c:v>
                </c:pt>
                <c:pt idx="1023">
                  <c:v>86.079568808576269</c:v>
                </c:pt>
                <c:pt idx="1024">
                  <c:v>86.154133351644745</c:v>
                </c:pt>
                <c:pt idx="1025">
                  <c:v>86.228697894713221</c:v>
                </c:pt>
                <c:pt idx="1026">
                  <c:v>86.303262437781697</c:v>
                </c:pt>
                <c:pt idx="1027">
                  <c:v>86.377826980850173</c:v>
                </c:pt>
                <c:pt idx="1028">
                  <c:v>86.452391523918649</c:v>
                </c:pt>
                <c:pt idx="1029">
                  <c:v>86.526956066987125</c:v>
                </c:pt>
                <c:pt idx="1030">
                  <c:v>86.601520610055601</c:v>
                </c:pt>
                <c:pt idx="1031">
                  <c:v>86.676085153124077</c:v>
                </c:pt>
                <c:pt idx="1032">
                  <c:v>86.750649696192554</c:v>
                </c:pt>
                <c:pt idx="1033">
                  <c:v>86.82521423926103</c:v>
                </c:pt>
                <c:pt idx="1034">
                  <c:v>86.899778782329506</c:v>
                </c:pt>
                <c:pt idx="1035">
                  <c:v>86.974343325397982</c:v>
                </c:pt>
                <c:pt idx="1036">
                  <c:v>87.048907868466458</c:v>
                </c:pt>
                <c:pt idx="1037">
                  <c:v>87.123472411534934</c:v>
                </c:pt>
                <c:pt idx="1038">
                  <c:v>87.19803695460341</c:v>
                </c:pt>
                <c:pt idx="1039">
                  <c:v>87.272601497671886</c:v>
                </c:pt>
                <c:pt idx="1040">
                  <c:v>87.347166040740362</c:v>
                </c:pt>
                <c:pt idx="1041">
                  <c:v>87.421730583808838</c:v>
                </c:pt>
                <c:pt idx="1042">
                  <c:v>87.496295126877314</c:v>
                </c:pt>
                <c:pt idx="1043">
                  <c:v>87.57085966994579</c:v>
                </c:pt>
                <c:pt idx="1044">
                  <c:v>87.645424213014266</c:v>
                </c:pt>
                <c:pt idx="1045">
                  <c:v>87.719988756082742</c:v>
                </c:pt>
                <c:pt idx="1046">
                  <c:v>87.794553299151218</c:v>
                </c:pt>
                <c:pt idx="1047">
                  <c:v>87.869117842219694</c:v>
                </c:pt>
                <c:pt idx="1048">
                  <c:v>87.94368238528817</c:v>
                </c:pt>
                <c:pt idx="1049">
                  <c:v>88.018246928356646</c:v>
                </c:pt>
                <c:pt idx="1050">
                  <c:v>88.092811471425122</c:v>
                </c:pt>
                <c:pt idx="1051">
                  <c:v>88.167743132409882</c:v>
                </c:pt>
                <c:pt idx="1052">
                  <c:v>88.24342374343594</c:v>
                </c:pt>
                <c:pt idx="1053">
                  <c:v>88.319876221292475</c:v>
                </c:pt>
                <c:pt idx="1054">
                  <c:v>88.39712467587124</c:v>
                </c:pt>
                <c:pt idx="1055">
                  <c:v>88.475194498983129</c:v>
                </c:pt>
                <c:pt idx="1056">
                  <c:v>88.554112461860669</c:v>
                </c:pt>
                <c:pt idx="1057">
                  <c:v>88.633906822407866</c:v>
                </c:pt>
                <c:pt idx="1058">
                  <c:v>88.714607443415431</c:v>
                </c:pt>
                <c:pt idx="1059">
                  <c:v>88.796245923143616</c:v>
                </c:pt>
                <c:pt idx="1060">
                  <c:v>88.878855739891875</c:v>
                </c:pt>
                <c:pt idx="1061">
                  <c:v>88.962472412431154</c:v>
                </c:pt>
                <c:pt idx="1062">
                  <c:v>89.047133678479483</c:v>
                </c:pt>
                <c:pt idx="1063">
                  <c:v>89.132879693764735</c:v>
                </c:pt>
                <c:pt idx="1064">
                  <c:v>89.21975325465381</c:v>
                </c:pt>
                <c:pt idx="1065">
                  <c:v>89.307800047850449</c:v>
                </c:pt>
                <c:pt idx="1066">
                  <c:v>89.397068931296516</c:v>
                </c:pt>
                <c:pt idx="1067">
                  <c:v>89.487612251179073</c:v>
                </c:pt>
                <c:pt idx="1068">
                  <c:v>89.579486200882855</c:v>
                </c:pt>
                <c:pt idx="1069">
                  <c:v>89.67275122887807</c:v>
                </c:pt>
                <c:pt idx="1070">
                  <c:v>89.766733100185334</c:v>
                </c:pt>
                <c:pt idx="1071">
                  <c:v>89.860714971492598</c:v>
                </c:pt>
                <c:pt idx="1072">
                  <c:v>89.954696842799862</c:v>
                </c:pt>
                <c:pt idx="1073">
                  <c:v>90.048678714107126</c:v>
                </c:pt>
                <c:pt idx="1074">
                  <c:v>90.14266058541439</c:v>
                </c:pt>
                <c:pt idx="1075">
                  <c:v>90.236642456721654</c:v>
                </c:pt>
                <c:pt idx="1076">
                  <c:v>90.330624328028918</c:v>
                </c:pt>
                <c:pt idx="1077">
                  <c:v>90.424606199336182</c:v>
                </c:pt>
                <c:pt idx="1078">
                  <c:v>90.518588070643446</c:v>
                </c:pt>
                <c:pt idx="1079">
                  <c:v>90.61256994195071</c:v>
                </c:pt>
                <c:pt idx="1080">
                  <c:v>90.706551813257974</c:v>
                </c:pt>
                <c:pt idx="1081">
                  <c:v>90.800533684565238</c:v>
                </c:pt>
                <c:pt idx="1082">
                  <c:v>90.894515555872502</c:v>
                </c:pt>
                <c:pt idx="1083">
                  <c:v>90.988497427179766</c:v>
                </c:pt>
                <c:pt idx="1084">
                  <c:v>91.08247929848703</c:v>
                </c:pt>
                <c:pt idx="1085">
                  <c:v>91.176461169794294</c:v>
                </c:pt>
                <c:pt idx="1086">
                  <c:v>91.270443041101558</c:v>
                </c:pt>
                <c:pt idx="1087">
                  <c:v>91.364424912408822</c:v>
                </c:pt>
                <c:pt idx="1088">
                  <c:v>91.458406783716086</c:v>
                </c:pt>
                <c:pt idx="1089">
                  <c:v>91.55238865502335</c:v>
                </c:pt>
                <c:pt idx="1090">
                  <c:v>91.646370526330614</c:v>
                </c:pt>
                <c:pt idx="1091">
                  <c:v>91.740352397637878</c:v>
                </c:pt>
                <c:pt idx="1092">
                  <c:v>91.834334268945142</c:v>
                </c:pt>
                <c:pt idx="1093">
                  <c:v>91.928316140252406</c:v>
                </c:pt>
                <c:pt idx="1094">
                  <c:v>92.02229801155967</c:v>
                </c:pt>
                <c:pt idx="1095">
                  <c:v>92.116279882866934</c:v>
                </c:pt>
                <c:pt idx="1096">
                  <c:v>92.210261754174198</c:v>
                </c:pt>
                <c:pt idx="1097">
                  <c:v>92.304243625481462</c:v>
                </c:pt>
                <c:pt idx="1098">
                  <c:v>92.398225496788726</c:v>
                </c:pt>
                <c:pt idx="1099">
                  <c:v>92.49220736809599</c:v>
                </c:pt>
                <c:pt idx="1100">
                  <c:v>92.586189239403254</c:v>
                </c:pt>
                <c:pt idx="1101">
                  <c:v>92.680171110710518</c:v>
                </c:pt>
                <c:pt idx="1102">
                  <c:v>92.774152982017782</c:v>
                </c:pt>
                <c:pt idx="1103">
                  <c:v>92.868134853325046</c:v>
                </c:pt>
                <c:pt idx="1104">
                  <c:v>92.96211672463231</c:v>
                </c:pt>
                <c:pt idx="1105">
                  <c:v>93.056098595939574</c:v>
                </c:pt>
                <c:pt idx="1106">
                  <c:v>93.150080467246838</c:v>
                </c:pt>
                <c:pt idx="1107">
                  <c:v>93.244062338554102</c:v>
                </c:pt>
                <c:pt idx="1108">
                  <c:v>93.338044209861366</c:v>
                </c:pt>
                <c:pt idx="1109">
                  <c:v>93.43202608116863</c:v>
                </c:pt>
                <c:pt idx="1110">
                  <c:v>93.526007952475894</c:v>
                </c:pt>
                <c:pt idx="1111">
                  <c:v>93.619989823783158</c:v>
                </c:pt>
                <c:pt idx="1112">
                  <c:v>93.713971695090422</c:v>
                </c:pt>
                <c:pt idx="1113">
                  <c:v>93.807953566397686</c:v>
                </c:pt>
                <c:pt idx="1114">
                  <c:v>93.90193543770495</c:v>
                </c:pt>
                <c:pt idx="1115">
                  <c:v>93.995917309012214</c:v>
                </c:pt>
                <c:pt idx="1116">
                  <c:v>94.089899180319478</c:v>
                </c:pt>
                <c:pt idx="1117">
                  <c:v>94.183881051626742</c:v>
                </c:pt>
                <c:pt idx="1118">
                  <c:v>94.277862922934005</c:v>
                </c:pt>
                <c:pt idx="1119">
                  <c:v>94.371844794241269</c:v>
                </c:pt>
                <c:pt idx="1120">
                  <c:v>94.465826665548533</c:v>
                </c:pt>
                <c:pt idx="1121">
                  <c:v>94.559808536855797</c:v>
                </c:pt>
                <c:pt idx="1122">
                  <c:v>94.653790408163061</c:v>
                </c:pt>
                <c:pt idx="1123">
                  <c:v>94.747772279470325</c:v>
                </c:pt>
                <c:pt idx="1124">
                  <c:v>94.841754150777589</c:v>
                </c:pt>
                <c:pt idx="1125">
                  <c:v>94.935736022084853</c:v>
                </c:pt>
                <c:pt idx="1126">
                  <c:v>95.029717893392117</c:v>
                </c:pt>
                <c:pt idx="1127">
                  <c:v>95.123699764699381</c:v>
                </c:pt>
                <c:pt idx="1128">
                  <c:v>95.217681636006645</c:v>
                </c:pt>
                <c:pt idx="1129">
                  <c:v>95.311663507313909</c:v>
                </c:pt>
                <c:pt idx="1130">
                  <c:v>95.405645378621173</c:v>
                </c:pt>
                <c:pt idx="1131">
                  <c:v>95.499627249928437</c:v>
                </c:pt>
                <c:pt idx="1132">
                  <c:v>95.593609121235701</c:v>
                </c:pt>
                <c:pt idx="1133">
                  <c:v>95.687590992542965</c:v>
                </c:pt>
                <c:pt idx="1134">
                  <c:v>95.781572863850229</c:v>
                </c:pt>
                <c:pt idx="1135">
                  <c:v>95.875554735157493</c:v>
                </c:pt>
                <c:pt idx="1136">
                  <c:v>95.969536606464757</c:v>
                </c:pt>
                <c:pt idx="1137">
                  <c:v>96.063518477772021</c:v>
                </c:pt>
                <c:pt idx="1138">
                  <c:v>96.157500349079285</c:v>
                </c:pt>
                <c:pt idx="1139">
                  <c:v>96.251482220386549</c:v>
                </c:pt>
                <c:pt idx="1140">
                  <c:v>96.345464091693813</c:v>
                </c:pt>
                <c:pt idx="1141">
                  <c:v>96.439445963001077</c:v>
                </c:pt>
                <c:pt idx="1142">
                  <c:v>96.533427834308341</c:v>
                </c:pt>
                <c:pt idx="1143">
                  <c:v>96.627409705615605</c:v>
                </c:pt>
                <c:pt idx="1144">
                  <c:v>96.721391576922869</c:v>
                </c:pt>
                <c:pt idx="1145">
                  <c:v>96.815373448230133</c:v>
                </c:pt>
                <c:pt idx="1146">
                  <c:v>96.909355319537397</c:v>
                </c:pt>
                <c:pt idx="1147">
                  <c:v>97.003337190844661</c:v>
                </c:pt>
                <c:pt idx="1148">
                  <c:v>97.097319062151925</c:v>
                </c:pt>
                <c:pt idx="1149">
                  <c:v>97.191300933459189</c:v>
                </c:pt>
                <c:pt idx="1150">
                  <c:v>97.285282804766453</c:v>
                </c:pt>
                <c:pt idx="1151">
                  <c:v>97.379264676073717</c:v>
                </c:pt>
                <c:pt idx="1152">
                  <c:v>97.473246547380981</c:v>
                </c:pt>
                <c:pt idx="1153">
                  <c:v>97.567228418688245</c:v>
                </c:pt>
                <c:pt idx="1154">
                  <c:v>97.661210289995509</c:v>
                </c:pt>
                <c:pt idx="1155">
                  <c:v>97.755192161302773</c:v>
                </c:pt>
                <c:pt idx="1156">
                  <c:v>97.849174032610037</c:v>
                </c:pt>
                <c:pt idx="1157">
                  <c:v>97.943155903917301</c:v>
                </c:pt>
                <c:pt idx="1158">
                  <c:v>98.037137775224565</c:v>
                </c:pt>
                <c:pt idx="1159">
                  <c:v>98.131119646531829</c:v>
                </c:pt>
                <c:pt idx="1160">
                  <c:v>98.225101517839093</c:v>
                </c:pt>
                <c:pt idx="1161">
                  <c:v>98.319083389146357</c:v>
                </c:pt>
                <c:pt idx="1162">
                  <c:v>98.413065260453621</c:v>
                </c:pt>
                <c:pt idx="1163">
                  <c:v>98.507047131760885</c:v>
                </c:pt>
                <c:pt idx="1164">
                  <c:v>98.601029003068149</c:v>
                </c:pt>
                <c:pt idx="1165">
                  <c:v>98.695010874375413</c:v>
                </c:pt>
                <c:pt idx="1166">
                  <c:v>98.788992745682677</c:v>
                </c:pt>
                <c:pt idx="1167">
                  <c:v>98.882974616989941</c:v>
                </c:pt>
                <c:pt idx="1168">
                  <c:v>98.976956488297205</c:v>
                </c:pt>
                <c:pt idx="1169">
                  <c:v>99.070938359604469</c:v>
                </c:pt>
                <c:pt idx="1170">
                  <c:v>99.164920230911733</c:v>
                </c:pt>
                <c:pt idx="1171">
                  <c:v>99.258902102218997</c:v>
                </c:pt>
                <c:pt idx="1172">
                  <c:v>99.352883973526261</c:v>
                </c:pt>
                <c:pt idx="1173">
                  <c:v>99.446865844833525</c:v>
                </c:pt>
                <c:pt idx="1174">
                  <c:v>99.540847716140789</c:v>
                </c:pt>
                <c:pt idx="1175">
                  <c:v>99.634829587448053</c:v>
                </c:pt>
                <c:pt idx="1176">
                  <c:v>99.728811458755317</c:v>
                </c:pt>
                <c:pt idx="1177">
                  <c:v>99.822793330062581</c:v>
                </c:pt>
                <c:pt idx="1178">
                  <c:v>99.916775201369845</c:v>
                </c:pt>
                <c:pt idx="1179">
                  <c:v>100.01075707267711</c:v>
                </c:pt>
                <c:pt idx="1180">
                  <c:v>100.10473894398437</c:v>
                </c:pt>
                <c:pt idx="1181">
                  <c:v>100.19872081529164</c:v>
                </c:pt>
                <c:pt idx="1182">
                  <c:v>100.2927026865989</c:v>
                </c:pt>
                <c:pt idx="1183">
                  <c:v>100.38668455790616</c:v>
                </c:pt>
                <c:pt idx="1184">
                  <c:v>100.48066642921343</c:v>
                </c:pt>
                <c:pt idx="1185">
                  <c:v>100.57464830052069</c:v>
                </c:pt>
                <c:pt idx="1186">
                  <c:v>100.66863017182796</c:v>
                </c:pt>
                <c:pt idx="1187">
                  <c:v>100.76261204313522</c:v>
                </c:pt>
                <c:pt idx="1188">
                  <c:v>100.85659391444248</c:v>
                </c:pt>
                <c:pt idx="1189">
                  <c:v>100.95057578574975</c:v>
                </c:pt>
                <c:pt idx="1190">
                  <c:v>101.04455765705701</c:v>
                </c:pt>
                <c:pt idx="1191">
                  <c:v>101.13853952836428</c:v>
                </c:pt>
                <c:pt idx="1192">
                  <c:v>101.23252139967154</c:v>
                </c:pt>
                <c:pt idx="1193">
                  <c:v>101.3265032709788</c:v>
                </c:pt>
                <c:pt idx="1194">
                  <c:v>101.42048514228607</c:v>
                </c:pt>
                <c:pt idx="1195">
                  <c:v>101.51446701359333</c:v>
                </c:pt>
                <c:pt idx="1196">
                  <c:v>101.6084488849006</c:v>
                </c:pt>
                <c:pt idx="1197">
                  <c:v>101.70243075620786</c:v>
                </c:pt>
                <c:pt idx="1198">
                  <c:v>101.79641262751512</c:v>
                </c:pt>
                <c:pt idx="1199">
                  <c:v>101.89039449882239</c:v>
                </c:pt>
                <c:pt idx="1200">
                  <c:v>101.98437637012965</c:v>
                </c:pt>
                <c:pt idx="1201">
                  <c:v>102.07835824143692</c:v>
                </c:pt>
                <c:pt idx="1202">
                  <c:v>102.17234011274418</c:v>
                </c:pt>
                <c:pt idx="1203">
                  <c:v>102.26632198405144</c:v>
                </c:pt>
                <c:pt idx="1204">
                  <c:v>102.36030385535871</c:v>
                </c:pt>
                <c:pt idx="1205">
                  <c:v>102.45428572666597</c:v>
                </c:pt>
                <c:pt idx="1206">
                  <c:v>102.54826759797324</c:v>
                </c:pt>
                <c:pt idx="1207">
                  <c:v>102.6422494692805</c:v>
                </c:pt>
                <c:pt idx="1208">
                  <c:v>102.73623134058776</c:v>
                </c:pt>
                <c:pt idx="1209">
                  <c:v>102.83021321189503</c:v>
                </c:pt>
                <c:pt idx="1210">
                  <c:v>102.92419508320229</c:v>
                </c:pt>
                <c:pt idx="1211">
                  <c:v>103.01817695450956</c:v>
                </c:pt>
                <c:pt idx="1212">
                  <c:v>103.11215882581682</c:v>
                </c:pt>
                <c:pt idx="1213">
                  <c:v>103.20614069712408</c:v>
                </c:pt>
                <c:pt idx="1214">
                  <c:v>103.30012256843135</c:v>
                </c:pt>
                <c:pt idx="1215">
                  <c:v>103.39410443973861</c:v>
                </c:pt>
                <c:pt idx="1216">
                  <c:v>103.48808631104588</c:v>
                </c:pt>
                <c:pt idx="1217">
                  <c:v>103.58206818235314</c:v>
                </c:pt>
                <c:pt idx="1218">
                  <c:v>103.6760500536604</c:v>
                </c:pt>
                <c:pt idx="1219">
                  <c:v>103.77003192496767</c:v>
                </c:pt>
                <c:pt idx="1220">
                  <c:v>103.86401379627493</c:v>
                </c:pt>
                <c:pt idx="1221">
                  <c:v>103.9579956675822</c:v>
                </c:pt>
                <c:pt idx="1222">
                  <c:v>104.05197753888946</c:v>
                </c:pt>
                <c:pt idx="1223">
                  <c:v>104.14595941019672</c:v>
                </c:pt>
                <c:pt idx="1224">
                  <c:v>104.23994128150399</c:v>
                </c:pt>
                <c:pt idx="1225">
                  <c:v>104.33392315281125</c:v>
                </c:pt>
                <c:pt idx="1226">
                  <c:v>104.42790502411852</c:v>
                </c:pt>
                <c:pt idx="1227">
                  <c:v>104.52188689542578</c:v>
                </c:pt>
                <c:pt idx="1228">
                  <c:v>104.61586876673304</c:v>
                </c:pt>
                <c:pt idx="1229">
                  <c:v>104.70985063804031</c:v>
                </c:pt>
                <c:pt idx="1230">
                  <c:v>104.80383250934757</c:v>
                </c:pt>
                <c:pt idx="1231">
                  <c:v>104.89781438065484</c:v>
                </c:pt>
                <c:pt idx="1232">
                  <c:v>104.9917962519621</c:v>
                </c:pt>
                <c:pt idx="1233">
                  <c:v>105.08577812326936</c:v>
                </c:pt>
                <c:pt idx="1234">
                  <c:v>105.17975999457663</c:v>
                </c:pt>
                <c:pt idx="1235">
                  <c:v>105.27374186588389</c:v>
                </c:pt>
                <c:pt idx="1236">
                  <c:v>105.36772373719116</c:v>
                </c:pt>
                <c:pt idx="1237">
                  <c:v>105.46170560849842</c:v>
                </c:pt>
                <c:pt idx="1238">
                  <c:v>105.55568747980568</c:v>
                </c:pt>
                <c:pt idx="1239">
                  <c:v>105.64966935111295</c:v>
                </c:pt>
                <c:pt idx="1240">
                  <c:v>105.74348012377466</c:v>
                </c:pt>
                <c:pt idx="1241">
                  <c:v>105.83695148724637</c:v>
                </c:pt>
                <c:pt idx="1242">
                  <c:v>105.93008771675146</c:v>
                </c:pt>
                <c:pt idx="1243">
                  <c:v>106.02289300144069</c:v>
                </c:pt>
                <c:pt idx="1244">
                  <c:v>106.11537144678888</c:v>
                </c:pt>
                <c:pt idx="1245">
                  <c:v>106.20752707690647</c:v>
                </c:pt>
                <c:pt idx="1246">
                  <c:v>106.29936383676979</c:v>
                </c:pt>
                <c:pt idx="1247">
                  <c:v>106.39088559437343</c:v>
                </c:pt>
                <c:pt idx="1248">
                  <c:v>106.48209614280808</c:v>
                </c:pt>
                <c:pt idx="1249">
                  <c:v>106.57299920226681</c:v>
                </c:pt>
                <c:pt idx="1250">
                  <c:v>106.66359842198302</c:v>
                </c:pt>
                <c:pt idx="1251">
                  <c:v>106.75389738210259</c:v>
                </c:pt>
                <c:pt idx="1252">
                  <c:v>106.84389959549318</c:v>
                </c:pt>
                <c:pt idx="1253">
                  <c:v>106.93360850949317</c:v>
                </c:pt>
                <c:pt idx="1254">
                  <c:v>107.02302750760258</c:v>
                </c:pt>
                <c:pt idx="1255">
                  <c:v>107.11215991111844</c:v>
                </c:pt>
                <c:pt idx="1256">
                  <c:v>107.20100898071678</c:v>
                </c:pt>
                <c:pt idx="1257">
                  <c:v>107.28957791798327</c:v>
                </c:pt>
                <c:pt idx="1258">
                  <c:v>107.37786986689468</c:v>
                </c:pt>
                <c:pt idx="1259">
                  <c:v>107.46588791525296</c:v>
                </c:pt>
                <c:pt idx="1260">
                  <c:v>107.55363509607378</c:v>
                </c:pt>
                <c:pt idx="1261">
                  <c:v>107.64111438893138</c:v>
                </c:pt>
                <c:pt idx="1262">
                  <c:v>107.72832872126132</c:v>
                </c:pt>
                <c:pt idx="1263">
                  <c:v>107.81528096962271</c:v>
                </c:pt>
                <c:pt idx="1264">
                  <c:v>107.90197396092152</c:v>
                </c:pt>
                <c:pt idx="1265">
                  <c:v>107.98841047359637</c:v>
                </c:pt>
                <c:pt idx="1266">
                  <c:v>108.07459323876824</c:v>
                </c:pt>
                <c:pt idx="1267">
                  <c:v>108.16052494135538</c:v>
                </c:pt>
                <c:pt idx="1268">
                  <c:v>108.24620822115469</c:v>
                </c:pt>
                <c:pt idx="1269">
                  <c:v>108.33164567389092</c:v>
                </c:pt>
                <c:pt idx="1270">
                  <c:v>108.41683985223472</c:v>
                </c:pt>
                <c:pt idx="1271">
                  <c:v>108.50179326679061</c:v>
                </c:pt>
                <c:pt idx="1272">
                  <c:v>108.58650838705623</c:v>
                </c:pt>
                <c:pt idx="1273">
                  <c:v>108.6709876423535</c:v>
                </c:pt>
                <c:pt idx="1274">
                  <c:v>108.75523342273299</c:v>
                </c:pt>
                <c:pt idx="1275">
                  <c:v>108.8392480798523</c:v>
                </c:pt>
                <c:pt idx="1276">
                  <c:v>108.92303392782941</c:v>
                </c:pt>
                <c:pt idx="1277">
                  <c:v>109.00659324407178</c:v>
                </c:pt>
                <c:pt idx="1278">
                  <c:v>109.08992827008214</c:v>
                </c:pt>
                <c:pt idx="1279">
                  <c:v>109.17304121224169</c:v>
                </c:pt>
                <c:pt idx="1280">
                  <c:v>109.25593424257156</c:v>
                </c:pt>
                <c:pt idx="1281">
                  <c:v>109.33860949947314</c:v>
                </c:pt>
                <c:pt idx="1282">
                  <c:v>109.42106908844814</c:v>
                </c:pt>
                <c:pt idx="1283">
                  <c:v>109.50331508279889</c:v>
                </c:pt>
                <c:pt idx="1284">
                  <c:v>109.58534952430972</c:v>
                </c:pt>
                <c:pt idx="1285">
                  <c:v>109.66717442390984</c:v>
                </c:pt>
                <c:pt idx="1286">
                  <c:v>109.74879176231855</c:v>
                </c:pt>
                <c:pt idx="1287">
                  <c:v>109.8302034906731</c:v>
                </c:pt>
                <c:pt idx="1288">
                  <c:v>109.91141153114009</c:v>
                </c:pt>
                <c:pt idx="1289">
                  <c:v>109.99241777751054</c:v>
                </c:pt>
                <c:pt idx="1290">
                  <c:v>110.07322409577949</c:v>
                </c:pt>
                <c:pt idx="1291">
                  <c:v>110.15383232471051</c:v>
                </c:pt>
                <c:pt idx="1292">
                  <c:v>110.23424427638544</c:v>
                </c:pt>
                <c:pt idx="1293">
                  <c:v>110.3144617367402</c:v>
                </c:pt>
                <c:pt idx="1294">
                  <c:v>110.39452945208856</c:v>
                </c:pt>
                <c:pt idx="1295">
                  <c:v>110.47453432361765</c:v>
                </c:pt>
                <c:pt idx="1296">
                  <c:v>110.55456244158643</c:v>
                </c:pt>
                <c:pt idx="1297">
                  <c:v>110.63469989689706</c:v>
                </c:pt>
                <c:pt idx="1298">
                  <c:v>110.71503359141992</c:v>
                </c:pt>
                <c:pt idx="1299">
                  <c:v>110.7956520685111</c:v>
                </c:pt>
                <c:pt idx="1300">
                  <c:v>110.87664638618979</c:v>
                </c:pt>
                <c:pt idx="1301">
                  <c:v>110.958111057683</c:v>
                </c:pt>
                <c:pt idx="1302">
                  <c:v>111.04009915522073</c:v>
                </c:pt>
                <c:pt idx="1303">
                  <c:v>111.12261990295298</c:v>
                </c:pt>
                <c:pt idx="1304">
                  <c:v>111.20568280450262</c:v>
                </c:pt>
                <c:pt idx="1305">
                  <c:v>111.28929765500449</c:v>
                </c:pt>
                <c:pt idx="1306">
                  <c:v>111.3734745538203</c:v>
                </c:pt>
                <c:pt idx="1307">
                  <c:v>111.4582239179763</c:v>
                </c:pt>
                <c:pt idx="1308">
                  <c:v>111.54355649637466</c:v>
                </c:pt>
                <c:pt idx="1309">
                  <c:v>111.62948338483366</c:v>
                </c:pt>
                <c:pt idx="1310">
                  <c:v>111.71601604201662</c:v>
                </c:pt>
                <c:pt idx="1311">
                  <c:v>111.80316630631464</c:v>
                </c:pt>
                <c:pt idx="1312">
                  <c:v>111.89089001898151</c:v>
                </c:pt>
                <c:pt idx="1313">
                  <c:v>111.97908312520572</c:v>
                </c:pt>
                <c:pt idx="1314">
                  <c:v>112.06763628364695</c:v>
                </c:pt>
                <c:pt idx="1315">
                  <c:v>112.15643602680579</c:v>
                </c:pt>
                <c:pt idx="1316">
                  <c:v>112.24536605240294</c:v>
                </c:pt>
                <c:pt idx="1317">
                  <c:v>112.33430860693593</c:v>
                </c:pt>
                <c:pt idx="1318">
                  <c:v>112.42314591677385</c:v>
                </c:pt>
                <c:pt idx="1319">
                  <c:v>112.51176161910359</c:v>
                </c:pt>
                <c:pt idx="1320">
                  <c:v>112.6000998097044</c:v>
                </c:pt>
                <c:pt idx="1321">
                  <c:v>112.68816358570217</c:v>
                </c:pt>
                <c:pt idx="1322">
                  <c:v>112.77595598920674</c:v>
                </c:pt>
                <c:pt idx="1323">
                  <c:v>112.8634239203688</c:v>
                </c:pt>
                <c:pt idx="1324">
                  <c:v>112.95046075511749</c:v>
                </c:pt>
                <c:pt idx="1325">
                  <c:v>113.03696487122205</c:v>
                </c:pt>
                <c:pt idx="1326">
                  <c:v>113.12284060948602</c:v>
                </c:pt>
                <c:pt idx="1327">
                  <c:v>113.20799906271242</c:v>
                </c:pt>
                <c:pt idx="1328">
                  <c:v>113.29235868113882</c:v>
                </c:pt>
                <c:pt idx="1329">
                  <c:v>113.37584569195808</c:v>
                </c:pt>
                <c:pt idx="1330">
                  <c:v>113.45839433858123</c:v>
                </c:pt>
                <c:pt idx="1331">
                  <c:v>113.53999172894382</c:v>
                </c:pt>
                <c:pt idx="1332">
                  <c:v>113.62067168158033</c:v>
                </c:pt>
                <c:pt idx="1333">
                  <c:v>113.70046607755178</c:v>
                </c:pt>
                <c:pt idx="1334">
                  <c:v>113.77940501216314</c:v>
                </c:pt>
                <c:pt idx="1335">
                  <c:v>113.85751693174595</c:v>
                </c:pt>
                <c:pt idx="1336">
                  <c:v>113.93482875726441</c:v>
                </c:pt>
                <c:pt idx="1337">
                  <c:v>114.01136599626344</c:v>
                </c:pt>
                <c:pt idx="1338">
                  <c:v>114.08715284447487</c:v>
                </c:pt>
                <c:pt idx="1339">
                  <c:v>114.16221227822584</c:v>
                </c:pt>
                <c:pt idx="1340">
                  <c:v>114.1767416496499</c:v>
                </c:pt>
                <c:pt idx="1341">
                  <c:v>114.25130619271837</c:v>
                </c:pt>
                <c:pt idx="1342">
                  <c:v>114.32587073578685</c:v>
                </c:pt>
                <c:pt idx="1343">
                  <c:v>114.40043527885533</c:v>
                </c:pt>
                <c:pt idx="1344">
                  <c:v>114.4749998219238</c:v>
                </c:pt>
                <c:pt idx="1345">
                  <c:v>114.54956436499228</c:v>
                </c:pt>
                <c:pt idx="1346">
                  <c:v>114.62412890806075</c:v>
                </c:pt>
                <c:pt idx="1347">
                  <c:v>114.69869345112923</c:v>
                </c:pt>
                <c:pt idx="1348">
                  <c:v>114.77325799419771</c:v>
                </c:pt>
                <c:pt idx="1349">
                  <c:v>114.84782253726618</c:v>
                </c:pt>
                <c:pt idx="1350">
                  <c:v>114.92238708033466</c:v>
                </c:pt>
                <c:pt idx="1351">
                  <c:v>114.99695162340313</c:v>
                </c:pt>
                <c:pt idx="1352">
                  <c:v>115.07151616647161</c:v>
                </c:pt>
                <c:pt idx="1353">
                  <c:v>115.14608070954009</c:v>
                </c:pt>
                <c:pt idx="1354">
                  <c:v>115.22064525260856</c:v>
                </c:pt>
                <c:pt idx="1355">
                  <c:v>115.29520979567704</c:v>
                </c:pt>
                <c:pt idx="1356">
                  <c:v>115.36977433874551</c:v>
                </c:pt>
                <c:pt idx="1357">
                  <c:v>115.44433888181399</c:v>
                </c:pt>
                <c:pt idx="1358">
                  <c:v>115.51890342488247</c:v>
                </c:pt>
                <c:pt idx="1359">
                  <c:v>115.59346796795094</c:v>
                </c:pt>
                <c:pt idx="1360">
                  <c:v>115.66803251101942</c:v>
                </c:pt>
                <c:pt idx="1361">
                  <c:v>115.7425970540879</c:v>
                </c:pt>
                <c:pt idx="1362">
                  <c:v>115.81716159715637</c:v>
                </c:pt>
                <c:pt idx="1363">
                  <c:v>115.89172614022485</c:v>
                </c:pt>
                <c:pt idx="1364">
                  <c:v>115.96629068329332</c:v>
                </c:pt>
                <c:pt idx="1365">
                  <c:v>116.0408552263618</c:v>
                </c:pt>
                <c:pt idx="1366">
                  <c:v>116.11541976943028</c:v>
                </c:pt>
                <c:pt idx="1367">
                  <c:v>116.18998431249875</c:v>
                </c:pt>
                <c:pt idx="1368">
                  <c:v>116.26454885556723</c:v>
                </c:pt>
                <c:pt idx="1369">
                  <c:v>116.3391133986357</c:v>
                </c:pt>
                <c:pt idx="1370">
                  <c:v>116.41367794170418</c:v>
                </c:pt>
                <c:pt idx="1371">
                  <c:v>116.48824248477266</c:v>
                </c:pt>
                <c:pt idx="1372">
                  <c:v>116.56280702784113</c:v>
                </c:pt>
                <c:pt idx="1373">
                  <c:v>116.63737157090961</c:v>
                </c:pt>
                <c:pt idx="1374">
                  <c:v>116.71193611397808</c:v>
                </c:pt>
                <c:pt idx="1375">
                  <c:v>116.78650065704656</c:v>
                </c:pt>
                <c:pt idx="1376">
                  <c:v>116.86106520011504</c:v>
                </c:pt>
                <c:pt idx="1377">
                  <c:v>116.93562974318351</c:v>
                </c:pt>
                <c:pt idx="1378">
                  <c:v>117.01019428625199</c:v>
                </c:pt>
                <c:pt idx="1379">
                  <c:v>117.08475882932046</c:v>
                </c:pt>
                <c:pt idx="1380">
                  <c:v>117.15932337238894</c:v>
                </c:pt>
                <c:pt idx="1381">
                  <c:v>117.23388791545742</c:v>
                </c:pt>
                <c:pt idx="1382">
                  <c:v>117.30845245852589</c:v>
                </c:pt>
                <c:pt idx="1383">
                  <c:v>117.38301700159437</c:v>
                </c:pt>
                <c:pt idx="1384">
                  <c:v>117.45758154466284</c:v>
                </c:pt>
                <c:pt idx="1385">
                  <c:v>117.53214608773132</c:v>
                </c:pt>
                <c:pt idx="1386">
                  <c:v>117.6067106307998</c:v>
                </c:pt>
                <c:pt idx="1387">
                  <c:v>117.68127517386827</c:v>
                </c:pt>
                <c:pt idx="1388">
                  <c:v>117.75583971693675</c:v>
                </c:pt>
                <c:pt idx="1389">
                  <c:v>117.83077137792151</c:v>
                </c:pt>
                <c:pt idx="1390">
                  <c:v>117.90645198894757</c:v>
                </c:pt>
                <c:pt idx="1391">
                  <c:v>117.9829044668041</c:v>
                </c:pt>
                <c:pt idx="1392">
                  <c:v>118.06015292138287</c:v>
                </c:pt>
                <c:pt idx="1393">
                  <c:v>118.13822274449475</c:v>
                </c:pt>
                <c:pt idx="1394">
                  <c:v>118.21714070737229</c:v>
                </c:pt>
                <c:pt idx="1395">
                  <c:v>118.29693506791949</c:v>
                </c:pt>
                <c:pt idx="1396">
                  <c:v>118.37763568892706</c:v>
                </c:pt>
                <c:pt idx="1397">
                  <c:v>118.45927416865524</c:v>
                </c:pt>
                <c:pt idx="1398">
                  <c:v>118.5418839854035</c:v>
                </c:pt>
                <c:pt idx="1399">
                  <c:v>118.62550065794278</c:v>
                </c:pt>
                <c:pt idx="1400">
                  <c:v>118.71016192399111</c:v>
                </c:pt>
                <c:pt idx="1401">
                  <c:v>118.79590793927636</c:v>
                </c:pt>
                <c:pt idx="1402">
                  <c:v>118.88278150016544</c:v>
                </c:pt>
                <c:pt idx="1403">
                  <c:v>118.97082829336208</c:v>
                </c:pt>
                <c:pt idx="1404">
                  <c:v>119.06009717680814</c:v>
                </c:pt>
                <c:pt idx="1405">
                  <c:v>119.1506404966907</c:v>
                </c:pt>
                <c:pt idx="1406">
                  <c:v>119.24251444639448</c:v>
                </c:pt>
                <c:pt idx="1407">
                  <c:v>119.3357794743897</c:v>
                </c:pt>
                <c:pt idx="1408">
                  <c:v>119.42976134569696</c:v>
                </c:pt>
                <c:pt idx="1409">
                  <c:v>119.52374321700422</c:v>
                </c:pt>
                <c:pt idx="1410">
                  <c:v>119.61772508831149</c:v>
                </c:pt>
                <c:pt idx="1411">
                  <c:v>119.71170695961875</c:v>
                </c:pt>
                <c:pt idx="1412">
                  <c:v>119.80568883092602</c:v>
                </c:pt>
                <c:pt idx="1413">
                  <c:v>119.89967070223328</c:v>
                </c:pt>
                <c:pt idx="1414">
                  <c:v>119.99365257354054</c:v>
                </c:pt>
                <c:pt idx="1415">
                  <c:v>120.08763444484781</c:v>
                </c:pt>
                <c:pt idx="1416">
                  <c:v>120.18161631615507</c:v>
                </c:pt>
                <c:pt idx="1417">
                  <c:v>120.27559818746234</c:v>
                </c:pt>
                <c:pt idx="1418">
                  <c:v>120.3695800587696</c:v>
                </c:pt>
                <c:pt idx="1419">
                  <c:v>120.46356193007686</c:v>
                </c:pt>
                <c:pt idx="1420">
                  <c:v>120.55754380138413</c:v>
                </c:pt>
                <c:pt idx="1421">
                  <c:v>120.65152567269139</c:v>
                </c:pt>
                <c:pt idx="1422">
                  <c:v>120.74550754399866</c:v>
                </c:pt>
                <c:pt idx="1423">
                  <c:v>120.83948941530592</c:v>
                </c:pt>
                <c:pt idx="1424">
                  <c:v>120.93347128661318</c:v>
                </c:pt>
                <c:pt idx="1425">
                  <c:v>121.02745315792045</c:v>
                </c:pt>
                <c:pt idx="1426">
                  <c:v>121.12143502922771</c:v>
                </c:pt>
                <c:pt idx="1427">
                  <c:v>121.21541690053498</c:v>
                </c:pt>
                <c:pt idx="1428">
                  <c:v>121.30939877184224</c:v>
                </c:pt>
                <c:pt idx="1429">
                  <c:v>121.4033806431495</c:v>
                </c:pt>
                <c:pt idx="1430">
                  <c:v>121.49736251445677</c:v>
                </c:pt>
                <c:pt idx="1431">
                  <c:v>121.59134438576403</c:v>
                </c:pt>
                <c:pt idx="1432">
                  <c:v>121.6853262570713</c:v>
                </c:pt>
                <c:pt idx="1433">
                  <c:v>121.77930812837856</c:v>
                </c:pt>
                <c:pt idx="1434">
                  <c:v>121.87328999968582</c:v>
                </c:pt>
                <c:pt idx="1435">
                  <c:v>121.96727187099309</c:v>
                </c:pt>
                <c:pt idx="1436">
                  <c:v>122.06125374230035</c:v>
                </c:pt>
                <c:pt idx="1437">
                  <c:v>122.15523561360762</c:v>
                </c:pt>
                <c:pt idx="1438">
                  <c:v>122.24921748491488</c:v>
                </c:pt>
                <c:pt idx="1439">
                  <c:v>122.34319935622214</c:v>
                </c:pt>
                <c:pt idx="1440">
                  <c:v>122.43718122752941</c:v>
                </c:pt>
                <c:pt idx="1441">
                  <c:v>122.53116309883667</c:v>
                </c:pt>
                <c:pt idx="1442">
                  <c:v>122.62514497014394</c:v>
                </c:pt>
                <c:pt idx="1443">
                  <c:v>122.7191268414512</c:v>
                </c:pt>
                <c:pt idx="1444">
                  <c:v>122.81310871275846</c:v>
                </c:pt>
                <c:pt idx="1445">
                  <c:v>122.90709058406573</c:v>
                </c:pt>
                <c:pt idx="1446">
                  <c:v>123.00107245537299</c:v>
                </c:pt>
                <c:pt idx="1447">
                  <c:v>123.09505432668026</c:v>
                </c:pt>
                <c:pt idx="1448">
                  <c:v>123.18903619798752</c:v>
                </c:pt>
                <c:pt idx="1449">
                  <c:v>123.28301806929478</c:v>
                </c:pt>
                <c:pt idx="1450">
                  <c:v>123.37699994060205</c:v>
                </c:pt>
                <c:pt idx="1451">
                  <c:v>123.47098181190931</c:v>
                </c:pt>
                <c:pt idx="1452">
                  <c:v>123.56496368321658</c:v>
                </c:pt>
                <c:pt idx="1453">
                  <c:v>123.65894555452384</c:v>
                </c:pt>
                <c:pt idx="1454">
                  <c:v>123.7529274258311</c:v>
                </c:pt>
                <c:pt idx="1455">
                  <c:v>123.84690929713837</c:v>
                </c:pt>
                <c:pt idx="1456">
                  <c:v>123.94089116844563</c:v>
                </c:pt>
                <c:pt idx="1457">
                  <c:v>124.0348730397529</c:v>
                </c:pt>
                <c:pt idx="1458">
                  <c:v>124.12885491106016</c:v>
                </c:pt>
                <c:pt idx="1459">
                  <c:v>124.22283678236742</c:v>
                </c:pt>
                <c:pt idx="1460">
                  <c:v>124.31681865367469</c:v>
                </c:pt>
                <c:pt idx="1461">
                  <c:v>124.41080052498195</c:v>
                </c:pt>
                <c:pt idx="1462">
                  <c:v>124.50478239628922</c:v>
                </c:pt>
                <c:pt idx="1463">
                  <c:v>124.59876426759648</c:v>
                </c:pt>
                <c:pt idx="1464">
                  <c:v>124.69274613890374</c:v>
                </c:pt>
                <c:pt idx="1465">
                  <c:v>124.78672801021101</c:v>
                </c:pt>
                <c:pt idx="1466">
                  <c:v>124.88070988151827</c:v>
                </c:pt>
                <c:pt idx="1467">
                  <c:v>124.97469175282554</c:v>
                </c:pt>
                <c:pt idx="1468">
                  <c:v>125.0686736241328</c:v>
                </c:pt>
                <c:pt idx="1469">
                  <c:v>125.16265549544006</c:v>
                </c:pt>
                <c:pt idx="1470">
                  <c:v>125.25663736674733</c:v>
                </c:pt>
                <c:pt idx="1471">
                  <c:v>125.35061923805459</c:v>
                </c:pt>
                <c:pt idx="1472">
                  <c:v>125.44460110936186</c:v>
                </c:pt>
                <c:pt idx="1473">
                  <c:v>125.53858298066912</c:v>
                </c:pt>
                <c:pt idx="1474">
                  <c:v>125.63256485197638</c:v>
                </c:pt>
                <c:pt idx="1475">
                  <c:v>125.72654672328365</c:v>
                </c:pt>
                <c:pt idx="1476">
                  <c:v>125.82052859459091</c:v>
                </c:pt>
                <c:pt idx="1477">
                  <c:v>125.91451046589818</c:v>
                </c:pt>
                <c:pt idx="1478">
                  <c:v>126.00849233720544</c:v>
                </c:pt>
                <c:pt idx="1479">
                  <c:v>126.1024742085127</c:v>
                </c:pt>
                <c:pt idx="1480">
                  <c:v>126.19645607981997</c:v>
                </c:pt>
                <c:pt idx="1481">
                  <c:v>126.29043795112723</c:v>
                </c:pt>
                <c:pt idx="1482">
                  <c:v>126.3844198224345</c:v>
                </c:pt>
                <c:pt idx="1483">
                  <c:v>126.47840169374176</c:v>
                </c:pt>
                <c:pt idx="1484">
                  <c:v>126.57238356504902</c:v>
                </c:pt>
                <c:pt idx="1485">
                  <c:v>126.66636543635629</c:v>
                </c:pt>
                <c:pt idx="1486">
                  <c:v>126.76034730766355</c:v>
                </c:pt>
                <c:pt idx="1487">
                  <c:v>126.85432917897081</c:v>
                </c:pt>
                <c:pt idx="1488">
                  <c:v>126.94831105027808</c:v>
                </c:pt>
                <c:pt idx="1489">
                  <c:v>127.04229292158534</c:v>
                </c:pt>
                <c:pt idx="1490">
                  <c:v>127.13627479289261</c:v>
                </c:pt>
                <c:pt idx="1491">
                  <c:v>127.23025666419987</c:v>
                </c:pt>
                <c:pt idx="1492">
                  <c:v>127.32423853550713</c:v>
                </c:pt>
                <c:pt idx="1493">
                  <c:v>127.4182204068144</c:v>
                </c:pt>
                <c:pt idx="1494">
                  <c:v>127.51220227812166</c:v>
                </c:pt>
                <c:pt idx="1495">
                  <c:v>127.60618414942893</c:v>
                </c:pt>
                <c:pt idx="1496">
                  <c:v>127.70016602073619</c:v>
                </c:pt>
                <c:pt idx="1497">
                  <c:v>127.79414789204345</c:v>
                </c:pt>
                <c:pt idx="1498">
                  <c:v>127.88812976335072</c:v>
                </c:pt>
                <c:pt idx="1499">
                  <c:v>127.98211163465798</c:v>
                </c:pt>
                <c:pt idx="1500">
                  <c:v>128.07609350596525</c:v>
                </c:pt>
                <c:pt idx="1501">
                  <c:v>128.1700753772725</c:v>
                </c:pt>
                <c:pt idx="1502">
                  <c:v>128.26405724857975</c:v>
                </c:pt>
                <c:pt idx="1503">
                  <c:v>128.358039119887</c:v>
                </c:pt>
                <c:pt idx="1504">
                  <c:v>128.45202099119425</c:v>
                </c:pt>
                <c:pt idx="1505">
                  <c:v>128.5460028625015</c:v>
                </c:pt>
                <c:pt idx="1506">
                  <c:v>128.63998473380875</c:v>
                </c:pt>
                <c:pt idx="1507">
                  <c:v>128.733966605116</c:v>
                </c:pt>
                <c:pt idx="1508">
                  <c:v>128.82794847642324</c:v>
                </c:pt>
                <c:pt idx="1509">
                  <c:v>128.92193034773049</c:v>
                </c:pt>
                <c:pt idx="1510">
                  <c:v>129.01591221903774</c:v>
                </c:pt>
                <c:pt idx="1511">
                  <c:v>129.10989409034499</c:v>
                </c:pt>
                <c:pt idx="1512">
                  <c:v>129.20387596165224</c:v>
                </c:pt>
                <c:pt idx="1513">
                  <c:v>129.29785783295949</c:v>
                </c:pt>
                <c:pt idx="1514">
                  <c:v>129.39183970426674</c:v>
                </c:pt>
                <c:pt idx="1515">
                  <c:v>129.48582157557399</c:v>
                </c:pt>
                <c:pt idx="1516">
                  <c:v>129.57963234823569</c:v>
                </c:pt>
                <c:pt idx="1517">
                  <c:v>129.6731037117074</c:v>
                </c:pt>
                <c:pt idx="1518">
                  <c:v>129.76623994121249</c:v>
                </c:pt>
                <c:pt idx="1519">
                  <c:v>129.85904522590172</c:v>
                </c:pt>
                <c:pt idx="1520">
                  <c:v>129.95152367124993</c:v>
                </c:pt>
                <c:pt idx="1521">
                  <c:v>130.04367930136752</c:v>
                </c:pt>
                <c:pt idx="1522">
                  <c:v>130.13551606123082</c:v>
                </c:pt>
                <c:pt idx="1523">
                  <c:v>130.22703781883445</c:v>
                </c:pt>
                <c:pt idx="1524">
                  <c:v>130.31824836726909</c:v>
                </c:pt>
                <c:pt idx="1525">
                  <c:v>130.40915142672785</c:v>
                </c:pt>
                <c:pt idx="1526">
                  <c:v>130.49990191705288</c:v>
                </c:pt>
                <c:pt idx="1527">
                  <c:v>130.59065240737792</c:v>
                </c:pt>
                <c:pt idx="1528">
                  <c:v>130.68140289770295</c:v>
                </c:pt>
                <c:pt idx="1529">
                  <c:v>130.77215338802799</c:v>
                </c:pt>
                <c:pt idx="1530">
                  <c:v>130.86290387835302</c:v>
                </c:pt>
                <c:pt idx="1531">
                  <c:v>130.95365436867806</c:v>
                </c:pt>
                <c:pt idx="1532">
                  <c:v>131.04440485900309</c:v>
                </c:pt>
                <c:pt idx="1533">
                  <c:v>131.13515534932813</c:v>
                </c:pt>
                <c:pt idx="1534">
                  <c:v>131.22590583965317</c:v>
                </c:pt>
                <c:pt idx="1535">
                  <c:v>131.31732134461646</c:v>
                </c:pt>
                <c:pt idx="1536">
                  <c:v>131.41010689454612</c:v>
                </c:pt>
                <c:pt idx="1537">
                  <c:v>131.50432599906088</c:v>
                </c:pt>
                <c:pt idx="1538">
                  <c:v>131.60004723163485</c:v>
                </c:pt>
                <c:pt idx="1539">
                  <c:v>131.69734481356261</c:v>
                </c:pt>
                <c:pt idx="1540">
                  <c:v>131.79629928747113</c:v>
                </c:pt>
                <c:pt idx="1541">
                  <c:v>131.89699829775608</c:v>
                </c:pt>
                <c:pt idx="1542">
                  <c:v>131.99953749945203</c:v>
                </c:pt>
                <c:pt idx="1543">
                  <c:v>132.10402162235462</c:v>
                </c:pt>
                <c:pt idx="1544">
                  <c:v>132.21056572409381</c:v>
                </c:pt>
                <c:pt idx="1545">
                  <c:v>132.31818103776143</c:v>
                </c:pt>
                <c:pt idx="1546">
                  <c:v>132.42579635142906</c:v>
                </c:pt>
                <c:pt idx="1547">
                  <c:v>132.53341166509668</c:v>
                </c:pt>
                <c:pt idx="1548">
                  <c:v>132.6410269787643</c:v>
                </c:pt>
                <c:pt idx="1549">
                  <c:v>132.74864229243192</c:v>
                </c:pt>
                <c:pt idx="1550">
                  <c:v>132.85625760609955</c:v>
                </c:pt>
                <c:pt idx="1551">
                  <c:v>132.96387291976717</c:v>
                </c:pt>
                <c:pt idx="1552">
                  <c:v>133.07148823343479</c:v>
                </c:pt>
                <c:pt idx="1553">
                  <c:v>133.17910354710241</c:v>
                </c:pt>
                <c:pt idx="1554">
                  <c:v>133.28671886077004</c:v>
                </c:pt>
                <c:pt idx="1555">
                  <c:v>133.39433417443766</c:v>
                </c:pt>
                <c:pt idx="1556">
                  <c:v>133.50194948810528</c:v>
                </c:pt>
                <c:pt idx="1557">
                  <c:v>133.6095648017729</c:v>
                </c:pt>
                <c:pt idx="1558">
                  <c:v>133.71718011544053</c:v>
                </c:pt>
                <c:pt idx="1559">
                  <c:v>133.82479542910815</c:v>
                </c:pt>
                <c:pt idx="1560">
                  <c:v>133.93241074277577</c:v>
                </c:pt>
                <c:pt idx="1561">
                  <c:v>134.04002605644339</c:v>
                </c:pt>
                <c:pt idx="1562">
                  <c:v>134.14764137011102</c:v>
                </c:pt>
                <c:pt idx="1563">
                  <c:v>134.25525668377864</c:v>
                </c:pt>
                <c:pt idx="1564">
                  <c:v>134.36287199744626</c:v>
                </c:pt>
                <c:pt idx="1565">
                  <c:v>134.47048731111389</c:v>
                </c:pt>
                <c:pt idx="1566">
                  <c:v>134.57810262478151</c:v>
                </c:pt>
                <c:pt idx="1567">
                  <c:v>134.68571793844913</c:v>
                </c:pt>
                <c:pt idx="1568">
                  <c:v>134.79333325211675</c:v>
                </c:pt>
                <c:pt idx="1569">
                  <c:v>134.90094856578438</c:v>
                </c:pt>
                <c:pt idx="1570">
                  <c:v>135.008563879452</c:v>
                </c:pt>
                <c:pt idx="1571">
                  <c:v>135.11617919311962</c:v>
                </c:pt>
                <c:pt idx="1572">
                  <c:v>135.22379450678724</c:v>
                </c:pt>
                <c:pt idx="1573">
                  <c:v>135.33140982045487</c:v>
                </c:pt>
                <c:pt idx="1574">
                  <c:v>135.43902513412249</c:v>
                </c:pt>
                <c:pt idx="1575">
                  <c:v>135.54664044779011</c:v>
                </c:pt>
                <c:pt idx="1576">
                  <c:v>135.65425576145773</c:v>
                </c:pt>
                <c:pt idx="1577">
                  <c:v>135.76187107512536</c:v>
                </c:pt>
                <c:pt idx="1578">
                  <c:v>135.86948638879298</c:v>
                </c:pt>
                <c:pt idx="1579">
                  <c:v>135.9771017024606</c:v>
                </c:pt>
                <c:pt idx="1580">
                  <c:v>136.08471701612822</c:v>
                </c:pt>
                <c:pt idx="1581">
                  <c:v>136.19233232979585</c:v>
                </c:pt>
                <c:pt idx="1582">
                  <c:v>136.29994764346347</c:v>
                </c:pt>
                <c:pt idx="1583">
                  <c:v>136.40756295713109</c:v>
                </c:pt>
                <c:pt idx="1584">
                  <c:v>136.51517827079871</c:v>
                </c:pt>
                <c:pt idx="1585">
                  <c:v>136.62279358446634</c:v>
                </c:pt>
                <c:pt idx="1586">
                  <c:v>136.73040889813396</c:v>
                </c:pt>
                <c:pt idx="1587">
                  <c:v>136.83802421180158</c:v>
                </c:pt>
                <c:pt idx="1588">
                  <c:v>136.9456395254692</c:v>
                </c:pt>
                <c:pt idx="1589">
                  <c:v>137.05325483913683</c:v>
                </c:pt>
                <c:pt idx="1590">
                  <c:v>137.16063378470406</c:v>
                </c:pt>
                <c:pt idx="1591">
                  <c:v>137.26754454534452</c:v>
                </c:pt>
                <c:pt idx="1592">
                  <c:v>137.37399404144489</c:v>
                </c:pt>
                <c:pt idx="1593">
                  <c:v>137.47998902919775</c:v>
                </c:pt>
                <c:pt idx="1594">
                  <c:v>137.5855361059854</c:v>
                </c:pt>
                <c:pt idx="1595">
                  <c:v>137.69064171553904</c:v>
                </c:pt>
                <c:pt idx="1596">
                  <c:v>137.79531215288469</c:v>
                </c:pt>
                <c:pt idx="1597">
                  <c:v>137.89955356908652</c:v>
                </c:pt>
                <c:pt idx="1598">
                  <c:v>138.00337197579765</c:v>
                </c:pt>
                <c:pt idx="1599">
                  <c:v>138.10677324962791</c:v>
                </c:pt>
                <c:pt idx="1600">
                  <c:v>138.20976313633724</c:v>
                </c:pt>
                <c:pt idx="1601">
                  <c:v>138.31234725486371</c:v>
                </c:pt>
                <c:pt idx="1602">
                  <c:v>138.41453110119323</c:v>
                </c:pt>
                <c:pt idx="1603">
                  <c:v>138.51630410036717</c:v>
                </c:pt>
                <c:pt idx="1604">
                  <c:v>138.61765609673424</c:v>
                </c:pt>
                <c:pt idx="1605">
                  <c:v>138.71859303655725</c:v>
                </c:pt>
                <c:pt idx="1606">
                  <c:v>138.81912073143454</c:v>
                </c:pt>
                <c:pt idx="1607">
                  <c:v>138.91924486251577</c:v>
                </c:pt>
                <c:pt idx="1608">
                  <c:v>139.01897098454961</c:v>
                </c:pt>
                <c:pt idx="1609">
                  <c:v>139.11830452977176</c:v>
                </c:pt>
                <c:pt idx="1610">
                  <c:v>139.21725081164047</c:v>
                </c:pt>
                <c:pt idx="1611">
                  <c:v>139.31581502842724</c:v>
                </c:pt>
                <c:pt idx="1612">
                  <c:v>139.41400226666929</c:v>
                </c:pt>
                <c:pt idx="1613">
                  <c:v>139.5118175044903</c:v>
                </c:pt>
                <c:pt idx="1614">
                  <c:v>139.60926561479542</c:v>
                </c:pt>
                <c:pt idx="1615">
                  <c:v>139.70635136834642</c:v>
                </c:pt>
                <c:pt idx="1616">
                  <c:v>139.80306711504605</c:v>
                </c:pt>
                <c:pt idx="1617">
                  <c:v>139.89940550156638</c:v>
                </c:pt>
                <c:pt idx="1618">
                  <c:v>139.99537159672582</c:v>
                </c:pt>
                <c:pt idx="1619">
                  <c:v>140.09097036031415</c:v>
                </c:pt>
                <c:pt idx="1620">
                  <c:v>140.18620664633511</c:v>
                </c:pt>
                <c:pt idx="1621">
                  <c:v>140.28108520612622</c:v>
                </c:pt>
                <c:pt idx="1622">
                  <c:v>140.37561069136137</c:v>
                </c:pt>
                <c:pt idx="1623">
                  <c:v>140.46978765694166</c:v>
                </c:pt>
                <c:pt idx="1624">
                  <c:v>140.56362056377935</c:v>
                </c:pt>
                <c:pt idx="1625">
                  <c:v>140.65711378148001</c:v>
                </c:pt>
                <c:pt idx="1626">
                  <c:v>140.75027159092693</c:v>
                </c:pt>
                <c:pt idx="1627">
                  <c:v>140.84309818677255</c:v>
                </c:pt>
                <c:pt idx="1628">
                  <c:v>140.93559767984075</c:v>
                </c:pt>
                <c:pt idx="1629">
                  <c:v>141.0277740994438</c:v>
                </c:pt>
                <c:pt idx="1630">
                  <c:v>141.1196313956178</c:v>
                </c:pt>
                <c:pt idx="1631">
                  <c:v>141.21117344128001</c:v>
                </c:pt>
                <c:pt idx="1632">
                  <c:v>141.30240403431134</c:v>
                </c:pt>
                <c:pt idx="1633">
                  <c:v>141.39332689956728</c:v>
                </c:pt>
                <c:pt idx="1634">
                  <c:v>141.48394569082012</c:v>
                </c:pt>
                <c:pt idx="1635">
                  <c:v>141.57426399263531</c:v>
                </c:pt>
                <c:pt idx="1636">
                  <c:v>141.66428532218472</c:v>
                </c:pt>
                <c:pt idx="1637">
                  <c:v>141.75401313099948</c:v>
                </c:pt>
                <c:pt idx="1638">
                  <c:v>141.84345080666446</c:v>
                </c:pt>
                <c:pt idx="1639">
                  <c:v>141.93260167445735</c:v>
                </c:pt>
                <c:pt idx="1640">
                  <c:v>142.0214689989339</c:v>
                </c:pt>
                <c:pt idx="1641">
                  <c:v>142.11005598546186</c:v>
                </c:pt>
                <c:pt idx="1642">
                  <c:v>142.19836578170558</c:v>
                </c:pt>
                <c:pt idx="1643">
                  <c:v>142.28645870292203</c:v>
                </c:pt>
                <c:pt idx="1644">
                  <c:v>142.37445084057137</c:v>
                </c:pt>
                <c:pt idx="1645">
                  <c:v>142.46245683156593</c:v>
                </c:pt>
                <c:pt idx="1646">
                  <c:v>142.5505911761536</c:v>
                </c:pt>
                <c:pt idx="1647">
                  <c:v>142.63896954936197</c:v>
                </c:pt>
                <c:pt idx="1648">
                  <c:v>142.72771014822413</c:v>
                </c:pt>
                <c:pt idx="1649">
                  <c:v>142.8169351192349</c:v>
                </c:pt>
                <c:pt idx="1650">
                  <c:v>142.90677211563994</c:v>
                </c:pt>
                <c:pt idx="1651">
                  <c:v>142.99729416980762</c:v>
                </c:pt>
                <c:pt idx="1652">
                  <c:v>143.0885158850825</c:v>
                </c:pt>
                <c:pt idx="1653">
                  <c:v>143.18045239981438</c:v>
                </c:pt>
                <c:pt idx="1654">
                  <c:v>143.27311941528231</c:v>
                </c:pt>
                <c:pt idx="1655">
                  <c:v>143.36653322552255</c:v>
                </c:pt>
                <c:pt idx="1656">
                  <c:v>143.46071074922179</c:v>
                </c:pt>
                <c:pt idx="1657">
                  <c:v>143.55566956385294</c:v>
                </c:pt>
                <c:pt idx="1658">
                  <c:v>143.65142794224943</c:v>
                </c:pt>
                <c:pt idx="1659">
                  <c:v>143.74800489183463</c:v>
                </c:pt>
                <c:pt idx="1660">
                  <c:v>143.84542019674569</c:v>
                </c:pt>
                <c:pt idx="1661">
                  <c:v>143.9436282582933</c:v>
                </c:pt>
                <c:pt idx="1662">
                  <c:v>144.04249911587107</c:v>
                </c:pt>
                <c:pt idx="1663">
                  <c:v>144.14188096838578</c:v>
                </c:pt>
                <c:pt idx="1664">
                  <c:v>144.24161468859629</c:v>
                </c:pt>
                <c:pt idx="1665">
                  <c:v>144.34153604764819</c:v>
                </c:pt>
                <c:pt idx="1666">
                  <c:v>144.44147814667653</c:v>
                </c:pt>
                <c:pt idx="1667">
                  <c:v>144.54127395829966</c:v>
                </c:pt>
                <c:pt idx="1668">
                  <c:v>144.64075887201992</c:v>
                </c:pt>
                <c:pt idx="1669">
                  <c:v>144.73985447888086</c:v>
                </c:pt>
                <c:pt idx="1670">
                  <c:v>144.83856602133719</c:v>
                </c:pt>
                <c:pt idx="1671">
                  <c:v>144.93689862878847</c:v>
                </c:pt>
                <c:pt idx="1672">
                  <c:v>145.03477873978045</c:v>
                </c:pt>
                <c:pt idx="1673">
                  <c:v>145.13205861752056</c:v>
                </c:pt>
                <c:pt idx="1674">
                  <c:v>145.22858685433766</c:v>
                </c:pt>
                <c:pt idx="1675">
                  <c:v>145.32422306251868</c:v>
                </c:pt>
                <c:pt idx="1676">
                  <c:v>145.41885099987744</c:v>
                </c:pt>
                <c:pt idx="1677">
                  <c:v>145.51236671123712</c:v>
                </c:pt>
                <c:pt idx="1678">
                  <c:v>145.60467894244528</c:v>
                </c:pt>
                <c:pt idx="1679">
                  <c:v>145.69570922448293</c:v>
                </c:pt>
                <c:pt idx="1680">
                  <c:v>145.78545114526781</c:v>
                </c:pt>
                <c:pt idx="1681">
                  <c:v>145.87396014517296</c:v>
                </c:pt>
                <c:pt idx="1682">
                  <c:v>145.96128783098189</c:v>
                </c:pt>
                <c:pt idx="1683">
                  <c:v>146.04748233664847</c:v>
                </c:pt>
                <c:pt idx="1684">
                  <c:v>146.13258864156273</c:v>
                </c:pt>
                <c:pt idx="1685">
                  <c:v>146.2166488522837</c:v>
                </c:pt>
                <c:pt idx="1686">
                  <c:v>146.29970245273677</c:v>
                </c:pt>
                <c:pt idx="1687">
                  <c:v>146.38178652708467</c:v>
                </c:pt>
                <c:pt idx="1688">
                  <c:v>146.46293595883319</c:v>
                </c:pt>
                <c:pt idx="1689">
                  <c:v>146.54318360919666</c:v>
                </c:pt>
                <c:pt idx="1690">
                  <c:v>146.62260189940994</c:v>
                </c:pt>
                <c:pt idx="1691">
                  <c:v>146.70129856466588</c:v>
                </c:pt>
                <c:pt idx="1692">
                  <c:v>146.77937353132543</c:v>
                </c:pt>
                <c:pt idx="1693">
                  <c:v>146.85692026841417</c:v>
                </c:pt>
                <c:pt idx="1694">
                  <c:v>146.93402694163279</c:v>
                </c:pt>
                <c:pt idx="1695">
                  <c:v>147.01077741380681</c:v>
                </c:pt>
                <c:pt idx="1696">
                  <c:v>147.08725212649148</c:v>
                </c:pt>
                <c:pt idx="1697">
                  <c:v>147.16352889073499</c:v>
                </c:pt>
                <c:pt idx="1698">
                  <c:v>147.23964661571705</c:v>
                </c:pt>
                <c:pt idx="1699">
                  <c:v>147.31560658354206</c:v>
                </c:pt>
                <c:pt idx="1700">
                  <c:v>147.39141006013381</c:v>
                </c:pt>
                <c:pt idx="1701">
                  <c:v>147.4670582955178</c:v>
                </c:pt>
                <c:pt idx="1702">
                  <c:v>147.54255252409746</c:v>
                </c:pt>
                <c:pt idx="1703">
                  <c:v>147.61789396492421</c:v>
                </c:pt>
                <c:pt idx="1704">
                  <c:v>147.69308382196147</c:v>
                </c:pt>
                <c:pt idx="1705">
                  <c:v>147.76812328434295</c:v>
                </c:pt>
                <c:pt idx="1706">
                  <c:v>147.8430135266253</c:v>
                </c:pt>
                <c:pt idx="1707">
                  <c:v>147.9177515506868</c:v>
                </c:pt>
              </c:numCache>
            </c:numRef>
          </c:cat>
          <c:val>
            <c:numRef>
              <c:f>Track!$F$2:$F$1709</c:f>
              <c:numCache>
                <c:formatCode>General</c:formatCode>
                <c:ptCount val="1708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  <c:pt idx="60">
                  <c:v>0</c:v>
                </c:pt>
                <c:pt idx="61">
                  <c:v>0</c:v>
                </c:pt>
                <c:pt idx="62">
                  <c:v>0</c:v>
                </c:pt>
                <c:pt idx="63">
                  <c:v>0</c:v>
                </c:pt>
                <c:pt idx="64">
                  <c:v>0</c:v>
                </c:pt>
                <c:pt idx="65">
                  <c:v>0</c:v>
                </c:pt>
                <c:pt idx="66">
                  <c:v>0</c:v>
                </c:pt>
                <c:pt idx="67">
                  <c:v>0</c:v>
                </c:pt>
                <c:pt idx="68">
                  <c:v>0</c:v>
                </c:pt>
                <c:pt idx="69">
                  <c:v>0</c:v>
                </c:pt>
                <c:pt idx="70">
                  <c:v>0</c:v>
                </c:pt>
                <c:pt idx="71">
                  <c:v>0</c:v>
                </c:pt>
                <c:pt idx="72">
                  <c:v>0</c:v>
                </c:pt>
                <c:pt idx="73">
                  <c:v>0</c:v>
                </c:pt>
                <c:pt idx="74">
                  <c:v>0</c:v>
                </c:pt>
                <c:pt idx="75">
                  <c:v>0</c:v>
                </c:pt>
                <c:pt idx="76">
                  <c:v>0</c:v>
                </c:pt>
                <c:pt idx="77">
                  <c:v>0</c:v>
                </c:pt>
                <c:pt idx="78">
                  <c:v>0</c:v>
                </c:pt>
                <c:pt idx="79">
                  <c:v>0</c:v>
                </c:pt>
                <c:pt idx="80">
                  <c:v>0</c:v>
                </c:pt>
                <c:pt idx="81">
                  <c:v>0</c:v>
                </c:pt>
                <c:pt idx="82">
                  <c:v>0</c:v>
                </c:pt>
                <c:pt idx="83">
                  <c:v>0</c:v>
                </c:pt>
                <c:pt idx="84">
                  <c:v>0</c:v>
                </c:pt>
                <c:pt idx="85">
                  <c:v>0</c:v>
                </c:pt>
                <c:pt idx="86">
                  <c:v>0</c:v>
                </c:pt>
                <c:pt idx="87">
                  <c:v>0</c:v>
                </c:pt>
                <c:pt idx="88">
                  <c:v>0</c:v>
                </c:pt>
                <c:pt idx="89">
                  <c:v>0</c:v>
                </c:pt>
                <c:pt idx="90">
                  <c:v>0</c:v>
                </c:pt>
                <c:pt idx="91">
                  <c:v>0</c:v>
                </c:pt>
                <c:pt idx="92">
                  <c:v>0</c:v>
                </c:pt>
                <c:pt idx="93">
                  <c:v>0</c:v>
                </c:pt>
                <c:pt idx="94">
                  <c:v>0</c:v>
                </c:pt>
                <c:pt idx="95">
                  <c:v>0</c:v>
                </c:pt>
                <c:pt idx="96">
                  <c:v>0</c:v>
                </c:pt>
                <c:pt idx="97">
                  <c:v>0</c:v>
                </c:pt>
                <c:pt idx="98">
                  <c:v>0</c:v>
                </c:pt>
                <c:pt idx="99">
                  <c:v>0</c:v>
                </c:pt>
                <c:pt idx="100">
                  <c:v>0</c:v>
                </c:pt>
                <c:pt idx="101">
                  <c:v>0</c:v>
                </c:pt>
                <c:pt idx="102">
                  <c:v>0</c:v>
                </c:pt>
                <c:pt idx="103">
                  <c:v>0</c:v>
                </c:pt>
                <c:pt idx="104">
                  <c:v>0</c:v>
                </c:pt>
                <c:pt idx="105">
                  <c:v>0</c:v>
                </c:pt>
                <c:pt idx="106">
                  <c:v>0</c:v>
                </c:pt>
                <c:pt idx="107">
                  <c:v>0</c:v>
                </c:pt>
                <c:pt idx="108">
                  <c:v>0</c:v>
                </c:pt>
                <c:pt idx="109">
                  <c:v>0</c:v>
                </c:pt>
                <c:pt idx="110">
                  <c:v>0</c:v>
                </c:pt>
                <c:pt idx="111">
                  <c:v>0</c:v>
                </c:pt>
                <c:pt idx="112">
                  <c:v>0</c:v>
                </c:pt>
                <c:pt idx="113">
                  <c:v>0</c:v>
                </c:pt>
                <c:pt idx="114">
                  <c:v>0</c:v>
                </c:pt>
                <c:pt idx="115">
                  <c:v>0</c:v>
                </c:pt>
                <c:pt idx="116">
                  <c:v>0</c:v>
                </c:pt>
                <c:pt idx="117">
                  <c:v>0</c:v>
                </c:pt>
                <c:pt idx="118">
                  <c:v>0</c:v>
                </c:pt>
                <c:pt idx="119">
                  <c:v>0</c:v>
                </c:pt>
                <c:pt idx="120">
                  <c:v>0</c:v>
                </c:pt>
                <c:pt idx="121">
                  <c:v>0</c:v>
                </c:pt>
                <c:pt idx="122">
                  <c:v>0</c:v>
                </c:pt>
                <c:pt idx="123">
                  <c:v>0</c:v>
                </c:pt>
                <c:pt idx="124">
                  <c:v>0</c:v>
                </c:pt>
                <c:pt idx="125">
                  <c:v>0</c:v>
                </c:pt>
                <c:pt idx="126">
                  <c:v>0</c:v>
                </c:pt>
                <c:pt idx="127">
                  <c:v>0</c:v>
                </c:pt>
                <c:pt idx="128">
                  <c:v>0</c:v>
                </c:pt>
                <c:pt idx="129">
                  <c:v>0</c:v>
                </c:pt>
                <c:pt idx="130">
                  <c:v>0</c:v>
                </c:pt>
                <c:pt idx="131">
                  <c:v>0</c:v>
                </c:pt>
                <c:pt idx="132">
                  <c:v>0</c:v>
                </c:pt>
                <c:pt idx="133">
                  <c:v>0</c:v>
                </c:pt>
                <c:pt idx="134">
                  <c:v>0</c:v>
                </c:pt>
                <c:pt idx="135">
                  <c:v>0</c:v>
                </c:pt>
                <c:pt idx="136">
                  <c:v>0</c:v>
                </c:pt>
                <c:pt idx="137">
                  <c:v>0</c:v>
                </c:pt>
                <c:pt idx="138">
                  <c:v>0</c:v>
                </c:pt>
                <c:pt idx="139">
                  <c:v>0</c:v>
                </c:pt>
                <c:pt idx="140">
                  <c:v>0</c:v>
                </c:pt>
                <c:pt idx="141">
                  <c:v>0</c:v>
                </c:pt>
                <c:pt idx="142">
                  <c:v>0</c:v>
                </c:pt>
                <c:pt idx="143">
                  <c:v>0</c:v>
                </c:pt>
                <c:pt idx="144">
                  <c:v>0</c:v>
                </c:pt>
                <c:pt idx="145">
                  <c:v>0</c:v>
                </c:pt>
                <c:pt idx="146">
                  <c:v>0</c:v>
                </c:pt>
                <c:pt idx="147">
                  <c:v>0</c:v>
                </c:pt>
                <c:pt idx="148">
                  <c:v>0</c:v>
                </c:pt>
                <c:pt idx="149">
                  <c:v>0</c:v>
                </c:pt>
                <c:pt idx="150">
                  <c:v>0</c:v>
                </c:pt>
                <c:pt idx="151">
                  <c:v>0</c:v>
                </c:pt>
                <c:pt idx="152">
                  <c:v>0</c:v>
                </c:pt>
                <c:pt idx="153">
                  <c:v>0</c:v>
                </c:pt>
                <c:pt idx="154">
                  <c:v>0</c:v>
                </c:pt>
                <c:pt idx="155">
                  <c:v>0</c:v>
                </c:pt>
                <c:pt idx="156">
                  <c:v>0</c:v>
                </c:pt>
                <c:pt idx="157">
                  <c:v>0</c:v>
                </c:pt>
                <c:pt idx="158">
                  <c:v>0</c:v>
                </c:pt>
                <c:pt idx="159">
                  <c:v>0</c:v>
                </c:pt>
                <c:pt idx="160">
                  <c:v>0</c:v>
                </c:pt>
                <c:pt idx="161">
                  <c:v>0</c:v>
                </c:pt>
                <c:pt idx="162">
                  <c:v>0</c:v>
                </c:pt>
                <c:pt idx="163">
                  <c:v>0</c:v>
                </c:pt>
                <c:pt idx="164">
                  <c:v>0</c:v>
                </c:pt>
                <c:pt idx="165">
                  <c:v>0</c:v>
                </c:pt>
                <c:pt idx="166">
                  <c:v>0</c:v>
                </c:pt>
                <c:pt idx="167">
                  <c:v>0</c:v>
                </c:pt>
                <c:pt idx="168">
                  <c:v>0</c:v>
                </c:pt>
                <c:pt idx="169">
                  <c:v>0</c:v>
                </c:pt>
                <c:pt idx="170">
                  <c:v>0</c:v>
                </c:pt>
                <c:pt idx="171">
                  <c:v>0</c:v>
                </c:pt>
                <c:pt idx="172">
                  <c:v>0</c:v>
                </c:pt>
                <c:pt idx="173">
                  <c:v>0</c:v>
                </c:pt>
                <c:pt idx="174">
                  <c:v>0</c:v>
                </c:pt>
                <c:pt idx="175">
                  <c:v>0</c:v>
                </c:pt>
                <c:pt idx="176">
                  <c:v>0</c:v>
                </c:pt>
                <c:pt idx="177">
                  <c:v>0</c:v>
                </c:pt>
                <c:pt idx="178">
                  <c:v>0</c:v>
                </c:pt>
                <c:pt idx="179">
                  <c:v>0</c:v>
                </c:pt>
                <c:pt idx="180">
                  <c:v>0</c:v>
                </c:pt>
                <c:pt idx="181">
                  <c:v>0</c:v>
                </c:pt>
                <c:pt idx="182">
                  <c:v>0</c:v>
                </c:pt>
                <c:pt idx="183">
                  <c:v>0</c:v>
                </c:pt>
                <c:pt idx="184">
                  <c:v>0</c:v>
                </c:pt>
                <c:pt idx="185">
                  <c:v>0</c:v>
                </c:pt>
                <c:pt idx="186">
                  <c:v>0</c:v>
                </c:pt>
                <c:pt idx="187">
                  <c:v>0</c:v>
                </c:pt>
                <c:pt idx="188">
                  <c:v>0</c:v>
                </c:pt>
                <c:pt idx="189">
                  <c:v>0</c:v>
                </c:pt>
                <c:pt idx="190">
                  <c:v>0</c:v>
                </c:pt>
                <c:pt idx="191">
                  <c:v>0</c:v>
                </c:pt>
                <c:pt idx="192">
                  <c:v>0</c:v>
                </c:pt>
                <c:pt idx="193">
                  <c:v>0</c:v>
                </c:pt>
                <c:pt idx="194">
                  <c:v>0</c:v>
                </c:pt>
                <c:pt idx="195">
                  <c:v>0</c:v>
                </c:pt>
                <c:pt idx="196">
                  <c:v>0</c:v>
                </c:pt>
                <c:pt idx="197">
                  <c:v>0</c:v>
                </c:pt>
                <c:pt idx="198">
                  <c:v>0</c:v>
                </c:pt>
                <c:pt idx="199">
                  <c:v>0</c:v>
                </c:pt>
                <c:pt idx="200">
                  <c:v>0</c:v>
                </c:pt>
                <c:pt idx="201">
                  <c:v>0</c:v>
                </c:pt>
                <c:pt idx="202">
                  <c:v>0</c:v>
                </c:pt>
                <c:pt idx="203">
                  <c:v>0</c:v>
                </c:pt>
                <c:pt idx="204">
                  <c:v>0</c:v>
                </c:pt>
                <c:pt idx="205">
                  <c:v>0</c:v>
                </c:pt>
                <c:pt idx="206">
                  <c:v>0</c:v>
                </c:pt>
                <c:pt idx="207">
                  <c:v>0</c:v>
                </c:pt>
                <c:pt idx="208">
                  <c:v>0</c:v>
                </c:pt>
                <c:pt idx="209">
                  <c:v>0</c:v>
                </c:pt>
                <c:pt idx="210">
                  <c:v>0</c:v>
                </c:pt>
                <c:pt idx="211">
                  <c:v>0</c:v>
                </c:pt>
                <c:pt idx="212">
                  <c:v>0</c:v>
                </c:pt>
                <c:pt idx="213">
                  <c:v>0</c:v>
                </c:pt>
                <c:pt idx="214">
                  <c:v>0</c:v>
                </c:pt>
                <c:pt idx="215">
                  <c:v>0</c:v>
                </c:pt>
                <c:pt idx="216">
                  <c:v>0</c:v>
                </c:pt>
                <c:pt idx="217">
                  <c:v>0</c:v>
                </c:pt>
                <c:pt idx="218">
                  <c:v>0</c:v>
                </c:pt>
                <c:pt idx="219">
                  <c:v>0</c:v>
                </c:pt>
                <c:pt idx="220">
                  <c:v>0</c:v>
                </c:pt>
                <c:pt idx="221">
                  <c:v>0</c:v>
                </c:pt>
                <c:pt idx="222">
                  <c:v>0</c:v>
                </c:pt>
                <c:pt idx="223">
                  <c:v>0</c:v>
                </c:pt>
                <c:pt idx="224">
                  <c:v>0</c:v>
                </c:pt>
                <c:pt idx="225">
                  <c:v>0</c:v>
                </c:pt>
                <c:pt idx="226">
                  <c:v>0</c:v>
                </c:pt>
                <c:pt idx="227">
                  <c:v>0</c:v>
                </c:pt>
                <c:pt idx="228">
                  <c:v>0</c:v>
                </c:pt>
                <c:pt idx="229">
                  <c:v>0</c:v>
                </c:pt>
                <c:pt idx="230">
                  <c:v>0</c:v>
                </c:pt>
                <c:pt idx="231">
                  <c:v>0</c:v>
                </c:pt>
                <c:pt idx="232">
                  <c:v>0</c:v>
                </c:pt>
                <c:pt idx="233">
                  <c:v>0</c:v>
                </c:pt>
                <c:pt idx="234">
                  <c:v>0</c:v>
                </c:pt>
                <c:pt idx="235">
                  <c:v>0</c:v>
                </c:pt>
                <c:pt idx="236">
                  <c:v>0</c:v>
                </c:pt>
                <c:pt idx="237">
                  <c:v>0</c:v>
                </c:pt>
                <c:pt idx="238">
                  <c:v>0</c:v>
                </c:pt>
                <c:pt idx="239">
                  <c:v>0</c:v>
                </c:pt>
                <c:pt idx="240">
                  <c:v>0</c:v>
                </c:pt>
                <c:pt idx="241">
                  <c:v>0</c:v>
                </c:pt>
                <c:pt idx="242">
                  <c:v>0</c:v>
                </c:pt>
                <c:pt idx="243">
                  <c:v>0</c:v>
                </c:pt>
                <c:pt idx="244">
                  <c:v>0</c:v>
                </c:pt>
                <c:pt idx="245">
                  <c:v>0</c:v>
                </c:pt>
                <c:pt idx="246">
                  <c:v>0</c:v>
                </c:pt>
                <c:pt idx="247">
                  <c:v>0</c:v>
                </c:pt>
                <c:pt idx="248">
                  <c:v>0</c:v>
                </c:pt>
                <c:pt idx="249">
                  <c:v>0</c:v>
                </c:pt>
                <c:pt idx="250">
                  <c:v>0</c:v>
                </c:pt>
                <c:pt idx="251">
                  <c:v>0</c:v>
                </c:pt>
                <c:pt idx="252">
                  <c:v>0</c:v>
                </c:pt>
                <c:pt idx="253">
                  <c:v>0</c:v>
                </c:pt>
                <c:pt idx="254">
                  <c:v>0</c:v>
                </c:pt>
                <c:pt idx="255">
                  <c:v>0</c:v>
                </c:pt>
                <c:pt idx="256">
                  <c:v>0</c:v>
                </c:pt>
                <c:pt idx="257">
                  <c:v>0</c:v>
                </c:pt>
                <c:pt idx="258">
                  <c:v>0</c:v>
                </c:pt>
                <c:pt idx="259">
                  <c:v>0</c:v>
                </c:pt>
                <c:pt idx="260">
                  <c:v>0</c:v>
                </c:pt>
                <c:pt idx="261">
                  <c:v>0</c:v>
                </c:pt>
                <c:pt idx="262">
                  <c:v>0</c:v>
                </c:pt>
                <c:pt idx="263">
                  <c:v>0</c:v>
                </c:pt>
                <c:pt idx="264">
                  <c:v>0</c:v>
                </c:pt>
                <c:pt idx="265">
                  <c:v>0</c:v>
                </c:pt>
                <c:pt idx="266">
                  <c:v>0</c:v>
                </c:pt>
                <c:pt idx="267">
                  <c:v>0</c:v>
                </c:pt>
                <c:pt idx="268">
                  <c:v>0</c:v>
                </c:pt>
                <c:pt idx="269">
                  <c:v>0</c:v>
                </c:pt>
                <c:pt idx="270">
                  <c:v>0</c:v>
                </c:pt>
                <c:pt idx="271">
                  <c:v>0</c:v>
                </c:pt>
                <c:pt idx="272">
                  <c:v>0</c:v>
                </c:pt>
                <c:pt idx="273">
                  <c:v>0</c:v>
                </c:pt>
                <c:pt idx="274">
                  <c:v>0</c:v>
                </c:pt>
                <c:pt idx="275">
                  <c:v>0</c:v>
                </c:pt>
                <c:pt idx="276">
                  <c:v>0</c:v>
                </c:pt>
                <c:pt idx="277">
                  <c:v>0</c:v>
                </c:pt>
                <c:pt idx="278">
                  <c:v>0</c:v>
                </c:pt>
                <c:pt idx="279">
                  <c:v>0</c:v>
                </c:pt>
                <c:pt idx="280">
                  <c:v>0</c:v>
                </c:pt>
                <c:pt idx="281">
                  <c:v>0</c:v>
                </c:pt>
                <c:pt idx="282">
                  <c:v>0</c:v>
                </c:pt>
                <c:pt idx="283">
                  <c:v>0</c:v>
                </c:pt>
                <c:pt idx="284">
                  <c:v>0</c:v>
                </c:pt>
                <c:pt idx="285">
                  <c:v>0</c:v>
                </c:pt>
                <c:pt idx="286">
                  <c:v>0</c:v>
                </c:pt>
                <c:pt idx="287">
                  <c:v>0</c:v>
                </c:pt>
                <c:pt idx="288">
                  <c:v>0</c:v>
                </c:pt>
                <c:pt idx="289">
                  <c:v>0</c:v>
                </c:pt>
                <c:pt idx="290">
                  <c:v>0</c:v>
                </c:pt>
                <c:pt idx="291">
                  <c:v>0</c:v>
                </c:pt>
                <c:pt idx="292">
                  <c:v>0</c:v>
                </c:pt>
                <c:pt idx="293">
                  <c:v>0</c:v>
                </c:pt>
                <c:pt idx="294">
                  <c:v>0</c:v>
                </c:pt>
                <c:pt idx="295">
                  <c:v>0</c:v>
                </c:pt>
                <c:pt idx="296">
                  <c:v>0</c:v>
                </c:pt>
                <c:pt idx="297">
                  <c:v>0</c:v>
                </c:pt>
                <c:pt idx="298">
                  <c:v>0</c:v>
                </c:pt>
                <c:pt idx="299">
                  <c:v>0</c:v>
                </c:pt>
                <c:pt idx="300">
                  <c:v>0</c:v>
                </c:pt>
                <c:pt idx="301">
                  <c:v>0</c:v>
                </c:pt>
                <c:pt idx="302">
                  <c:v>0</c:v>
                </c:pt>
                <c:pt idx="303">
                  <c:v>0</c:v>
                </c:pt>
                <c:pt idx="304">
                  <c:v>0</c:v>
                </c:pt>
                <c:pt idx="305">
                  <c:v>0</c:v>
                </c:pt>
                <c:pt idx="306">
                  <c:v>0</c:v>
                </c:pt>
                <c:pt idx="307">
                  <c:v>0</c:v>
                </c:pt>
                <c:pt idx="308">
                  <c:v>0</c:v>
                </c:pt>
                <c:pt idx="309">
                  <c:v>0</c:v>
                </c:pt>
                <c:pt idx="310">
                  <c:v>0</c:v>
                </c:pt>
                <c:pt idx="311">
                  <c:v>0</c:v>
                </c:pt>
                <c:pt idx="312">
                  <c:v>0</c:v>
                </c:pt>
                <c:pt idx="313">
                  <c:v>0</c:v>
                </c:pt>
                <c:pt idx="314">
                  <c:v>0</c:v>
                </c:pt>
                <c:pt idx="315">
                  <c:v>0</c:v>
                </c:pt>
                <c:pt idx="316">
                  <c:v>0</c:v>
                </c:pt>
                <c:pt idx="317">
                  <c:v>0</c:v>
                </c:pt>
                <c:pt idx="318">
                  <c:v>0</c:v>
                </c:pt>
                <c:pt idx="319">
                  <c:v>0</c:v>
                </c:pt>
                <c:pt idx="320">
                  <c:v>0</c:v>
                </c:pt>
                <c:pt idx="321">
                  <c:v>0</c:v>
                </c:pt>
                <c:pt idx="322">
                  <c:v>0</c:v>
                </c:pt>
                <c:pt idx="323">
                  <c:v>0</c:v>
                </c:pt>
                <c:pt idx="324">
                  <c:v>0</c:v>
                </c:pt>
                <c:pt idx="325">
                  <c:v>0</c:v>
                </c:pt>
                <c:pt idx="326">
                  <c:v>0</c:v>
                </c:pt>
                <c:pt idx="327">
                  <c:v>0</c:v>
                </c:pt>
                <c:pt idx="328">
                  <c:v>0</c:v>
                </c:pt>
                <c:pt idx="329">
                  <c:v>0</c:v>
                </c:pt>
                <c:pt idx="330">
                  <c:v>0</c:v>
                </c:pt>
                <c:pt idx="331">
                  <c:v>0</c:v>
                </c:pt>
                <c:pt idx="332">
                  <c:v>0</c:v>
                </c:pt>
                <c:pt idx="333">
                  <c:v>0</c:v>
                </c:pt>
                <c:pt idx="334">
                  <c:v>0</c:v>
                </c:pt>
                <c:pt idx="335">
                  <c:v>0</c:v>
                </c:pt>
                <c:pt idx="336">
                  <c:v>0</c:v>
                </c:pt>
                <c:pt idx="337">
                  <c:v>0</c:v>
                </c:pt>
                <c:pt idx="338">
                  <c:v>0</c:v>
                </c:pt>
                <c:pt idx="339">
                  <c:v>0</c:v>
                </c:pt>
                <c:pt idx="340">
                  <c:v>0</c:v>
                </c:pt>
                <c:pt idx="341">
                  <c:v>0</c:v>
                </c:pt>
                <c:pt idx="342">
                  <c:v>0</c:v>
                </c:pt>
                <c:pt idx="343">
                  <c:v>0</c:v>
                </c:pt>
                <c:pt idx="344">
                  <c:v>0</c:v>
                </c:pt>
                <c:pt idx="345">
                  <c:v>0</c:v>
                </c:pt>
                <c:pt idx="346">
                  <c:v>0</c:v>
                </c:pt>
                <c:pt idx="347">
                  <c:v>0</c:v>
                </c:pt>
                <c:pt idx="348">
                  <c:v>0</c:v>
                </c:pt>
                <c:pt idx="349">
                  <c:v>0</c:v>
                </c:pt>
                <c:pt idx="350">
                  <c:v>0</c:v>
                </c:pt>
                <c:pt idx="351">
                  <c:v>0</c:v>
                </c:pt>
                <c:pt idx="352">
                  <c:v>0</c:v>
                </c:pt>
                <c:pt idx="353">
                  <c:v>0</c:v>
                </c:pt>
                <c:pt idx="354">
                  <c:v>0</c:v>
                </c:pt>
                <c:pt idx="355">
                  <c:v>0</c:v>
                </c:pt>
                <c:pt idx="356">
                  <c:v>0</c:v>
                </c:pt>
                <c:pt idx="357">
                  <c:v>0</c:v>
                </c:pt>
                <c:pt idx="358">
                  <c:v>0</c:v>
                </c:pt>
                <c:pt idx="359">
                  <c:v>0</c:v>
                </c:pt>
                <c:pt idx="360">
                  <c:v>0</c:v>
                </c:pt>
                <c:pt idx="361">
                  <c:v>0</c:v>
                </c:pt>
                <c:pt idx="362">
                  <c:v>0</c:v>
                </c:pt>
                <c:pt idx="363">
                  <c:v>0</c:v>
                </c:pt>
                <c:pt idx="364">
                  <c:v>0</c:v>
                </c:pt>
                <c:pt idx="365">
                  <c:v>0</c:v>
                </c:pt>
                <c:pt idx="366">
                  <c:v>0</c:v>
                </c:pt>
                <c:pt idx="367">
                  <c:v>0</c:v>
                </c:pt>
                <c:pt idx="368">
                  <c:v>0</c:v>
                </c:pt>
                <c:pt idx="369">
                  <c:v>0</c:v>
                </c:pt>
                <c:pt idx="370">
                  <c:v>0</c:v>
                </c:pt>
                <c:pt idx="371">
                  <c:v>0</c:v>
                </c:pt>
                <c:pt idx="372">
                  <c:v>0</c:v>
                </c:pt>
                <c:pt idx="373">
                  <c:v>0</c:v>
                </c:pt>
                <c:pt idx="374">
                  <c:v>0</c:v>
                </c:pt>
                <c:pt idx="375">
                  <c:v>0</c:v>
                </c:pt>
                <c:pt idx="376">
                  <c:v>0</c:v>
                </c:pt>
                <c:pt idx="377">
                  <c:v>0</c:v>
                </c:pt>
                <c:pt idx="378">
                  <c:v>0</c:v>
                </c:pt>
                <c:pt idx="379">
                  <c:v>0</c:v>
                </c:pt>
                <c:pt idx="380">
                  <c:v>0</c:v>
                </c:pt>
                <c:pt idx="381">
                  <c:v>0</c:v>
                </c:pt>
                <c:pt idx="382">
                  <c:v>0</c:v>
                </c:pt>
                <c:pt idx="383">
                  <c:v>0</c:v>
                </c:pt>
                <c:pt idx="384">
                  <c:v>0</c:v>
                </c:pt>
                <c:pt idx="385">
                  <c:v>0</c:v>
                </c:pt>
                <c:pt idx="386">
                  <c:v>0</c:v>
                </c:pt>
                <c:pt idx="387">
                  <c:v>0</c:v>
                </c:pt>
                <c:pt idx="388">
                  <c:v>0</c:v>
                </c:pt>
                <c:pt idx="389">
                  <c:v>0</c:v>
                </c:pt>
                <c:pt idx="390">
                  <c:v>0</c:v>
                </c:pt>
                <c:pt idx="391">
                  <c:v>0</c:v>
                </c:pt>
                <c:pt idx="392">
                  <c:v>0</c:v>
                </c:pt>
                <c:pt idx="393">
                  <c:v>0</c:v>
                </c:pt>
                <c:pt idx="394">
                  <c:v>0</c:v>
                </c:pt>
                <c:pt idx="395">
                  <c:v>0</c:v>
                </c:pt>
                <c:pt idx="396">
                  <c:v>0</c:v>
                </c:pt>
                <c:pt idx="397">
                  <c:v>0</c:v>
                </c:pt>
                <c:pt idx="398">
                  <c:v>0</c:v>
                </c:pt>
                <c:pt idx="399">
                  <c:v>0</c:v>
                </c:pt>
                <c:pt idx="400">
                  <c:v>0</c:v>
                </c:pt>
                <c:pt idx="401">
                  <c:v>0</c:v>
                </c:pt>
                <c:pt idx="402">
                  <c:v>0</c:v>
                </c:pt>
                <c:pt idx="403">
                  <c:v>0</c:v>
                </c:pt>
                <c:pt idx="404">
                  <c:v>0</c:v>
                </c:pt>
                <c:pt idx="405">
                  <c:v>0</c:v>
                </c:pt>
                <c:pt idx="406">
                  <c:v>0</c:v>
                </c:pt>
                <c:pt idx="407">
                  <c:v>0</c:v>
                </c:pt>
                <c:pt idx="408">
                  <c:v>0</c:v>
                </c:pt>
                <c:pt idx="409">
                  <c:v>0</c:v>
                </c:pt>
                <c:pt idx="410">
                  <c:v>0</c:v>
                </c:pt>
                <c:pt idx="411">
                  <c:v>0</c:v>
                </c:pt>
                <c:pt idx="412">
                  <c:v>0</c:v>
                </c:pt>
                <c:pt idx="413">
                  <c:v>0</c:v>
                </c:pt>
                <c:pt idx="414">
                  <c:v>0</c:v>
                </c:pt>
                <c:pt idx="415">
                  <c:v>0</c:v>
                </c:pt>
                <c:pt idx="416">
                  <c:v>0</c:v>
                </c:pt>
                <c:pt idx="417">
                  <c:v>0</c:v>
                </c:pt>
                <c:pt idx="418">
                  <c:v>0</c:v>
                </c:pt>
                <c:pt idx="419">
                  <c:v>0</c:v>
                </c:pt>
                <c:pt idx="420">
                  <c:v>0</c:v>
                </c:pt>
                <c:pt idx="421">
                  <c:v>0</c:v>
                </c:pt>
                <c:pt idx="422">
                  <c:v>0</c:v>
                </c:pt>
                <c:pt idx="423">
                  <c:v>0</c:v>
                </c:pt>
                <c:pt idx="424">
                  <c:v>0</c:v>
                </c:pt>
                <c:pt idx="425">
                  <c:v>0</c:v>
                </c:pt>
                <c:pt idx="426">
                  <c:v>0</c:v>
                </c:pt>
                <c:pt idx="427">
                  <c:v>0</c:v>
                </c:pt>
                <c:pt idx="428">
                  <c:v>0</c:v>
                </c:pt>
                <c:pt idx="429">
                  <c:v>0</c:v>
                </c:pt>
                <c:pt idx="430">
                  <c:v>0</c:v>
                </c:pt>
                <c:pt idx="431">
                  <c:v>0</c:v>
                </c:pt>
                <c:pt idx="432">
                  <c:v>0</c:v>
                </c:pt>
                <c:pt idx="433">
                  <c:v>0</c:v>
                </c:pt>
                <c:pt idx="434">
                  <c:v>0</c:v>
                </c:pt>
                <c:pt idx="435">
                  <c:v>0</c:v>
                </c:pt>
                <c:pt idx="436">
                  <c:v>0</c:v>
                </c:pt>
                <c:pt idx="437">
                  <c:v>0</c:v>
                </c:pt>
                <c:pt idx="438">
                  <c:v>0</c:v>
                </c:pt>
                <c:pt idx="439">
                  <c:v>0</c:v>
                </c:pt>
                <c:pt idx="440">
                  <c:v>0</c:v>
                </c:pt>
                <c:pt idx="441">
                  <c:v>0</c:v>
                </c:pt>
                <c:pt idx="442">
                  <c:v>0</c:v>
                </c:pt>
                <c:pt idx="443">
                  <c:v>0</c:v>
                </c:pt>
                <c:pt idx="444">
                  <c:v>0</c:v>
                </c:pt>
                <c:pt idx="445">
                  <c:v>0</c:v>
                </c:pt>
                <c:pt idx="446">
                  <c:v>0</c:v>
                </c:pt>
                <c:pt idx="447">
                  <c:v>0</c:v>
                </c:pt>
                <c:pt idx="448">
                  <c:v>0</c:v>
                </c:pt>
                <c:pt idx="449">
                  <c:v>0</c:v>
                </c:pt>
                <c:pt idx="450">
                  <c:v>0</c:v>
                </c:pt>
                <c:pt idx="451">
                  <c:v>0</c:v>
                </c:pt>
                <c:pt idx="452">
                  <c:v>0</c:v>
                </c:pt>
                <c:pt idx="453">
                  <c:v>0</c:v>
                </c:pt>
                <c:pt idx="454">
                  <c:v>0</c:v>
                </c:pt>
                <c:pt idx="455">
                  <c:v>0</c:v>
                </c:pt>
                <c:pt idx="456">
                  <c:v>0</c:v>
                </c:pt>
                <c:pt idx="457">
                  <c:v>0</c:v>
                </c:pt>
                <c:pt idx="458">
                  <c:v>0</c:v>
                </c:pt>
                <c:pt idx="459">
                  <c:v>0</c:v>
                </c:pt>
                <c:pt idx="460">
                  <c:v>0</c:v>
                </c:pt>
                <c:pt idx="461">
                  <c:v>0</c:v>
                </c:pt>
                <c:pt idx="462">
                  <c:v>0</c:v>
                </c:pt>
                <c:pt idx="463">
                  <c:v>0</c:v>
                </c:pt>
                <c:pt idx="464">
                  <c:v>0</c:v>
                </c:pt>
                <c:pt idx="465">
                  <c:v>0</c:v>
                </c:pt>
                <c:pt idx="466">
                  <c:v>0</c:v>
                </c:pt>
                <c:pt idx="467">
                  <c:v>0</c:v>
                </c:pt>
                <c:pt idx="468">
                  <c:v>0</c:v>
                </c:pt>
                <c:pt idx="469">
                  <c:v>0</c:v>
                </c:pt>
                <c:pt idx="470">
                  <c:v>0</c:v>
                </c:pt>
                <c:pt idx="471">
                  <c:v>0</c:v>
                </c:pt>
                <c:pt idx="472">
                  <c:v>0</c:v>
                </c:pt>
                <c:pt idx="473">
                  <c:v>0</c:v>
                </c:pt>
                <c:pt idx="474">
                  <c:v>0</c:v>
                </c:pt>
                <c:pt idx="475">
                  <c:v>0</c:v>
                </c:pt>
                <c:pt idx="476">
                  <c:v>0</c:v>
                </c:pt>
                <c:pt idx="477">
                  <c:v>0</c:v>
                </c:pt>
                <c:pt idx="478">
                  <c:v>0</c:v>
                </c:pt>
                <c:pt idx="479">
                  <c:v>0</c:v>
                </c:pt>
                <c:pt idx="480">
                  <c:v>0</c:v>
                </c:pt>
                <c:pt idx="481">
                  <c:v>0</c:v>
                </c:pt>
                <c:pt idx="482">
                  <c:v>0</c:v>
                </c:pt>
                <c:pt idx="483">
                  <c:v>0</c:v>
                </c:pt>
                <c:pt idx="484">
                  <c:v>0</c:v>
                </c:pt>
                <c:pt idx="485">
                  <c:v>0</c:v>
                </c:pt>
                <c:pt idx="486">
                  <c:v>0</c:v>
                </c:pt>
                <c:pt idx="487">
                  <c:v>0</c:v>
                </c:pt>
                <c:pt idx="488">
                  <c:v>0</c:v>
                </c:pt>
                <c:pt idx="489">
                  <c:v>0</c:v>
                </c:pt>
                <c:pt idx="490">
                  <c:v>0</c:v>
                </c:pt>
                <c:pt idx="491">
                  <c:v>0</c:v>
                </c:pt>
                <c:pt idx="492">
                  <c:v>0</c:v>
                </c:pt>
                <c:pt idx="493">
                  <c:v>0</c:v>
                </c:pt>
                <c:pt idx="494">
                  <c:v>0</c:v>
                </c:pt>
                <c:pt idx="495">
                  <c:v>0</c:v>
                </c:pt>
                <c:pt idx="496">
                  <c:v>0</c:v>
                </c:pt>
                <c:pt idx="497">
                  <c:v>0</c:v>
                </c:pt>
                <c:pt idx="498">
                  <c:v>0</c:v>
                </c:pt>
                <c:pt idx="499">
                  <c:v>0</c:v>
                </c:pt>
                <c:pt idx="500">
                  <c:v>0</c:v>
                </c:pt>
                <c:pt idx="501">
                  <c:v>0</c:v>
                </c:pt>
                <c:pt idx="502">
                  <c:v>0</c:v>
                </c:pt>
                <c:pt idx="503">
                  <c:v>0</c:v>
                </c:pt>
                <c:pt idx="504">
                  <c:v>0</c:v>
                </c:pt>
                <c:pt idx="505">
                  <c:v>0</c:v>
                </c:pt>
                <c:pt idx="506">
                  <c:v>0</c:v>
                </c:pt>
                <c:pt idx="507">
                  <c:v>0</c:v>
                </c:pt>
                <c:pt idx="508">
                  <c:v>0</c:v>
                </c:pt>
                <c:pt idx="509">
                  <c:v>0</c:v>
                </c:pt>
                <c:pt idx="510">
                  <c:v>0</c:v>
                </c:pt>
                <c:pt idx="511">
                  <c:v>0</c:v>
                </c:pt>
                <c:pt idx="512">
                  <c:v>0</c:v>
                </c:pt>
                <c:pt idx="513">
                  <c:v>0</c:v>
                </c:pt>
                <c:pt idx="514">
                  <c:v>0</c:v>
                </c:pt>
                <c:pt idx="515">
                  <c:v>0</c:v>
                </c:pt>
                <c:pt idx="516">
                  <c:v>0</c:v>
                </c:pt>
                <c:pt idx="517">
                  <c:v>0</c:v>
                </c:pt>
                <c:pt idx="518">
                  <c:v>0</c:v>
                </c:pt>
                <c:pt idx="519">
                  <c:v>0</c:v>
                </c:pt>
                <c:pt idx="520">
                  <c:v>92.966002182314924</c:v>
                </c:pt>
                <c:pt idx="521">
                  <c:v>185.90368601978324</c:v>
                </c:pt>
                <c:pt idx="522">
                  <c:v>278.78474179360046</c:v>
                </c:pt>
                <c:pt idx="523">
                  <c:v>371.58087703441896</c:v>
                </c:pt>
                <c:pt idx="524">
                  <c:v>464.26382514050795</c:v>
                </c:pt>
                <c:pt idx="525">
                  <c:v>556.80535398803443</c:v>
                </c:pt>
                <c:pt idx="526">
                  <c:v>649.17727453084171</c:v>
                </c:pt>
                <c:pt idx="527">
                  <c:v>741.35144938710539</c:v>
                </c:pt>
                <c:pt idx="528">
                  <c:v>741.35144938710539</c:v>
                </c:pt>
                <c:pt idx="529">
                  <c:v>741.35144938710539</c:v>
                </c:pt>
                <c:pt idx="530">
                  <c:v>741.35144938710539</c:v>
                </c:pt>
                <c:pt idx="531">
                  <c:v>741.35144938710539</c:v>
                </c:pt>
                <c:pt idx="532">
                  <c:v>741.35144938710539</c:v>
                </c:pt>
                <c:pt idx="533">
                  <c:v>741.35144938710539</c:v>
                </c:pt>
                <c:pt idx="534">
                  <c:v>741.35144938710539</c:v>
                </c:pt>
                <c:pt idx="535">
                  <c:v>741.35144938710539</c:v>
                </c:pt>
                <c:pt idx="536">
                  <c:v>741.35144938710539</c:v>
                </c:pt>
                <c:pt idx="537">
                  <c:v>741.35144938710539</c:v>
                </c:pt>
                <c:pt idx="538">
                  <c:v>649.17727453084171</c:v>
                </c:pt>
                <c:pt idx="539">
                  <c:v>556.80535398803443</c:v>
                </c:pt>
                <c:pt idx="540">
                  <c:v>464.26382514050795</c:v>
                </c:pt>
                <c:pt idx="541">
                  <c:v>371.58087703441896</c:v>
                </c:pt>
                <c:pt idx="542">
                  <c:v>278.78474179360046</c:v>
                </c:pt>
                <c:pt idx="543">
                  <c:v>185.90368601978324</c:v>
                </c:pt>
                <c:pt idx="544">
                  <c:v>92.966002182314924</c:v>
                </c:pt>
                <c:pt idx="545">
                  <c:v>0</c:v>
                </c:pt>
                <c:pt idx="546">
                  <c:v>0</c:v>
                </c:pt>
                <c:pt idx="547">
                  <c:v>0</c:v>
                </c:pt>
                <c:pt idx="548">
                  <c:v>0</c:v>
                </c:pt>
                <c:pt idx="549">
                  <c:v>-92.966002182314924</c:v>
                </c:pt>
                <c:pt idx="550">
                  <c:v>-185.90368601978324</c:v>
                </c:pt>
                <c:pt idx="551">
                  <c:v>-278.78474179360046</c:v>
                </c:pt>
                <c:pt idx="552">
                  <c:v>-371.58087703441896</c:v>
                </c:pt>
                <c:pt idx="553">
                  <c:v>-464.26382514050795</c:v>
                </c:pt>
                <c:pt idx="554">
                  <c:v>-556.80535398803443</c:v>
                </c:pt>
                <c:pt idx="555">
                  <c:v>-649.17727453084171</c:v>
                </c:pt>
                <c:pt idx="556">
                  <c:v>-741.35144938710539</c:v>
                </c:pt>
                <c:pt idx="557">
                  <c:v>-741.35144938710539</c:v>
                </c:pt>
                <c:pt idx="558">
                  <c:v>-741.35144938710539</c:v>
                </c:pt>
                <c:pt idx="559">
                  <c:v>-741.35144938710539</c:v>
                </c:pt>
                <c:pt idx="560">
                  <c:v>-741.35144938710539</c:v>
                </c:pt>
                <c:pt idx="561">
                  <c:v>-741.35144938710539</c:v>
                </c:pt>
                <c:pt idx="562">
                  <c:v>-741.35144938710539</c:v>
                </c:pt>
                <c:pt idx="563">
                  <c:v>-741.35144938710539</c:v>
                </c:pt>
                <c:pt idx="564">
                  <c:v>-741.35144938710539</c:v>
                </c:pt>
                <c:pt idx="565">
                  <c:v>-741.35144938710539</c:v>
                </c:pt>
                <c:pt idx="566">
                  <c:v>-741.35144938710539</c:v>
                </c:pt>
                <c:pt idx="567">
                  <c:v>-649.17727453084171</c:v>
                </c:pt>
                <c:pt idx="568">
                  <c:v>-556.80535398803443</c:v>
                </c:pt>
                <c:pt idx="569">
                  <c:v>-464.26382514050795</c:v>
                </c:pt>
                <c:pt idx="570">
                  <c:v>-371.58087703441896</c:v>
                </c:pt>
                <c:pt idx="571">
                  <c:v>-278.78474179360046</c:v>
                </c:pt>
                <c:pt idx="572">
                  <c:v>-185.90368601978324</c:v>
                </c:pt>
                <c:pt idx="573">
                  <c:v>-92.966002182314924</c:v>
                </c:pt>
                <c:pt idx="574">
                  <c:v>0</c:v>
                </c:pt>
                <c:pt idx="575">
                  <c:v>0</c:v>
                </c:pt>
                <c:pt idx="576">
                  <c:v>0</c:v>
                </c:pt>
                <c:pt idx="577">
                  <c:v>0</c:v>
                </c:pt>
                <c:pt idx="578">
                  <c:v>0</c:v>
                </c:pt>
                <c:pt idx="579">
                  <c:v>0</c:v>
                </c:pt>
                <c:pt idx="580">
                  <c:v>0</c:v>
                </c:pt>
                <c:pt idx="581">
                  <c:v>0</c:v>
                </c:pt>
                <c:pt idx="582">
                  <c:v>0</c:v>
                </c:pt>
                <c:pt idx="583">
                  <c:v>0</c:v>
                </c:pt>
                <c:pt idx="584">
                  <c:v>0</c:v>
                </c:pt>
                <c:pt idx="585">
                  <c:v>0</c:v>
                </c:pt>
                <c:pt idx="586">
                  <c:v>0</c:v>
                </c:pt>
                <c:pt idx="587">
                  <c:v>0</c:v>
                </c:pt>
                <c:pt idx="588">
                  <c:v>0</c:v>
                </c:pt>
                <c:pt idx="589">
                  <c:v>0</c:v>
                </c:pt>
                <c:pt idx="590">
                  <c:v>0</c:v>
                </c:pt>
                <c:pt idx="591">
                  <c:v>0</c:v>
                </c:pt>
                <c:pt idx="592">
                  <c:v>0</c:v>
                </c:pt>
                <c:pt idx="593">
                  <c:v>92.966002182314924</c:v>
                </c:pt>
                <c:pt idx="594">
                  <c:v>185.90368601978324</c:v>
                </c:pt>
                <c:pt idx="595">
                  <c:v>278.78474179360046</c:v>
                </c:pt>
                <c:pt idx="596">
                  <c:v>371.58087703441896</c:v>
                </c:pt>
                <c:pt idx="597">
                  <c:v>464.26382514050795</c:v>
                </c:pt>
                <c:pt idx="598">
                  <c:v>556.80535398803443</c:v>
                </c:pt>
                <c:pt idx="599">
                  <c:v>649.17727453084171</c:v>
                </c:pt>
                <c:pt idx="600">
                  <c:v>741.35144938710539</c:v>
                </c:pt>
                <c:pt idx="601">
                  <c:v>741.35144938710539</c:v>
                </c:pt>
                <c:pt idx="602">
                  <c:v>741.35144938710539</c:v>
                </c:pt>
                <c:pt idx="603">
                  <c:v>741.35144938710539</c:v>
                </c:pt>
                <c:pt idx="604">
                  <c:v>741.35144938710539</c:v>
                </c:pt>
                <c:pt idx="605">
                  <c:v>741.35144938710539</c:v>
                </c:pt>
                <c:pt idx="606">
                  <c:v>741.35144938710539</c:v>
                </c:pt>
                <c:pt idx="607">
                  <c:v>741.35144938710539</c:v>
                </c:pt>
                <c:pt idx="608">
                  <c:v>741.35144938710539</c:v>
                </c:pt>
                <c:pt idx="609">
                  <c:v>741.35144938710539</c:v>
                </c:pt>
                <c:pt idx="610">
                  <c:v>741.35144938710539</c:v>
                </c:pt>
                <c:pt idx="611">
                  <c:v>649.17727453084171</c:v>
                </c:pt>
                <c:pt idx="612">
                  <c:v>556.80535398803443</c:v>
                </c:pt>
                <c:pt idx="613">
                  <c:v>464.26382514050795</c:v>
                </c:pt>
                <c:pt idx="614">
                  <c:v>371.58087703441896</c:v>
                </c:pt>
                <c:pt idx="615">
                  <c:v>278.78474179360046</c:v>
                </c:pt>
                <c:pt idx="616">
                  <c:v>185.90368601978324</c:v>
                </c:pt>
                <c:pt idx="617">
                  <c:v>92.966002182314924</c:v>
                </c:pt>
                <c:pt idx="618">
                  <c:v>0</c:v>
                </c:pt>
                <c:pt idx="619">
                  <c:v>0</c:v>
                </c:pt>
                <c:pt idx="620">
                  <c:v>0</c:v>
                </c:pt>
                <c:pt idx="621">
                  <c:v>0</c:v>
                </c:pt>
                <c:pt idx="622">
                  <c:v>-92.966002182314924</c:v>
                </c:pt>
                <c:pt idx="623">
                  <c:v>-185.90368601978324</c:v>
                </c:pt>
                <c:pt idx="624">
                  <c:v>-278.78474179360046</c:v>
                </c:pt>
                <c:pt idx="625">
                  <c:v>-371.58087703441896</c:v>
                </c:pt>
                <c:pt idx="626">
                  <c:v>-464.26382514050795</c:v>
                </c:pt>
                <c:pt idx="627">
                  <c:v>-556.80535398803443</c:v>
                </c:pt>
                <c:pt idx="628">
                  <c:v>-649.17727453084171</c:v>
                </c:pt>
                <c:pt idx="629">
                  <c:v>-741.35144938710539</c:v>
                </c:pt>
                <c:pt idx="630">
                  <c:v>-741.35144938710539</c:v>
                </c:pt>
                <c:pt idx="631">
                  <c:v>-741.35144938710539</c:v>
                </c:pt>
                <c:pt idx="632">
                  <c:v>-741.35144938710539</c:v>
                </c:pt>
                <c:pt idx="633">
                  <c:v>-741.35144938710539</c:v>
                </c:pt>
                <c:pt idx="634">
                  <c:v>-741.35144938710539</c:v>
                </c:pt>
                <c:pt idx="635">
                  <c:v>-741.35144938710539</c:v>
                </c:pt>
                <c:pt idx="636">
                  <c:v>-741.35144938710539</c:v>
                </c:pt>
                <c:pt idx="637">
                  <c:v>-741.35144938710539</c:v>
                </c:pt>
                <c:pt idx="638">
                  <c:v>-741.35144938710539</c:v>
                </c:pt>
                <c:pt idx="639">
                  <c:v>-741.35144938710539</c:v>
                </c:pt>
                <c:pt idx="640">
                  <c:v>-649.17727453084171</c:v>
                </c:pt>
                <c:pt idx="641">
                  <c:v>-556.80535398803443</c:v>
                </c:pt>
                <c:pt idx="642">
                  <c:v>-464.26382514050795</c:v>
                </c:pt>
                <c:pt idx="643">
                  <c:v>-371.58087703441896</c:v>
                </c:pt>
                <c:pt idx="644">
                  <c:v>-278.78474179360046</c:v>
                </c:pt>
                <c:pt idx="645">
                  <c:v>-185.90368601978324</c:v>
                </c:pt>
                <c:pt idx="646">
                  <c:v>-92.966002182314924</c:v>
                </c:pt>
                <c:pt idx="647">
                  <c:v>0</c:v>
                </c:pt>
                <c:pt idx="648">
                  <c:v>0</c:v>
                </c:pt>
                <c:pt idx="649">
                  <c:v>0</c:v>
                </c:pt>
                <c:pt idx="650">
                  <c:v>0</c:v>
                </c:pt>
                <c:pt idx="651">
                  <c:v>0</c:v>
                </c:pt>
                <c:pt idx="652">
                  <c:v>0</c:v>
                </c:pt>
                <c:pt idx="653">
                  <c:v>0</c:v>
                </c:pt>
                <c:pt idx="654">
                  <c:v>0</c:v>
                </c:pt>
                <c:pt idx="655">
                  <c:v>0</c:v>
                </c:pt>
                <c:pt idx="656">
                  <c:v>0</c:v>
                </c:pt>
                <c:pt idx="657">
                  <c:v>0</c:v>
                </c:pt>
                <c:pt idx="658">
                  <c:v>0</c:v>
                </c:pt>
                <c:pt idx="659">
                  <c:v>0</c:v>
                </c:pt>
                <c:pt idx="660">
                  <c:v>0</c:v>
                </c:pt>
                <c:pt idx="661">
                  <c:v>0</c:v>
                </c:pt>
                <c:pt idx="662">
                  <c:v>0</c:v>
                </c:pt>
                <c:pt idx="663">
                  <c:v>0</c:v>
                </c:pt>
                <c:pt idx="664">
                  <c:v>0</c:v>
                </c:pt>
                <c:pt idx="665">
                  <c:v>0</c:v>
                </c:pt>
                <c:pt idx="666">
                  <c:v>0</c:v>
                </c:pt>
                <c:pt idx="667">
                  <c:v>0</c:v>
                </c:pt>
                <c:pt idx="668">
                  <c:v>0</c:v>
                </c:pt>
                <c:pt idx="669">
                  <c:v>0</c:v>
                </c:pt>
                <c:pt idx="670">
                  <c:v>0</c:v>
                </c:pt>
                <c:pt idx="671">
                  <c:v>0</c:v>
                </c:pt>
                <c:pt idx="672">
                  <c:v>0</c:v>
                </c:pt>
                <c:pt idx="673">
                  <c:v>0</c:v>
                </c:pt>
                <c:pt idx="674">
                  <c:v>0</c:v>
                </c:pt>
                <c:pt idx="675">
                  <c:v>0</c:v>
                </c:pt>
                <c:pt idx="676">
                  <c:v>0</c:v>
                </c:pt>
                <c:pt idx="677">
                  <c:v>0</c:v>
                </c:pt>
                <c:pt idx="678">
                  <c:v>0</c:v>
                </c:pt>
                <c:pt idx="679">
                  <c:v>0</c:v>
                </c:pt>
                <c:pt idx="680">
                  <c:v>0</c:v>
                </c:pt>
                <c:pt idx="681">
                  <c:v>0</c:v>
                </c:pt>
                <c:pt idx="682">
                  <c:v>0</c:v>
                </c:pt>
                <c:pt idx="683">
                  <c:v>0</c:v>
                </c:pt>
                <c:pt idx="684">
                  <c:v>0</c:v>
                </c:pt>
                <c:pt idx="685">
                  <c:v>0</c:v>
                </c:pt>
                <c:pt idx="686">
                  <c:v>0</c:v>
                </c:pt>
                <c:pt idx="687">
                  <c:v>0</c:v>
                </c:pt>
                <c:pt idx="688">
                  <c:v>0</c:v>
                </c:pt>
                <c:pt idx="689">
                  <c:v>0</c:v>
                </c:pt>
                <c:pt idx="690">
                  <c:v>0</c:v>
                </c:pt>
                <c:pt idx="691">
                  <c:v>0</c:v>
                </c:pt>
                <c:pt idx="692">
                  <c:v>0</c:v>
                </c:pt>
                <c:pt idx="693">
                  <c:v>0</c:v>
                </c:pt>
                <c:pt idx="694">
                  <c:v>0</c:v>
                </c:pt>
                <c:pt idx="695">
                  <c:v>0</c:v>
                </c:pt>
                <c:pt idx="696">
                  <c:v>0</c:v>
                </c:pt>
                <c:pt idx="697">
                  <c:v>0</c:v>
                </c:pt>
                <c:pt idx="698">
                  <c:v>0</c:v>
                </c:pt>
                <c:pt idx="699">
                  <c:v>0</c:v>
                </c:pt>
                <c:pt idx="700">
                  <c:v>0</c:v>
                </c:pt>
                <c:pt idx="701">
                  <c:v>0</c:v>
                </c:pt>
                <c:pt idx="702">
                  <c:v>0</c:v>
                </c:pt>
                <c:pt idx="703">
                  <c:v>0</c:v>
                </c:pt>
                <c:pt idx="704">
                  <c:v>0</c:v>
                </c:pt>
                <c:pt idx="705">
                  <c:v>0</c:v>
                </c:pt>
                <c:pt idx="706">
                  <c:v>0</c:v>
                </c:pt>
                <c:pt idx="707">
                  <c:v>0</c:v>
                </c:pt>
                <c:pt idx="708">
                  <c:v>0</c:v>
                </c:pt>
                <c:pt idx="709">
                  <c:v>0</c:v>
                </c:pt>
                <c:pt idx="710">
                  <c:v>0</c:v>
                </c:pt>
                <c:pt idx="711">
                  <c:v>0</c:v>
                </c:pt>
                <c:pt idx="712">
                  <c:v>0</c:v>
                </c:pt>
                <c:pt idx="713">
                  <c:v>0</c:v>
                </c:pt>
                <c:pt idx="714">
                  <c:v>0</c:v>
                </c:pt>
                <c:pt idx="715">
                  <c:v>0</c:v>
                </c:pt>
                <c:pt idx="716">
                  <c:v>0</c:v>
                </c:pt>
                <c:pt idx="717">
                  <c:v>0</c:v>
                </c:pt>
                <c:pt idx="718">
                  <c:v>0</c:v>
                </c:pt>
                <c:pt idx="719">
                  <c:v>0</c:v>
                </c:pt>
                <c:pt idx="720">
                  <c:v>0</c:v>
                </c:pt>
                <c:pt idx="721">
                  <c:v>0</c:v>
                </c:pt>
                <c:pt idx="722">
                  <c:v>0</c:v>
                </c:pt>
                <c:pt idx="723">
                  <c:v>0</c:v>
                </c:pt>
                <c:pt idx="724">
                  <c:v>0</c:v>
                </c:pt>
                <c:pt idx="725">
                  <c:v>0</c:v>
                </c:pt>
                <c:pt idx="726">
                  <c:v>0</c:v>
                </c:pt>
                <c:pt idx="727">
                  <c:v>0</c:v>
                </c:pt>
                <c:pt idx="728">
                  <c:v>0</c:v>
                </c:pt>
                <c:pt idx="729">
                  <c:v>0</c:v>
                </c:pt>
                <c:pt idx="730">
                  <c:v>0</c:v>
                </c:pt>
                <c:pt idx="731">
                  <c:v>0</c:v>
                </c:pt>
                <c:pt idx="732">
                  <c:v>0</c:v>
                </c:pt>
                <c:pt idx="733">
                  <c:v>0</c:v>
                </c:pt>
                <c:pt idx="734">
                  <c:v>0</c:v>
                </c:pt>
                <c:pt idx="735">
                  <c:v>0</c:v>
                </c:pt>
                <c:pt idx="736">
                  <c:v>0</c:v>
                </c:pt>
                <c:pt idx="737">
                  <c:v>0</c:v>
                </c:pt>
                <c:pt idx="738">
                  <c:v>0</c:v>
                </c:pt>
                <c:pt idx="739">
                  <c:v>0</c:v>
                </c:pt>
                <c:pt idx="740">
                  <c:v>0</c:v>
                </c:pt>
                <c:pt idx="741">
                  <c:v>0</c:v>
                </c:pt>
                <c:pt idx="742">
                  <c:v>0</c:v>
                </c:pt>
                <c:pt idx="743">
                  <c:v>0</c:v>
                </c:pt>
                <c:pt idx="744">
                  <c:v>0</c:v>
                </c:pt>
                <c:pt idx="745">
                  <c:v>0</c:v>
                </c:pt>
                <c:pt idx="746">
                  <c:v>0</c:v>
                </c:pt>
                <c:pt idx="747">
                  <c:v>0</c:v>
                </c:pt>
                <c:pt idx="748">
                  <c:v>0</c:v>
                </c:pt>
                <c:pt idx="749">
                  <c:v>0</c:v>
                </c:pt>
                <c:pt idx="750">
                  <c:v>0</c:v>
                </c:pt>
                <c:pt idx="751">
                  <c:v>0</c:v>
                </c:pt>
                <c:pt idx="752">
                  <c:v>0</c:v>
                </c:pt>
                <c:pt idx="753">
                  <c:v>0</c:v>
                </c:pt>
                <c:pt idx="754">
                  <c:v>0</c:v>
                </c:pt>
                <c:pt idx="755">
                  <c:v>0</c:v>
                </c:pt>
                <c:pt idx="756">
                  <c:v>0</c:v>
                </c:pt>
                <c:pt idx="757">
                  <c:v>0</c:v>
                </c:pt>
                <c:pt idx="758">
                  <c:v>0</c:v>
                </c:pt>
                <c:pt idx="759">
                  <c:v>0</c:v>
                </c:pt>
                <c:pt idx="760">
                  <c:v>0</c:v>
                </c:pt>
                <c:pt idx="761">
                  <c:v>0</c:v>
                </c:pt>
                <c:pt idx="762">
                  <c:v>0</c:v>
                </c:pt>
                <c:pt idx="763">
                  <c:v>0</c:v>
                </c:pt>
                <c:pt idx="764">
                  <c:v>0</c:v>
                </c:pt>
                <c:pt idx="765">
                  <c:v>0</c:v>
                </c:pt>
                <c:pt idx="766">
                  <c:v>0</c:v>
                </c:pt>
                <c:pt idx="767">
                  <c:v>0</c:v>
                </c:pt>
                <c:pt idx="768">
                  <c:v>0</c:v>
                </c:pt>
                <c:pt idx="769">
                  <c:v>0</c:v>
                </c:pt>
                <c:pt idx="770">
                  <c:v>0</c:v>
                </c:pt>
                <c:pt idx="771">
                  <c:v>0</c:v>
                </c:pt>
                <c:pt idx="772">
                  <c:v>0</c:v>
                </c:pt>
                <c:pt idx="773">
                  <c:v>92.966002182314924</c:v>
                </c:pt>
                <c:pt idx="774">
                  <c:v>185.90368601978324</c:v>
                </c:pt>
                <c:pt idx="775">
                  <c:v>278.78474179360046</c:v>
                </c:pt>
                <c:pt idx="776">
                  <c:v>371.58087703441896</c:v>
                </c:pt>
                <c:pt idx="777">
                  <c:v>464.26382514050795</c:v>
                </c:pt>
                <c:pt idx="778">
                  <c:v>556.80535398803443</c:v>
                </c:pt>
                <c:pt idx="779">
                  <c:v>649.17727453084171</c:v>
                </c:pt>
                <c:pt idx="780">
                  <c:v>741.35144938710539</c:v>
                </c:pt>
                <c:pt idx="781">
                  <c:v>741.35144938710539</c:v>
                </c:pt>
                <c:pt idx="782">
                  <c:v>741.35144938710539</c:v>
                </c:pt>
                <c:pt idx="783">
                  <c:v>741.35144938710539</c:v>
                </c:pt>
                <c:pt idx="784">
                  <c:v>741.35144938710539</c:v>
                </c:pt>
                <c:pt idx="785">
                  <c:v>741.35144938710539</c:v>
                </c:pt>
                <c:pt idx="786">
                  <c:v>741.35144938710539</c:v>
                </c:pt>
                <c:pt idx="787">
                  <c:v>741.35144938710539</c:v>
                </c:pt>
                <c:pt idx="788">
                  <c:v>741.35144938710539</c:v>
                </c:pt>
                <c:pt idx="789">
                  <c:v>741.35144938710539</c:v>
                </c:pt>
                <c:pt idx="790">
                  <c:v>741.35144938710539</c:v>
                </c:pt>
                <c:pt idx="791">
                  <c:v>649.17727453084171</c:v>
                </c:pt>
                <c:pt idx="792">
                  <c:v>556.80535398803443</c:v>
                </c:pt>
                <c:pt idx="793">
                  <c:v>464.26382514050795</c:v>
                </c:pt>
                <c:pt idx="794">
                  <c:v>371.58087703441896</c:v>
                </c:pt>
                <c:pt idx="795">
                  <c:v>278.78474179360046</c:v>
                </c:pt>
                <c:pt idx="796">
                  <c:v>185.90368601978324</c:v>
                </c:pt>
                <c:pt idx="797">
                  <c:v>92.966002182314924</c:v>
                </c:pt>
                <c:pt idx="798">
                  <c:v>0</c:v>
                </c:pt>
                <c:pt idx="799">
                  <c:v>0</c:v>
                </c:pt>
                <c:pt idx="800">
                  <c:v>0</c:v>
                </c:pt>
                <c:pt idx="801">
                  <c:v>0</c:v>
                </c:pt>
                <c:pt idx="802">
                  <c:v>-92.966002182314924</c:v>
                </c:pt>
                <c:pt idx="803">
                  <c:v>-185.90368601978324</c:v>
                </c:pt>
                <c:pt idx="804">
                  <c:v>-278.78474179360046</c:v>
                </c:pt>
                <c:pt idx="805">
                  <c:v>-371.58087703441896</c:v>
                </c:pt>
                <c:pt idx="806">
                  <c:v>-464.26382514050795</c:v>
                </c:pt>
                <c:pt idx="807">
                  <c:v>-556.80535398803443</c:v>
                </c:pt>
                <c:pt idx="808">
                  <c:v>-649.17727453084171</c:v>
                </c:pt>
                <c:pt idx="809">
                  <c:v>-741.35144938710539</c:v>
                </c:pt>
                <c:pt idx="810">
                  <c:v>-741.35144938710539</c:v>
                </c:pt>
                <c:pt idx="811">
                  <c:v>-741.35144938710539</c:v>
                </c:pt>
                <c:pt idx="812">
                  <c:v>-741.35144938710539</c:v>
                </c:pt>
                <c:pt idx="813">
                  <c:v>-741.35144938710539</c:v>
                </c:pt>
                <c:pt idx="814">
                  <c:v>-741.35144938710539</c:v>
                </c:pt>
                <c:pt idx="815">
                  <c:v>-741.35144938710539</c:v>
                </c:pt>
                <c:pt idx="816">
                  <c:v>-741.35144938710539</c:v>
                </c:pt>
                <c:pt idx="817">
                  <c:v>-741.35144938710539</c:v>
                </c:pt>
                <c:pt idx="818">
                  <c:v>-741.35144938710539</c:v>
                </c:pt>
                <c:pt idx="819">
                  <c:v>-741.35144938710539</c:v>
                </c:pt>
                <c:pt idx="820">
                  <c:v>-649.17727453084171</c:v>
                </c:pt>
                <c:pt idx="821">
                  <c:v>-556.80535398803443</c:v>
                </c:pt>
                <c:pt idx="822">
                  <c:v>-464.26382514050795</c:v>
                </c:pt>
                <c:pt idx="823">
                  <c:v>-371.58087703441896</c:v>
                </c:pt>
                <c:pt idx="824">
                  <c:v>-278.78474179360046</c:v>
                </c:pt>
                <c:pt idx="825">
                  <c:v>-185.90368601978324</c:v>
                </c:pt>
                <c:pt idx="826">
                  <c:v>-92.966002182314924</c:v>
                </c:pt>
                <c:pt idx="827">
                  <c:v>0</c:v>
                </c:pt>
                <c:pt idx="828">
                  <c:v>0</c:v>
                </c:pt>
                <c:pt idx="829">
                  <c:v>0</c:v>
                </c:pt>
                <c:pt idx="830">
                  <c:v>0</c:v>
                </c:pt>
                <c:pt idx="831">
                  <c:v>0</c:v>
                </c:pt>
                <c:pt idx="832">
                  <c:v>0</c:v>
                </c:pt>
                <c:pt idx="833">
                  <c:v>0</c:v>
                </c:pt>
                <c:pt idx="834">
                  <c:v>0</c:v>
                </c:pt>
                <c:pt idx="835">
                  <c:v>0</c:v>
                </c:pt>
                <c:pt idx="836">
                  <c:v>0</c:v>
                </c:pt>
                <c:pt idx="837">
                  <c:v>0</c:v>
                </c:pt>
                <c:pt idx="838">
                  <c:v>0</c:v>
                </c:pt>
                <c:pt idx="839">
                  <c:v>0</c:v>
                </c:pt>
                <c:pt idx="840">
                  <c:v>0</c:v>
                </c:pt>
                <c:pt idx="841">
                  <c:v>0</c:v>
                </c:pt>
                <c:pt idx="842">
                  <c:v>0</c:v>
                </c:pt>
                <c:pt idx="843">
                  <c:v>0</c:v>
                </c:pt>
                <c:pt idx="844">
                  <c:v>0</c:v>
                </c:pt>
                <c:pt idx="845">
                  <c:v>0</c:v>
                </c:pt>
                <c:pt idx="846">
                  <c:v>0</c:v>
                </c:pt>
                <c:pt idx="847">
                  <c:v>0</c:v>
                </c:pt>
                <c:pt idx="848">
                  <c:v>92.966002182314924</c:v>
                </c:pt>
                <c:pt idx="849">
                  <c:v>185.90368601978324</c:v>
                </c:pt>
                <c:pt idx="850">
                  <c:v>278.78474179360046</c:v>
                </c:pt>
                <c:pt idx="851">
                  <c:v>371.58087703441896</c:v>
                </c:pt>
                <c:pt idx="852">
                  <c:v>464.26382514050795</c:v>
                </c:pt>
                <c:pt idx="853">
                  <c:v>556.80535398803443</c:v>
                </c:pt>
                <c:pt idx="854">
                  <c:v>649.17727453084171</c:v>
                </c:pt>
                <c:pt idx="855">
                  <c:v>741.35144938710539</c:v>
                </c:pt>
                <c:pt idx="856">
                  <c:v>741.35144938710539</c:v>
                </c:pt>
                <c:pt idx="857">
                  <c:v>741.35144938710539</c:v>
                </c:pt>
                <c:pt idx="858">
                  <c:v>741.35144938710539</c:v>
                </c:pt>
                <c:pt idx="859">
                  <c:v>741.35144938710539</c:v>
                </c:pt>
                <c:pt idx="860">
                  <c:v>741.35144938710539</c:v>
                </c:pt>
                <c:pt idx="861">
                  <c:v>741.35144938710539</c:v>
                </c:pt>
                <c:pt idx="862">
                  <c:v>741.35144938710539</c:v>
                </c:pt>
                <c:pt idx="863">
                  <c:v>741.35144938710539</c:v>
                </c:pt>
                <c:pt idx="864">
                  <c:v>741.35144938710539</c:v>
                </c:pt>
                <c:pt idx="865">
                  <c:v>741.35144938710539</c:v>
                </c:pt>
                <c:pt idx="866">
                  <c:v>649.17727453084171</c:v>
                </c:pt>
                <c:pt idx="867">
                  <c:v>556.80535398803443</c:v>
                </c:pt>
                <c:pt idx="868">
                  <c:v>464.26382514050795</c:v>
                </c:pt>
                <c:pt idx="869">
                  <c:v>371.58087703441896</c:v>
                </c:pt>
                <c:pt idx="870">
                  <c:v>278.78474179360046</c:v>
                </c:pt>
                <c:pt idx="871">
                  <c:v>185.90368601978324</c:v>
                </c:pt>
                <c:pt idx="872">
                  <c:v>92.966002182314924</c:v>
                </c:pt>
                <c:pt idx="873">
                  <c:v>0</c:v>
                </c:pt>
                <c:pt idx="874">
                  <c:v>0</c:v>
                </c:pt>
                <c:pt idx="875">
                  <c:v>0</c:v>
                </c:pt>
                <c:pt idx="876">
                  <c:v>0</c:v>
                </c:pt>
                <c:pt idx="877">
                  <c:v>-92.966002182314924</c:v>
                </c:pt>
                <c:pt idx="878">
                  <c:v>-185.90368601978324</c:v>
                </c:pt>
                <c:pt idx="879">
                  <c:v>-278.78474179360046</c:v>
                </c:pt>
                <c:pt idx="880">
                  <c:v>-371.58087703441896</c:v>
                </c:pt>
                <c:pt idx="881">
                  <c:v>-464.26382514050795</c:v>
                </c:pt>
                <c:pt idx="882">
                  <c:v>-556.80535398803443</c:v>
                </c:pt>
                <c:pt idx="883">
                  <c:v>-649.17727453084171</c:v>
                </c:pt>
                <c:pt idx="884">
                  <c:v>-741.35144938710539</c:v>
                </c:pt>
                <c:pt idx="885">
                  <c:v>-741.35144938710539</c:v>
                </c:pt>
                <c:pt idx="886">
                  <c:v>-741.35144938710539</c:v>
                </c:pt>
                <c:pt idx="887">
                  <c:v>-741.35144938710539</c:v>
                </c:pt>
                <c:pt idx="888">
                  <c:v>-741.35144938710539</c:v>
                </c:pt>
                <c:pt idx="889">
                  <c:v>-741.35144938710539</c:v>
                </c:pt>
                <c:pt idx="890">
                  <c:v>-741.35144938710539</c:v>
                </c:pt>
                <c:pt idx="891">
                  <c:v>-741.35144938710539</c:v>
                </c:pt>
                <c:pt idx="892">
                  <c:v>-741.35144938710539</c:v>
                </c:pt>
                <c:pt idx="893">
                  <c:v>-741.35144938710539</c:v>
                </c:pt>
                <c:pt idx="894">
                  <c:v>-741.35144938710539</c:v>
                </c:pt>
                <c:pt idx="895">
                  <c:v>-649.17727453084171</c:v>
                </c:pt>
                <c:pt idx="896">
                  <c:v>-556.80535398803443</c:v>
                </c:pt>
                <c:pt idx="897">
                  <c:v>-464.26382514050795</c:v>
                </c:pt>
                <c:pt idx="898">
                  <c:v>-371.58087703441896</c:v>
                </c:pt>
                <c:pt idx="899">
                  <c:v>-278.78474179360046</c:v>
                </c:pt>
                <c:pt idx="900">
                  <c:v>-185.90368601978324</c:v>
                </c:pt>
                <c:pt idx="901">
                  <c:v>-92.966002182314924</c:v>
                </c:pt>
                <c:pt idx="902">
                  <c:v>0</c:v>
                </c:pt>
                <c:pt idx="903">
                  <c:v>0</c:v>
                </c:pt>
                <c:pt idx="904">
                  <c:v>0</c:v>
                </c:pt>
                <c:pt idx="905">
                  <c:v>0</c:v>
                </c:pt>
                <c:pt idx="906">
                  <c:v>0</c:v>
                </c:pt>
                <c:pt idx="907">
                  <c:v>0</c:v>
                </c:pt>
                <c:pt idx="908">
                  <c:v>0</c:v>
                </c:pt>
                <c:pt idx="909">
                  <c:v>0</c:v>
                </c:pt>
                <c:pt idx="910">
                  <c:v>0</c:v>
                </c:pt>
                <c:pt idx="911">
                  <c:v>0</c:v>
                </c:pt>
                <c:pt idx="912">
                  <c:v>0</c:v>
                </c:pt>
                <c:pt idx="913">
                  <c:v>0</c:v>
                </c:pt>
                <c:pt idx="914">
                  <c:v>0</c:v>
                </c:pt>
                <c:pt idx="915">
                  <c:v>0</c:v>
                </c:pt>
                <c:pt idx="916">
                  <c:v>0</c:v>
                </c:pt>
                <c:pt idx="917">
                  <c:v>0</c:v>
                </c:pt>
                <c:pt idx="918">
                  <c:v>0</c:v>
                </c:pt>
                <c:pt idx="919">
                  <c:v>0</c:v>
                </c:pt>
                <c:pt idx="920">
                  <c:v>0</c:v>
                </c:pt>
                <c:pt idx="921">
                  <c:v>0</c:v>
                </c:pt>
                <c:pt idx="922">
                  <c:v>92.966002182314924</c:v>
                </c:pt>
                <c:pt idx="923">
                  <c:v>185.90368601978324</c:v>
                </c:pt>
                <c:pt idx="924">
                  <c:v>278.78474179360046</c:v>
                </c:pt>
                <c:pt idx="925">
                  <c:v>371.58087703441896</c:v>
                </c:pt>
                <c:pt idx="926">
                  <c:v>464.26382514050795</c:v>
                </c:pt>
                <c:pt idx="927">
                  <c:v>556.80535398803443</c:v>
                </c:pt>
                <c:pt idx="928">
                  <c:v>649.17727453084171</c:v>
                </c:pt>
                <c:pt idx="929">
                  <c:v>741.35144938710539</c:v>
                </c:pt>
                <c:pt idx="930">
                  <c:v>741.35144938710539</c:v>
                </c:pt>
                <c:pt idx="931">
                  <c:v>741.35144938710539</c:v>
                </c:pt>
                <c:pt idx="932">
                  <c:v>741.35144938710539</c:v>
                </c:pt>
                <c:pt idx="933">
                  <c:v>741.35144938710539</c:v>
                </c:pt>
                <c:pt idx="934">
                  <c:v>741.35144938710539</c:v>
                </c:pt>
                <c:pt idx="935">
                  <c:v>741.35144938710539</c:v>
                </c:pt>
                <c:pt idx="936">
                  <c:v>741.35144938710539</c:v>
                </c:pt>
                <c:pt idx="937">
                  <c:v>741.35144938710539</c:v>
                </c:pt>
                <c:pt idx="938">
                  <c:v>741.35144938710539</c:v>
                </c:pt>
                <c:pt idx="939">
                  <c:v>741.35144938710539</c:v>
                </c:pt>
                <c:pt idx="940">
                  <c:v>649.17727453084171</c:v>
                </c:pt>
                <c:pt idx="941">
                  <c:v>556.80535398803443</c:v>
                </c:pt>
                <c:pt idx="942">
                  <c:v>464.26382514050795</c:v>
                </c:pt>
                <c:pt idx="943">
                  <c:v>371.58087703441896</c:v>
                </c:pt>
                <c:pt idx="944">
                  <c:v>278.78474179360046</c:v>
                </c:pt>
                <c:pt idx="945">
                  <c:v>185.90368601978324</c:v>
                </c:pt>
                <c:pt idx="946">
                  <c:v>92.966002182314924</c:v>
                </c:pt>
                <c:pt idx="947">
                  <c:v>0</c:v>
                </c:pt>
                <c:pt idx="948">
                  <c:v>0</c:v>
                </c:pt>
                <c:pt idx="949">
                  <c:v>0</c:v>
                </c:pt>
                <c:pt idx="950">
                  <c:v>0</c:v>
                </c:pt>
                <c:pt idx="951">
                  <c:v>-92.966002182314924</c:v>
                </c:pt>
                <c:pt idx="952">
                  <c:v>-185.90368601978324</c:v>
                </c:pt>
                <c:pt idx="953">
                  <c:v>-278.78474179360046</c:v>
                </c:pt>
                <c:pt idx="954">
                  <c:v>-371.58087703441896</c:v>
                </c:pt>
                <c:pt idx="955">
                  <c:v>-464.26382514050795</c:v>
                </c:pt>
                <c:pt idx="956">
                  <c:v>-556.80535398803443</c:v>
                </c:pt>
                <c:pt idx="957">
                  <c:v>-649.17727453084171</c:v>
                </c:pt>
                <c:pt idx="958">
                  <c:v>-741.35144938710539</c:v>
                </c:pt>
                <c:pt idx="959">
                  <c:v>-741.35144938710539</c:v>
                </c:pt>
                <c:pt idx="960">
                  <c:v>-741.35144938710539</c:v>
                </c:pt>
                <c:pt idx="961">
                  <c:v>-741.35144938710539</c:v>
                </c:pt>
                <c:pt idx="962">
                  <c:v>-741.35144938710539</c:v>
                </c:pt>
                <c:pt idx="963">
                  <c:v>-741.35144938710539</c:v>
                </c:pt>
                <c:pt idx="964">
                  <c:v>-741.35144938710539</c:v>
                </c:pt>
                <c:pt idx="965">
                  <c:v>-741.35144938710539</c:v>
                </c:pt>
                <c:pt idx="966">
                  <c:v>-741.35144938710539</c:v>
                </c:pt>
                <c:pt idx="967">
                  <c:v>-741.35144938710539</c:v>
                </c:pt>
                <c:pt idx="968">
                  <c:v>-741.35144938710539</c:v>
                </c:pt>
                <c:pt idx="969">
                  <c:v>-649.17727453084171</c:v>
                </c:pt>
                <c:pt idx="970">
                  <c:v>-556.80535398803443</c:v>
                </c:pt>
                <c:pt idx="971">
                  <c:v>-464.26382514050795</c:v>
                </c:pt>
                <c:pt idx="972">
                  <c:v>-371.58087703441896</c:v>
                </c:pt>
                <c:pt idx="973">
                  <c:v>-278.78474179360046</c:v>
                </c:pt>
                <c:pt idx="974">
                  <c:v>-185.90368601978324</c:v>
                </c:pt>
                <c:pt idx="975">
                  <c:v>-92.966002182314924</c:v>
                </c:pt>
                <c:pt idx="976">
                  <c:v>0</c:v>
                </c:pt>
                <c:pt idx="977">
                  <c:v>0</c:v>
                </c:pt>
                <c:pt idx="978">
                  <c:v>0</c:v>
                </c:pt>
                <c:pt idx="979">
                  <c:v>0</c:v>
                </c:pt>
                <c:pt idx="980">
                  <c:v>0</c:v>
                </c:pt>
                <c:pt idx="981">
                  <c:v>0</c:v>
                </c:pt>
                <c:pt idx="982">
                  <c:v>0</c:v>
                </c:pt>
                <c:pt idx="983">
                  <c:v>0</c:v>
                </c:pt>
                <c:pt idx="984">
                  <c:v>0</c:v>
                </c:pt>
                <c:pt idx="985">
                  <c:v>0</c:v>
                </c:pt>
                <c:pt idx="986">
                  <c:v>0</c:v>
                </c:pt>
                <c:pt idx="987">
                  <c:v>0</c:v>
                </c:pt>
                <c:pt idx="988">
                  <c:v>0</c:v>
                </c:pt>
                <c:pt idx="989">
                  <c:v>0</c:v>
                </c:pt>
                <c:pt idx="990">
                  <c:v>0</c:v>
                </c:pt>
                <c:pt idx="991">
                  <c:v>0</c:v>
                </c:pt>
                <c:pt idx="992">
                  <c:v>0</c:v>
                </c:pt>
                <c:pt idx="993">
                  <c:v>0</c:v>
                </c:pt>
                <c:pt idx="994">
                  <c:v>0</c:v>
                </c:pt>
                <c:pt idx="995">
                  <c:v>0</c:v>
                </c:pt>
                <c:pt idx="996">
                  <c:v>0</c:v>
                </c:pt>
                <c:pt idx="997">
                  <c:v>92.966002182314924</c:v>
                </c:pt>
                <c:pt idx="998">
                  <c:v>185.90368601978324</c:v>
                </c:pt>
                <c:pt idx="999">
                  <c:v>278.78474179360046</c:v>
                </c:pt>
                <c:pt idx="1000">
                  <c:v>371.58087703441896</c:v>
                </c:pt>
                <c:pt idx="1001">
                  <c:v>464.26382514050795</c:v>
                </c:pt>
                <c:pt idx="1002">
                  <c:v>556.80535398803443</c:v>
                </c:pt>
                <c:pt idx="1003">
                  <c:v>649.17727453084171</c:v>
                </c:pt>
                <c:pt idx="1004">
                  <c:v>741.35144938710539</c:v>
                </c:pt>
                <c:pt idx="1005">
                  <c:v>741.35144938710539</c:v>
                </c:pt>
                <c:pt idx="1006">
                  <c:v>741.35144938710539</c:v>
                </c:pt>
                <c:pt idx="1007">
                  <c:v>741.35144938710539</c:v>
                </c:pt>
                <c:pt idx="1008">
                  <c:v>741.35144938710539</c:v>
                </c:pt>
                <c:pt idx="1009">
                  <c:v>741.35144938710539</c:v>
                </c:pt>
                <c:pt idx="1010">
                  <c:v>741.35144938710539</c:v>
                </c:pt>
                <c:pt idx="1011">
                  <c:v>741.35144938710539</c:v>
                </c:pt>
                <c:pt idx="1012">
                  <c:v>741.35144938710539</c:v>
                </c:pt>
                <c:pt idx="1013">
                  <c:v>741.35144938710539</c:v>
                </c:pt>
                <c:pt idx="1014">
                  <c:v>741.35144938710539</c:v>
                </c:pt>
                <c:pt idx="1015">
                  <c:v>649.17727453084171</c:v>
                </c:pt>
                <c:pt idx="1016">
                  <c:v>556.80535398803443</c:v>
                </c:pt>
                <c:pt idx="1017">
                  <c:v>464.26382514050795</c:v>
                </c:pt>
                <c:pt idx="1018">
                  <c:v>371.58087703441896</c:v>
                </c:pt>
                <c:pt idx="1019">
                  <c:v>278.78474179360046</c:v>
                </c:pt>
                <c:pt idx="1020">
                  <c:v>185.90368601978324</c:v>
                </c:pt>
                <c:pt idx="1021">
                  <c:v>92.966002182314924</c:v>
                </c:pt>
                <c:pt idx="1022">
                  <c:v>0</c:v>
                </c:pt>
                <c:pt idx="1023">
                  <c:v>0</c:v>
                </c:pt>
                <c:pt idx="1024">
                  <c:v>0</c:v>
                </c:pt>
                <c:pt idx="1025">
                  <c:v>0</c:v>
                </c:pt>
                <c:pt idx="1026">
                  <c:v>-92.966002182314924</c:v>
                </c:pt>
                <c:pt idx="1027">
                  <c:v>-185.90368601978324</c:v>
                </c:pt>
                <c:pt idx="1028">
                  <c:v>-278.78474179360046</c:v>
                </c:pt>
                <c:pt idx="1029">
                  <c:v>-371.58087703441896</c:v>
                </c:pt>
                <c:pt idx="1030">
                  <c:v>-464.26382514050795</c:v>
                </c:pt>
                <c:pt idx="1031">
                  <c:v>-556.80535398803443</c:v>
                </c:pt>
                <c:pt idx="1032">
                  <c:v>-649.17727453084171</c:v>
                </c:pt>
                <c:pt idx="1033">
                  <c:v>-741.35144938710539</c:v>
                </c:pt>
                <c:pt idx="1034">
                  <c:v>-741.35144938710539</c:v>
                </c:pt>
                <c:pt idx="1035">
                  <c:v>-741.35144938710539</c:v>
                </c:pt>
                <c:pt idx="1036">
                  <c:v>-741.35144938710539</c:v>
                </c:pt>
                <c:pt idx="1037">
                  <c:v>-741.35144938710539</c:v>
                </c:pt>
                <c:pt idx="1038">
                  <c:v>-741.35144938710539</c:v>
                </c:pt>
                <c:pt idx="1039">
                  <c:v>-741.35144938710539</c:v>
                </c:pt>
                <c:pt idx="1040">
                  <c:v>-741.35144938710539</c:v>
                </c:pt>
                <c:pt idx="1041">
                  <c:v>-741.35144938710539</c:v>
                </c:pt>
                <c:pt idx="1042">
                  <c:v>-741.35144938710539</c:v>
                </c:pt>
                <c:pt idx="1043">
                  <c:v>-741.35144938710539</c:v>
                </c:pt>
                <c:pt idx="1044">
                  <c:v>-649.17727453084171</c:v>
                </c:pt>
                <c:pt idx="1045">
                  <c:v>-556.80535398803443</c:v>
                </c:pt>
                <c:pt idx="1046">
                  <c:v>-464.26382514050795</c:v>
                </c:pt>
                <c:pt idx="1047">
                  <c:v>-371.58087703441896</c:v>
                </c:pt>
                <c:pt idx="1048">
                  <c:v>-278.78474179360046</c:v>
                </c:pt>
                <c:pt idx="1049">
                  <c:v>-185.90368601978324</c:v>
                </c:pt>
                <c:pt idx="1050">
                  <c:v>-92.966002182314924</c:v>
                </c:pt>
                <c:pt idx="1051">
                  <c:v>0</c:v>
                </c:pt>
                <c:pt idx="1052">
                  <c:v>0</c:v>
                </c:pt>
                <c:pt idx="1053">
                  <c:v>0</c:v>
                </c:pt>
                <c:pt idx="1054">
                  <c:v>0</c:v>
                </c:pt>
                <c:pt idx="1055">
                  <c:v>0</c:v>
                </c:pt>
                <c:pt idx="1056">
                  <c:v>0</c:v>
                </c:pt>
                <c:pt idx="1057">
                  <c:v>0</c:v>
                </c:pt>
                <c:pt idx="1058">
                  <c:v>0</c:v>
                </c:pt>
                <c:pt idx="1059">
                  <c:v>0</c:v>
                </c:pt>
                <c:pt idx="1060">
                  <c:v>0</c:v>
                </c:pt>
                <c:pt idx="1061">
                  <c:v>0</c:v>
                </c:pt>
                <c:pt idx="1062">
                  <c:v>0</c:v>
                </c:pt>
                <c:pt idx="1063">
                  <c:v>0</c:v>
                </c:pt>
                <c:pt idx="1064">
                  <c:v>0</c:v>
                </c:pt>
                <c:pt idx="1065">
                  <c:v>0</c:v>
                </c:pt>
                <c:pt idx="1066">
                  <c:v>0</c:v>
                </c:pt>
                <c:pt idx="1067">
                  <c:v>0</c:v>
                </c:pt>
                <c:pt idx="1068">
                  <c:v>0</c:v>
                </c:pt>
                <c:pt idx="1069">
                  <c:v>0</c:v>
                </c:pt>
                <c:pt idx="1070">
                  <c:v>0</c:v>
                </c:pt>
                <c:pt idx="1071">
                  <c:v>0</c:v>
                </c:pt>
                <c:pt idx="1072">
                  <c:v>0</c:v>
                </c:pt>
                <c:pt idx="1073">
                  <c:v>0</c:v>
                </c:pt>
                <c:pt idx="1074">
                  <c:v>0</c:v>
                </c:pt>
                <c:pt idx="1075">
                  <c:v>0</c:v>
                </c:pt>
                <c:pt idx="1076">
                  <c:v>0</c:v>
                </c:pt>
                <c:pt idx="1077">
                  <c:v>0</c:v>
                </c:pt>
                <c:pt idx="1078">
                  <c:v>0</c:v>
                </c:pt>
                <c:pt idx="1079">
                  <c:v>0</c:v>
                </c:pt>
                <c:pt idx="1080">
                  <c:v>0</c:v>
                </c:pt>
                <c:pt idx="1081">
                  <c:v>0</c:v>
                </c:pt>
                <c:pt idx="1082">
                  <c:v>0</c:v>
                </c:pt>
                <c:pt idx="1083">
                  <c:v>0</c:v>
                </c:pt>
                <c:pt idx="1084">
                  <c:v>0</c:v>
                </c:pt>
                <c:pt idx="1085">
                  <c:v>0</c:v>
                </c:pt>
                <c:pt idx="1086">
                  <c:v>0</c:v>
                </c:pt>
                <c:pt idx="1087">
                  <c:v>0</c:v>
                </c:pt>
                <c:pt idx="1088">
                  <c:v>0</c:v>
                </c:pt>
                <c:pt idx="1089">
                  <c:v>0</c:v>
                </c:pt>
                <c:pt idx="1090">
                  <c:v>0</c:v>
                </c:pt>
                <c:pt idx="1091">
                  <c:v>0</c:v>
                </c:pt>
                <c:pt idx="1092">
                  <c:v>0</c:v>
                </c:pt>
                <c:pt idx="1093">
                  <c:v>0</c:v>
                </c:pt>
                <c:pt idx="1094">
                  <c:v>0</c:v>
                </c:pt>
                <c:pt idx="1095">
                  <c:v>0</c:v>
                </c:pt>
                <c:pt idx="1096">
                  <c:v>0</c:v>
                </c:pt>
                <c:pt idx="1097">
                  <c:v>0</c:v>
                </c:pt>
                <c:pt idx="1098">
                  <c:v>0</c:v>
                </c:pt>
                <c:pt idx="1099">
                  <c:v>0</c:v>
                </c:pt>
                <c:pt idx="1100">
                  <c:v>0</c:v>
                </c:pt>
                <c:pt idx="1101">
                  <c:v>0</c:v>
                </c:pt>
                <c:pt idx="1102">
                  <c:v>0</c:v>
                </c:pt>
                <c:pt idx="1103">
                  <c:v>0</c:v>
                </c:pt>
                <c:pt idx="1104">
                  <c:v>0</c:v>
                </c:pt>
                <c:pt idx="1105">
                  <c:v>0</c:v>
                </c:pt>
                <c:pt idx="1106">
                  <c:v>0</c:v>
                </c:pt>
                <c:pt idx="1107">
                  <c:v>0</c:v>
                </c:pt>
                <c:pt idx="1108">
                  <c:v>0</c:v>
                </c:pt>
                <c:pt idx="1109">
                  <c:v>0</c:v>
                </c:pt>
                <c:pt idx="1110">
                  <c:v>0</c:v>
                </c:pt>
                <c:pt idx="1111">
                  <c:v>0</c:v>
                </c:pt>
                <c:pt idx="1112">
                  <c:v>0</c:v>
                </c:pt>
                <c:pt idx="1113">
                  <c:v>0</c:v>
                </c:pt>
                <c:pt idx="1114">
                  <c:v>0</c:v>
                </c:pt>
                <c:pt idx="1115">
                  <c:v>0</c:v>
                </c:pt>
                <c:pt idx="1116">
                  <c:v>0</c:v>
                </c:pt>
                <c:pt idx="1117">
                  <c:v>0</c:v>
                </c:pt>
                <c:pt idx="1118">
                  <c:v>0</c:v>
                </c:pt>
                <c:pt idx="1119">
                  <c:v>0</c:v>
                </c:pt>
                <c:pt idx="1120">
                  <c:v>0</c:v>
                </c:pt>
                <c:pt idx="1121">
                  <c:v>0</c:v>
                </c:pt>
                <c:pt idx="1122">
                  <c:v>0</c:v>
                </c:pt>
                <c:pt idx="1123">
                  <c:v>0</c:v>
                </c:pt>
                <c:pt idx="1124">
                  <c:v>0</c:v>
                </c:pt>
                <c:pt idx="1125">
                  <c:v>0</c:v>
                </c:pt>
                <c:pt idx="1126">
                  <c:v>0</c:v>
                </c:pt>
                <c:pt idx="1127">
                  <c:v>0</c:v>
                </c:pt>
                <c:pt idx="1128">
                  <c:v>0</c:v>
                </c:pt>
                <c:pt idx="1129">
                  <c:v>0</c:v>
                </c:pt>
                <c:pt idx="1130">
                  <c:v>0</c:v>
                </c:pt>
                <c:pt idx="1131">
                  <c:v>0</c:v>
                </c:pt>
                <c:pt idx="1132">
                  <c:v>0</c:v>
                </c:pt>
                <c:pt idx="1133">
                  <c:v>0</c:v>
                </c:pt>
                <c:pt idx="1134">
                  <c:v>0</c:v>
                </c:pt>
                <c:pt idx="1135">
                  <c:v>0</c:v>
                </c:pt>
                <c:pt idx="1136">
                  <c:v>0</c:v>
                </c:pt>
                <c:pt idx="1137">
                  <c:v>0</c:v>
                </c:pt>
                <c:pt idx="1138">
                  <c:v>0</c:v>
                </c:pt>
                <c:pt idx="1139">
                  <c:v>0</c:v>
                </c:pt>
                <c:pt idx="1140">
                  <c:v>0</c:v>
                </c:pt>
                <c:pt idx="1141">
                  <c:v>0</c:v>
                </c:pt>
                <c:pt idx="1142">
                  <c:v>0</c:v>
                </c:pt>
                <c:pt idx="1143">
                  <c:v>0</c:v>
                </c:pt>
                <c:pt idx="1144">
                  <c:v>0</c:v>
                </c:pt>
                <c:pt idx="1145">
                  <c:v>0</c:v>
                </c:pt>
                <c:pt idx="1146">
                  <c:v>0</c:v>
                </c:pt>
                <c:pt idx="1147">
                  <c:v>0</c:v>
                </c:pt>
                <c:pt idx="1148">
                  <c:v>0</c:v>
                </c:pt>
                <c:pt idx="1149">
                  <c:v>0</c:v>
                </c:pt>
                <c:pt idx="1150">
                  <c:v>0</c:v>
                </c:pt>
                <c:pt idx="1151">
                  <c:v>0</c:v>
                </c:pt>
                <c:pt idx="1152">
                  <c:v>0</c:v>
                </c:pt>
                <c:pt idx="1153">
                  <c:v>0</c:v>
                </c:pt>
                <c:pt idx="1154">
                  <c:v>0</c:v>
                </c:pt>
                <c:pt idx="1155">
                  <c:v>0</c:v>
                </c:pt>
                <c:pt idx="1156">
                  <c:v>0</c:v>
                </c:pt>
                <c:pt idx="1157">
                  <c:v>0</c:v>
                </c:pt>
                <c:pt idx="1158">
                  <c:v>0</c:v>
                </c:pt>
                <c:pt idx="1159">
                  <c:v>0</c:v>
                </c:pt>
                <c:pt idx="1160">
                  <c:v>0</c:v>
                </c:pt>
                <c:pt idx="1161">
                  <c:v>0</c:v>
                </c:pt>
                <c:pt idx="1162">
                  <c:v>0</c:v>
                </c:pt>
                <c:pt idx="1163">
                  <c:v>0</c:v>
                </c:pt>
                <c:pt idx="1164">
                  <c:v>0</c:v>
                </c:pt>
                <c:pt idx="1165">
                  <c:v>0</c:v>
                </c:pt>
                <c:pt idx="1166">
                  <c:v>0</c:v>
                </c:pt>
                <c:pt idx="1167">
                  <c:v>0</c:v>
                </c:pt>
                <c:pt idx="1168">
                  <c:v>0</c:v>
                </c:pt>
                <c:pt idx="1169">
                  <c:v>0</c:v>
                </c:pt>
                <c:pt idx="1170">
                  <c:v>0</c:v>
                </c:pt>
                <c:pt idx="1171">
                  <c:v>0</c:v>
                </c:pt>
                <c:pt idx="1172">
                  <c:v>0</c:v>
                </c:pt>
                <c:pt idx="1173">
                  <c:v>0</c:v>
                </c:pt>
                <c:pt idx="1174">
                  <c:v>0</c:v>
                </c:pt>
                <c:pt idx="1175">
                  <c:v>0</c:v>
                </c:pt>
                <c:pt idx="1176">
                  <c:v>0</c:v>
                </c:pt>
                <c:pt idx="1177">
                  <c:v>0</c:v>
                </c:pt>
                <c:pt idx="1178">
                  <c:v>0</c:v>
                </c:pt>
                <c:pt idx="1179">
                  <c:v>0</c:v>
                </c:pt>
                <c:pt idx="1180">
                  <c:v>0</c:v>
                </c:pt>
                <c:pt idx="1181">
                  <c:v>0</c:v>
                </c:pt>
                <c:pt idx="1182">
                  <c:v>0</c:v>
                </c:pt>
                <c:pt idx="1183">
                  <c:v>0</c:v>
                </c:pt>
                <c:pt idx="1184">
                  <c:v>0</c:v>
                </c:pt>
                <c:pt idx="1185">
                  <c:v>0</c:v>
                </c:pt>
                <c:pt idx="1186">
                  <c:v>0</c:v>
                </c:pt>
                <c:pt idx="1187">
                  <c:v>0</c:v>
                </c:pt>
                <c:pt idx="1188">
                  <c:v>0</c:v>
                </c:pt>
                <c:pt idx="1189">
                  <c:v>0</c:v>
                </c:pt>
                <c:pt idx="1190">
                  <c:v>0</c:v>
                </c:pt>
                <c:pt idx="1191">
                  <c:v>0</c:v>
                </c:pt>
                <c:pt idx="1192">
                  <c:v>0</c:v>
                </c:pt>
                <c:pt idx="1193">
                  <c:v>0</c:v>
                </c:pt>
                <c:pt idx="1194">
                  <c:v>0</c:v>
                </c:pt>
                <c:pt idx="1195">
                  <c:v>0</c:v>
                </c:pt>
                <c:pt idx="1196">
                  <c:v>0</c:v>
                </c:pt>
                <c:pt idx="1197">
                  <c:v>0</c:v>
                </c:pt>
                <c:pt idx="1198">
                  <c:v>0</c:v>
                </c:pt>
                <c:pt idx="1199">
                  <c:v>0</c:v>
                </c:pt>
                <c:pt idx="1200">
                  <c:v>0</c:v>
                </c:pt>
                <c:pt idx="1201">
                  <c:v>0</c:v>
                </c:pt>
                <c:pt idx="1202">
                  <c:v>0</c:v>
                </c:pt>
                <c:pt idx="1203">
                  <c:v>0</c:v>
                </c:pt>
                <c:pt idx="1204">
                  <c:v>0</c:v>
                </c:pt>
                <c:pt idx="1205">
                  <c:v>0</c:v>
                </c:pt>
                <c:pt idx="1206">
                  <c:v>0</c:v>
                </c:pt>
                <c:pt idx="1207">
                  <c:v>0</c:v>
                </c:pt>
                <c:pt idx="1208">
                  <c:v>0</c:v>
                </c:pt>
                <c:pt idx="1209">
                  <c:v>0</c:v>
                </c:pt>
                <c:pt idx="1210">
                  <c:v>0</c:v>
                </c:pt>
                <c:pt idx="1211">
                  <c:v>0</c:v>
                </c:pt>
                <c:pt idx="1212">
                  <c:v>0</c:v>
                </c:pt>
                <c:pt idx="1213">
                  <c:v>0</c:v>
                </c:pt>
                <c:pt idx="1214">
                  <c:v>0</c:v>
                </c:pt>
                <c:pt idx="1215">
                  <c:v>0</c:v>
                </c:pt>
                <c:pt idx="1216">
                  <c:v>0</c:v>
                </c:pt>
                <c:pt idx="1217">
                  <c:v>0</c:v>
                </c:pt>
                <c:pt idx="1218">
                  <c:v>0</c:v>
                </c:pt>
                <c:pt idx="1219">
                  <c:v>0</c:v>
                </c:pt>
                <c:pt idx="1220">
                  <c:v>0</c:v>
                </c:pt>
                <c:pt idx="1221">
                  <c:v>0</c:v>
                </c:pt>
                <c:pt idx="1222">
                  <c:v>0</c:v>
                </c:pt>
                <c:pt idx="1223">
                  <c:v>0</c:v>
                </c:pt>
                <c:pt idx="1224">
                  <c:v>0</c:v>
                </c:pt>
                <c:pt idx="1225">
                  <c:v>0</c:v>
                </c:pt>
                <c:pt idx="1226">
                  <c:v>0</c:v>
                </c:pt>
                <c:pt idx="1227">
                  <c:v>0</c:v>
                </c:pt>
                <c:pt idx="1228">
                  <c:v>0</c:v>
                </c:pt>
                <c:pt idx="1229">
                  <c:v>0</c:v>
                </c:pt>
                <c:pt idx="1230">
                  <c:v>0</c:v>
                </c:pt>
                <c:pt idx="1231">
                  <c:v>0</c:v>
                </c:pt>
                <c:pt idx="1232">
                  <c:v>0</c:v>
                </c:pt>
                <c:pt idx="1233">
                  <c:v>0</c:v>
                </c:pt>
                <c:pt idx="1234">
                  <c:v>0</c:v>
                </c:pt>
                <c:pt idx="1235">
                  <c:v>0</c:v>
                </c:pt>
                <c:pt idx="1236">
                  <c:v>0</c:v>
                </c:pt>
                <c:pt idx="1237">
                  <c:v>0</c:v>
                </c:pt>
                <c:pt idx="1238">
                  <c:v>0</c:v>
                </c:pt>
                <c:pt idx="1239">
                  <c:v>0</c:v>
                </c:pt>
                <c:pt idx="1240">
                  <c:v>0</c:v>
                </c:pt>
                <c:pt idx="1241">
                  <c:v>0</c:v>
                </c:pt>
                <c:pt idx="1242">
                  <c:v>0</c:v>
                </c:pt>
                <c:pt idx="1243">
                  <c:v>0</c:v>
                </c:pt>
                <c:pt idx="1244">
                  <c:v>0</c:v>
                </c:pt>
                <c:pt idx="1245">
                  <c:v>0</c:v>
                </c:pt>
                <c:pt idx="1246">
                  <c:v>0</c:v>
                </c:pt>
                <c:pt idx="1247">
                  <c:v>0</c:v>
                </c:pt>
                <c:pt idx="1248">
                  <c:v>0</c:v>
                </c:pt>
                <c:pt idx="1249">
                  <c:v>0</c:v>
                </c:pt>
                <c:pt idx="1250">
                  <c:v>0</c:v>
                </c:pt>
                <c:pt idx="1251">
                  <c:v>0</c:v>
                </c:pt>
                <c:pt idx="1252">
                  <c:v>0</c:v>
                </c:pt>
                <c:pt idx="1253">
                  <c:v>0</c:v>
                </c:pt>
                <c:pt idx="1254">
                  <c:v>0</c:v>
                </c:pt>
                <c:pt idx="1255">
                  <c:v>0</c:v>
                </c:pt>
                <c:pt idx="1256">
                  <c:v>0</c:v>
                </c:pt>
                <c:pt idx="1257">
                  <c:v>0</c:v>
                </c:pt>
                <c:pt idx="1258">
                  <c:v>0</c:v>
                </c:pt>
                <c:pt idx="1259">
                  <c:v>0</c:v>
                </c:pt>
                <c:pt idx="1260">
                  <c:v>0</c:v>
                </c:pt>
                <c:pt idx="1261">
                  <c:v>0</c:v>
                </c:pt>
                <c:pt idx="1262">
                  <c:v>0</c:v>
                </c:pt>
                <c:pt idx="1263">
                  <c:v>0</c:v>
                </c:pt>
                <c:pt idx="1264">
                  <c:v>0</c:v>
                </c:pt>
                <c:pt idx="1265">
                  <c:v>0</c:v>
                </c:pt>
                <c:pt idx="1266">
                  <c:v>0</c:v>
                </c:pt>
                <c:pt idx="1267">
                  <c:v>0</c:v>
                </c:pt>
                <c:pt idx="1268">
                  <c:v>0</c:v>
                </c:pt>
                <c:pt idx="1269">
                  <c:v>0</c:v>
                </c:pt>
                <c:pt idx="1270">
                  <c:v>0</c:v>
                </c:pt>
                <c:pt idx="1271">
                  <c:v>0</c:v>
                </c:pt>
                <c:pt idx="1272">
                  <c:v>0</c:v>
                </c:pt>
                <c:pt idx="1273">
                  <c:v>0</c:v>
                </c:pt>
                <c:pt idx="1274">
                  <c:v>0</c:v>
                </c:pt>
                <c:pt idx="1275">
                  <c:v>0</c:v>
                </c:pt>
                <c:pt idx="1276">
                  <c:v>0</c:v>
                </c:pt>
                <c:pt idx="1277">
                  <c:v>0</c:v>
                </c:pt>
                <c:pt idx="1278">
                  <c:v>0</c:v>
                </c:pt>
                <c:pt idx="1279">
                  <c:v>0</c:v>
                </c:pt>
                <c:pt idx="1280">
                  <c:v>0</c:v>
                </c:pt>
                <c:pt idx="1281">
                  <c:v>0</c:v>
                </c:pt>
                <c:pt idx="1282">
                  <c:v>0</c:v>
                </c:pt>
                <c:pt idx="1283">
                  <c:v>0</c:v>
                </c:pt>
                <c:pt idx="1284">
                  <c:v>0</c:v>
                </c:pt>
                <c:pt idx="1285">
                  <c:v>0</c:v>
                </c:pt>
                <c:pt idx="1286">
                  <c:v>0</c:v>
                </c:pt>
                <c:pt idx="1287">
                  <c:v>0</c:v>
                </c:pt>
                <c:pt idx="1288">
                  <c:v>0</c:v>
                </c:pt>
                <c:pt idx="1289">
                  <c:v>0</c:v>
                </c:pt>
                <c:pt idx="1290">
                  <c:v>0</c:v>
                </c:pt>
                <c:pt idx="1291">
                  <c:v>0</c:v>
                </c:pt>
                <c:pt idx="1292">
                  <c:v>0</c:v>
                </c:pt>
                <c:pt idx="1293">
                  <c:v>0</c:v>
                </c:pt>
                <c:pt idx="1294">
                  <c:v>92.966002182314924</c:v>
                </c:pt>
                <c:pt idx="1295">
                  <c:v>185.90368601978324</c:v>
                </c:pt>
                <c:pt idx="1296">
                  <c:v>278.78474179360046</c:v>
                </c:pt>
                <c:pt idx="1297">
                  <c:v>371.58087703441896</c:v>
                </c:pt>
                <c:pt idx="1298">
                  <c:v>464.26382514050795</c:v>
                </c:pt>
                <c:pt idx="1299">
                  <c:v>556.80535398803443</c:v>
                </c:pt>
                <c:pt idx="1300">
                  <c:v>649.17727453084171</c:v>
                </c:pt>
                <c:pt idx="1301">
                  <c:v>741.35144938710539</c:v>
                </c:pt>
                <c:pt idx="1302">
                  <c:v>741.35144938710539</c:v>
                </c:pt>
                <c:pt idx="1303">
                  <c:v>741.35144938710539</c:v>
                </c:pt>
                <c:pt idx="1304">
                  <c:v>741.35144938710539</c:v>
                </c:pt>
                <c:pt idx="1305">
                  <c:v>741.35144938710539</c:v>
                </c:pt>
                <c:pt idx="1306">
                  <c:v>741.35144938710539</c:v>
                </c:pt>
                <c:pt idx="1307">
                  <c:v>741.35144938710539</c:v>
                </c:pt>
                <c:pt idx="1308">
                  <c:v>741.35144938710539</c:v>
                </c:pt>
                <c:pt idx="1309">
                  <c:v>741.35144938710539</c:v>
                </c:pt>
                <c:pt idx="1310">
                  <c:v>741.35144938710539</c:v>
                </c:pt>
                <c:pt idx="1311">
                  <c:v>741.35144938710539</c:v>
                </c:pt>
                <c:pt idx="1312">
                  <c:v>649.17727453084171</c:v>
                </c:pt>
                <c:pt idx="1313">
                  <c:v>556.80535398803443</c:v>
                </c:pt>
                <c:pt idx="1314">
                  <c:v>464.26382514050795</c:v>
                </c:pt>
                <c:pt idx="1315">
                  <c:v>371.58087703441896</c:v>
                </c:pt>
                <c:pt idx="1316">
                  <c:v>278.78474179360046</c:v>
                </c:pt>
                <c:pt idx="1317">
                  <c:v>185.90368601978324</c:v>
                </c:pt>
                <c:pt idx="1318">
                  <c:v>92.966002182314924</c:v>
                </c:pt>
                <c:pt idx="1319">
                  <c:v>0</c:v>
                </c:pt>
                <c:pt idx="1320">
                  <c:v>0</c:v>
                </c:pt>
                <c:pt idx="1321">
                  <c:v>0</c:v>
                </c:pt>
                <c:pt idx="1322">
                  <c:v>0</c:v>
                </c:pt>
                <c:pt idx="1323">
                  <c:v>-92.966002182314924</c:v>
                </c:pt>
                <c:pt idx="1324">
                  <c:v>-185.90368601978324</c:v>
                </c:pt>
                <c:pt idx="1325">
                  <c:v>-278.78474179360046</c:v>
                </c:pt>
                <c:pt idx="1326">
                  <c:v>-371.58087703441896</c:v>
                </c:pt>
                <c:pt idx="1327">
                  <c:v>-464.26382514050795</c:v>
                </c:pt>
                <c:pt idx="1328">
                  <c:v>-556.80535398803443</c:v>
                </c:pt>
                <c:pt idx="1329">
                  <c:v>-649.17727453084171</c:v>
                </c:pt>
                <c:pt idx="1330">
                  <c:v>-741.35144938710539</c:v>
                </c:pt>
                <c:pt idx="1331">
                  <c:v>-741.35144938710539</c:v>
                </c:pt>
                <c:pt idx="1332">
                  <c:v>-741.35144938710539</c:v>
                </c:pt>
                <c:pt idx="1333">
                  <c:v>-741.35144938710539</c:v>
                </c:pt>
                <c:pt idx="1334">
                  <c:v>-741.35144938710539</c:v>
                </c:pt>
                <c:pt idx="1335">
                  <c:v>-741.35144938710539</c:v>
                </c:pt>
                <c:pt idx="1336">
                  <c:v>-741.35144938710539</c:v>
                </c:pt>
                <c:pt idx="1337">
                  <c:v>-741.35144938710539</c:v>
                </c:pt>
                <c:pt idx="1338">
                  <c:v>-741.35144938710539</c:v>
                </c:pt>
                <c:pt idx="1339">
                  <c:v>-741.35144938710539</c:v>
                </c:pt>
                <c:pt idx="1340">
                  <c:v>-741.35144938710539</c:v>
                </c:pt>
                <c:pt idx="1341">
                  <c:v>-649.17727453084171</c:v>
                </c:pt>
                <c:pt idx="1342">
                  <c:v>-556.80535398803443</c:v>
                </c:pt>
                <c:pt idx="1343">
                  <c:v>-464.26382514050795</c:v>
                </c:pt>
                <c:pt idx="1344">
                  <c:v>-371.58087703441896</c:v>
                </c:pt>
                <c:pt idx="1345">
                  <c:v>-278.78474179360046</c:v>
                </c:pt>
                <c:pt idx="1346">
                  <c:v>-185.90368601978324</c:v>
                </c:pt>
                <c:pt idx="1347">
                  <c:v>-92.966002182314924</c:v>
                </c:pt>
                <c:pt idx="1348">
                  <c:v>0</c:v>
                </c:pt>
                <c:pt idx="1349">
                  <c:v>0</c:v>
                </c:pt>
                <c:pt idx="1350">
                  <c:v>0</c:v>
                </c:pt>
                <c:pt idx="1351">
                  <c:v>0</c:v>
                </c:pt>
                <c:pt idx="1352">
                  <c:v>0</c:v>
                </c:pt>
                <c:pt idx="1353">
                  <c:v>0</c:v>
                </c:pt>
                <c:pt idx="1354">
                  <c:v>0</c:v>
                </c:pt>
                <c:pt idx="1355">
                  <c:v>0</c:v>
                </c:pt>
                <c:pt idx="1356">
                  <c:v>0</c:v>
                </c:pt>
                <c:pt idx="1357">
                  <c:v>0</c:v>
                </c:pt>
                <c:pt idx="1358">
                  <c:v>0</c:v>
                </c:pt>
                <c:pt idx="1359">
                  <c:v>0</c:v>
                </c:pt>
                <c:pt idx="1360">
                  <c:v>0</c:v>
                </c:pt>
                <c:pt idx="1361">
                  <c:v>0</c:v>
                </c:pt>
                <c:pt idx="1362">
                  <c:v>0</c:v>
                </c:pt>
                <c:pt idx="1363">
                  <c:v>0</c:v>
                </c:pt>
                <c:pt idx="1364">
                  <c:v>0</c:v>
                </c:pt>
                <c:pt idx="1365">
                  <c:v>0</c:v>
                </c:pt>
                <c:pt idx="1366">
                  <c:v>0</c:v>
                </c:pt>
                <c:pt idx="1367">
                  <c:v>0</c:v>
                </c:pt>
                <c:pt idx="1368">
                  <c:v>0</c:v>
                </c:pt>
                <c:pt idx="1369">
                  <c:v>0</c:v>
                </c:pt>
                <c:pt idx="1370">
                  <c:v>0</c:v>
                </c:pt>
                <c:pt idx="1371">
                  <c:v>0</c:v>
                </c:pt>
                <c:pt idx="1372">
                  <c:v>0</c:v>
                </c:pt>
                <c:pt idx="1373">
                  <c:v>0</c:v>
                </c:pt>
                <c:pt idx="1374">
                  <c:v>0</c:v>
                </c:pt>
                <c:pt idx="1375">
                  <c:v>0</c:v>
                </c:pt>
                <c:pt idx="1376">
                  <c:v>0</c:v>
                </c:pt>
                <c:pt idx="1377">
                  <c:v>0</c:v>
                </c:pt>
                <c:pt idx="1378">
                  <c:v>0</c:v>
                </c:pt>
                <c:pt idx="1379">
                  <c:v>0</c:v>
                </c:pt>
                <c:pt idx="1380">
                  <c:v>0</c:v>
                </c:pt>
                <c:pt idx="1381">
                  <c:v>0</c:v>
                </c:pt>
                <c:pt idx="1382">
                  <c:v>0</c:v>
                </c:pt>
                <c:pt idx="1383">
                  <c:v>0</c:v>
                </c:pt>
                <c:pt idx="1384">
                  <c:v>0</c:v>
                </c:pt>
                <c:pt idx="1385">
                  <c:v>0</c:v>
                </c:pt>
                <c:pt idx="1386">
                  <c:v>0</c:v>
                </c:pt>
                <c:pt idx="1387">
                  <c:v>0</c:v>
                </c:pt>
                <c:pt idx="1388">
                  <c:v>0</c:v>
                </c:pt>
                <c:pt idx="1389">
                  <c:v>0</c:v>
                </c:pt>
                <c:pt idx="1390">
                  <c:v>0</c:v>
                </c:pt>
                <c:pt idx="1391">
                  <c:v>0</c:v>
                </c:pt>
                <c:pt idx="1392">
                  <c:v>0</c:v>
                </c:pt>
                <c:pt idx="1393">
                  <c:v>0</c:v>
                </c:pt>
                <c:pt idx="1394">
                  <c:v>0</c:v>
                </c:pt>
                <c:pt idx="1395">
                  <c:v>0</c:v>
                </c:pt>
                <c:pt idx="1396">
                  <c:v>0</c:v>
                </c:pt>
                <c:pt idx="1397">
                  <c:v>0</c:v>
                </c:pt>
                <c:pt idx="1398">
                  <c:v>0</c:v>
                </c:pt>
                <c:pt idx="1399">
                  <c:v>0</c:v>
                </c:pt>
                <c:pt idx="1400">
                  <c:v>0</c:v>
                </c:pt>
                <c:pt idx="1401">
                  <c:v>0</c:v>
                </c:pt>
                <c:pt idx="1402">
                  <c:v>0</c:v>
                </c:pt>
                <c:pt idx="1403">
                  <c:v>0</c:v>
                </c:pt>
                <c:pt idx="1404">
                  <c:v>0</c:v>
                </c:pt>
                <c:pt idx="1405">
                  <c:v>0</c:v>
                </c:pt>
                <c:pt idx="1406">
                  <c:v>0</c:v>
                </c:pt>
                <c:pt idx="1407">
                  <c:v>0</c:v>
                </c:pt>
                <c:pt idx="1408">
                  <c:v>0</c:v>
                </c:pt>
                <c:pt idx="1409">
                  <c:v>0</c:v>
                </c:pt>
                <c:pt idx="1410">
                  <c:v>0</c:v>
                </c:pt>
                <c:pt idx="1411">
                  <c:v>0</c:v>
                </c:pt>
                <c:pt idx="1412">
                  <c:v>0</c:v>
                </c:pt>
                <c:pt idx="1413">
                  <c:v>0</c:v>
                </c:pt>
                <c:pt idx="1414">
                  <c:v>0</c:v>
                </c:pt>
                <c:pt idx="1415">
                  <c:v>0</c:v>
                </c:pt>
                <c:pt idx="1416">
                  <c:v>0</c:v>
                </c:pt>
                <c:pt idx="1417">
                  <c:v>0</c:v>
                </c:pt>
                <c:pt idx="1418">
                  <c:v>0</c:v>
                </c:pt>
                <c:pt idx="1419">
                  <c:v>0</c:v>
                </c:pt>
                <c:pt idx="1420">
                  <c:v>0</c:v>
                </c:pt>
                <c:pt idx="1421">
                  <c:v>0</c:v>
                </c:pt>
                <c:pt idx="1422">
                  <c:v>0</c:v>
                </c:pt>
                <c:pt idx="1423">
                  <c:v>0</c:v>
                </c:pt>
                <c:pt idx="1424">
                  <c:v>0</c:v>
                </c:pt>
                <c:pt idx="1425">
                  <c:v>0</c:v>
                </c:pt>
                <c:pt idx="1426">
                  <c:v>0</c:v>
                </c:pt>
                <c:pt idx="1427">
                  <c:v>0</c:v>
                </c:pt>
                <c:pt idx="1428">
                  <c:v>0</c:v>
                </c:pt>
                <c:pt idx="1429">
                  <c:v>0</c:v>
                </c:pt>
                <c:pt idx="1430">
                  <c:v>0</c:v>
                </c:pt>
                <c:pt idx="1431">
                  <c:v>0</c:v>
                </c:pt>
                <c:pt idx="1432">
                  <c:v>0</c:v>
                </c:pt>
                <c:pt idx="1433">
                  <c:v>0</c:v>
                </c:pt>
                <c:pt idx="1434">
                  <c:v>0</c:v>
                </c:pt>
                <c:pt idx="1435">
                  <c:v>0</c:v>
                </c:pt>
                <c:pt idx="1436">
                  <c:v>0</c:v>
                </c:pt>
                <c:pt idx="1437">
                  <c:v>0</c:v>
                </c:pt>
                <c:pt idx="1438">
                  <c:v>0</c:v>
                </c:pt>
                <c:pt idx="1439">
                  <c:v>0</c:v>
                </c:pt>
                <c:pt idx="1440">
                  <c:v>0</c:v>
                </c:pt>
                <c:pt idx="1441">
                  <c:v>0</c:v>
                </c:pt>
                <c:pt idx="1442">
                  <c:v>0</c:v>
                </c:pt>
                <c:pt idx="1443">
                  <c:v>0</c:v>
                </c:pt>
                <c:pt idx="1444">
                  <c:v>0</c:v>
                </c:pt>
                <c:pt idx="1445">
                  <c:v>0</c:v>
                </c:pt>
                <c:pt idx="1446">
                  <c:v>0</c:v>
                </c:pt>
                <c:pt idx="1447">
                  <c:v>0</c:v>
                </c:pt>
                <c:pt idx="1448">
                  <c:v>0</c:v>
                </c:pt>
                <c:pt idx="1449">
                  <c:v>0</c:v>
                </c:pt>
                <c:pt idx="1450">
                  <c:v>0</c:v>
                </c:pt>
                <c:pt idx="1451">
                  <c:v>0</c:v>
                </c:pt>
                <c:pt idx="1452">
                  <c:v>0</c:v>
                </c:pt>
                <c:pt idx="1453">
                  <c:v>0</c:v>
                </c:pt>
                <c:pt idx="1454">
                  <c:v>0</c:v>
                </c:pt>
                <c:pt idx="1455">
                  <c:v>0</c:v>
                </c:pt>
                <c:pt idx="1456">
                  <c:v>0</c:v>
                </c:pt>
                <c:pt idx="1457">
                  <c:v>0</c:v>
                </c:pt>
                <c:pt idx="1458">
                  <c:v>0</c:v>
                </c:pt>
                <c:pt idx="1459">
                  <c:v>0</c:v>
                </c:pt>
                <c:pt idx="1460">
                  <c:v>0</c:v>
                </c:pt>
                <c:pt idx="1461">
                  <c:v>0</c:v>
                </c:pt>
                <c:pt idx="1462">
                  <c:v>0</c:v>
                </c:pt>
                <c:pt idx="1463">
                  <c:v>0</c:v>
                </c:pt>
                <c:pt idx="1464">
                  <c:v>0</c:v>
                </c:pt>
                <c:pt idx="1465">
                  <c:v>0</c:v>
                </c:pt>
                <c:pt idx="1466">
                  <c:v>0</c:v>
                </c:pt>
                <c:pt idx="1467">
                  <c:v>0</c:v>
                </c:pt>
                <c:pt idx="1468">
                  <c:v>0</c:v>
                </c:pt>
                <c:pt idx="1469">
                  <c:v>0</c:v>
                </c:pt>
                <c:pt idx="1470">
                  <c:v>0</c:v>
                </c:pt>
                <c:pt idx="1471">
                  <c:v>0</c:v>
                </c:pt>
                <c:pt idx="1472">
                  <c:v>0</c:v>
                </c:pt>
                <c:pt idx="1473">
                  <c:v>0</c:v>
                </c:pt>
                <c:pt idx="1474">
                  <c:v>0</c:v>
                </c:pt>
                <c:pt idx="1475">
                  <c:v>0</c:v>
                </c:pt>
                <c:pt idx="1476">
                  <c:v>0</c:v>
                </c:pt>
                <c:pt idx="1477">
                  <c:v>0</c:v>
                </c:pt>
                <c:pt idx="1478">
                  <c:v>0</c:v>
                </c:pt>
                <c:pt idx="1479">
                  <c:v>0</c:v>
                </c:pt>
                <c:pt idx="1480">
                  <c:v>0</c:v>
                </c:pt>
                <c:pt idx="1481">
                  <c:v>0</c:v>
                </c:pt>
                <c:pt idx="1482">
                  <c:v>0</c:v>
                </c:pt>
                <c:pt idx="1483">
                  <c:v>0</c:v>
                </c:pt>
                <c:pt idx="1484">
                  <c:v>0</c:v>
                </c:pt>
                <c:pt idx="1485">
                  <c:v>0</c:v>
                </c:pt>
                <c:pt idx="1486">
                  <c:v>0</c:v>
                </c:pt>
                <c:pt idx="1487">
                  <c:v>0</c:v>
                </c:pt>
                <c:pt idx="1488">
                  <c:v>0</c:v>
                </c:pt>
                <c:pt idx="1489">
                  <c:v>0</c:v>
                </c:pt>
                <c:pt idx="1490">
                  <c:v>0</c:v>
                </c:pt>
                <c:pt idx="1491">
                  <c:v>0</c:v>
                </c:pt>
                <c:pt idx="1492">
                  <c:v>0</c:v>
                </c:pt>
                <c:pt idx="1493">
                  <c:v>0</c:v>
                </c:pt>
                <c:pt idx="1494">
                  <c:v>0</c:v>
                </c:pt>
                <c:pt idx="1495">
                  <c:v>0</c:v>
                </c:pt>
                <c:pt idx="1496">
                  <c:v>0</c:v>
                </c:pt>
                <c:pt idx="1497">
                  <c:v>0</c:v>
                </c:pt>
                <c:pt idx="1498">
                  <c:v>0</c:v>
                </c:pt>
                <c:pt idx="1499">
                  <c:v>0</c:v>
                </c:pt>
                <c:pt idx="1500">
                  <c:v>0</c:v>
                </c:pt>
                <c:pt idx="1501">
                  <c:v>0</c:v>
                </c:pt>
                <c:pt idx="1502">
                  <c:v>0</c:v>
                </c:pt>
                <c:pt idx="1503">
                  <c:v>0</c:v>
                </c:pt>
                <c:pt idx="1504">
                  <c:v>0</c:v>
                </c:pt>
                <c:pt idx="1505">
                  <c:v>0</c:v>
                </c:pt>
                <c:pt idx="1506">
                  <c:v>0</c:v>
                </c:pt>
                <c:pt idx="1507">
                  <c:v>0</c:v>
                </c:pt>
                <c:pt idx="1508">
                  <c:v>0</c:v>
                </c:pt>
                <c:pt idx="1509">
                  <c:v>0</c:v>
                </c:pt>
                <c:pt idx="1510">
                  <c:v>0</c:v>
                </c:pt>
                <c:pt idx="1511">
                  <c:v>0</c:v>
                </c:pt>
                <c:pt idx="1512">
                  <c:v>0</c:v>
                </c:pt>
                <c:pt idx="1513">
                  <c:v>0</c:v>
                </c:pt>
                <c:pt idx="1514">
                  <c:v>0</c:v>
                </c:pt>
                <c:pt idx="1515">
                  <c:v>0</c:v>
                </c:pt>
                <c:pt idx="1516">
                  <c:v>0</c:v>
                </c:pt>
                <c:pt idx="1517">
                  <c:v>0</c:v>
                </c:pt>
                <c:pt idx="1518">
                  <c:v>0</c:v>
                </c:pt>
                <c:pt idx="1519">
                  <c:v>0</c:v>
                </c:pt>
                <c:pt idx="1520">
                  <c:v>0</c:v>
                </c:pt>
                <c:pt idx="1521">
                  <c:v>0</c:v>
                </c:pt>
                <c:pt idx="1522">
                  <c:v>0</c:v>
                </c:pt>
                <c:pt idx="1523">
                  <c:v>0</c:v>
                </c:pt>
                <c:pt idx="1524">
                  <c:v>0</c:v>
                </c:pt>
                <c:pt idx="1525">
                  <c:v>0</c:v>
                </c:pt>
                <c:pt idx="1526">
                  <c:v>0</c:v>
                </c:pt>
                <c:pt idx="1527">
                  <c:v>0</c:v>
                </c:pt>
                <c:pt idx="1528">
                  <c:v>0</c:v>
                </c:pt>
                <c:pt idx="1529">
                  <c:v>0</c:v>
                </c:pt>
                <c:pt idx="1530">
                  <c:v>0</c:v>
                </c:pt>
                <c:pt idx="1531">
                  <c:v>0</c:v>
                </c:pt>
                <c:pt idx="1532">
                  <c:v>0</c:v>
                </c:pt>
                <c:pt idx="1533">
                  <c:v>0</c:v>
                </c:pt>
                <c:pt idx="1534">
                  <c:v>0</c:v>
                </c:pt>
                <c:pt idx="1535">
                  <c:v>0</c:v>
                </c:pt>
                <c:pt idx="1536">
                  <c:v>0</c:v>
                </c:pt>
                <c:pt idx="1537">
                  <c:v>0</c:v>
                </c:pt>
                <c:pt idx="1538">
                  <c:v>0</c:v>
                </c:pt>
                <c:pt idx="1539">
                  <c:v>0</c:v>
                </c:pt>
                <c:pt idx="1540">
                  <c:v>0</c:v>
                </c:pt>
                <c:pt idx="1541">
                  <c:v>0</c:v>
                </c:pt>
                <c:pt idx="1542">
                  <c:v>0</c:v>
                </c:pt>
                <c:pt idx="1543">
                  <c:v>0</c:v>
                </c:pt>
                <c:pt idx="1544">
                  <c:v>0</c:v>
                </c:pt>
                <c:pt idx="1545">
                  <c:v>0</c:v>
                </c:pt>
                <c:pt idx="1546">
                  <c:v>0</c:v>
                </c:pt>
                <c:pt idx="1547">
                  <c:v>0</c:v>
                </c:pt>
                <c:pt idx="1548">
                  <c:v>0</c:v>
                </c:pt>
                <c:pt idx="1549">
                  <c:v>0</c:v>
                </c:pt>
                <c:pt idx="1550">
                  <c:v>0</c:v>
                </c:pt>
                <c:pt idx="1551">
                  <c:v>0</c:v>
                </c:pt>
                <c:pt idx="1552">
                  <c:v>0</c:v>
                </c:pt>
                <c:pt idx="1553">
                  <c:v>0</c:v>
                </c:pt>
                <c:pt idx="1554">
                  <c:v>0</c:v>
                </c:pt>
                <c:pt idx="1555">
                  <c:v>0</c:v>
                </c:pt>
                <c:pt idx="1556">
                  <c:v>0</c:v>
                </c:pt>
                <c:pt idx="1557">
                  <c:v>0</c:v>
                </c:pt>
                <c:pt idx="1558">
                  <c:v>0</c:v>
                </c:pt>
                <c:pt idx="1559">
                  <c:v>0</c:v>
                </c:pt>
                <c:pt idx="1560">
                  <c:v>0</c:v>
                </c:pt>
                <c:pt idx="1561">
                  <c:v>0</c:v>
                </c:pt>
                <c:pt idx="1562">
                  <c:v>0</c:v>
                </c:pt>
                <c:pt idx="1563">
                  <c:v>0</c:v>
                </c:pt>
                <c:pt idx="1564">
                  <c:v>0</c:v>
                </c:pt>
                <c:pt idx="1565">
                  <c:v>0</c:v>
                </c:pt>
                <c:pt idx="1566">
                  <c:v>0</c:v>
                </c:pt>
                <c:pt idx="1567">
                  <c:v>0</c:v>
                </c:pt>
                <c:pt idx="1568">
                  <c:v>0</c:v>
                </c:pt>
                <c:pt idx="1569">
                  <c:v>0</c:v>
                </c:pt>
                <c:pt idx="1570">
                  <c:v>0</c:v>
                </c:pt>
                <c:pt idx="1571">
                  <c:v>0</c:v>
                </c:pt>
                <c:pt idx="1572">
                  <c:v>0</c:v>
                </c:pt>
                <c:pt idx="1573">
                  <c:v>0</c:v>
                </c:pt>
                <c:pt idx="1574">
                  <c:v>0</c:v>
                </c:pt>
                <c:pt idx="1575">
                  <c:v>0</c:v>
                </c:pt>
                <c:pt idx="1576">
                  <c:v>0</c:v>
                </c:pt>
                <c:pt idx="1577">
                  <c:v>0</c:v>
                </c:pt>
                <c:pt idx="1578">
                  <c:v>0</c:v>
                </c:pt>
                <c:pt idx="1579">
                  <c:v>0</c:v>
                </c:pt>
                <c:pt idx="1580">
                  <c:v>0</c:v>
                </c:pt>
                <c:pt idx="1581">
                  <c:v>0</c:v>
                </c:pt>
                <c:pt idx="1582">
                  <c:v>0</c:v>
                </c:pt>
                <c:pt idx="1583">
                  <c:v>0</c:v>
                </c:pt>
                <c:pt idx="1584">
                  <c:v>0</c:v>
                </c:pt>
                <c:pt idx="1585">
                  <c:v>0</c:v>
                </c:pt>
                <c:pt idx="1586">
                  <c:v>0</c:v>
                </c:pt>
                <c:pt idx="1587">
                  <c:v>0</c:v>
                </c:pt>
                <c:pt idx="1588">
                  <c:v>0</c:v>
                </c:pt>
                <c:pt idx="1589">
                  <c:v>0</c:v>
                </c:pt>
                <c:pt idx="1590">
                  <c:v>0</c:v>
                </c:pt>
                <c:pt idx="1591">
                  <c:v>0</c:v>
                </c:pt>
                <c:pt idx="1592">
                  <c:v>0</c:v>
                </c:pt>
                <c:pt idx="1593">
                  <c:v>0</c:v>
                </c:pt>
                <c:pt idx="1594">
                  <c:v>0</c:v>
                </c:pt>
                <c:pt idx="1595">
                  <c:v>0</c:v>
                </c:pt>
                <c:pt idx="1596">
                  <c:v>0</c:v>
                </c:pt>
                <c:pt idx="1597">
                  <c:v>0</c:v>
                </c:pt>
                <c:pt idx="1598">
                  <c:v>0</c:v>
                </c:pt>
                <c:pt idx="1599">
                  <c:v>0</c:v>
                </c:pt>
                <c:pt idx="1600">
                  <c:v>0</c:v>
                </c:pt>
                <c:pt idx="1601">
                  <c:v>0</c:v>
                </c:pt>
                <c:pt idx="1602">
                  <c:v>0</c:v>
                </c:pt>
                <c:pt idx="1603">
                  <c:v>0</c:v>
                </c:pt>
                <c:pt idx="1604">
                  <c:v>0</c:v>
                </c:pt>
                <c:pt idx="1605">
                  <c:v>0</c:v>
                </c:pt>
                <c:pt idx="1606">
                  <c:v>0</c:v>
                </c:pt>
                <c:pt idx="1607">
                  <c:v>0</c:v>
                </c:pt>
                <c:pt idx="1608">
                  <c:v>0</c:v>
                </c:pt>
                <c:pt idx="1609">
                  <c:v>0</c:v>
                </c:pt>
                <c:pt idx="1610">
                  <c:v>0</c:v>
                </c:pt>
                <c:pt idx="1611">
                  <c:v>0</c:v>
                </c:pt>
                <c:pt idx="1612">
                  <c:v>0</c:v>
                </c:pt>
                <c:pt idx="1613">
                  <c:v>0</c:v>
                </c:pt>
                <c:pt idx="1614">
                  <c:v>0</c:v>
                </c:pt>
                <c:pt idx="1615">
                  <c:v>0</c:v>
                </c:pt>
                <c:pt idx="1616">
                  <c:v>0</c:v>
                </c:pt>
                <c:pt idx="1617">
                  <c:v>0</c:v>
                </c:pt>
                <c:pt idx="1618">
                  <c:v>0</c:v>
                </c:pt>
                <c:pt idx="1619">
                  <c:v>0</c:v>
                </c:pt>
                <c:pt idx="1620">
                  <c:v>0</c:v>
                </c:pt>
                <c:pt idx="1621">
                  <c:v>0</c:v>
                </c:pt>
                <c:pt idx="1622">
                  <c:v>0</c:v>
                </c:pt>
                <c:pt idx="1623">
                  <c:v>0</c:v>
                </c:pt>
                <c:pt idx="1624">
                  <c:v>0</c:v>
                </c:pt>
                <c:pt idx="1625">
                  <c:v>0</c:v>
                </c:pt>
                <c:pt idx="1626">
                  <c:v>0</c:v>
                </c:pt>
                <c:pt idx="1627">
                  <c:v>0</c:v>
                </c:pt>
                <c:pt idx="1628">
                  <c:v>0</c:v>
                </c:pt>
                <c:pt idx="1629">
                  <c:v>0</c:v>
                </c:pt>
                <c:pt idx="1630">
                  <c:v>0</c:v>
                </c:pt>
                <c:pt idx="1631">
                  <c:v>0</c:v>
                </c:pt>
                <c:pt idx="1632">
                  <c:v>0</c:v>
                </c:pt>
                <c:pt idx="1633">
                  <c:v>0</c:v>
                </c:pt>
                <c:pt idx="1634">
                  <c:v>0</c:v>
                </c:pt>
                <c:pt idx="1635">
                  <c:v>0</c:v>
                </c:pt>
                <c:pt idx="1636">
                  <c:v>0</c:v>
                </c:pt>
                <c:pt idx="1637">
                  <c:v>0</c:v>
                </c:pt>
                <c:pt idx="1638">
                  <c:v>0</c:v>
                </c:pt>
                <c:pt idx="1639">
                  <c:v>0</c:v>
                </c:pt>
                <c:pt idx="1640">
                  <c:v>0</c:v>
                </c:pt>
                <c:pt idx="1641">
                  <c:v>0</c:v>
                </c:pt>
                <c:pt idx="1642">
                  <c:v>0</c:v>
                </c:pt>
                <c:pt idx="1643">
                  <c:v>92.966002182314924</c:v>
                </c:pt>
                <c:pt idx="1644">
                  <c:v>185.90368601978324</c:v>
                </c:pt>
                <c:pt idx="1645">
                  <c:v>278.78474179360046</c:v>
                </c:pt>
                <c:pt idx="1646">
                  <c:v>371.58087703441896</c:v>
                </c:pt>
                <c:pt idx="1647">
                  <c:v>464.26382514050795</c:v>
                </c:pt>
                <c:pt idx="1648">
                  <c:v>556.80535398803443</c:v>
                </c:pt>
                <c:pt idx="1649">
                  <c:v>649.17727453084171</c:v>
                </c:pt>
                <c:pt idx="1650">
                  <c:v>741.35144938710539</c:v>
                </c:pt>
                <c:pt idx="1651">
                  <c:v>741.35144938710539</c:v>
                </c:pt>
                <c:pt idx="1652">
                  <c:v>741.35144938710539</c:v>
                </c:pt>
                <c:pt idx="1653">
                  <c:v>741.35144938710539</c:v>
                </c:pt>
                <c:pt idx="1654">
                  <c:v>741.35144938710539</c:v>
                </c:pt>
                <c:pt idx="1655">
                  <c:v>741.35144938710539</c:v>
                </c:pt>
                <c:pt idx="1656">
                  <c:v>741.35144938710539</c:v>
                </c:pt>
                <c:pt idx="1657">
                  <c:v>741.35144938710539</c:v>
                </c:pt>
                <c:pt idx="1658">
                  <c:v>741.35144938710539</c:v>
                </c:pt>
                <c:pt idx="1659">
                  <c:v>741.35144938710539</c:v>
                </c:pt>
                <c:pt idx="1660">
                  <c:v>741.35144938710539</c:v>
                </c:pt>
                <c:pt idx="1661">
                  <c:v>649.17727453084171</c:v>
                </c:pt>
                <c:pt idx="1662">
                  <c:v>556.80535398803443</c:v>
                </c:pt>
                <c:pt idx="1663">
                  <c:v>464.26382514050795</c:v>
                </c:pt>
                <c:pt idx="1664">
                  <c:v>371.58087703441896</c:v>
                </c:pt>
                <c:pt idx="1665">
                  <c:v>278.78474179360046</c:v>
                </c:pt>
                <c:pt idx="1666">
                  <c:v>185.90368601978324</c:v>
                </c:pt>
                <c:pt idx="1667">
                  <c:v>92.966002182314924</c:v>
                </c:pt>
                <c:pt idx="1668">
                  <c:v>0</c:v>
                </c:pt>
                <c:pt idx="1669">
                  <c:v>0</c:v>
                </c:pt>
                <c:pt idx="1670">
                  <c:v>0</c:v>
                </c:pt>
                <c:pt idx="1671">
                  <c:v>0</c:v>
                </c:pt>
                <c:pt idx="1672">
                  <c:v>-92.966002182314924</c:v>
                </c:pt>
                <c:pt idx="1673">
                  <c:v>-185.90368601978324</c:v>
                </c:pt>
                <c:pt idx="1674">
                  <c:v>-278.78474179360046</c:v>
                </c:pt>
                <c:pt idx="1675">
                  <c:v>-371.58087703441896</c:v>
                </c:pt>
                <c:pt idx="1676">
                  <c:v>-464.26382514050795</c:v>
                </c:pt>
                <c:pt idx="1677">
                  <c:v>-556.80535398803443</c:v>
                </c:pt>
                <c:pt idx="1678">
                  <c:v>-649.17727453084171</c:v>
                </c:pt>
                <c:pt idx="1679">
                  <c:v>-741.35144938710539</c:v>
                </c:pt>
                <c:pt idx="1680">
                  <c:v>-741.35144938710539</c:v>
                </c:pt>
                <c:pt idx="1681">
                  <c:v>-741.35144938710539</c:v>
                </c:pt>
                <c:pt idx="1682">
                  <c:v>-741.35144938710539</c:v>
                </c:pt>
                <c:pt idx="1683">
                  <c:v>-741.35144938710539</c:v>
                </c:pt>
                <c:pt idx="1684">
                  <c:v>-741.35144938710539</c:v>
                </c:pt>
                <c:pt idx="1685">
                  <c:v>-741.35144938710539</c:v>
                </c:pt>
                <c:pt idx="1686">
                  <c:v>-741.35144938710539</c:v>
                </c:pt>
                <c:pt idx="1687">
                  <c:v>-741.35144938710539</c:v>
                </c:pt>
                <c:pt idx="1688">
                  <c:v>-741.35144938710539</c:v>
                </c:pt>
                <c:pt idx="1689">
                  <c:v>-741.35144938710539</c:v>
                </c:pt>
                <c:pt idx="1690">
                  <c:v>-649.17727453084171</c:v>
                </c:pt>
                <c:pt idx="1691">
                  <c:v>-556.80535398803443</c:v>
                </c:pt>
                <c:pt idx="1692">
                  <c:v>-464.26382514050795</c:v>
                </c:pt>
                <c:pt idx="1693">
                  <c:v>-371.58087703441896</c:v>
                </c:pt>
                <c:pt idx="1694">
                  <c:v>-278.78474179360046</c:v>
                </c:pt>
                <c:pt idx="1695">
                  <c:v>-185.90368601978324</c:v>
                </c:pt>
                <c:pt idx="1696">
                  <c:v>-92.966002182314924</c:v>
                </c:pt>
                <c:pt idx="1697">
                  <c:v>0</c:v>
                </c:pt>
                <c:pt idx="1698">
                  <c:v>0</c:v>
                </c:pt>
                <c:pt idx="1699">
                  <c:v>0</c:v>
                </c:pt>
                <c:pt idx="1700">
                  <c:v>0</c:v>
                </c:pt>
                <c:pt idx="1701">
                  <c:v>0</c:v>
                </c:pt>
                <c:pt idx="1702">
                  <c:v>0</c:v>
                </c:pt>
                <c:pt idx="1703">
                  <c:v>0</c:v>
                </c:pt>
                <c:pt idx="1704">
                  <c:v>0</c:v>
                </c:pt>
                <c:pt idx="1705">
                  <c:v>0</c:v>
                </c:pt>
                <c:pt idx="1706">
                  <c:v>0</c:v>
                </c:pt>
                <c:pt idx="1707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32F6-4DF6-A0E2-A3C9EDD4E906}"/>
            </c:ext>
          </c:extLst>
        </c:ser>
        <c:ser>
          <c:idx val="3"/>
          <c:order val="3"/>
          <c:tx>
            <c:strRef>
              <c:f>Track!$G$1</c:f>
              <c:strCache>
                <c:ptCount val="1"/>
                <c:pt idx="0">
                  <c:v>AccelForce (N)</c:v>
                </c:pt>
              </c:strCache>
            </c:strRef>
          </c:tx>
          <c:spPr>
            <a:ln w="28575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cat>
            <c:numRef>
              <c:f>Track!$M$2:$M$1709</c:f>
              <c:numCache>
                <c:formatCode>General</c:formatCode>
                <c:ptCount val="1708"/>
                <c:pt idx="0">
                  <c:v>0.86792209205486393</c:v>
                </c:pt>
                <c:pt idx="1">
                  <c:v>1.2275230233476591</c:v>
                </c:pt>
                <c:pt idx="2">
                  <c:v>1.4974973139155292</c:v>
                </c:pt>
                <c:pt idx="3">
                  <c:v>1.7179670729680567</c:v>
                </c:pt>
                <c:pt idx="4">
                  <c:v>1.90777857154112</c:v>
                </c:pt>
                <c:pt idx="5">
                  <c:v>2.0757950595720627</c:v>
                </c:pt>
                <c:pt idx="6">
                  <c:v>2.2323528443896103</c:v>
                </c:pt>
                <c:pt idx="7">
                  <c:v>2.3842393446214274</c:v>
                </c:pt>
                <c:pt idx="8">
                  <c:v>2.5317990640356318</c:v>
                </c:pt>
                <c:pt idx="9">
                  <c:v>2.6752846276101838</c:v>
                </c:pt>
                <c:pt idx="10">
                  <c:v>2.8149070465653683</c:v>
                </c:pt>
                <c:pt idx="11">
                  <c:v>2.9508445553162757</c:v>
                </c:pt>
                <c:pt idx="12">
                  <c:v>3.0832726177789254</c:v>
                </c:pt>
                <c:pt idx="13">
                  <c:v>3.2123616793168486</c:v>
                </c:pt>
                <c:pt idx="14">
                  <c:v>3.3383149965756127</c:v>
                </c:pt>
                <c:pt idx="15">
                  <c:v>3.4613191129183685</c:v>
                </c:pt>
                <c:pt idx="16">
                  <c:v>3.581551953667347</c:v>
                </c:pt>
                <c:pt idx="17">
                  <c:v>3.6992160635319893</c:v>
                </c:pt>
                <c:pt idx="18">
                  <c:v>3.8144902722557812</c:v>
                </c:pt>
                <c:pt idx="19">
                  <c:v>3.927533409657594</c:v>
                </c:pt>
                <c:pt idx="20">
                  <c:v>4.0384808824343992</c:v>
                </c:pt>
                <c:pt idx="21">
                  <c:v>4.1474547432418456</c:v>
                </c:pt>
                <c:pt idx="22">
                  <c:v>4.2545626630838296</c:v>
                </c:pt>
                <c:pt idx="23">
                  <c:v>4.3598973291565501</c:v>
                </c:pt>
                <c:pt idx="24">
                  <c:v>4.463544193042102</c:v>
                </c:pt>
                <c:pt idx="25">
                  <c:v>4.5655794215303391</c:v>
                </c:pt>
                <c:pt idx="26">
                  <c:v>4.6660738285927232</c:v>
                </c:pt>
                <c:pt idx="27">
                  <c:v>4.7650955396392707</c:v>
                </c:pt>
                <c:pt idx="28">
                  <c:v>4.8627079363823338</c:v>
                </c:pt>
                <c:pt idx="29">
                  <c:v>4.9589699577412647</c:v>
                </c:pt>
                <c:pt idx="30">
                  <c:v>5.0539311841522379</c:v>
                </c:pt>
                <c:pt idx="31">
                  <c:v>5.1476313959149049</c:v>
                </c:pt>
                <c:pt idx="32">
                  <c:v>5.2401151807893367</c:v>
                </c:pt>
                <c:pt idx="33">
                  <c:v>5.3314248785549943</c:v>
                </c:pt>
                <c:pt idx="34">
                  <c:v>5.4215948300317196</c:v>
                </c:pt>
                <c:pt idx="35">
                  <c:v>5.5106632951625585</c:v>
                </c:pt>
                <c:pt idx="36">
                  <c:v>5.5986666910101057</c:v>
                </c:pt>
                <c:pt idx="37">
                  <c:v>5.6856393980716193</c:v>
                </c:pt>
                <c:pt idx="38">
                  <c:v>5.7716070157087884</c:v>
                </c:pt>
                <c:pt idx="39">
                  <c:v>5.8569562708891585</c:v>
                </c:pt>
                <c:pt idx="40">
                  <c:v>5.9420631636667851</c:v>
                </c:pt>
                <c:pt idx="41">
                  <c:v>6.0269301896833669</c:v>
                </c:pt>
                <c:pt idx="42">
                  <c:v>6.1115598038133312</c:v>
                </c:pt>
                <c:pt idx="43">
                  <c:v>6.1959544210852515</c:v>
                </c:pt>
                <c:pt idx="44">
                  <c:v>6.2801164175766875</c:v>
                </c:pt>
                <c:pt idx="45">
                  <c:v>6.3640481312834343</c:v>
                </c:pt>
                <c:pt idx="46">
                  <c:v>6.4477518629639787</c:v>
                </c:pt>
                <c:pt idx="47">
                  <c:v>6.5312298769601167</c:v>
                </c:pt>
                <c:pt idx="48">
                  <c:v>6.6144844019944786</c:v>
                </c:pt>
                <c:pt idx="49">
                  <c:v>6.6975176319458063</c:v>
                </c:pt>
                <c:pt idx="50">
                  <c:v>6.7803317266026513</c:v>
                </c:pt>
                <c:pt idx="51">
                  <c:v>6.8629288123963423</c:v>
                </c:pt>
                <c:pt idx="52">
                  <c:v>6.9453109831137905</c:v>
                </c:pt>
                <c:pt idx="53">
                  <c:v>7.0274803005909137</c:v>
                </c:pt>
                <c:pt idx="54">
                  <c:v>7.1094387953872387</c:v>
                </c:pt>
                <c:pt idx="55">
                  <c:v>7.191188467442343</c:v>
                </c:pt>
                <c:pt idx="56">
                  <c:v>7.2727312867147269</c:v>
                </c:pt>
                <c:pt idx="57">
                  <c:v>7.3540691938036566</c:v>
                </c:pt>
                <c:pt idx="58">
                  <c:v>7.4352041005545795</c:v>
                </c:pt>
                <c:pt idx="59">
                  <c:v>7.5161378906485963</c:v>
                </c:pt>
                <c:pt idx="60">
                  <c:v>7.5968724201765205</c:v>
                </c:pt>
                <c:pt idx="61">
                  <c:v>7.6774095181980027</c:v>
                </c:pt>
                <c:pt idx="62">
                  <c:v>7.7577509872862027</c:v>
                </c:pt>
                <c:pt idx="63">
                  <c:v>7.8378986040584451</c:v>
                </c:pt>
                <c:pt idx="64">
                  <c:v>7.9178541196933416</c:v>
                </c:pt>
                <c:pt idx="65">
                  <c:v>7.9976192604347256</c:v>
                </c:pt>
                <c:pt idx="66">
                  <c:v>8.0771957280828808</c:v>
                </c:pt>
                <c:pt idx="67">
                  <c:v>8.1565852004733976</c:v>
                </c:pt>
                <c:pt idx="68">
                  <c:v>8.2357893319440763</c:v>
                </c:pt>
                <c:pt idx="69">
                  <c:v>8.3148097537902057</c:v>
                </c:pt>
                <c:pt idx="70">
                  <c:v>8.3936480747085938</c:v>
                </c:pt>
                <c:pt idx="71">
                  <c:v>8.4723058812306906</c:v>
                </c:pt>
                <c:pt idx="72">
                  <c:v>8.5507847381450777</c:v>
                </c:pt>
                <c:pt idx="73">
                  <c:v>8.6290861889097368</c:v>
                </c:pt>
                <c:pt idx="74">
                  <c:v>8.7072117560542814</c:v>
                </c:pt>
                <c:pt idx="75">
                  <c:v>8.785162941572553</c:v>
                </c:pt>
                <c:pt idx="76">
                  <c:v>8.8629412273058161</c:v>
                </c:pt>
                <c:pt idx="77">
                  <c:v>8.9405480753167854</c:v>
                </c:pt>
                <c:pt idx="78">
                  <c:v>9.0179849282548297</c:v>
                </c:pt>
                <c:pt idx="79">
                  <c:v>9.095253209712574</c:v>
                </c:pt>
                <c:pt idx="80">
                  <c:v>9.1723543245741102</c:v>
                </c:pt>
                <c:pt idx="81">
                  <c:v>9.2492896593551102</c:v>
                </c:pt>
                <c:pt idx="82">
                  <c:v>9.32606058253503</c:v>
                </c:pt>
                <c:pt idx="83">
                  <c:v>9.402668444881666</c:v>
                </c:pt>
                <c:pt idx="84">
                  <c:v>9.4791145797682343</c:v>
                </c:pt>
                <c:pt idx="85">
                  <c:v>9.5554003034832213</c:v>
                </c:pt>
                <c:pt idx="86">
                  <c:v>9.6315269155331702</c:v>
                </c:pt>
                <c:pt idx="87">
                  <c:v>9.7074956989386365</c:v>
                </c:pt>
                <c:pt idx="88">
                  <c:v>9.783307920523475</c:v>
                </c:pt>
                <c:pt idx="89">
                  <c:v>9.8589648311976301</c:v>
                </c:pt>
                <c:pt idx="90">
                  <c:v>9.9344676662336511</c:v>
                </c:pt>
                <c:pt idx="91">
                  <c:v>10.009817645537055</c:v>
                </c:pt>
                <c:pt idx="92">
                  <c:v>10.085015973910723</c:v>
                </c:pt>
                <c:pt idx="93">
                  <c:v>10.160063841313491</c:v>
                </c:pt>
                <c:pt idx="94">
                  <c:v>10.234962423113091</c:v>
                </c:pt>
                <c:pt idx="95">
                  <c:v>10.309712880333594</c:v>
                </c:pt>
                <c:pt idx="96">
                  <c:v>10.363806300251989</c:v>
                </c:pt>
                <c:pt idx="97">
                  <c:v>10.438370843320468</c:v>
                </c:pt>
                <c:pt idx="98">
                  <c:v>10.512935386388948</c:v>
                </c:pt>
                <c:pt idx="99">
                  <c:v>10.587499929457428</c:v>
                </c:pt>
                <c:pt idx="100">
                  <c:v>10.662064472525907</c:v>
                </c:pt>
                <c:pt idx="101">
                  <c:v>10.736629015594387</c:v>
                </c:pt>
                <c:pt idx="102">
                  <c:v>10.811193558662866</c:v>
                </c:pt>
                <c:pt idx="103">
                  <c:v>10.885758101731346</c:v>
                </c:pt>
                <c:pt idx="104">
                  <c:v>10.960322644799826</c:v>
                </c:pt>
                <c:pt idx="105">
                  <c:v>11.034887187868305</c:v>
                </c:pt>
                <c:pt idx="106">
                  <c:v>11.109451730936785</c:v>
                </c:pt>
                <c:pt idx="107">
                  <c:v>11.184016274005264</c:v>
                </c:pt>
                <c:pt idx="108">
                  <c:v>11.258580817073744</c:v>
                </c:pt>
                <c:pt idx="109">
                  <c:v>11.333145360142224</c:v>
                </c:pt>
                <c:pt idx="110">
                  <c:v>11.407709903210703</c:v>
                </c:pt>
                <c:pt idx="111">
                  <c:v>11.482274446279183</c:v>
                </c:pt>
                <c:pt idx="112">
                  <c:v>11.556838989347662</c:v>
                </c:pt>
                <c:pt idx="113">
                  <c:v>11.631403532416142</c:v>
                </c:pt>
                <c:pt idx="114">
                  <c:v>11.705968075484622</c:v>
                </c:pt>
                <c:pt idx="115">
                  <c:v>11.780532618553101</c:v>
                </c:pt>
                <c:pt idx="116">
                  <c:v>11.855097161621581</c:v>
                </c:pt>
                <c:pt idx="117">
                  <c:v>11.92966170469006</c:v>
                </c:pt>
                <c:pt idx="118">
                  <c:v>12.00422624775854</c:v>
                </c:pt>
                <c:pt idx="119">
                  <c:v>12.07879079082702</c:v>
                </c:pt>
                <c:pt idx="120">
                  <c:v>12.153355333895499</c:v>
                </c:pt>
                <c:pt idx="121">
                  <c:v>12.227919876963979</c:v>
                </c:pt>
                <c:pt idx="122">
                  <c:v>12.302484420032458</c:v>
                </c:pt>
                <c:pt idx="123">
                  <c:v>12.377048963100938</c:v>
                </c:pt>
                <c:pt idx="124">
                  <c:v>12.451613506169418</c:v>
                </c:pt>
                <c:pt idx="125">
                  <c:v>12.526178049237897</c:v>
                </c:pt>
                <c:pt idx="126">
                  <c:v>12.600742592306377</c:v>
                </c:pt>
                <c:pt idx="127">
                  <c:v>12.675307135374856</c:v>
                </c:pt>
                <c:pt idx="128">
                  <c:v>12.749871678443336</c:v>
                </c:pt>
                <c:pt idx="129">
                  <c:v>12.824436221511816</c:v>
                </c:pt>
                <c:pt idx="130">
                  <c:v>12.899000764580295</c:v>
                </c:pt>
                <c:pt idx="131">
                  <c:v>12.973565307648775</c:v>
                </c:pt>
                <c:pt idx="132">
                  <c:v>13.048129850717254</c:v>
                </c:pt>
                <c:pt idx="133">
                  <c:v>13.122694393785734</c:v>
                </c:pt>
                <c:pt idx="134">
                  <c:v>13.197258936854213</c:v>
                </c:pt>
                <c:pt idx="135">
                  <c:v>13.271823479922693</c:v>
                </c:pt>
                <c:pt idx="136">
                  <c:v>13.346388022991173</c:v>
                </c:pt>
                <c:pt idx="137">
                  <c:v>13.420952566059652</c:v>
                </c:pt>
                <c:pt idx="138">
                  <c:v>13.495517109128132</c:v>
                </c:pt>
                <c:pt idx="139">
                  <c:v>13.570081652196611</c:v>
                </c:pt>
                <c:pt idx="140">
                  <c:v>13.644646195265091</c:v>
                </c:pt>
                <c:pt idx="141">
                  <c:v>13.719210738333571</c:v>
                </c:pt>
                <c:pt idx="142">
                  <c:v>13.79377528140205</c:v>
                </c:pt>
                <c:pt idx="143">
                  <c:v>13.86833982447053</c:v>
                </c:pt>
                <c:pt idx="144">
                  <c:v>13.942904367539009</c:v>
                </c:pt>
                <c:pt idx="145">
                  <c:v>14.017468910607489</c:v>
                </c:pt>
                <c:pt idx="146">
                  <c:v>14.092033453675969</c:v>
                </c:pt>
                <c:pt idx="147">
                  <c:v>14.166597996744448</c:v>
                </c:pt>
                <c:pt idx="148">
                  <c:v>14.241162539812928</c:v>
                </c:pt>
                <c:pt idx="149">
                  <c:v>14.315727082881407</c:v>
                </c:pt>
                <c:pt idx="150">
                  <c:v>14.390291625949887</c:v>
                </c:pt>
                <c:pt idx="151">
                  <c:v>14.464856169018367</c:v>
                </c:pt>
                <c:pt idx="152">
                  <c:v>14.539420712086846</c:v>
                </c:pt>
                <c:pt idx="153">
                  <c:v>14.613985255155326</c:v>
                </c:pt>
                <c:pt idx="154">
                  <c:v>14.688549798223805</c:v>
                </c:pt>
                <c:pt idx="155">
                  <c:v>14.763114341292285</c:v>
                </c:pt>
                <c:pt idx="156">
                  <c:v>14.837678884360765</c:v>
                </c:pt>
                <c:pt idx="157">
                  <c:v>14.912243427429244</c:v>
                </c:pt>
                <c:pt idx="158">
                  <c:v>14.986807970497724</c:v>
                </c:pt>
                <c:pt idx="159">
                  <c:v>15.061372513566203</c:v>
                </c:pt>
                <c:pt idx="160">
                  <c:v>15.135937056634683</c:v>
                </c:pt>
                <c:pt idx="161">
                  <c:v>15.210501599703163</c:v>
                </c:pt>
                <c:pt idx="162">
                  <c:v>15.285066142771642</c:v>
                </c:pt>
                <c:pt idx="163">
                  <c:v>15.359630685840122</c:v>
                </c:pt>
                <c:pt idx="164">
                  <c:v>15.434195228908601</c:v>
                </c:pt>
                <c:pt idx="165">
                  <c:v>15.508759771977081</c:v>
                </c:pt>
                <c:pt idx="166">
                  <c:v>15.58332431504556</c:v>
                </c:pt>
                <c:pt idx="167">
                  <c:v>15.65788885811404</c:v>
                </c:pt>
                <c:pt idx="168">
                  <c:v>15.73245340118252</c:v>
                </c:pt>
                <c:pt idx="169">
                  <c:v>15.807017944250999</c:v>
                </c:pt>
                <c:pt idx="170">
                  <c:v>15.881582487319479</c:v>
                </c:pt>
                <c:pt idx="171">
                  <c:v>15.956147030387958</c:v>
                </c:pt>
                <c:pt idx="172">
                  <c:v>16.03071157345644</c:v>
                </c:pt>
                <c:pt idx="173">
                  <c:v>16.105276116524919</c:v>
                </c:pt>
                <c:pt idx="174">
                  <c:v>16.179840659593399</c:v>
                </c:pt>
                <c:pt idx="175">
                  <c:v>16.254405202661879</c:v>
                </c:pt>
                <c:pt idx="176">
                  <c:v>16.328969745730358</c:v>
                </c:pt>
                <c:pt idx="177">
                  <c:v>16.403534288798838</c:v>
                </c:pt>
                <c:pt idx="178">
                  <c:v>16.478098831867317</c:v>
                </c:pt>
                <c:pt idx="179">
                  <c:v>16.552663374935797</c:v>
                </c:pt>
                <c:pt idx="180">
                  <c:v>16.627227918004277</c:v>
                </c:pt>
                <c:pt idx="181">
                  <c:v>16.701792461072756</c:v>
                </c:pt>
                <c:pt idx="182">
                  <c:v>16.776357004141236</c:v>
                </c:pt>
                <c:pt idx="183">
                  <c:v>16.850921547209715</c:v>
                </c:pt>
                <c:pt idx="184">
                  <c:v>16.925486090278195</c:v>
                </c:pt>
                <c:pt idx="185">
                  <c:v>17.000050633346675</c:v>
                </c:pt>
                <c:pt idx="186">
                  <c:v>17.074615176415154</c:v>
                </c:pt>
                <c:pt idx="187">
                  <c:v>17.149179719483634</c:v>
                </c:pt>
                <c:pt idx="188">
                  <c:v>17.223744262552113</c:v>
                </c:pt>
                <c:pt idx="189">
                  <c:v>17.298308805620593</c:v>
                </c:pt>
                <c:pt idx="190">
                  <c:v>17.372873348689073</c:v>
                </c:pt>
                <c:pt idx="191">
                  <c:v>17.447437891757552</c:v>
                </c:pt>
                <c:pt idx="192">
                  <c:v>17.522002434826032</c:v>
                </c:pt>
                <c:pt idx="193">
                  <c:v>17.596566977894511</c:v>
                </c:pt>
                <c:pt idx="194">
                  <c:v>17.671131520962991</c:v>
                </c:pt>
                <c:pt idx="195">
                  <c:v>17.74569606403147</c:v>
                </c:pt>
                <c:pt idx="196">
                  <c:v>17.82026060709995</c:v>
                </c:pt>
                <c:pt idx="197">
                  <c:v>17.89482515016843</c:v>
                </c:pt>
                <c:pt idx="198">
                  <c:v>17.969389693236909</c:v>
                </c:pt>
                <c:pt idx="199">
                  <c:v>18.043954236305389</c:v>
                </c:pt>
                <c:pt idx="200">
                  <c:v>18.118518779373868</c:v>
                </c:pt>
                <c:pt idx="201">
                  <c:v>18.193083322442348</c:v>
                </c:pt>
                <c:pt idx="202">
                  <c:v>18.267647865510828</c:v>
                </c:pt>
                <c:pt idx="203">
                  <c:v>18.342212408579307</c:v>
                </c:pt>
                <c:pt idx="204">
                  <c:v>18.416776951647787</c:v>
                </c:pt>
                <c:pt idx="205">
                  <c:v>18.491341494716266</c:v>
                </c:pt>
                <c:pt idx="206">
                  <c:v>18.565906037784746</c:v>
                </c:pt>
                <c:pt idx="207">
                  <c:v>18.640470580853226</c:v>
                </c:pt>
                <c:pt idx="208">
                  <c:v>18.715035123921705</c:v>
                </c:pt>
                <c:pt idx="209">
                  <c:v>18.789599666990185</c:v>
                </c:pt>
                <c:pt idx="210">
                  <c:v>18.864164210058664</c:v>
                </c:pt>
                <c:pt idx="211">
                  <c:v>18.938728753127144</c:v>
                </c:pt>
                <c:pt idx="212">
                  <c:v>19.013293296195624</c:v>
                </c:pt>
                <c:pt idx="213">
                  <c:v>19.087857839264103</c:v>
                </c:pt>
                <c:pt idx="214">
                  <c:v>19.162422382332583</c:v>
                </c:pt>
                <c:pt idx="215">
                  <c:v>19.236986925401062</c:v>
                </c:pt>
                <c:pt idx="216">
                  <c:v>19.311551468469542</c:v>
                </c:pt>
                <c:pt idx="217">
                  <c:v>19.386116011538022</c:v>
                </c:pt>
                <c:pt idx="218">
                  <c:v>19.460680554606501</c:v>
                </c:pt>
                <c:pt idx="219">
                  <c:v>19.535245097674981</c:v>
                </c:pt>
                <c:pt idx="220">
                  <c:v>19.60980964074346</c:v>
                </c:pt>
                <c:pt idx="221">
                  <c:v>19.68437418381194</c:v>
                </c:pt>
                <c:pt idx="222">
                  <c:v>19.75893872688042</c:v>
                </c:pt>
                <c:pt idx="223">
                  <c:v>19.833503269948899</c:v>
                </c:pt>
                <c:pt idx="224">
                  <c:v>19.908067813017379</c:v>
                </c:pt>
                <c:pt idx="225">
                  <c:v>19.982632356085858</c:v>
                </c:pt>
                <c:pt idx="226">
                  <c:v>20.057196899154338</c:v>
                </c:pt>
                <c:pt idx="227">
                  <c:v>20.131761442222817</c:v>
                </c:pt>
                <c:pt idx="228">
                  <c:v>20.206325985291297</c:v>
                </c:pt>
                <c:pt idx="229">
                  <c:v>20.280890528359777</c:v>
                </c:pt>
                <c:pt idx="230">
                  <c:v>20.355455071428256</c:v>
                </c:pt>
                <c:pt idx="231">
                  <c:v>20.430019614496736</c:v>
                </c:pt>
                <c:pt idx="232">
                  <c:v>20.504584157565215</c:v>
                </c:pt>
                <c:pt idx="233">
                  <c:v>20.579148700633695</c:v>
                </c:pt>
                <c:pt idx="234">
                  <c:v>20.653713243702175</c:v>
                </c:pt>
                <c:pt idx="235">
                  <c:v>20.728277786770654</c:v>
                </c:pt>
                <c:pt idx="236">
                  <c:v>20.802842329839134</c:v>
                </c:pt>
                <c:pt idx="237">
                  <c:v>20.877406872907613</c:v>
                </c:pt>
                <c:pt idx="238">
                  <c:v>20.951971415976093</c:v>
                </c:pt>
                <c:pt idx="239">
                  <c:v>21.026535959044573</c:v>
                </c:pt>
                <c:pt idx="240">
                  <c:v>21.101100502113052</c:v>
                </c:pt>
                <c:pt idx="241">
                  <c:v>21.175665045181532</c:v>
                </c:pt>
                <c:pt idx="242">
                  <c:v>21.250229588250011</c:v>
                </c:pt>
                <c:pt idx="243">
                  <c:v>21.324794131318491</c:v>
                </c:pt>
                <c:pt idx="244">
                  <c:v>21.399358674386971</c:v>
                </c:pt>
                <c:pt idx="245">
                  <c:v>21.47392321745545</c:v>
                </c:pt>
                <c:pt idx="246">
                  <c:v>21.54848776052393</c:v>
                </c:pt>
                <c:pt idx="247">
                  <c:v>21.623052303592409</c:v>
                </c:pt>
                <c:pt idx="248">
                  <c:v>21.697616846660889</c:v>
                </c:pt>
                <c:pt idx="249">
                  <c:v>21.772181389729369</c:v>
                </c:pt>
                <c:pt idx="250">
                  <c:v>21.846745932797848</c:v>
                </c:pt>
                <c:pt idx="251">
                  <c:v>21.921310475866328</c:v>
                </c:pt>
                <c:pt idx="252">
                  <c:v>21.995875018934807</c:v>
                </c:pt>
                <c:pt idx="253">
                  <c:v>22.070439562003287</c:v>
                </c:pt>
                <c:pt idx="254">
                  <c:v>22.145004105071767</c:v>
                </c:pt>
                <c:pt idx="255">
                  <c:v>22.219568648140246</c:v>
                </c:pt>
                <c:pt idx="256">
                  <c:v>22.294133191208726</c:v>
                </c:pt>
                <c:pt idx="257">
                  <c:v>22.368697734277205</c:v>
                </c:pt>
                <c:pt idx="258">
                  <c:v>22.443262277345685</c:v>
                </c:pt>
                <c:pt idx="259">
                  <c:v>22.517826820414165</c:v>
                </c:pt>
                <c:pt idx="260">
                  <c:v>22.592391363482644</c:v>
                </c:pt>
                <c:pt idx="261">
                  <c:v>22.666955906551124</c:v>
                </c:pt>
                <c:pt idx="262">
                  <c:v>22.741520449619603</c:v>
                </c:pt>
                <c:pt idx="263">
                  <c:v>22.816084992688083</c:v>
                </c:pt>
                <c:pt idx="264">
                  <c:v>22.890649535756562</c:v>
                </c:pt>
                <c:pt idx="265">
                  <c:v>22.965214078825042</c:v>
                </c:pt>
                <c:pt idx="266">
                  <c:v>23.039778621893522</c:v>
                </c:pt>
                <c:pt idx="267">
                  <c:v>23.114343164962001</c:v>
                </c:pt>
                <c:pt idx="268">
                  <c:v>23.188907708030481</c:v>
                </c:pt>
                <c:pt idx="269">
                  <c:v>23.26347225109896</c:v>
                </c:pt>
                <c:pt idx="270">
                  <c:v>23.33803679416744</c:v>
                </c:pt>
                <c:pt idx="271">
                  <c:v>23.41260133723592</c:v>
                </c:pt>
                <c:pt idx="272">
                  <c:v>23.487165880304399</c:v>
                </c:pt>
                <c:pt idx="273">
                  <c:v>23.561730423372879</c:v>
                </c:pt>
                <c:pt idx="274">
                  <c:v>23.636294966441358</c:v>
                </c:pt>
                <c:pt idx="275">
                  <c:v>23.710859509509838</c:v>
                </c:pt>
                <c:pt idx="276">
                  <c:v>23.785424052578318</c:v>
                </c:pt>
                <c:pt idx="277">
                  <c:v>23.859988595646797</c:v>
                </c:pt>
                <c:pt idx="278">
                  <c:v>23.934553138715277</c:v>
                </c:pt>
                <c:pt idx="279">
                  <c:v>24.009117681783756</c:v>
                </c:pt>
                <c:pt idx="280">
                  <c:v>24.084049342768523</c:v>
                </c:pt>
                <c:pt idx="281">
                  <c:v>24.159729953794574</c:v>
                </c:pt>
                <c:pt idx="282">
                  <c:v>24.236182431651109</c:v>
                </c:pt>
                <c:pt idx="283">
                  <c:v>24.313430886229877</c:v>
                </c:pt>
                <c:pt idx="284">
                  <c:v>24.391500709341763</c:v>
                </c:pt>
                <c:pt idx="285">
                  <c:v>24.470418672219299</c:v>
                </c:pt>
                <c:pt idx="286">
                  <c:v>24.550213032766496</c:v>
                </c:pt>
                <c:pt idx="287">
                  <c:v>24.630913653774059</c:v>
                </c:pt>
                <c:pt idx="288">
                  <c:v>24.712552133502239</c:v>
                </c:pt>
                <c:pt idx="289">
                  <c:v>24.795161950250492</c:v>
                </c:pt>
                <c:pt idx="290">
                  <c:v>24.878778622789774</c:v>
                </c:pt>
                <c:pt idx="291">
                  <c:v>24.963439888838103</c:v>
                </c:pt>
                <c:pt idx="292">
                  <c:v>25.049185904123359</c:v>
                </c:pt>
                <c:pt idx="293">
                  <c:v>25.136059465012426</c:v>
                </c:pt>
                <c:pt idx="294">
                  <c:v>25.224106258209066</c:v>
                </c:pt>
                <c:pt idx="295">
                  <c:v>25.313375141655136</c:v>
                </c:pt>
                <c:pt idx="296">
                  <c:v>25.403918461537685</c:v>
                </c:pt>
                <c:pt idx="297">
                  <c:v>25.495792411241471</c:v>
                </c:pt>
                <c:pt idx="298">
                  <c:v>25.589057439236694</c:v>
                </c:pt>
                <c:pt idx="299">
                  <c:v>25.683039310543954</c:v>
                </c:pt>
                <c:pt idx="300">
                  <c:v>25.777021181851214</c:v>
                </c:pt>
                <c:pt idx="301">
                  <c:v>25.871003053158475</c:v>
                </c:pt>
                <c:pt idx="302">
                  <c:v>25.964984924465735</c:v>
                </c:pt>
                <c:pt idx="303">
                  <c:v>26.058966795772996</c:v>
                </c:pt>
                <c:pt idx="304">
                  <c:v>26.152948667080256</c:v>
                </c:pt>
                <c:pt idx="305">
                  <c:v>26.246930538387517</c:v>
                </c:pt>
                <c:pt idx="306">
                  <c:v>26.340912409694777</c:v>
                </c:pt>
                <c:pt idx="307">
                  <c:v>26.434894281002038</c:v>
                </c:pt>
                <c:pt idx="308">
                  <c:v>26.528876152309298</c:v>
                </c:pt>
                <c:pt idx="309">
                  <c:v>26.622858023616558</c:v>
                </c:pt>
                <c:pt idx="310">
                  <c:v>26.716839894923819</c:v>
                </c:pt>
                <c:pt idx="311">
                  <c:v>26.810821766231079</c:v>
                </c:pt>
                <c:pt idx="312">
                  <c:v>26.90480363753834</c:v>
                </c:pt>
                <c:pt idx="313">
                  <c:v>26.9987855088456</c:v>
                </c:pt>
                <c:pt idx="314">
                  <c:v>27.092767380152861</c:v>
                </c:pt>
                <c:pt idx="315">
                  <c:v>27.186749251460121</c:v>
                </c:pt>
                <c:pt idx="316">
                  <c:v>27.280731122767381</c:v>
                </c:pt>
                <c:pt idx="317">
                  <c:v>27.374712994074642</c:v>
                </c:pt>
                <c:pt idx="318">
                  <c:v>27.468694865381902</c:v>
                </c:pt>
                <c:pt idx="319">
                  <c:v>27.562676736689163</c:v>
                </c:pt>
                <c:pt idx="320">
                  <c:v>27.656658607996423</c:v>
                </c:pt>
                <c:pt idx="321">
                  <c:v>27.750640479303684</c:v>
                </c:pt>
                <c:pt idx="322">
                  <c:v>27.844622350610944</c:v>
                </c:pt>
                <c:pt idx="323">
                  <c:v>27.938604221918204</c:v>
                </c:pt>
                <c:pt idx="324">
                  <c:v>28.032586093225465</c:v>
                </c:pt>
                <c:pt idx="325">
                  <c:v>28.126567964532725</c:v>
                </c:pt>
                <c:pt idx="326">
                  <c:v>28.220549835839986</c:v>
                </c:pt>
                <c:pt idx="327">
                  <c:v>28.314531707147246</c:v>
                </c:pt>
                <c:pt idx="328">
                  <c:v>28.408513578454507</c:v>
                </c:pt>
                <c:pt idx="329">
                  <c:v>28.502495449761767</c:v>
                </c:pt>
                <c:pt idx="330">
                  <c:v>28.596477321069028</c:v>
                </c:pt>
                <c:pt idx="331">
                  <c:v>28.690459192376288</c:v>
                </c:pt>
                <c:pt idx="332">
                  <c:v>28.784441063683548</c:v>
                </c:pt>
                <c:pt idx="333">
                  <c:v>28.878422934990809</c:v>
                </c:pt>
                <c:pt idx="334">
                  <c:v>28.972404806298069</c:v>
                </c:pt>
                <c:pt idx="335">
                  <c:v>29.06638667760533</c:v>
                </c:pt>
                <c:pt idx="336">
                  <c:v>29.16036854891259</c:v>
                </c:pt>
                <c:pt idx="337">
                  <c:v>29.254350420219851</c:v>
                </c:pt>
                <c:pt idx="338">
                  <c:v>29.348332291527111</c:v>
                </c:pt>
                <c:pt idx="339">
                  <c:v>29.442314162834371</c:v>
                </c:pt>
                <c:pt idx="340">
                  <c:v>29.536296034141632</c:v>
                </c:pt>
                <c:pt idx="341">
                  <c:v>29.630277905448892</c:v>
                </c:pt>
                <c:pt idx="342">
                  <c:v>29.724259776756153</c:v>
                </c:pt>
                <c:pt idx="343">
                  <c:v>29.818241648063413</c:v>
                </c:pt>
                <c:pt idx="344">
                  <c:v>29.912223519370674</c:v>
                </c:pt>
                <c:pt idx="345">
                  <c:v>30.006205390677934</c:v>
                </c:pt>
                <c:pt idx="346">
                  <c:v>30.100187261985194</c:v>
                </c:pt>
                <c:pt idx="347">
                  <c:v>30.194169133292455</c:v>
                </c:pt>
                <c:pt idx="348">
                  <c:v>30.288151004599715</c:v>
                </c:pt>
                <c:pt idx="349">
                  <c:v>30.382132875906976</c:v>
                </c:pt>
                <c:pt idx="350">
                  <c:v>30.476114747214236</c:v>
                </c:pt>
                <c:pt idx="351">
                  <c:v>30.570096618521497</c:v>
                </c:pt>
                <c:pt idx="352">
                  <c:v>30.664078489828757</c:v>
                </c:pt>
                <c:pt idx="353">
                  <c:v>30.758060361136017</c:v>
                </c:pt>
                <c:pt idx="354">
                  <c:v>30.852042232443278</c:v>
                </c:pt>
                <c:pt idx="355">
                  <c:v>30.946024103750538</c:v>
                </c:pt>
                <c:pt idx="356">
                  <c:v>31.040005975057799</c:v>
                </c:pt>
                <c:pt idx="357">
                  <c:v>31.133987846365059</c:v>
                </c:pt>
                <c:pt idx="358">
                  <c:v>31.22796971767232</c:v>
                </c:pt>
                <c:pt idx="359">
                  <c:v>31.32195158897958</c:v>
                </c:pt>
                <c:pt idx="360">
                  <c:v>31.415933460286841</c:v>
                </c:pt>
                <c:pt idx="361">
                  <c:v>31.509915331594101</c:v>
                </c:pt>
                <c:pt idx="362">
                  <c:v>31.603897202901361</c:v>
                </c:pt>
                <c:pt idx="363">
                  <c:v>31.697879074208622</c:v>
                </c:pt>
                <c:pt idx="364">
                  <c:v>31.791860945515882</c:v>
                </c:pt>
                <c:pt idx="365">
                  <c:v>31.885842816823143</c:v>
                </c:pt>
                <c:pt idx="366">
                  <c:v>31.979824688130403</c:v>
                </c:pt>
                <c:pt idx="367">
                  <c:v>32.073806559437664</c:v>
                </c:pt>
                <c:pt idx="368">
                  <c:v>32.167788430744928</c:v>
                </c:pt>
                <c:pt idx="369">
                  <c:v>32.261770302052192</c:v>
                </c:pt>
                <c:pt idx="370">
                  <c:v>32.355752173359456</c:v>
                </c:pt>
                <c:pt idx="371">
                  <c:v>32.44973404466672</c:v>
                </c:pt>
                <c:pt idx="372">
                  <c:v>32.543715915973983</c:v>
                </c:pt>
                <c:pt idx="373">
                  <c:v>32.637697787281247</c:v>
                </c:pt>
                <c:pt idx="374">
                  <c:v>32.731679658588511</c:v>
                </c:pt>
                <c:pt idx="375">
                  <c:v>32.825661529895775</c:v>
                </c:pt>
                <c:pt idx="376">
                  <c:v>32.919643401203039</c:v>
                </c:pt>
                <c:pt idx="377">
                  <c:v>33.013625272510303</c:v>
                </c:pt>
                <c:pt idx="378">
                  <c:v>33.107607143817567</c:v>
                </c:pt>
                <c:pt idx="379">
                  <c:v>33.201589015124831</c:v>
                </c:pt>
                <c:pt idx="380">
                  <c:v>33.295570886432095</c:v>
                </c:pt>
                <c:pt idx="381">
                  <c:v>33.389552757739359</c:v>
                </c:pt>
                <c:pt idx="382">
                  <c:v>33.483534629046623</c:v>
                </c:pt>
                <c:pt idx="383">
                  <c:v>33.577516500353887</c:v>
                </c:pt>
                <c:pt idx="384">
                  <c:v>33.671498371661151</c:v>
                </c:pt>
                <c:pt idx="385">
                  <c:v>33.765480242968415</c:v>
                </c:pt>
                <c:pt idx="386">
                  <c:v>33.859462114275679</c:v>
                </c:pt>
                <c:pt idx="387">
                  <c:v>33.953443985582943</c:v>
                </c:pt>
                <c:pt idx="388">
                  <c:v>34.047425856890207</c:v>
                </c:pt>
                <c:pt idx="389">
                  <c:v>34.141407728197471</c:v>
                </c:pt>
                <c:pt idx="390">
                  <c:v>34.235389599504735</c:v>
                </c:pt>
                <c:pt idx="391">
                  <c:v>34.329371470811999</c:v>
                </c:pt>
                <c:pt idx="392">
                  <c:v>34.423353342119263</c:v>
                </c:pt>
                <c:pt idx="393">
                  <c:v>34.517335213426527</c:v>
                </c:pt>
                <c:pt idx="394">
                  <c:v>34.611317084733791</c:v>
                </c:pt>
                <c:pt idx="395">
                  <c:v>34.705298956041055</c:v>
                </c:pt>
                <c:pt idx="396">
                  <c:v>34.799280827348319</c:v>
                </c:pt>
                <c:pt idx="397">
                  <c:v>34.893262698655583</c:v>
                </c:pt>
                <c:pt idx="398">
                  <c:v>34.987244569962847</c:v>
                </c:pt>
                <c:pt idx="399">
                  <c:v>35.081226441270111</c:v>
                </c:pt>
                <c:pt idx="400">
                  <c:v>35.175208312577375</c:v>
                </c:pt>
                <c:pt idx="401">
                  <c:v>35.269190183884639</c:v>
                </c:pt>
                <c:pt idx="402">
                  <c:v>35.363172055191903</c:v>
                </c:pt>
                <c:pt idx="403">
                  <c:v>35.457153926499167</c:v>
                </c:pt>
                <c:pt idx="404">
                  <c:v>35.551135797806431</c:v>
                </c:pt>
                <c:pt idx="405">
                  <c:v>35.645117669113695</c:v>
                </c:pt>
                <c:pt idx="406">
                  <c:v>35.739099540420959</c:v>
                </c:pt>
                <c:pt idx="407">
                  <c:v>35.833081411728223</c:v>
                </c:pt>
                <c:pt idx="408">
                  <c:v>35.927063283035487</c:v>
                </c:pt>
                <c:pt idx="409">
                  <c:v>36.021045154342751</c:v>
                </c:pt>
                <c:pt idx="410">
                  <c:v>36.115027025650015</c:v>
                </c:pt>
                <c:pt idx="411">
                  <c:v>36.209008896957279</c:v>
                </c:pt>
                <c:pt idx="412">
                  <c:v>36.302990768264543</c:v>
                </c:pt>
                <c:pt idx="413">
                  <c:v>36.396972639571807</c:v>
                </c:pt>
                <c:pt idx="414">
                  <c:v>36.490954510879071</c:v>
                </c:pt>
                <c:pt idx="415">
                  <c:v>36.584936382186335</c:v>
                </c:pt>
                <c:pt idx="416">
                  <c:v>36.678918253493599</c:v>
                </c:pt>
                <c:pt idx="417">
                  <c:v>36.772900124800863</c:v>
                </c:pt>
                <c:pt idx="418">
                  <c:v>36.866881996108127</c:v>
                </c:pt>
                <c:pt idx="419">
                  <c:v>36.960863867415391</c:v>
                </c:pt>
                <c:pt idx="420">
                  <c:v>37.054845738722655</c:v>
                </c:pt>
                <c:pt idx="421">
                  <c:v>37.148827610029919</c:v>
                </c:pt>
                <c:pt idx="422">
                  <c:v>37.242809481337183</c:v>
                </c:pt>
                <c:pt idx="423">
                  <c:v>37.336791352644447</c:v>
                </c:pt>
                <c:pt idx="424">
                  <c:v>37.430773223951711</c:v>
                </c:pt>
                <c:pt idx="425">
                  <c:v>37.524755095258975</c:v>
                </c:pt>
                <c:pt idx="426">
                  <c:v>37.618736966566239</c:v>
                </c:pt>
                <c:pt idx="427">
                  <c:v>37.712718837873503</c:v>
                </c:pt>
                <c:pt idx="428">
                  <c:v>37.806700709180767</c:v>
                </c:pt>
                <c:pt idx="429">
                  <c:v>37.900682580488031</c:v>
                </c:pt>
                <c:pt idx="430">
                  <c:v>37.994664451795295</c:v>
                </c:pt>
                <c:pt idx="431">
                  <c:v>38.088646323102559</c:v>
                </c:pt>
                <c:pt idx="432">
                  <c:v>38.182628194409823</c:v>
                </c:pt>
                <c:pt idx="433">
                  <c:v>38.276610065717087</c:v>
                </c:pt>
                <c:pt idx="434">
                  <c:v>38.370591937024351</c:v>
                </c:pt>
                <c:pt idx="435">
                  <c:v>38.464573808331615</c:v>
                </c:pt>
                <c:pt idx="436">
                  <c:v>38.558555679638879</c:v>
                </c:pt>
                <c:pt idx="437">
                  <c:v>38.652537550946143</c:v>
                </c:pt>
                <c:pt idx="438">
                  <c:v>38.746519422253407</c:v>
                </c:pt>
                <c:pt idx="439">
                  <c:v>38.840501293560671</c:v>
                </c:pt>
                <c:pt idx="440">
                  <c:v>38.934483164867935</c:v>
                </c:pt>
                <c:pt idx="441">
                  <c:v>39.028465036175199</c:v>
                </c:pt>
                <c:pt idx="442">
                  <c:v>39.122446907482463</c:v>
                </c:pt>
                <c:pt idx="443">
                  <c:v>39.216428778789727</c:v>
                </c:pt>
                <c:pt idx="444">
                  <c:v>39.310410650096991</c:v>
                </c:pt>
                <c:pt idx="445">
                  <c:v>39.404392521404255</c:v>
                </c:pt>
                <c:pt idx="446">
                  <c:v>39.498374392711519</c:v>
                </c:pt>
                <c:pt idx="447">
                  <c:v>39.592356264018782</c:v>
                </c:pt>
                <c:pt idx="448">
                  <c:v>39.686338135326046</c:v>
                </c:pt>
                <c:pt idx="449">
                  <c:v>39.78032000663331</c:v>
                </c:pt>
                <c:pt idx="450">
                  <c:v>39.874301877940574</c:v>
                </c:pt>
                <c:pt idx="451">
                  <c:v>39.968283749247838</c:v>
                </c:pt>
                <c:pt idx="452">
                  <c:v>40.062265620555102</c:v>
                </c:pt>
                <c:pt idx="453">
                  <c:v>40.156247491862366</c:v>
                </c:pt>
                <c:pt idx="454">
                  <c:v>40.25022936316963</c:v>
                </c:pt>
                <c:pt idx="455">
                  <c:v>40.344211234476894</c:v>
                </c:pt>
                <c:pt idx="456">
                  <c:v>40.438193105784158</c:v>
                </c:pt>
                <c:pt idx="457">
                  <c:v>40.532174977091422</c:v>
                </c:pt>
                <c:pt idx="458">
                  <c:v>40.626156848398686</c:v>
                </c:pt>
                <c:pt idx="459">
                  <c:v>40.72013871970595</c:v>
                </c:pt>
                <c:pt idx="460">
                  <c:v>40.814120591013214</c:v>
                </c:pt>
                <c:pt idx="461">
                  <c:v>40.908102462320478</c:v>
                </c:pt>
                <c:pt idx="462">
                  <c:v>41.002084333627742</c:v>
                </c:pt>
                <c:pt idx="463">
                  <c:v>41.096066204935006</c:v>
                </c:pt>
                <c:pt idx="464">
                  <c:v>41.19004807624227</c:v>
                </c:pt>
                <c:pt idx="465">
                  <c:v>41.284029947549534</c:v>
                </c:pt>
                <c:pt idx="466">
                  <c:v>41.378011818856798</c:v>
                </c:pt>
                <c:pt idx="467">
                  <c:v>41.471993690164062</c:v>
                </c:pt>
                <c:pt idx="468">
                  <c:v>41.565975561471326</c:v>
                </c:pt>
                <c:pt idx="469">
                  <c:v>41.659786334133031</c:v>
                </c:pt>
                <c:pt idx="470">
                  <c:v>41.753257697604738</c:v>
                </c:pt>
                <c:pt idx="471">
                  <c:v>41.846393927109823</c:v>
                </c:pt>
                <c:pt idx="472">
                  <c:v>41.939199211799064</c:v>
                </c:pt>
                <c:pt idx="473">
                  <c:v>42.031677657147256</c:v>
                </c:pt>
                <c:pt idx="474">
                  <c:v>42.123833287264844</c:v>
                </c:pt>
                <c:pt idx="475">
                  <c:v>42.21567004712815</c:v>
                </c:pt>
                <c:pt idx="476">
                  <c:v>42.307191804731787</c:v>
                </c:pt>
                <c:pt idx="477">
                  <c:v>42.398402353166432</c:v>
                </c:pt>
                <c:pt idx="478">
                  <c:v>42.489305412625178</c:v>
                </c:pt>
                <c:pt idx="479">
                  <c:v>42.579904632341396</c:v>
                </c:pt>
                <c:pt idx="480">
                  <c:v>42.670203592460965</c:v>
                </c:pt>
                <c:pt idx="481">
                  <c:v>42.760205805851562</c:v>
                </c:pt>
                <c:pt idx="482">
                  <c:v>42.849914719851554</c:v>
                </c:pt>
                <c:pt idx="483">
                  <c:v>42.939333717960956</c:v>
                </c:pt>
                <c:pt idx="484">
                  <c:v>43.028466121476818</c:v>
                </c:pt>
                <c:pt idx="485">
                  <c:v>43.117315191075157</c:v>
                </c:pt>
                <c:pt idx="486">
                  <c:v>43.205884128341651</c:v>
                </c:pt>
                <c:pt idx="487">
                  <c:v>43.29417607725307</c:v>
                </c:pt>
                <c:pt idx="488">
                  <c:v>43.382194125611349</c:v>
                </c:pt>
                <c:pt idx="489">
                  <c:v>43.469941306432169</c:v>
                </c:pt>
                <c:pt idx="490">
                  <c:v>43.55742059928977</c:v>
                </c:pt>
                <c:pt idx="491">
                  <c:v>43.644634931619706</c:v>
                </c:pt>
                <c:pt idx="492">
                  <c:v>43.731587179981098</c:v>
                </c:pt>
                <c:pt idx="493">
                  <c:v>43.818280171279909</c:v>
                </c:pt>
                <c:pt idx="494">
                  <c:v>43.90471668395476</c:v>
                </c:pt>
                <c:pt idx="495">
                  <c:v>43.99089944912663</c:v>
                </c:pt>
                <c:pt idx="496">
                  <c:v>44.076831151713762</c:v>
                </c:pt>
                <c:pt idx="497">
                  <c:v>44.162514431513067</c:v>
                </c:pt>
                <c:pt idx="498">
                  <c:v>44.247951884249304</c:v>
                </c:pt>
                <c:pt idx="499">
                  <c:v>44.333146062593094</c:v>
                </c:pt>
                <c:pt idx="500">
                  <c:v>44.418099477148992</c:v>
                </c:pt>
                <c:pt idx="501">
                  <c:v>44.502814597414613</c:v>
                </c:pt>
                <c:pt idx="502">
                  <c:v>44.587293852711873</c:v>
                </c:pt>
                <c:pt idx="503">
                  <c:v>44.671539633091356</c:v>
                </c:pt>
                <c:pt idx="504">
                  <c:v>44.755554290210668</c:v>
                </c:pt>
                <c:pt idx="505">
                  <c:v>44.839340138187787</c:v>
                </c:pt>
                <c:pt idx="506">
                  <c:v>44.922899454430159</c:v>
                </c:pt>
                <c:pt idx="507">
                  <c:v>45.006234480440511</c:v>
                </c:pt>
                <c:pt idx="508">
                  <c:v>45.089347422600056</c:v>
                </c:pt>
                <c:pt idx="509">
                  <c:v>45.17224045292992</c:v>
                </c:pt>
                <c:pt idx="510">
                  <c:v>45.254915709831501</c:v>
                </c:pt>
                <c:pt idx="511">
                  <c:v>45.337375298806499</c:v>
                </c:pt>
                <c:pt idx="512">
                  <c:v>45.419621293157256</c:v>
                </c:pt>
                <c:pt idx="513">
                  <c:v>45.501655734668084</c:v>
                </c:pt>
                <c:pt idx="514">
                  <c:v>45.583480634268206</c:v>
                </c:pt>
                <c:pt idx="515">
                  <c:v>45.665097972676904</c:v>
                </c:pt>
                <c:pt idx="516">
                  <c:v>45.746509701031464</c:v>
                </c:pt>
                <c:pt idx="517">
                  <c:v>45.827717741498446</c:v>
                </c:pt>
                <c:pt idx="518">
                  <c:v>45.908723987868889</c:v>
                </c:pt>
                <c:pt idx="519">
                  <c:v>45.989530306137844</c:v>
                </c:pt>
                <c:pt idx="520">
                  <c:v>46.070182467861606</c:v>
                </c:pt>
                <c:pt idx="521">
                  <c:v>46.150769309827318</c:v>
                </c:pt>
                <c:pt idx="522">
                  <c:v>46.231378820016253</c:v>
                </c:pt>
                <c:pt idx="523">
                  <c:v>46.312098979712701</c:v>
                </c:pt>
                <c:pt idx="524">
                  <c:v>46.393018604122979</c:v>
                </c:pt>
                <c:pt idx="525">
                  <c:v>46.474228204079708</c:v>
                </c:pt>
                <c:pt idx="526">
                  <c:v>46.555820892498083</c:v>
                </c:pt>
                <c:pt idx="527">
                  <c:v>46.637893361636408</c:v>
                </c:pt>
                <c:pt idx="528">
                  <c:v>46.720499978457951</c:v>
                </c:pt>
                <c:pt idx="529">
                  <c:v>46.803650292279109</c:v>
                </c:pt>
                <c:pt idx="530">
                  <c:v>46.887354145910727</c:v>
                </c:pt>
                <c:pt idx="531">
                  <c:v>46.971621688485094</c:v>
                </c:pt>
                <c:pt idx="532">
                  <c:v>47.056463389013551</c:v>
                </c:pt>
                <c:pt idx="533">
                  <c:v>47.141890050726317</c:v>
                </c:pt>
                <c:pt idx="534">
                  <c:v>47.227912826250339</c:v>
                </c:pt>
                <c:pt idx="535">
                  <c:v>47.314543233685946</c:v>
                </c:pt>
                <c:pt idx="536">
                  <c:v>47.401793173648166</c:v>
                </c:pt>
                <c:pt idx="537">
                  <c:v>47.48967494734449</c:v>
                </c:pt>
                <c:pt idx="538">
                  <c:v>47.57814342863719</c:v>
                </c:pt>
                <c:pt idx="539">
                  <c:v>47.667092006493036</c:v>
                </c:pt>
                <c:pt idx="540">
                  <c:v>47.756408573139581</c:v>
                </c:pt>
                <c:pt idx="541">
                  <c:v>47.845976731836892</c:v>
                </c:pt>
                <c:pt idx="542">
                  <c:v>47.935677143067608</c:v>
                </c:pt>
                <c:pt idx="543">
                  <c:v>48.025388968026419</c:v>
                </c:pt>
                <c:pt idx="544">
                  <c:v>48.114991362058333</c:v>
                </c:pt>
                <c:pt idx="545">
                  <c:v>48.204364967439489</c:v>
                </c:pt>
                <c:pt idx="546">
                  <c:v>48.293452496168292</c:v>
                </c:pt>
                <c:pt idx="547">
                  <c:v>48.382257199506441</c:v>
                </c:pt>
                <c:pt idx="548">
                  <c:v>48.470782269862042</c:v>
                </c:pt>
                <c:pt idx="549">
                  <c:v>48.558973352568877</c:v>
                </c:pt>
                <c:pt idx="550">
                  <c:v>48.646721280621115</c:v>
                </c:pt>
                <c:pt idx="551">
                  <c:v>48.733922104384249</c:v>
                </c:pt>
                <c:pt idx="552">
                  <c:v>48.820478085530951</c:v>
                </c:pt>
                <c:pt idx="553">
                  <c:v>48.90629850913983</c:v>
                </c:pt>
                <c:pt idx="554">
                  <c:v>48.99130030251365</c:v>
                </c:pt>
                <c:pt idx="555">
                  <c:v>49.07540845876067</c:v>
                </c:pt>
                <c:pt idx="556">
                  <c:v>49.15855627168871</c:v>
                </c:pt>
                <c:pt idx="557">
                  <c:v>49.240731125242498</c:v>
                </c:pt>
                <c:pt idx="558">
                  <c:v>49.321968104478323</c:v>
                </c:pt>
                <c:pt idx="559">
                  <c:v>49.402300255997474</c:v>
                </c:pt>
                <c:pt idx="560">
                  <c:v>49.481758749780688</c:v>
                </c:pt>
                <c:pt idx="561">
                  <c:v>49.560373024876199</c:v>
                </c:pt>
                <c:pt idx="562">
                  <c:v>49.638170920867374</c:v>
                </c:pt>
                <c:pt idx="563">
                  <c:v>49.715178796780108</c:v>
                </c:pt>
                <c:pt idx="564">
                  <c:v>49.791421638865927</c:v>
                </c:pt>
                <c:pt idx="565">
                  <c:v>49.866923158506715</c:v>
                </c:pt>
                <c:pt idx="566">
                  <c:v>49.927430866814937</c:v>
                </c:pt>
                <c:pt idx="567">
                  <c:v>50.001995409883421</c:v>
                </c:pt>
                <c:pt idx="568">
                  <c:v>50.076559952951904</c:v>
                </c:pt>
                <c:pt idx="569">
                  <c:v>50.151124496020387</c:v>
                </c:pt>
                <c:pt idx="570">
                  <c:v>50.22568903908887</c:v>
                </c:pt>
                <c:pt idx="571">
                  <c:v>50.300253582157353</c:v>
                </c:pt>
                <c:pt idx="572">
                  <c:v>50.374818125225836</c:v>
                </c:pt>
                <c:pt idx="573">
                  <c:v>50.449382668294319</c:v>
                </c:pt>
                <c:pt idx="574">
                  <c:v>50.523947211362803</c:v>
                </c:pt>
                <c:pt idx="575">
                  <c:v>50.598511754431286</c:v>
                </c:pt>
                <c:pt idx="576">
                  <c:v>50.673076297499769</c:v>
                </c:pt>
                <c:pt idx="577">
                  <c:v>50.747640840568252</c:v>
                </c:pt>
                <c:pt idx="578">
                  <c:v>50.822205383636735</c:v>
                </c:pt>
                <c:pt idx="579">
                  <c:v>50.896769926705218</c:v>
                </c:pt>
                <c:pt idx="580">
                  <c:v>50.971334469773701</c:v>
                </c:pt>
                <c:pt idx="581">
                  <c:v>51.045899012842185</c:v>
                </c:pt>
                <c:pt idx="582">
                  <c:v>51.120463555910668</c:v>
                </c:pt>
                <c:pt idx="583">
                  <c:v>51.195028098979151</c:v>
                </c:pt>
                <c:pt idx="584">
                  <c:v>51.269592642047634</c:v>
                </c:pt>
                <c:pt idx="585">
                  <c:v>51.344157185116117</c:v>
                </c:pt>
                <c:pt idx="586">
                  <c:v>51.4187217281846</c:v>
                </c:pt>
                <c:pt idx="587">
                  <c:v>51.493286271253083</c:v>
                </c:pt>
                <c:pt idx="588">
                  <c:v>51.567850814321567</c:v>
                </c:pt>
                <c:pt idx="589">
                  <c:v>51.64241535739005</c:v>
                </c:pt>
                <c:pt idx="590">
                  <c:v>51.716979900458533</c:v>
                </c:pt>
                <c:pt idx="591">
                  <c:v>51.791544443527016</c:v>
                </c:pt>
                <c:pt idx="592">
                  <c:v>51.866108986595499</c:v>
                </c:pt>
                <c:pt idx="593">
                  <c:v>51.940673529663982</c:v>
                </c:pt>
                <c:pt idx="594">
                  <c:v>52.015238072732465</c:v>
                </c:pt>
                <c:pt idx="595">
                  <c:v>52.089802615800949</c:v>
                </c:pt>
                <c:pt idx="596">
                  <c:v>52.164367158869432</c:v>
                </c:pt>
                <c:pt idx="597">
                  <c:v>52.238931701937915</c:v>
                </c:pt>
                <c:pt idx="598">
                  <c:v>52.313496245006398</c:v>
                </c:pt>
                <c:pt idx="599">
                  <c:v>52.388060788074881</c:v>
                </c:pt>
                <c:pt idx="600">
                  <c:v>52.462625331143364</c:v>
                </c:pt>
                <c:pt idx="601">
                  <c:v>52.537189874211847</c:v>
                </c:pt>
                <c:pt idx="602">
                  <c:v>52.611754417280331</c:v>
                </c:pt>
                <c:pt idx="603">
                  <c:v>52.686318960348814</c:v>
                </c:pt>
                <c:pt idx="604">
                  <c:v>52.760883503417297</c:v>
                </c:pt>
                <c:pt idx="605">
                  <c:v>52.83544804648578</c:v>
                </c:pt>
                <c:pt idx="606">
                  <c:v>52.910012589554263</c:v>
                </c:pt>
                <c:pt idx="607">
                  <c:v>52.984577132622746</c:v>
                </c:pt>
                <c:pt idx="608">
                  <c:v>53.05914167569123</c:v>
                </c:pt>
                <c:pt idx="609">
                  <c:v>53.133706218759713</c:v>
                </c:pt>
                <c:pt idx="610">
                  <c:v>53.208270761828196</c:v>
                </c:pt>
                <c:pt idx="611">
                  <c:v>53.282835304896679</c:v>
                </c:pt>
                <c:pt idx="612">
                  <c:v>53.357399847965162</c:v>
                </c:pt>
                <c:pt idx="613">
                  <c:v>53.431964391033645</c:v>
                </c:pt>
                <c:pt idx="614">
                  <c:v>53.506528934102128</c:v>
                </c:pt>
                <c:pt idx="615">
                  <c:v>53.581093477170612</c:v>
                </c:pt>
                <c:pt idx="616">
                  <c:v>53.655658020239095</c:v>
                </c:pt>
                <c:pt idx="617">
                  <c:v>53.730222563307578</c:v>
                </c:pt>
                <c:pt idx="618">
                  <c:v>53.804787106376061</c:v>
                </c:pt>
                <c:pt idx="619">
                  <c:v>53.879351649444544</c:v>
                </c:pt>
                <c:pt idx="620">
                  <c:v>53.953916192513027</c:v>
                </c:pt>
                <c:pt idx="621">
                  <c:v>54.02848073558151</c:v>
                </c:pt>
                <c:pt idx="622">
                  <c:v>54.103045278649994</c:v>
                </c:pt>
                <c:pt idx="623">
                  <c:v>54.177609821718477</c:v>
                </c:pt>
                <c:pt idx="624">
                  <c:v>54.25217436478696</c:v>
                </c:pt>
                <c:pt idx="625">
                  <c:v>54.326738907855443</c:v>
                </c:pt>
                <c:pt idx="626">
                  <c:v>54.401303450923926</c:v>
                </c:pt>
                <c:pt idx="627">
                  <c:v>54.475867993992409</c:v>
                </c:pt>
                <c:pt idx="628">
                  <c:v>54.550432537060892</c:v>
                </c:pt>
                <c:pt idx="629">
                  <c:v>54.624997080129376</c:v>
                </c:pt>
                <c:pt idx="630">
                  <c:v>54.699561623197859</c:v>
                </c:pt>
                <c:pt idx="631">
                  <c:v>54.774126166266342</c:v>
                </c:pt>
                <c:pt idx="632">
                  <c:v>54.848690709334825</c:v>
                </c:pt>
                <c:pt idx="633">
                  <c:v>54.923255252403308</c:v>
                </c:pt>
                <c:pt idx="634">
                  <c:v>54.997819795471791</c:v>
                </c:pt>
                <c:pt idx="635">
                  <c:v>55.072384338540274</c:v>
                </c:pt>
                <c:pt idx="636">
                  <c:v>55.146948881608758</c:v>
                </c:pt>
                <c:pt idx="637">
                  <c:v>55.221513424677241</c:v>
                </c:pt>
                <c:pt idx="638">
                  <c:v>55.296077967745724</c:v>
                </c:pt>
                <c:pt idx="639">
                  <c:v>55.370642510814207</c:v>
                </c:pt>
                <c:pt idx="640">
                  <c:v>55.44520705388269</c:v>
                </c:pt>
                <c:pt idx="641">
                  <c:v>55.519771596951173</c:v>
                </c:pt>
                <c:pt idx="642">
                  <c:v>55.594336140019657</c:v>
                </c:pt>
                <c:pt idx="643">
                  <c:v>55.66890068308814</c:v>
                </c:pt>
                <c:pt idx="644">
                  <c:v>55.743465226156623</c:v>
                </c:pt>
                <c:pt idx="645">
                  <c:v>55.818029769225106</c:v>
                </c:pt>
                <c:pt idx="646">
                  <c:v>55.892594312293589</c:v>
                </c:pt>
                <c:pt idx="647">
                  <c:v>55.967158855362072</c:v>
                </c:pt>
                <c:pt idx="648">
                  <c:v>56.041723398430555</c:v>
                </c:pt>
                <c:pt idx="649">
                  <c:v>56.116287941499039</c:v>
                </c:pt>
                <c:pt idx="650">
                  <c:v>56.190852484567522</c:v>
                </c:pt>
                <c:pt idx="651">
                  <c:v>56.265417027636005</c:v>
                </c:pt>
                <c:pt idx="652">
                  <c:v>56.339981570704488</c:v>
                </c:pt>
                <c:pt idx="653">
                  <c:v>56.414546113772971</c:v>
                </c:pt>
                <c:pt idx="654">
                  <c:v>56.489110656841454</c:v>
                </c:pt>
                <c:pt idx="655">
                  <c:v>56.563675199909937</c:v>
                </c:pt>
                <c:pt idx="656">
                  <c:v>56.638239742978421</c:v>
                </c:pt>
                <c:pt idx="657">
                  <c:v>56.712804286046904</c:v>
                </c:pt>
                <c:pt idx="658">
                  <c:v>56.787368829115387</c:v>
                </c:pt>
                <c:pt idx="659">
                  <c:v>56.86193337218387</c:v>
                </c:pt>
                <c:pt idx="660">
                  <c:v>56.936497915252353</c:v>
                </c:pt>
                <c:pt idx="661">
                  <c:v>57.011062458320836</c:v>
                </c:pt>
                <c:pt idx="662">
                  <c:v>57.085627001389319</c:v>
                </c:pt>
                <c:pt idx="663">
                  <c:v>57.160191544457803</c:v>
                </c:pt>
                <c:pt idx="664">
                  <c:v>57.234756087526286</c:v>
                </c:pt>
                <c:pt idx="665">
                  <c:v>57.309320630594769</c:v>
                </c:pt>
                <c:pt idx="666">
                  <c:v>57.383885173663252</c:v>
                </c:pt>
                <c:pt idx="667">
                  <c:v>57.458449716731735</c:v>
                </c:pt>
                <c:pt idx="668">
                  <c:v>57.533014259800218</c:v>
                </c:pt>
                <c:pt idx="669">
                  <c:v>57.607578802868701</c:v>
                </c:pt>
                <c:pt idx="670">
                  <c:v>57.682510463853468</c:v>
                </c:pt>
                <c:pt idx="671">
                  <c:v>57.75819107487952</c:v>
                </c:pt>
                <c:pt idx="672">
                  <c:v>57.834643552736054</c:v>
                </c:pt>
                <c:pt idx="673">
                  <c:v>57.911892007314826</c:v>
                </c:pt>
                <c:pt idx="674">
                  <c:v>57.989961830426708</c:v>
                </c:pt>
                <c:pt idx="675">
                  <c:v>58.068879793304248</c:v>
                </c:pt>
                <c:pt idx="676">
                  <c:v>58.148674153851445</c:v>
                </c:pt>
                <c:pt idx="677">
                  <c:v>58.229374774859011</c:v>
                </c:pt>
                <c:pt idx="678">
                  <c:v>58.311013254587188</c:v>
                </c:pt>
                <c:pt idx="679">
                  <c:v>58.39362307133544</c:v>
                </c:pt>
                <c:pt idx="680">
                  <c:v>58.477239743874726</c:v>
                </c:pt>
                <c:pt idx="681">
                  <c:v>58.561901009923055</c:v>
                </c:pt>
                <c:pt idx="682">
                  <c:v>58.647647025208308</c:v>
                </c:pt>
                <c:pt idx="683">
                  <c:v>58.734520586097375</c:v>
                </c:pt>
                <c:pt idx="684">
                  <c:v>58.822567379294014</c:v>
                </c:pt>
                <c:pt idx="685">
                  <c:v>58.911836262740088</c:v>
                </c:pt>
                <c:pt idx="686">
                  <c:v>59.002379582622638</c:v>
                </c:pt>
                <c:pt idx="687">
                  <c:v>59.094253532326427</c:v>
                </c:pt>
                <c:pt idx="688">
                  <c:v>59.187518560321649</c:v>
                </c:pt>
                <c:pt idx="689">
                  <c:v>59.281500431628913</c:v>
                </c:pt>
                <c:pt idx="690">
                  <c:v>59.375482302936177</c:v>
                </c:pt>
                <c:pt idx="691">
                  <c:v>59.469464174243441</c:v>
                </c:pt>
                <c:pt idx="692">
                  <c:v>59.563446045550705</c:v>
                </c:pt>
                <c:pt idx="693">
                  <c:v>59.657427916857969</c:v>
                </c:pt>
                <c:pt idx="694">
                  <c:v>59.751409788165233</c:v>
                </c:pt>
                <c:pt idx="695">
                  <c:v>59.845391659472497</c:v>
                </c:pt>
                <c:pt idx="696">
                  <c:v>59.939373530779761</c:v>
                </c:pt>
                <c:pt idx="697">
                  <c:v>60.033355402087025</c:v>
                </c:pt>
                <c:pt idx="698">
                  <c:v>60.127337273394289</c:v>
                </c:pt>
                <c:pt idx="699">
                  <c:v>60.221319144701553</c:v>
                </c:pt>
                <c:pt idx="700">
                  <c:v>60.315301016008817</c:v>
                </c:pt>
                <c:pt idx="701">
                  <c:v>60.409282887316081</c:v>
                </c:pt>
                <c:pt idx="702">
                  <c:v>60.503264758623345</c:v>
                </c:pt>
                <c:pt idx="703">
                  <c:v>60.597246629930609</c:v>
                </c:pt>
                <c:pt idx="704">
                  <c:v>60.691228501237873</c:v>
                </c:pt>
                <c:pt idx="705">
                  <c:v>60.785210372545137</c:v>
                </c:pt>
                <c:pt idx="706">
                  <c:v>60.879192243852401</c:v>
                </c:pt>
                <c:pt idx="707">
                  <c:v>60.973174115159665</c:v>
                </c:pt>
                <c:pt idx="708">
                  <c:v>61.067155986466929</c:v>
                </c:pt>
                <c:pt idx="709">
                  <c:v>61.161137857774193</c:v>
                </c:pt>
                <c:pt idx="710">
                  <c:v>61.255119729081457</c:v>
                </c:pt>
                <c:pt idx="711">
                  <c:v>61.349101600388721</c:v>
                </c:pt>
                <c:pt idx="712">
                  <c:v>61.443083471695985</c:v>
                </c:pt>
                <c:pt idx="713">
                  <c:v>61.537065343003249</c:v>
                </c:pt>
                <c:pt idx="714">
                  <c:v>61.631047214310513</c:v>
                </c:pt>
                <c:pt idx="715">
                  <c:v>61.725029085617777</c:v>
                </c:pt>
                <c:pt idx="716">
                  <c:v>61.819010956925041</c:v>
                </c:pt>
                <c:pt idx="717">
                  <c:v>61.912992828232305</c:v>
                </c:pt>
                <c:pt idx="718">
                  <c:v>62.006974699539569</c:v>
                </c:pt>
                <c:pt idx="719">
                  <c:v>62.100956570846833</c:v>
                </c:pt>
                <c:pt idx="720">
                  <c:v>62.194938442154097</c:v>
                </c:pt>
                <c:pt idx="721">
                  <c:v>62.288920313461361</c:v>
                </c:pt>
                <c:pt idx="722">
                  <c:v>62.382902184768625</c:v>
                </c:pt>
                <c:pt idx="723">
                  <c:v>62.476884056075889</c:v>
                </c:pt>
                <c:pt idx="724">
                  <c:v>62.570865927383153</c:v>
                </c:pt>
                <c:pt idx="725">
                  <c:v>62.664847798690417</c:v>
                </c:pt>
                <c:pt idx="726">
                  <c:v>62.758829669997681</c:v>
                </c:pt>
                <c:pt idx="727">
                  <c:v>62.852811541304945</c:v>
                </c:pt>
                <c:pt idx="728">
                  <c:v>62.946793412612209</c:v>
                </c:pt>
                <c:pt idx="729">
                  <c:v>63.040775283919473</c:v>
                </c:pt>
                <c:pt idx="730">
                  <c:v>63.134757155226737</c:v>
                </c:pt>
                <c:pt idx="731">
                  <c:v>63.228567927888442</c:v>
                </c:pt>
                <c:pt idx="732">
                  <c:v>63.322039291360149</c:v>
                </c:pt>
                <c:pt idx="733">
                  <c:v>63.415175520865233</c:v>
                </c:pt>
                <c:pt idx="734">
                  <c:v>63.507980805554475</c:v>
                </c:pt>
                <c:pt idx="735">
                  <c:v>63.600459250902666</c:v>
                </c:pt>
                <c:pt idx="736">
                  <c:v>63.692614881020255</c:v>
                </c:pt>
                <c:pt idx="737">
                  <c:v>63.78445164088356</c:v>
                </c:pt>
                <c:pt idx="738">
                  <c:v>63.875973398487197</c:v>
                </c:pt>
                <c:pt idx="739">
                  <c:v>63.967183946921843</c:v>
                </c:pt>
                <c:pt idx="740">
                  <c:v>64.058087006380589</c:v>
                </c:pt>
                <c:pt idx="741">
                  <c:v>64.1486862260968</c:v>
                </c:pt>
                <c:pt idx="742">
                  <c:v>64.238985186216368</c:v>
                </c:pt>
                <c:pt idx="743">
                  <c:v>64.328987399606959</c:v>
                </c:pt>
                <c:pt idx="744">
                  <c:v>64.418696313606944</c:v>
                </c:pt>
                <c:pt idx="745">
                  <c:v>64.508115311716352</c:v>
                </c:pt>
                <c:pt idx="746">
                  <c:v>64.597247715232214</c:v>
                </c:pt>
                <c:pt idx="747">
                  <c:v>64.686096784830553</c:v>
                </c:pt>
                <c:pt idx="748">
                  <c:v>64.774665722097041</c:v>
                </c:pt>
                <c:pt idx="749">
                  <c:v>64.862957671008459</c:v>
                </c:pt>
                <c:pt idx="750">
                  <c:v>64.950975719366738</c:v>
                </c:pt>
                <c:pt idx="751">
                  <c:v>65.038722900187551</c:v>
                </c:pt>
                <c:pt idx="752">
                  <c:v>65.12620219304516</c:v>
                </c:pt>
                <c:pt idx="753">
                  <c:v>65.213416525375095</c:v>
                </c:pt>
                <c:pt idx="754">
                  <c:v>65.30036877373648</c:v>
                </c:pt>
                <c:pt idx="755">
                  <c:v>65.387061765035298</c:v>
                </c:pt>
                <c:pt idx="756">
                  <c:v>65.473498277710149</c:v>
                </c:pt>
                <c:pt idx="757">
                  <c:v>65.559681042882019</c:v>
                </c:pt>
                <c:pt idx="758">
                  <c:v>65.645612745469151</c:v>
                </c:pt>
                <c:pt idx="759">
                  <c:v>65.731296025268463</c:v>
                </c:pt>
                <c:pt idx="760">
                  <c:v>65.816733478004693</c:v>
                </c:pt>
                <c:pt idx="761">
                  <c:v>65.901927656348491</c:v>
                </c:pt>
                <c:pt idx="762">
                  <c:v>65.986881070904388</c:v>
                </c:pt>
                <c:pt idx="763">
                  <c:v>66.071596191170002</c:v>
                </c:pt>
                <c:pt idx="764">
                  <c:v>66.15607544646727</c:v>
                </c:pt>
                <c:pt idx="765">
                  <c:v>66.24032122684676</c:v>
                </c:pt>
                <c:pt idx="766">
                  <c:v>66.324335883966071</c:v>
                </c:pt>
                <c:pt idx="767">
                  <c:v>66.408121731943183</c:v>
                </c:pt>
                <c:pt idx="768">
                  <c:v>66.491681048185555</c:v>
                </c:pt>
                <c:pt idx="769">
                  <c:v>66.575016074195915</c:v>
                </c:pt>
                <c:pt idx="770">
                  <c:v>66.65812901635546</c:v>
                </c:pt>
                <c:pt idx="771">
                  <c:v>66.74102204668533</c:v>
                </c:pt>
                <c:pt idx="772">
                  <c:v>66.823697303586911</c:v>
                </c:pt>
                <c:pt idx="773">
                  <c:v>66.9062039211707</c:v>
                </c:pt>
                <c:pt idx="774">
                  <c:v>66.988637070836944</c:v>
                </c:pt>
                <c:pt idx="775">
                  <c:v>67.071090946321121</c:v>
                </c:pt>
                <c:pt idx="776">
                  <c:v>67.153659708837324</c:v>
                </c:pt>
                <c:pt idx="777">
                  <c:v>67.236438429837946</c:v>
                </c:pt>
                <c:pt idx="778">
                  <c:v>67.319524057920177</c:v>
                </c:pt>
                <c:pt idx="779">
                  <c:v>67.403016437720268</c:v>
                </c:pt>
                <c:pt idx="780">
                  <c:v>67.487019411544594</c:v>
                </c:pt>
                <c:pt idx="781">
                  <c:v>67.571591612794222</c:v>
                </c:pt>
                <c:pt idx="782">
                  <c:v>67.656743686757096</c:v>
                </c:pt>
                <c:pt idx="783">
                  <c:v>67.742486620920644</c:v>
                </c:pt>
                <c:pt idx="784">
                  <c:v>67.82883176062073</c:v>
                </c:pt>
                <c:pt idx="785">
                  <c:v>67.91579082562383</c:v>
                </c:pt>
                <c:pt idx="786">
                  <c:v>68.003375927711417</c:v>
                </c:pt>
                <c:pt idx="787">
                  <c:v>68.091599589341499</c:v>
                </c:pt>
                <c:pt idx="788">
                  <c:v>68.180474763469306</c:v>
                </c:pt>
                <c:pt idx="789">
                  <c:v>68.27001485461625</c:v>
                </c:pt>
                <c:pt idx="790">
                  <c:v>68.360233741284688</c:v>
                </c:pt>
                <c:pt idx="791">
                  <c:v>68.451083142149429</c:v>
                </c:pt>
                <c:pt idx="792">
                  <c:v>68.542448015906146</c:v>
                </c:pt>
                <c:pt idx="793">
                  <c:v>68.634207106831639</c:v>
                </c:pt>
                <c:pt idx="794">
                  <c:v>68.726234314160664</c:v>
                </c:pt>
                <c:pt idx="795">
                  <c:v>68.818400226045668</c:v>
                </c:pt>
                <c:pt idx="796">
                  <c:v>68.910573768888142</c:v>
                </c:pt>
                <c:pt idx="797">
                  <c:v>69.002623915049156</c:v>
                </c:pt>
                <c:pt idx="798">
                  <c:v>69.094421387937203</c:v>
                </c:pt>
                <c:pt idx="799">
                  <c:v>69.185904333154795</c:v>
                </c:pt>
                <c:pt idx="800">
                  <c:v>69.277076534641523</c:v>
                </c:pt>
                <c:pt idx="801">
                  <c:v>69.367941703683471</c:v>
                </c:pt>
                <c:pt idx="802">
                  <c:v>69.458441361722322</c:v>
                </c:pt>
                <c:pt idx="803">
                  <c:v>69.548457976201277</c:v>
                </c:pt>
                <c:pt idx="804">
                  <c:v>69.637879968370711</c:v>
                </c:pt>
                <c:pt idx="805">
                  <c:v>69.726602816310788</c:v>
                </c:pt>
                <c:pt idx="806">
                  <c:v>69.814529942483361</c:v>
                </c:pt>
                <c:pt idx="807">
                  <c:v>69.901573374109276</c:v>
                </c:pt>
                <c:pt idx="808">
                  <c:v>69.987654176170594</c:v>
                </c:pt>
                <c:pt idx="809">
                  <c:v>70.072702666959685</c:v>
                </c:pt>
                <c:pt idx="810">
                  <c:v>70.156707271022142</c:v>
                </c:pt>
                <c:pt idx="811">
                  <c:v>70.239707336588822</c:v>
                </c:pt>
                <c:pt idx="812">
                  <c:v>70.321739823511209</c:v>
                </c:pt>
                <c:pt idx="813">
                  <c:v>70.402839501168572</c:v>
                </c:pt>
                <c:pt idx="814">
                  <c:v>70.483039125785567</c:v>
                </c:pt>
                <c:pt idx="815">
                  <c:v>70.562369599719091</c:v>
                </c:pt>
                <c:pt idx="816">
                  <c:v>70.640860114905252</c:v>
                </c:pt>
                <c:pt idx="817">
                  <c:v>70.718538282349954</c:v>
                </c:pt>
                <c:pt idx="818">
                  <c:v>70.795430249287236</c:v>
                </c:pt>
                <c:pt idx="819">
                  <c:v>70.871560805410809</c:v>
                </c:pt>
                <c:pt idx="820">
                  <c:v>70.946988988638353</c:v>
                </c:pt>
                <c:pt idx="821">
                  <c:v>71.017531108744109</c:v>
                </c:pt>
                <c:pt idx="822">
                  <c:v>71.092095651812585</c:v>
                </c:pt>
                <c:pt idx="823">
                  <c:v>71.166660194881061</c:v>
                </c:pt>
                <c:pt idx="824">
                  <c:v>71.241224737949537</c:v>
                </c:pt>
                <c:pt idx="825">
                  <c:v>71.315789281018013</c:v>
                </c:pt>
                <c:pt idx="826">
                  <c:v>71.390353824086489</c:v>
                </c:pt>
                <c:pt idx="827">
                  <c:v>71.464918367154965</c:v>
                </c:pt>
                <c:pt idx="828">
                  <c:v>71.539482910223441</c:v>
                </c:pt>
                <c:pt idx="829">
                  <c:v>71.614047453291917</c:v>
                </c:pt>
                <c:pt idx="830">
                  <c:v>71.688611996360393</c:v>
                </c:pt>
                <c:pt idx="831">
                  <c:v>71.763176539428869</c:v>
                </c:pt>
                <c:pt idx="832">
                  <c:v>71.837741082497345</c:v>
                </c:pt>
                <c:pt idx="833">
                  <c:v>71.912305625565821</c:v>
                </c:pt>
                <c:pt idx="834">
                  <c:v>71.986870168634297</c:v>
                </c:pt>
                <c:pt idx="835">
                  <c:v>72.061434711702773</c:v>
                </c:pt>
                <c:pt idx="836">
                  <c:v>72.135999254771249</c:v>
                </c:pt>
                <c:pt idx="837">
                  <c:v>72.210563797839725</c:v>
                </c:pt>
                <c:pt idx="838">
                  <c:v>72.285128340908201</c:v>
                </c:pt>
                <c:pt idx="839">
                  <c:v>72.359692883976678</c:v>
                </c:pt>
                <c:pt idx="840">
                  <c:v>72.434257427045154</c:v>
                </c:pt>
                <c:pt idx="841">
                  <c:v>72.50882197011363</c:v>
                </c:pt>
                <c:pt idx="842">
                  <c:v>72.583386513182106</c:v>
                </c:pt>
                <c:pt idx="843">
                  <c:v>72.657951056250582</c:v>
                </c:pt>
                <c:pt idx="844">
                  <c:v>72.732515599319058</c:v>
                </c:pt>
                <c:pt idx="845">
                  <c:v>72.807080142387534</c:v>
                </c:pt>
                <c:pt idx="846">
                  <c:v>72.88164468545601</c:v>
                </c:pt>
                <c:pt idx="847">
                  <c:v>72.956209228524486</c:v>
                </c:pt>
                <c:pt idx="848">
                  <c:v>73.030773771592962</c:v>
                </c:pt>
                <c:pt idx="849">
                  <c:v>73.105338314661438</c:v>
                </c:pt>
                <c:pt idx="850">
                  <c:v>73.179902857729914</c:v>
                </c:pt>
                <c:pt idx="851">
                  <c:v>73.25446740079839</c:v>
                </c:pt>
                <c:pt idx="852">
                  <c:v>73.329031943866866</c:v>
                </c:pt>
                <c:pt idx="853">
                  <c:v>73.403596486935342</c:v>
                </c:pt>
                <c:pt idx="854">
                  <c:v>73.478161030003818</c:v>
                </c:pt>
                <c:pt idx="855">
                  <c:v>73.552725573072294</c:v>
                </c:pt>
                <c:pt idx="856">
                  <c:v>73.62729011614077</c:v>
                </c:pt>
                <c:pt idx="857">
                  <c:v>73.701854659209246</c:v>
                </c:pt>
                <c:pt idx="858">
                  <c:v>73.776419202277722</c:v>
                </c:pt>
                <c:pt idx="859">
                  <c:v>73.850983745346198</c:v>
                </c:pt>
                <c:pt idx="860">
                  <c:v>73.925548288414674</c:v>
                </c:pt>
                <c:pt idx="861">
                  <c:v>74.00011283148315</c:v>
                </c:pt>
                <c:pt idx="862">
                  <c:v>74.074677374551626</c:v>
                </c:pt>
                <c:pt idx="863">
                  <c:v>74.149241917620103</c:v>
                </c:pt>
                <c:pt idx="864">
                  <c:v>74.223806460688579</c:v>
                </c:pt>
                <c:pt idx="865">
                  <c:v>74.298371003757055</c:v>
                </c:pt>
                <c:pt idx="866">
                  <c:v>74.372935546825531</c:v>
                </c:pt>
                <c:pt idx="867">
                  <c:v>74.447500089894007</c:v>
                </c:pt>
                <c:pt idx="868">
                  <c:v>74.522064632962483</c:v>
                </c:pt>
                <c:pt idx="869">
                  <c:v>74.596629176030959</c:v>
                </c:pt>
                <c:pt idx="870">
                  <c:v>74.671193719099435</c:v>
                </c:pt>
                <c:pt idx="871">
                  <c:v>74.745758262167911</c:v>
                </c:pt>
                <c:pt idx="872">
                  <c:v>74.820322805236387</c:v>
                </c:pt>
                <c:pt idx="873">
                  <c:v>74.894887348304863</c:v>
                </c:pt>
                <c:pt idx="874">
                  <c:v>74.969451891373339</c:v>
                </c:pt>
                <c:pt idx="875">
                  <c:v>75.044016434441815</c:v>
                </c:pt>
                <c:pt idx="876">
                  <c:v>75.118580977510291</c:v>
                </c:pt>
                <c:pt idx="877">
                  <c:v>75.193145520578767</c:v>
                </c:pt>
                <c:pt idx="878">
                  <c:v>75.267710063647243</c:v>
                </c:pt>
                <c:pt idx="879">
                  <c:v>75.342274606715719</c:v>
                </c:pt>
                <c:pt idx="880">
                  <c:v>75.416839149784195</c:v>
                </c:pt>
                <c:pt idx="881">
                  <c:v>75.491403692852671</c:v>
                </c:pt>
                <c:pt idx="882">
                  <c:v>75.565968235921147</c:v>
                </c:pt>
                <c:pt idx="883">
                  <c:v>75.640532778989623</c:v>
                </c:pt>
                <c:pt idx="884">
                  <c:v>75.715097322058099</c:v>
                </c:pt>
                <c:pt idx="885">
                  <c:v>75.789661865126575</c:v>
                </c:pt>
                <c:pt idx="886">
                  <c:v>75.864226408195051</c:v>
                </c:pt>
                <c:pt idx="887">
                  <c:v>75.938790951263528</c:v>
                </c:pt>
                <c:pt idx="888">
                  <c:v>76.013355494332004</c:v>
                </c:pt>
                <c:pt idx="889">
                  <c:v>76.08792003740048</c:v>
                </c:pt>
                <c:pt idx="890">
                  <c:v>76.162484580468956</c:v>
                </c:pt>
                <c:pt idx="891">
                  <c:v>76.237049123537432</c:v>
                </c:pt>
                <c:pt idx="892">
                  <c:v>76.311613666605908</c:v>
                </c:pt>
                <c:pt idx="893">
                  <c:v>76.386178209674384</c:v>
                </c:pt>
                <c:pt idx="894">
                  <c:v>76.46074275274286</c:v>
                </c:pt>
                <c:pt idx="895">
                  <c:v>76.535307295811336</c:v>
                </c:pt>
                <c:pt idx="896">
                  <c:v>76.609871838879812</c:v>
                </c:pt>
                <c:pt idx="897">
                  <c:v>76.684436381948288</c:v>
                </c:pt>
                <c:pt idx="898">
                  <c:v>76.759000925016764</c:v>
                </c:pt>
                <c:pt idx="899">
                  <c:v>76.83356546808524</c:v>
                </c:pt>
                <c:pt idx="900">
                  <c:v>76.908130011153716</c:v>
                </c:pt>
                <c:pt idx="901">
                  <c:v>76.982694554222192</c:v>
                </c:pt>
                <c:pt idx="902">
                  <c:v>77.057259097290668</c:v>
                </c:pt>
                <c:pt idx="903">
                  <c:v>77.131823640359144</c:v>
                </c:pt>
                <c:pt idx="904">
                  <c:v>77.20638818342762</c:v>
                </c:pt>
                <c:pt idx="905">
                  <c:v>77.280952726496096</c:v>
                </c:pt>
                <c:pt idx="906">
                  <c:v>77.355517269564572</c:v>
                </c:pt>
                <c:pt idx="907">
                  <c:v>77.430081812633048</c:v>
                </c:pt>
                <c:pt idx="908">
                  <c:v>77.504646355701524</c:v>
                </c:pt>
                <c:pt idx="909">
                  <c:v>77.57921089877</c:v>
                </c:pt>
                <c:pt idx="910">
                  <c:v>77.653775441838476</c:v>
                </c:pt>
                <c:pt idx="911">
                  <c:v>77.728339984906953</c:v>
                </c:pt>
                <c:pt idx="912">
                  <c:v>77.802904527975429</c:v>
                </c:pt>
                <c:pt idx="913">
                  <c:v>77.877469071043905</c:v>
                </c:pt>
                <c:pt idx="914">
                  <c:v>77.952033614112381</c:v>
                </c:pt>
                <c:pt idx="915">
                  <c:v>78.026598157180857</c:v>
                </c:pt>
                <c:pt idx="916">
                  <c:v>78.101162700249333</c:v>
                </c:pt>
                <c:pt idx="917">
                  <c:v>78.175727243317809</c:v>
                </c:pt>
                <c:pt idx="918">
                  <c:v>78.250291786386285</c:v>
                </c:pt>
                <c:pt idx="919">
                  <c:v>78.324856329454761</c:v>
                </c:pt>
                <c:pt idx="920">
                  <c:v>78.399420872523237</c:v>
                </c:pt>
                <c:pt idx="921">
                  <c:v>78.473985415591713</c:v>
                </c:pt>
                <c:pt idx="922">
                  <c:v>78.548549958660189</c:v>
                </c:pt>
                <c:pt idx="923">
                  <c:v>78.623114501728665</c:v>
                </c:pt>
                <c:pt idx="924">
                  <c:v>78.697679044797141</c:v>
                </c:pt>
                <c:pt idx="925">
                  <c:v>78.772243587865617</c:v>
                </c:pt>
                <c:pt idx="926">
                  <c:v>78.846808130934093</c:v>
                </c:pt>
                <c:pt idx="927">
                  <c:v>78.921372674002569</c:v>
                </c:pt>
                <c:pt idx="928">
                  <c:v>78.995937217071045</c:v>
                </c:pt>
                <c:pt idx="929">
                  <c:v>79.070501760139521</c:v>
                </c:pt>
                <c:pt idx="930">
                  <c:v>79.145066303207997</c:v>
                </c:pt>
                <c:pt idx="931">
                  <c:v>79.219630846276473</c:v>
                </c:pt>
                <c:pt idx="932">
                  <c:v>79.294195389344949</c:v>
                </c:pt>
                <c:pt idx="933">
                  <c:v>79.368759932413425</c:v>
                </c:pt>
                <c:pt idx="934">
                  <c:v>79.443324475481901</c:v>
                </c:pt>
                <c:pt idx="935">
                  <c:v>79.517889018550378</c:v>
                </c:pt>
                <c:pt idx="936">
                  <c:v>79.592453561618854</c:v>
                </c:pt>
                <c:pt idx="937">
                  <c:v>79.66701810468733</c:v>
                </c:pt>
                <c:pt idx="938">
                  <c:v>79.741582647755806</c:v>
                </c:pt>
                <c:pt idx="939">
                  <c:v>79.816147190824282</c:v>
                </c:pt>
                <c:pt idx="940">
                  <c:v>79.890711733892758</c:v>
                </c:pt>
                <c:pt idx="941">
                  <c:v>79.965276276961234</c:v>
                </c:pt>
                <c:pt idx="942">
                  <c:v>80.03984082002971</c:v>
                </c:pt>
                <c:pt idx="943">
                  <c:v>80.114405363098186</c:v>
                </c:pt>
                <c:pt idx="944">
                  <c:v>80.188969906166662</c:v>
                </c:pt>
                <c:pt idx="945">
                  <c:v>80.263534449235138</c:v>
                </c:pt>
                <c:pt idx="946">
                  <c:v>80.338098992303614</c:v>
                </c:pt>
                <c:pt idx="947">
                  <c:v>80.41266353537209</c:v>
                </c:pt>
                <c:pt idx="948">
                  <c:v>80.487228078440566</c:v>
                </c:pt>
                <c:pt idx="949">
                  <c:v>80.561792621509042</c:v>
                </c:pt>
                <c:pt idx="950">
                  <c:v>80.636357164577518</c:v>
                </c:pt>
                <c:pt idx="951">
                  <c:v>80.710921707645994</c:v>
                </c:pt>
                <c:pt idx="952">
                  <c:v>80.78548625071447</c:v>
                </c:pt>
                <c:pt idx="953">
                  <c:v>80.860050793782946</c:v>
                </c:pt>
                <c:pt idx="954">
                  <c:v>80.934615336851422</c:v>
                </c:pt>
                <c:pt idx="955">
                  <c:v>81.009179879919898</c:v>
                </c:pt>
                <c:pt idx="956">
                  <c:v>81.083744422988374</c:v>
                </c:pt>
                <c:pt idx="957">
                  <c:v>81.15830896605685</c:v>
                </c:pt>
                <c:pt idx="958">
                  <c:v>81.232873509125326</c:v>
                </c:pt>
                <c:pt idx="959">
                  <c:v>81.307438052193802</c:v>
                </c:pt>
                <c:pt idx="960">
                  <c:v>81.382002595262279</c:v>
                </c:pt>
                <c:pt idx="961">
                  <c:v>81.456567138330755</c:v>
                </c:pt>
                <c:pt idx="962">
                  <c:v>81.531131681399231</c:v>
                </c:pt>
                <c:pt idx="963">
                  <c:v>81.605696224467707</c:v>
                </c:pt>
                <c:pt idx="964">
                  <c:v>81.680260767536183</c:v>
                </c:pt>
                <c:pt idx="965">
                  <c:v>81.754825310604659</c:v>
                </c:pt>
                <c:pt idx="966">
                  <c:v>81.829389853673135</c:v>
                </c:pt>
                <c:pt idx="967">
                  <c:v>81.903954396741611</c:v>
                </c:pt>
                <c:pt idx="968">
                  <c:v>81.978518939810087</c:v>
                </c:pt>
                <c:pt idx="969">
                  <c:v>82.053083482878563</c:v>
                </c:pt>
                <c:pt idx="970">
                  <c:v>82.127648025947039</c:v>
                </c:pt>
                <c:pt idx="971">
                  <c:v>82.202212569015515</c:v>
                </c:pt>
                <c:pt idx="972">
                  <c:v>82.276777112083991</c:v>
                </c:pt>
                <c:pt idx="973">
                  <c:v>82.351341655152467</c:v>
                </c:pt>
                <c:pt idx="974">
                  <c:v>82.425906198220943</c:v>
                </c:pt>
                <c:pt idx="975">
                  <c:v>82.500470741289419</c:v>
                </c:pt>
                <c:pt idx="976">
                  <c:v>82.575035284357895</c:v>
                </c:pt>
                <c:pt idx="977">
                  <c:v>82.649599827426371</c:v>
                </c:pt>
                <c:pt idx="978">
                  <c:v>82.724164370494847</c:v>
                </c:pt>
                <c:pt idx="979">
                  <c:v>82.798728913563323</c:v>
                </c:pt>
                <c:pt idx="980">
                  <c:v>82.873293456631799</c:v>
                </c:pt>
                <c:pt idx="981">
                  <c:v>82.947857999700275</c:v>
                </c:pt>
                <c:pt idx="982">
                  <c:v>83.022422542768751</c:v>
                </c:pt>
                <c:pt idx="983">
                  <c:v>83.096987085837227</c:v>
                </c:pt>
                <c:pt idx="984">
                  <c:v>83.171551628905704</c:v>
                </c:pt>
                <c:pt idx="985">
                  <c:v>83.24611617197418</c:v>
                </c:pt>
                <c:pt idx="986">
                  <c:v>83.320680715042656</c:v>
                </c:pt>
                <c:pt idx="987">
                  <c:v>83.395245258111132</c:v>
                </c:pt>
                <c:pt idx="988">
                  <c:v>83.469809801179608</c:v>
                </c:pt>
                <c:pt idx="989">
                  <c:v>83.544374344248084</c:v>
                </c:pt>
                <c:pt idx="990">
                  <c:v>83.61893888731656</c:v>
                </c:pt>
                <c:pt idx="991">
                  <c:v>83.693503430385036</c:v>
                </c:pt>
                <c:pt idx="992">
                  <c:v>83.768067973453512</c:v>
                </c:pt>
                <c:pt idx="993">
                  <c:v>83.842632516521988</c:v>
                </c:pt>
                <c:pt idx="994">
                  <c:v>83.917197059590464</c:v>
                </c:pt>
                <c:pt idx="995">
                  <c:v>83.99176160265894</c:v>
                </c:pt>
                <c:pt idx="996">
                  <c:v>84.066326145727416</c:v>
                </c:pt>
                <c:pt idx="997">
                  <c:v>84.140890688795892</c:v>
                </c:pt>
                <c:pt idx="998">
                  <c:v>84.215455231864368</c:v>
                </c:pt>
                <c:pt idx="999">
                  <c:v>84.290019774932844</c:v>
                </c:pt>
                <c:pt idx="1000">
                  <c:v>84.36458431800132</c:v>
                </c:pt>
                <c:pt idx="1001">
                  <c:v>84.439148861069796</c:v>
                </c:pt>
                <c:pt idx="1002">
                  <c:v>84.513713404138272</c:v>
                </c:pt>
                <c:pt idx="1003">
                  <c:v>84.588277947206748</c:v>
                </c:pt>
                <c:pt idx="1004">
                  <c:v>84.662842490275224</c:v>
                </c:pt>
                <c:pt idx="1005">
                  <c:v>84.7374070333437</c:v>
                </c:pt>
                <c:pt idx="1006">
                  <c:v>84.811971576412176</c:v>
                </c:pt>
                <c:pt idx="1007">
                  <c:v>84.886536119480652</c:v>
                </c:pt>
                <c:pt idx="1008">
                  <c:v>84.961100662549129</c:v>
                </c:pt>
                <c:pt idx="1009">
                  <c:v>85.035665205617605</c:v>
                </c:pt>
                <c:pt idx="1010">
                  <c:v>85.110229748686081</c:v>
                </c:pt>
                <c:pt idx="1011">
                  <c:v>85.184794291754557</c:v>
                </c:pt>
                <c:pt idx="1012">
                  <c:v>85.259358834823033</c:v>
                </c:pt>
                <c:pt idx="1013">
                  <c:v>85.333923377891509</c:v>
                </c:pt>
                <c:pt idx="1014">
                  <c:v>85.408487920959985</c:v>
                </c:pt>
                <c:pt idx="1015">
                  <c:v>85.483052464028461</c:v>
                </c:pt>
                <c:pt idx="1016">
                  <c:v>85.557617007096937</c:v>
                </c:pt>
                <c:pt idx="1017">
                  <c:v>85.632181550165413</c:v>
                </c:pt>
                <c:pt idx="1018">
                  <c:v>85.706746093233889</c:v>
                </c:pt>
                <c:pt idx="1019">
                  <c:v>85.781310636302365</c:v>
                </c:pt>
                <c:pt idx="1020">
                  <c:v>85.855875179370841</c:v>
                </c:pt>
                <c:pt idx="1021">
                  <c:v>85.930439722439317</c:v>
                </c:pt>
                <c:pt idx="1022">
                  <c:v>86.005004265507793</c:v>
                </c:pt>
                <c:pt idx="1023">
                  <c:v>86.079568808576269</c:v>
                </c:pt>
                <c:pt idx="1024">
                  <c:v>86.154133351644745</c:v>
                </c:pt>
                <c:pt idx="1025">
                  <c:v>86.228697894713221</c:v>
                </c:pt>
                <c:pt idx="1026">
                  <c:v>86.303262437781697</c:v>
                </c:pt>
                <c:pt idx="1027">
                  <c:v>86.377826980850173</c:v>
                </c:pt>
                <c:pt idx="1028">
                  <c:v>86.452391523918649</c:v>
                </c:pt>
                <c:pt idx="1029">
                  <c:v>86.526956066987125</c:v>
                </c:pt>
                <c:pt idx="1030">
                  <c:v>86.601520610055601</c:v>
                </c:pt>
                <c:pt idx="1031">
                  <c:v>86.676085153124077</c:v>
                </c:pt>
                <c:pt idx="1032">
                  <c:v>86.750649696192554</c:v>
                </c:pt>
                <c:pt idx="1033">
                  <c:v>86.82521423926103</c:v>
                </c:pt>
                <c:pt idx="1034">
                  <c:v>86.899778782329506</c:v>
                </c:pt>
                <c:pt idx="1035">
                  <c:v>86.974343325397982</c:v>
                </c:pt>
                <c:pt idx="1036">
                  <c:v>87.048907868466458</c:v>
                </c:pt>
                <c:pt idx="1037">
                  <c:v>87.123472411534934</c:v>
                </c:pt>
                <c:pt idx="1038">
                  <c:v>87.19803695460341</c:v>
                </c:pt>
                <c:pt idx="1039">
                  <c:v>87.272601497671886</c:v>
                </c:pt>
                <c:pt idx="1040">
                  <c:v>87.347166040740362</c:v>
                </c:pt>
                <c:pt idx="1041">
                  <c:v>87.421730583808838</c:v>
                </c:pt>
                <c:pt idx="1042">
                  <c:v>87.496295126877314</c:v>
                </c:pt>
                <c:pt idx="1043">
                  <c:v>87.57085966994579</c:v>
                </c:pt>
                <c:pt idx="1044">
                  <c:v>87.645424213014266</c:v>
                </c:pt>
                <c:pt idx="1045">
                  <c:v>87.719988756082742</c:v>
                </c:pt>
                <c:pt idx="1046">
                  <c:v>87.794553299151218</c:v>
                </c:pt>
                <c:pt idx="1047">
                  <c:v>87.869117842219694</c:v>
                </c:pt>
                <c:pt idx="1048">
                  <c:v>87.94368238528817</c:v>
                </c:pt>
                <c:pt idx="1049">
                  <c:v>88.018246928356646</c:v>
                </c:pt>
                <c:pt idx="1050">
                  <c:v>88.092811471425122</c:v>
                </c:pt>
                <c:pt idx="1051">
                  <c:v>88.167743132409882</c:v>
                </c:pt>
                <c:pt idx="1052">
                  <c:v>88.24342374343594</c:v>
                </c:pt>
                <c:pt idx="1053">
                  <c:v>88.319876221292475</c:v>
                </c:pt>
                <c:pt idx="1054">
                  <c:v>88.39712467587124</c:v>
                </c:pt>
                <c:pt idx="1055">
                  <c:v>88.475194498983129</c:v>
                </c:pt>
                <c:pt idx="1056">
                  <c:v>88.554112461860669</c:v>
                </c:pt>
                <c:pt idx="1057">
                  <c:v>88.633906822407866</c:v>
                </c:pt>
                <c:pt idx="1058">
                  <c:v>88.714607443415431</c:v>
                </c:pt>
                <c:pt idx="1059">
                  <c:v>88.796245923143616</c:v>
                </c:pt>
                <c:pt idx="1060">
                  <c:v>88.878855739891875</c:v>
                </c:pt>
                <c:pt idx="1061">
                  <c:v>88.962472412431154</c:v>
                </c:pt>
                <c:pt idx="1062">
                  <c:v>89.047133678479483</c:v>
                </c:pt>
                <c:pt idx="1063">
                  <c:v>89.132879693764735</c:v>
                </c:pt>
                <c:pt idx="1064">
                  <c:v>89.21975325465381</c:v>
                </c:pt>
                <c:pt idx="1065">
                  <c:v>89.307800047850449</c:v>
                </c:pt>
                <c:pt idx="1066">
                  <c:v>89.397068931296516</c:v>
                </c:pt>
                <c:pt idx="1067">
                  <c:v>89.487612251179073</c:v>
                </c:pt>
                <c:pt idx="1068">
                  <c:v>89.579486200882855</c:v>
                </c:pt>
                <c:pt idx="1069">
                  <c:v>89.67275122887807</c:v>
                </c:pt>
                <c:pt idx="1070">
                  <c:v>89.766733100185334</c:v>
                </c:pt>
                <c:pt idx="1071">
                  <c:v>89.860714971492598</c:v>
                </c:pt>
                <c:pt idx="1072">
                  <c:v>89.954696842799862</c:v>
                </c:pt>
                <c:pt idx="1073">
                  <c:v>90.048678714107126</c:v>
                </c:pt>
                <c:pt idx="1074">
                  <c:v>90.14266058541439</c:v>
                </c:pt>
                <c:pt idx="1075">
                  <c:v>90.236642456721654</c:v>
                </c:pt>
                <c:pt idx="1076">
                  <c:v>90.330624328028918</c:v>
                </c:pt>
                <c:pt idx="1077">
                  <c:v>90.424606199336182</c:v>
                </c:pt>
                <c:pt idx="1078">
                  <c:v>90.518588070643446</c:v>
                </c:pt>
                <c:pt idx="1079">
                  <c:v>90.61256994195071</c:v>
                </c:pt>
                <c:pt idx="1080">
                  <c:v>90.706551813257974</c:v>
                </c:pt>
                <c:pt idx="1081">
                  <c:v>90.800533684565238</c:v>
                </c:pt>
                <c:pt idx="1082">
                  <c:v>90.894515555872502</c:v>
                </c:pt>
                <c:pt idx="1083">
                  <c:v>90.988497427179766</c:v>
                </c:pt>
                <c:pt idx="1084">
                  <c:v>91.08247929848703</c:v>
                </c:pt>
                <c:pt idx="1085">
                  <c:v>91.176461169794294</c:v>
                </c:pt>
                <c:pt idx="1086">
                  <c:v>91.270443041101558</c:v>
                </c:pt>
                <c:pt idx="1087">
                  <c:v>91.364424912408822</c:v>
                </c:pt>
                <c:pt idx="1088">
                  <c:v>91.458406783716086</c:v>
                </c:pt>
                <c:pt idx="1089">
                  <c:v>91.55238865502335</c:v>
                </c:pt>
                <c:pt idx="1090">
                  <c:v>91.646370526330614</c:v>
                </c:pt>
                <c:pt idx="1091">
                  <c:v>91.740352397637878</c:v>
                </c:pt>
                <c:pt idx="1092">
                  <c:v>91.834334268945142</c:v>
                </c:pt>
                <c:pt idx="1093">
                  <c:v>91.928316140252406</c:v>
                </c:pt>
                <c:pt idx="1094">
                  <c:v>92.02229801155967</c:v>
                </c:pt>
                <c:pt idx="1095">
                  <c:v>92.116279882866934</c:v>
                </c:pt>
                <c:pt idx="1096">
                  <c:v>92.210261754174198</c:v>
                </c:pt>
                <c:pt idx="1097">
                  <c:v>92.304243625481462</c:v>
                </c:pt>
                <c:pt idx="1098">
                  <c:v>92.398225496788726</c:v>
                </c:pt>
                <c:pt idx="1099">
                  <c:v>92.49220736809599</c:v>
                </c:pt>
                <c:pt idx="1100">
                  <c:v>92.586189239403254</c:v>
                </c:pt>
                <c:pt idx="1101">
                  <c:v>92.680171110710518</c:v>
                </c:pt>
                <c:pt idx="1102">
                  <c:v>92.774152982017782</c:v>
                </c:pt>
                <c:pt idx="1103">
                  <c:v>92.868134853325046</c:v>
                </c:pt>
                <c:pt idx="1104">
                  <c:v>92.96211672463231</c:v>
                </c:pt>
                <c:pt idx="1105">
                  <c:v>93.056098595939574</c:v>
                </c:pt>
                <c:pt idx="1106">
                  <c:v>93.150080467246838</c:v>
                </c:pt>
                <c:pt idx="1107">
                  <c:v>93.244062338554102</c:v>
                </c:pt>
                <c:pt idx="1108">
                  <c:v>93.338044209861366</c:v>
                </c:pt>
                <c:pt idx="1109">
                  <c:v>93.43202608116863</c:v>
                </c:pt>
                <c:pt idx="1110">
                  <c:v>93.526007952475894</c:v>
                </c:pt>
                <c:pt idx="1111">
                  <c:v>93.619989823783158</c:v>
                </c:pt>
                <c:pt idx="1112">
                  <c:v>93.713971695090422</c:v>
                </c:pt>
                <c:pt idx="1113">
                  <c:v>93.807953566397686</c:v>
                </c:pt>
                <c:pt idx="1114">
                  <c:v>93.90193543770495</c:v>
                </c:pt>
                <c:pt idx="1115">
                  <c:v>93.995917309012214</c:v>
                </c:pt>
                <c:pt idx="1116">
                  <c:v>94.089899180319478</c:v>
                </c:pt>
                <c:pt idx="1117">
                  <c:v>94.183881051626742</c:v>
                </c:pt>
                <c:pt idx="1118">
                  <c:v>94.277862922934005</c:v>
                </c:pt>
                <c:pt idx="1119">
                  <c:v>94.371844794241269</c:v>
                </c:pt>
                <c:pt idx="1120">
                  <c:v>94.465826665548533</c:v>
                </c:pt>
                <c:pt idx="1121">
                  <c:v>94.559808536855797</c:v>
                </c:pt>
                <c:pt idx="1122">
                  <c:v>94.653790408163061</c:v>
                </c:pt>
                <c:pt idx="1123">
                  <c:v>94.747772279470325</c:v>
                </c:pt>
                <c:pt idx="1124">
                  <c:v>94.841754150777589</c:v>
                </c:pt>
                <c:pt idx="1125">
                  <c:v>94.935736022084853</c:v>
                </c:pt>
                <c:pt idx="1126">
                  <c:v>95.029717893392117</c:v>
                </c:pt>
                <c:pt idx="1127">
                  <c:v>95.123699764699381</c:v>
                </c:pt>
                <c:pt idx="1128">
                  <c:v>95.217681636006645</c:v>
                </c:pt>
                <c:pt idx="1129">
                  <c:v>95.311663507313909</c:v>
                </c:pt>
                <c:pt idx="1130">
                  <c:v>95.405645378621173</c:v>
                </c:pt>
                <c:pt idx="1131">
                  <c:v>95.499627249928437</c:v>
                </c:pt>
                <c:pt idx="1132">
                  <c:v>95.593609121235701</c:v>
                </c:pt>
                <c:pt idx="1133">
                  <c:v>95.687590992542965</c:v>
                </c:pt>
                <c:pt idx="1134">
                  <c:v>95.781572863850229</c:v>
                </c:pt>
                <c:pt idx="1135">
                  <c:v>95.875554735157493</c:v>
                </c:pt>
                <c:pt idx="1136">
                  <c:v>95.969536606464757</c:v>
                </c:pt>
                <c:pt idx="1137">
                  <c:v>96.063518477772021</c:v>
                </c:pt>
                <c:pt idx="1138">
                  <c:v>96.157500349079285</c:v>
                </c:pt>
                <c:pt idx="1139">
                  <c:v>96.251482220386549</c:v>
                </c:pt>
                <c:pt idx="1140">
                  <c:v>96.345464091693813</c:v>
                </c:pt>
                <c:pt idx="1141">
                  <c:v>96.439445963001077</c:v>
                </c:pt>
                <c:pt idx="1142">
                  <c:v>96.533427834308341</c:v>
                </c:pt>
                <c:pt idx="1143">
                  <c:v>96.627409705615605</c:v>
                </c:pt>
                <c:pt idx="1144">
                  <c:v>96.721391576922869</c:v>
                </c:pt>
                <c:pt idx="1145">
                  <c:v>96.815373448230133</c:v>
                </c:pt>
                <c:pt idx="1146">
                  <c:v>96.909355319537397</c:v>
                </c:pt>
                <c:pt idx="1147">
                  <c:v>97.003337190844661</c:v>
                </c:pt>
                <c:pt idx="1148">
                  <c:v>97.097319062151925</c:v>
                </c:pt>
                <c:pt idx="1149">
                  <c:v>97.191300933459189</c:v>
                </c:pt>
                <c:pt idx="1150">
                  <c:v>97.285282804766453</c:v>
                </c:pt>
                <c:pt idx="1151">
                  <c:v>97.379264676073717</c:v>
                </c:pt>
                <c:pt idx="1152">
                  <c:v>97.473246547380981</c:v>
                </c:pt>
                <c:pt idx="1153">
                  <c:v>97.567228418688245</c:v>
                </c:pt>
                <c:pt idx="1154">
                  <c:v>97.661210289995509</c:v>
                </c:pt>
                <c:pt idx="1155">
                  <c:v>97.755192161302773</c:v>
                </c:pt>
                <c:pt idx="1156">
                  <c:v>97.849174032610037</c:v>
                </c:pt>
                <c:pt idx="1157">
                  <c:v>97.943155903917301</c:v>
                </c:pt>
                <c:pt idx="1158">
                  <c:v>98.037137775224565</c:v>
                </c:pt>
                <c:pt idx="1159">
                  <c:v>98.131119646531829</c:v>
                </c:pt>
                <c:pt idx="1160">
                  <c:v>98.225101517839093</c:v>
                </c:pt>
                <c:pt idx="1161">
                  <c:v>98.319083389146357</c:v>
                </c:pt>
                <c:pt idx="1162">
                  <c:v>98.413065260453621</c:v>
                </c:pt>
                <c:pt idx="1163">
                  <c:v>98.507047131760885</c:v>
                </c:pt>
                <c:pt idx="1164">
                  <c:v>98.601029003068149</c:v>
                </c:pt>
                <c:pt idx="1165">
                  <c:v>98.695010874375413</c:v>
                </c:pt>
                <c:pt idx="1166">
                  <c:v>98.788992745682677</c:v>
                </c:pt>
                <c:pt idx="1167">
                  <c:v>98.882974616989941</c:v>
                </c:pt>
                <c:pt idx="1168">
                  <c:v>98.976956488297205</c:v>
                </c:pt>
                <c:pt idx="1169">
                  <c:v>99.070938359604469</c:v>
                </c:pt>
                <c:pt idx="1170">
                  <c:v>99.164920230911733</c:v>
                </c:pt>
                <c:pt idx="1171">
                  <c:v>99.258902102218997</c:v>
                </c:pt>
                <c:pt idx="1172">
                  <c:v>99.352883973526261</c:v>
                </c:pt>
                <c:pt idx="1173">
                  <c:v>99.446865844833525</c:v>
                </c:pt>
                <c:pt idx="1174">
                  <c:v>99.540847716140789</c:v>
                </c:pt>
                <c:pt idx="1175">
                  <c:v>99.634829587448053</c:v>
                </c:pt>
                <c:pt idx="1176">
                  <c:v>99.728811458755317</c:v>
                </c:pt>
                <c:pt idx="1177">
                  <c:v>99.822793330062581</c:v>
                </c:pt>
                <c:pt idx="1178">
                  <c:v>99.916775201369845</c:v>
                </c:pt>
                <c:pt idx="1179">
                  <c:v>100.01075707267711</c:v>
                </c:pt>
                <c:pt idx="1180">
                  <c:v>100.10473894398437</c:v>
                </c:pt>
                <c:pt idx="1181">
                  <c:v>100.19872081529164</c:v>
                </c:pt>
                <c:pt idx="1182">
                  <c:v>100.2927026865989</c:v>
                </c:pt>
                <c:pt idx="1183">
                  <c:v>100.38668455790616</c:v>
                </c:pt>
                <c:pt idx="1184">
                  <c:v>100.48066642921343</c:v>
                </c:pt>
                <c:pt idx="1185">
                  <c:v>100.57464830052069</c:v>
                </c:pt>
                <c:pt idx="1186">
                  <c:v>100.66863017182796</c:v>
                </c:pt>
                <c:pt idx="1187">
                  <c:v>100.76261204313522</c:v>
                </c:pt>
                <c:pt idx="1188">
                  <c:v>100.85659391444248</c:v>
                </c:pt>
                <c:pt idx="1189">
                  <c:v>100.95057578574975</c:v>
                </c:pt>
                <c:pt idx="1190">
                  <c:v>101.04455765705701</c:v>
                </c:pt>
                <c:pt idx="1191">
                  <c:v>101.13853952836428</c:v>
                </c:pt>
                <c:pt idx="1192">
                  <c:v>101.23252139967154</c:v>
                </c:pt>
                <c:pt idx="1193">
                  <c:v>101.3265032709788</c:v>
                </c:pt>
                <c:pt idx="1194">
                  <c:v>101.42048514228607</c:v>
                </c:pt>
                <c:pt idx="1195">
                  <c:v>101.51446701359333</c:v>
                </c:pt>
                <c:pt idx="1196">
                  <c:v>101.6084488849006</c:v>
                </c:pt>
                <c:pt idx="1197">
                  <c:v>101.70243075620786</c:v>
                </c:pt>
                <c:pt idx="1198">
                  <c:v>101.79641262751512</c:v>
                </c:pt>
                <c:pt idx="1199">
                  <c:v>101.89039449882239</c:v>
                </c:pt>
                <c:pt idx="1200">
                  <c:v>101.98437637012965</c:v>
                </c:pt>
                <c:pt idx="1201">
                  <c:v>102.07835824143692</c:v>
                </c:pt>
                <c:pt idx="1202">
                  <c:v>102.17234011274418</c:v>
                </c:pt>
                <c:pt idx="1203">
                  <c:v>102.26632198405144</c:v>
                </c:pt>
                <c:pt idx="1204">
                  <c:v>102.36030385535871</c:v>
                </c:pt>
                <c:pt idx="1205">
                  <c:v>102.45428572666597</c:v>
                </c:pt>
                <c:pt idx="1206">
                  <c:v>102.54826759797324</c:v>
                </c:pt>
                <c:pt idx="1207">
                  <c:v>102.6422494692805</c:v>
                </c:pt>
                <c:pt idx="1208">
                  <c:v>102.73623134058776</c:v>
                </c:pt>
                <c:pt idx="1209">
                  <c:v>102.83021321189503</c:v>
                </c:pt>
                <c:pt idx="1210">
                  <c:v>102.92419508320229</c:v>
                </c:pt>
                <c:pt idx="1211">
                  <c:v>103.01817695450956</c:v>
                </c:pt>
                <c:pt idx="1212">
                  <c:v>103.11215882581682</c:v>
                </c:pt>
                <c:pt idx="1213">
                  <c:v>103.20614069712408</c:v>
                </c:pt>
                <c:pt idx="1214">
                  <c:v>103.30012256843135</c:v>
                </c:pt>
                <c:pt idx="1215">
                  <c:v>103.39410443973861</c:v>
                </c:pt>
                <c:pt idx="1216">
                  <c:v>103.48808631104588</c:v>
                </c:pt>
                <c:pt idx="1217">
                  <c:v>103.58206818235314</c:v>
                </c:pt>
                <c:pt idx="1218">
                  <c:v>103.6760500536604</c:v>
                </c:pt>
                <c:pt idx="1219">
                  <c:v>103.77003192496767</c:v>
                </c:pt>
                <c:pt idx="1220">
                  <c:v>103.86401379627493</c:v>
                </c:pt>
                <c:pt idx="1221">
                  <c:v>103.9579956675822</c:v>
                </c:pt>
                <c:pt idx="1222">
                  <c:v>104.05197753888946</c:v>
                </c:pt>
                <c:pt idx="1223">
                  <c:v>104.14595941019672</c:v>
                </c:pt>
                <c:pt idx="1224">
                  <c:v>104.23994128150399</c:v>
                </c:pt>
                <c:pt idx="1225">
                  <c:v>104.33392315281125</c:v>
                </c:pt>
                <c:pt idx="1226">
                  <c:v>104.42790502411852</c:v>
                </c:pt>
                <c:pt idx="1227">
                  <c:v>104.52188689542578</c:v>
                </c:pt>
                <c:pt idx="1228">
                  <c:v>104.61586876673304</c:v>
                </c:pt>
                <c:pt idx="1229">
                  <c:v>104.70985063804031</c:v>
                </c:pt>
                <c:pt idx="1230">
                  <c:v>104.80383250934757</c:v>
                </c:pt>
                <c:pt idx="1231">
                  <c:v>104.89781438065484</c:v>
                </c:pt>
                <c:pt idx="1232">
                  <c:v>104.9917962519621</c:v>
                </c:pt>
                <c:pt idx="1233">
                  <c:v>105.08577812326936</c:v>
                </c:pt>
                <c:pt idx="1234">
                  <c:v>105.17975999457663</c:v>
                </c:pt>
                <c:pt idx="1235">
                  <c:v>105.27374186588389</c:v>
                </c:pt>
                <c:pt idx="1236">
                  <c:v>105.36772373719116</c:v>
                </c:pt>
                <c:pt idx="1237">
                  <c:v>105.46170560849842</c:v>
                </c:pt>
                <c:pt idx="1238">
                  <c:v>105.55568747980568</c:v>
                </c:pt>
                <c:pt idx="1239">
                  <c:v>105.64966935111295</c:v>
                </c:pt>
                <c:pt idx="1240">
                  <c:v>105.74348012377466</c:v>
                </c:pt>
                <c:pt idx="1241">
                  <c:v>105.83695148724637</c:v>
                </c:pt>
                <c:pt idx="1242">
                  <c:v>105.93008771675146</c:v>
                </c:pt>
                <c:pt idx="1243">
                  <c:v>106.02289300144069</c:v>
                </c:pt>
                <c:pt idx="1244">
                  <c:v>106.11537144678888</c:v>
                </c:pt>
                <c:pt idx="1245">
                  <c:v>106.20752707690647</c:v>
                </c:pt>
                <c:pt idx="1246">
                  <c:v>106.29936383676979</c:v>
                </c:pt>
                <c:pt idx="1247">
                  <c:v>106.39088559437343</c:v>
                </c:pt>
                <c:pt idx="1248">
                  <c:v>106.48209614280808</c:v>
                </c:pt>
                <c:pt idx="1249">
                  <c:v>106.57299920226681</c:v>
                </c:pt>
                <c:pt idx="1250">
                  <c:v>106.66359842198302</c:v>
                </c:pt>
                <c:pt idx="1251">
                  <c:v>106.75389738210259</c:v>
                </c:pt>
                <c:pt idx="1252">
                  <c:v>106.84389959549318</c:v>
                </c:pt>
                <c:pt idx="1253">
                  <c:v>106.93360850949317</c:v>
                </c:pt>
                <c:pt idx="1254">
                  <c:v>107.02302750760258</c:v>
                </c:pt>
                <c:pt idx="1255">
                  <c:v>107.11215991111844</c:v>
                </c:pt>
                <c:pt idx="1256">
                  <c:v>107.20100898071678</c:v>
                </c:pt>
                <c:pt idx="1257">
                  <c:v>107.28957791798327</c:v>
                </c:pt>
                <c:pt idx="1258">
                  <c:v>107.37786986689468</c:v>
                </c:pt>
                <c:pt idx="1259">
                  <c:v>107.46588791525296</c:v>
                </c:pt>
                <c:pt idx="1260">
                  <c:v>107.55363509607378</c:v>
                </c:pt>
                <c:pt idx="1261">
                  <c:v>107.64111438893138</c:v>
                </c:pt>
                <c:pt idx="1262">
                  <c:v>107.72832872126132</c:v>
                </c:pt>
                <c:pt idx="1263">
                  <c:v>107.81528096962271</c:v>
                </c:pt>
                <c:pt idx="1264">
                  <c:v>107.90197396092152</c:v>
                </c:pt>
                <c:pt idx="1265">
                  <c:v>107.98841047359637</c:v>
                </c:pt>
                <c:pt idx="1266">
                  <c:v>108.07459323876824</c:v>
                </c:pt>
                <c:pt idx="1267">
                  <c:v>108.16052494135538</c:v>
                </c:pt>
                <c:pt idx="1268">
                  <c:v>108.24620822115469</c:v>
                </c:pt>
                <c:pt idx="1269">
                  <c:v>108.33164567389092</c:v>
                </c:pt>
                <c:pt idx="1270">
                  <c:v>108.41683985223472</c:v>
                </c:pt>
                <c:pt idx="1271">
                  <c:v>108.50179326679061</c:v>
                </c:pt>
                <c:pt idx="1272">
                  <c:v>108.58650838705623</c:v>
                </c:pt>
                <c:pt idx="1273">
                  <c:v>108.6709876423535</c:v>
                </c:pt>
                <c:pt idx="1274">
                  <c:v>108.75523342273299</c:v>
                </c:pt>
                <c:pt idx="1275">
                  <c:v>108.8392480798523</c:v>
                </c:pt>
                <c:pt idx="1276">
                  <c:v>108.92303392782941</c:v>
                </c:pt>
                <c:pt idx="1277">
                  <c:v>109.00659324407178</c:v>
                </c:pt>
                <c:pt idx="1278">
                  <c:v>109.08992827008214</c:v>
                </c:pt>
                <c:pt idx="1279">
                  <c:v>109.17304121224169</c:v>
                </c:pt>
                <c:pt idx="1280">
                  <c:v>109.25593424257156</c:v>
                </c:pt>
                <c:pt idx="1281">
                  <c:v>109.33860949947314</c:v>
                </c:pt>
                <c:pt idx="1282">
                  <c:v>109.42106908844814</c:v>
                </c:pt>
                <c:pt idx="1283">
                  <c:v>109.50331508279889</c:v>
                </c:pt>
                <c:pt idx="1284">
                  <c:v>109.58534952430972</c:v>
                </c:pt>
                <c:pt idx="1285">
                  <c:v>109.66717442390984</c:v>
                </c:pt>
                <c:pt idx="1286">
                  <c:v>109.74879176231855</c:v>
                </c:pt>
                <c:pt idx="1287">
                  <c:v>109.8302034906731</c:v>
                </c:pt>
                <c:pt idx="1288">
                  <c:v>109.91141153114009</c:v>
                </c:pt>
                <c:pt idx="1289">
                  <c:v>109.99241777751054</c:v>
                </c:pt>
                <c:pt idx="1290">
                  <c:v>110.07322409577949</c:v>
                </c:pt>
                <c:pt idx="1291">
                  <c:v>110.15383232471051</c:v>
                </c:pt>
                <c:pt idx="1292">
                  <c:v>110.23424427638544</c:v>
                </c:pt>
                <c:pt idx="1293">
                  <c:v>110.3144617367402</c:v>
                </c:pt>
                <c:pt idx="1294">
                  <c:v>110.39452945208856</c:v>
                </c:pt>
                <c:pt idx="1295">
                  <c:v>110.47453432361765</c:v>
                </c:pt>
                <c:pt idx="1296">
                  <c:v>110.55456244158643</c:v>
                </c:pt>
                <c:pt idx="1297">
                  <c:v>110.63469989689706</c:v>
                </c:pt>
                <c:pt idx="1298">
                  <c:v>110.71503359141992</c:v>
                </c:pt>
                <c:pt idx="1299">
                  <c:v>110.7956520685111</c:v>
                </c:pt>
                <c:pt idx="1300">
                  <c:v>110.87664638618979</c:v>
                </c:pt>
                <c:pt idx="1301">
                  <c:v>110.958111057683</c:v>
                </c:pt>
                <c:pt idx="1302">
                  <c:v>111.04009915522073</c:v>
                </c:pt>
                <c:pt idx="1303">
                  <c:v>111.12261990295298</c:v>
                </c:pt>
                <c:pt idx="1304">
                  <c:v>111.20568280450262</c:v>
                </c:pt>
                <c:pt idx="1305">
                  <c:v>111.28929765500449</c:v>
                </c:pt>
                <c:pt idx="1306">
                  <c:v>111.3734745538203</c:v>
                </c:pt>
                <c:pt idx="1307">
                  <c:v>111.4582239179763</c:v>
                </c:pt>
                <c:pt idx="1308">
                  <c:v>111.54355649637466</c:v>
                </c:pt>
                <c:pt idx="1309">
                  <c:v>111.62948338483366</c:v>
                </c:pt>
                <c:pt idx="1310">
                  <c:v>111.71601604201662</c:v>
                </c:pt>
                <c:pt idx="1311">
                  <c:v>111.80316630631464</c:v>
                </c:pt>
                <c:pt idx="1312">
                  <c:v>111.89089001898151</c:v>
                </c:pt>
                <c:pt idx="1313">
                  <c:v>111.97908312520572</c:v>
                </c:pt>
                <c:pt idx="1314">
                  <c:v>112.06763628364695</c:v>
                </c:pt>
                <c:pt idx="1315">
                  <c:v>112.15643602680579</c:v>
                </c:pt>
                <c:pt idx="1316">
                  <c:v>112.24536605240294</c:v>
                </c:pt>
                <c:pt idx="1317">
                  <c:v>112.33430860693593</c:v>
                </c:pt>
                <c:pt idx="1318">
                  <c:v>112.42314591677385</c:v>
                </c:pt>
                <c:pt idx="1319">
                  <c:v>112.51176161910359</c:v>
                </c:pt>
                <c:pt idx="1320">
                  <c:v>112.6000998097044</c:v>
                </c:pt>
                <c:pt idx="1321">
                  <c:v>112.68816358570217</c:v>
                </c:pt>
                <c:pt idx="1322">
                  <c:v>112.77595598920674</c:v>
                </c:pt>
                <c:pt idx="1323">
                  <c:v>112.8634239203688</c:v>
                </c:pt>
                <c:pt idx="1324">
                  <c:v>112.95046075511749</c:v>
                </c:pt>
                <c:pt idx="1325">
                  <c:v>113.03696487122205</c:v>
                </c:pt>
                <c:pt idx="1326">
                  <c:v>113.12284060948602</c:v>
                </c:pt>
                <c:pt idx="1327">
                  <c:v>113.20799906271242</c:v>
                </c:pt>
                <c:pt idx="1328">
                  <c:v>113.29235868113882</c:v>
                </c:pt>
                <c:pt idx="1329">
                  <c:v>113.37584569195808</c:v>
                </c:pt>
                <c:pt idx="1330">
                  <c:v>113.45839433858123</c:v>
                </c:pt>
                <c:pt idx="1331">
                  <c:v>113.53999172894382</c:v>
                </c:pt>
                <c:pt idx="1332">
                  <c:v>113.62067168158033</c:v>
                </c:pt>
                <c:pt idx="1333">
                  <c:v>113.70046607755178</c:v>
                </c:pt>
                <c:pt idx="1334">
                  <c:v>113.77940501216314</c:v>
                </c:pt>
                <c:pt idx="1335">
                  <c:v>113.85751693174595</c:v>
                </c:pt>
                <c:pt idx="1336">
                  <c:v>113.93482875726441</c:v>
                </c:pt>
                <c:pt idx="1337">
                  <c:v>114.01136599626344</c:v>
                </c:pt>
                <c:pt idx="1338">
                  <c:v>114.08715284447487</c:v>
                </c:pt>
                <c:pt idx="1339">
                  <c:v>114.16221227822584</c:v>
                </c:pt>
                <c:pt idx="1340">
                  <c:v>114.1767416496499</c:v>
                </c:pt>
                <c:pt idx="1341">
                  <c:v>114.25130619271837</c:v>
                </c:pt>
                <c:pt idx="1342">
                  <c:v>114.32587073578685</c:v>
                </c:pt>
                <c:pt idx="1343">
                  <c:v>114.40043527885533</c:v>
                </c:pt>
                <c:pt idx="1344">
                  <c:v>114.4749998219238</c:v>
                </c:pt>
                <c:pt idx="1345">
                  <c:v>114.54956436499228</c:v>
                </c:pt>
                <c:pt idx="1346">
                  <c:v>114.62412890806075</c:v>
                </c:pt>
                <c:pt idx="1347">
                  <c:v>114.69869345112923</c:v>
                </c:pt>
                <c:pt idx="1348">
                  <c:v>114.77325799419771</c:v>
                </c:pt>
                <c:pt idx="1349">
                  <c:v>114.84782253726618</c:v>
                </c:pt>
                <c:pt idx="1350">
                  <c:v>114.92238708033466</c:v>
                </c:pt>
                <c:pt idx="1351">
                  <c:v>114.99695162340313</c:v>
                </c:pt>
                <c:pt idx="1352">
                  <c:v>115.07151616647161</c:v>
                </c:pt>
                <c:pt idx="1353">
                  <c:v>115.14608070954009</c:v>
                </c:pt>
                <c:pt idx="1354">
                  <c:v>115.22064525260856</c:v>
                </c:pt>
                <c:pt idx="1355">
                  <c:v>115.29520979567704</c:v>
                </c:pt>
                <c:pt idx="1356">
                  <c:v>115.36977433874551</c:v>
                </c:pt>
                <c:pt idx="1357">
                  <c:v>115.44433888181399</c:v>
                </c:pt>
                <c:pt idx="1358">
                  <c:v>115.51890342488247</c:v>
                </c:pt>
                <c:pt idx="1359">
                  <c:v>115.59346796795094</c:v>
                </c:pt>
                <c:pt idx="1360">
                  <c:v>115.66803251101942</c:v>
                </c:pt>
                <c:pt idx="1361">
                  <c:v>115.7425970540879</c:v>
                </c:pt>
                <c:pt idx="1362">
                  <c:v>115.81716159715637</c:v>
                </c:pt>
                <c:pt idx="1363">
                  <c:v>115.89172614022485</c:v>
                </c:pt>
                <c:pt idx="1364">
                  <c:v>115.96629068329332</c:v>
                </c:pt>
                <c:pt idx="1365">
                  <c:v>116.0408552263618</c:v>
                </c:pt>
                <c:pt idx="1366">
                  <c:v>116.11541976943028</c:v>
                </c:pt>
                <c:pt idx="1367">
                  <c:v>116.18998431249875</c:v>
                </c:pt>
                <c:pt idx="1368">
                  <c:v>116.26454885556723</c:v>
                </c:pt>
                <c:pt idx="1369">
                  <c:v>116.3391133986357</c:v>
                </c:pt>
                <c:pt idx="1370">
                  <c:v>116.41367794170418</c:v>
                </c:pt>
                <c:pt idx="1371">
                  <c:v>116.48824248477266</c:v>
                </c:pt>
                <c:pt idx="1372">
                  <c:v>116.56280702784113</c:v>
                </c:pt>
                <c:pt idx="1373">
                  <c:v>116.63737157090961</c:v>
                </c:pt>
                <c:pt idx="1374">
                  <c:v>116.71193611397808</c:v>
                </c:pt>
                <c:pt idx="1375">
                  <c:v>116.78650065704656</c:v>
                </c:pt>
                <c:pt idx="1376">
                  <c:v>116.86106520011504</c:v>
                </c:pt>
                <c:pt idx="1377">
                  <c:v>116.93562974318351</c:v>
                </c:pt>
                <c:pt idx="1378">
                  <c:v>117.01019428625199</c:v>
                </c:pt>
                <c:pt idx="1379">
                  <c:v>117.08475882932046</c:v>
                </c:pt>
                <c:pt idx="1380">
                  <c:v>117.15932337238894</c:v>
                </c:pt>
                <c:pt idx="1381">
                  <c:v>117.23388791545742</c:v>
                </c:pt>
                <c:pt idx="1382">
                  <c:v>117.30845245852589</c:v>
                </c:pt>
                <c:pt idx="1383">
                  <c:v>117.38301700159437</c:v>
                </c:pt>
                <c:pt idx="1384">
                  <c:v>117.45758154466284</c:v>
                </c:pt>
                <c:pt idx="1385">
                  <c:v>117.53214608773132</c:v>
                </c:pt>
                <c:pt idx="1386">
                  <c:v>117.6067106307998</c:v>
                </c:pt>
                <c:pt idx="1387">
                  <c:v>117.68127517386827</c:v>
                </c:pt>
                <c:pt idx="1388">
                  <c:v>117.75583971693675</c:v>
                </c:pt>
                <c:pt idx="1389">
                  <c:v>117.83077137792151</c:v>
                </c:pt>
                <c:pt idx="1390">
                  <c:v>117.90645198894757</c:v>
                </c:pt>
                <c:pt idx="1391">
                  <c:v>117.9829044668041</c:v>
                </c:pt>
                <c:pt idx="1392">
                  <c:v>118.06015292138287</c:v>
                </c:pt>
                <c:pt idx="1393">
                  <c:v>118.13822274449475</c:v>
                </c:pt>
                <c:pt idx="1394">
                  <c:v>118.21714070737229</c:v>
                </c:pt>
                <c:pt idx="1395">
                  <c:v>118.29693506791949</c:v>
                </c:pt>
                <c:pt idx="1396">
                  <c:v>118.37763568892706</c:v>
                </c:pt>
                <c:pt idx="1397">
                  <c:v>118.45927416865524</c:v>
                </c:pt>
                <c:pt idx="1398">
                  <c:v>118.5418839854035</c:v>
                </c:pt>
                <c:pt idx="1399">
                  <c:v>118.62550065794278</c:v>
                </c:pt>
                <c:pt idx="1400">
                  <c:v>118.71016192399111</c:v>
                </c:pt>
                <c:pt idx="1401">
                  <c:v>118.79590793927636</c:v>
                </c:pt>
                <c:pt idx="1402">
                  <c:v>118.88278150016544</c:v>
                </c:pt>
                <c:pt idx="1403">
                  <c:v>118.97082829336208</c:v>
                </c:pt>
                <c:pt idx="1404">
                  <c:v>119.06009717680814</c:v>
                </c:pt>
                <c:pt idx="1405">
                  <c:v>119.1506404966907</c:v>
                </c:pt>
                <c:pt idx="1406">
                  <c:v>119.24251444639448</c:v>
                </c:pt>
                <c:pt idx="1407">
                  <c:v>119.3357794743897</c:v>
                </c:pt>
                <c:pt idx="1408">
                  <c:v>119.42976134569696</c:v>
                </c:pt>
                <c:pt idx="1409">
                  <c:v>119.52374321700422</c:v>
                </c:pt>
                <c:pt idx="1410">
                  <c:v>119.61772508831149</c:v>
                </c:pt>
                <c:pt idx="1411">
                  <c:v>119.71170695961875</c:v>
                </c:pt>
                <c:pt idx="1412">
                  <c:v>119.80568883092602</c:v>
                </c:pt>
                <c:pt idx="1413">
                  <c:v>119.89967070223328</c:v>
                </c:pt>
                <c:pt idx="1414">
                  <c:v>119.99365257354054</c:v>
                </c:pt>
                <c:pt idx="1415">
                  <c:v>120.08763444484781</c:v>
                </c:pt>
                <c:pt idx="1416">
                  <c:v>120.18161631615507</c:v>
                </c:pt>
                <c:pt idx="1417">
                  <c:v>120.27559818746234</c:v>
                </c:pt>
                <c:pt idx="1418">
                  <c:v>120.3695800587696</c:v>
                </c:pt>
                <c:pt idx="1419">
                  <c:v>120.46356193007686</c:v>
                </c:pt>
                <c:pt idx="1420">
                  <c:v>120.55754380138413</c:v>
                </c:pt>
                <c:pt idx="1421">
                  <c:v>120.65152567269139</c:v>
                </c:pt>
                <c:pt idx="1422">
                  <c:v>120.74550754399866</c:v>
                </c:pt>
                <c:pt idx="1423">
                  <c:v>120.83948941530592</c:v>
                </c:pt>
                <c:pt idx="1424">
                  <c:v>120.93347128661318</c:v>
                </c:pt>
                <c:pt idx="1425">
                  <c:v>121.02745315792045</c:v>
                </c:pt>
                <c:pt idx="1426">
                  <c:v>121.12143502922771</c:v>
                </c:pt>
                <c:pt idx="1427">
                  <c:v>121.21541690053498</c:v>
                </c:pt>
                <c:pt idx="1428">
                  <c:v>121.30939877184224</c:v>
                </c:pt>
                <c:pt idx="1429">
                  <c:v>121.4033806431495</c:v>
                </c:pt>
                <c:pt idx="1430">
                  <c:v>121.49736251445677</c:v>
                </c:pt>
                <c:pt idx="1431">
                  <c:v>121.59134438576403</c:v>
                </c:pt>
                <c:pt idx="1432">
                  <c:v>121.6853262570713</c:v>
                </c:pt>
                <c:pt idx="1433">
                  <c:v>121.77930812837856</c:v>
                </c:pt>
                <c:pt idx="1434">
                  <c:v>121.87328999968582</c:v>
                </c:pt>
                <c:pt idx="1435">
                  <c:v>121.96727187099309</c:v>
                </c:pt>
                <c:pt idx="1436">
                  <c:v>122.06125374230035</c:v>
                </c:pt>
                <c:pt idx="1437">
                  <c:v>122.15523561360762</c:v>
                </c:pt>
                <c:pt idx="1438">
                  <c:v>122.24921748491488</c:v>
                </c:pt>
                <c:pt idx="1439">
                  <c:v>122.34319935622214</c:v>
                </c:pt>
                <c:pt idx="1440">
                  <c:v>122.43718122752941</c:v>
                </c:pt>
                <c:pt idx="1441">
                  <c:v>122.53116309883667</c:v>
                </c:pt>
                <c:pt idx="1442">
                  <c:v>122.62514497014394</c:v>
                </c:pt>
                <c:pt idx="1443">
                  <c:v>122.7191268414512</c:v>
                </c:pt>
                <c:pt idx="1444">
                  <c:v>122.81310871275846</c:v>
                </c:pt>
                <c:pt idx="1445">
                  <c:v>122.90709058406573</c:v>
                </c:pt>
                <c:pt idx="1446">
                  <c:v>123.00107245537299</c:v>
                </c:pt>
                <c:pt idx="1447">
                  <c:v>123.09505432668026</c:v>
                </c:pt>
                <c:pt idx="1448">
                  <c:v>123.18903619798752</c:v>
                </c:pt>
                <c:pt idx="1449">
                  <c:v>123.28301806929478</c:v>
                </c:pt>
                <c:pt idx="1450">
                  <c:v>123.37699994060205</c:v>
                </c:pt>
                <c:pt idx="1451">
                  <c:v>123.47098181190931</c:v>
                </c:pt>
                <c:pt idx="1452">
                  <c:v>123.56496368321658</c:v>
                </c:pt>
                <c:pt idx="1453">
                  <c:v>123.65894555452384</c:v>
                </c:pt>
                <c:pt idx="1454">
                  <c:v>123.7529274258311</c:v>
                </c:pt>
                <c:pt idx="1455">
                  <c:v>123.84690929713837</c:v>
                </c:pt>
                <c:pt idx="1456">
                  <c:v>123.94089116844563</c:v>
                </c:pt>
                <c:pt idx="1457">
                  <c:v>124.0348730397529</c:v>
                </c:pt>
                <c:pt idx="1458">
                  <c:v>124.12885491106016</c:v>
                </c:pt>
                <c:pt idx="1459">
                  <c:v>124.22283678236742</c:v>
                </c:pt>
                <c:pt idx="1460">
                  <c:v>124.31681865367469</c:v>
                </c:pt>
                <c:pt idx="1461">
                  <c:v>124.41080052498195</c:v>
                </c:pt>
                <c:pt idx="1462">
                  <c:v>124.50478239628922</c:v>
                </c:pt>
                <c:pt idx="1463">
                  <c:v>124.59876426759648</c:v>
                </c:pt>
                <c:pt idx="1464">
                  <c:v>124.69274613890374</c:v>
                </c:pt>
                <c:pt idx="1465">
                  <c:v>124.78672801021101</c:v>
                </c:pt>
                <c:pt idx="1466">
                  <c:v>124.88070988151827</c:v>
                </c:pt>
                <c:pt idx="1467">
                  <c:v>124.97469175282554</c:v>
                </c:pt>
                <c:pt idx="1468">
                  <c:v>125.0686736241328</c:v>
                </c:pt>
                <c:pt idx="1469">
                  <c:v>125.16265549544006</c:v>
                </c:pt>
                <c:pt idx="1470">
                  <c:v>125.25663736674733</c:v>
                </c:pt>
                <c:pt idx="1471">
                  <c:v>125.35061923805459</c:v>
                </c:pt>
                <c:pt idx="1472">
                  <c:v>125.44460110936186</c:v>
                </c:pt>
                <c:pt idx="1473">
                  <c:v>125.53858298066912</c:v>
                </c:pt>
                <c:pt idx="1474">
                  <c:v>125.63256485197638</c:v>
                </c:pt>
                <c:pt idx="1475">
                  <c:v>125.72654672328365</c:v>
                </c:pt>
                <c:pt idx="1476">
                  <c:v>125.82052859459091</c:v>
                </c:pt>
                <c:pt idx="1477">
                  <c:v>125.91451046589818</c:v>
                </c:pt>
                <c:pt idx="1478">
                  <c:v>126.00849233720544</c:v>
                </c:pt>
                <c:pt idx="1479">
                  <c:v>126.1024742085127</c:v>
                </c:pt>
                <c:pt idx="1480">
                  <c:v>126.19645607981997</c:v>
                </c:pt>
                <c:pt idx="1481">
                  <c:v>126.29043795112723</c:v>
                </c:pt>
                <c:pt idx="1482">
                  <c:v>126.3844198224345</c:v>
                </c:pt>
                <c:pt idx="1483">
                  <c:v>126.47840169374176</c:v>
                </c:pt>
                <c:pt idx="1484">
                  <c:v>126.57238356504902</c:v>
                </c:pt>
                <c:pt idx="1485">
                  <c:v>126.66636543635629</c:v>
                </c:pt>
                <c:pt idx="1486">
                  <c:v>126.76034730766355</c:v>
                </c:pt>
                <c:pt idx="1487">
                  <c:v>126.85432917897081</c:v>
                </c:pt>
                <c:pt idx="1488">
                  <c:v>126.94831105027808</c:v>
                </c:pt>
                <c:pt idx="1489">
                  <c:v>127.04229292158534</c:v>
                </c:pt>
                <c:pt idx="1490">
                  <c:v>127.13627479289261</c:v>
                </c:pt>
                <c:pt idx="1491">
                  <c:v>127.23025666419987</c:v>
                </c:pt>
                <c:pt idx="1492">
                  <c:v>127.32423853550713</c:v>
                </c:pt>
                <c:pt idx="1493">
                  <c:v>127.4182204068144</c:v>
                </c:pt>
                <c:pt idx="1494">
                  <c:v>127.51220227812166</c:v>
                </c:pt>
                <c:pt idx="1495">
                  <c:v>127.60618414942893</c:v>
                </c:pt>
                <c:pt idx="1496">
                  <c:v>127.70016602073619</c:v>
                </c:pt>
                <c:pt idx="1497">
                  <c:v>127.79414789204345</c:v>
                </c:pt>
                <c:pt idx="1498">
                  <c:v>127.88812976335072</c:v>
                </c:pt>
                <c:pt idx="1499">
                  <c:v>127.98211163465798</c:v>
                </c:pt>
                <c:pt idx="1500">
                  <c:v>128.07609350596525</c:v>
                </c:pt>
                <c:pt idx="1501">
                  <c:v>128.1700753772725</c:v>
                </c:pt>
                <c:pt idx="1502">
                  <c:v>128.26405724857975</c:v>
                </c:pt>
                <c:pt idx="1503">
                  <c:v>128.358039119887</c:v>
                </c:pt>
                <c:pt idx="1504">
                  <c:v>128.45202099119425</c:v>
                </c:pt>
                <c:pt idx="1505">
                  <c:v>128.5460028625015</c:v>
                </c:pt>
                <c:pt idx="1506">
                  <c:v>128.63998473380875</c:v>
                </c:pt>
                <c:pt idx="1507">
                  <c:v>128.733966605116</c:v>
                </c:pt>
                <c:pt idx="1508">
                  <c:v>128.82794847642324</c:v>
                </c:pt>
                <c:pt idx="1509">
                  <c:v>128.92193034773049</c:v>
                </c:pt>
                <c:pt idx="1510">
                  <c:v>129.01591221903774</c:v>
                </c:pt>
                <c:pt idx="1511">
                  <c:v>129.10989409034499</c:v>
                </c:pt>
                <c:pt idx="1512">
                  <c:v>129.20387596165224</c:v>
                </c:pt>
                <c:pt idx="1513">
                  <c:v>129.29785783295949</c:v>
                </c:pt>
                <c:pt idx="1514">
                  <c:v>129.39183970426674</c:v>
                </c:pt>
                <c:pt idx="1515">
                  <c:v>129.48582157557399</c:v>
                </c:pt>
                <c:pt idx="1516">
                  <c:v>129.57963234823569</c:v>
                </c:pt>
                <c:pt idx="1517">
                  <c:v>129.6731037117074</c:v>
                </c:pt>
                <c:pt idx="1518">
                  <c:v>129.76623994121249</c:v>
                </c:pt>
                <c:pt idx="1519">
                  <c:v>129.85904522590172</c:v>
                </c:pt>
                <c:pt idx="1520">
                  <c:v>129.95152367124993</c:v>
                </c:pt>
                <c:pt idx="1521">
                  <c:v>130.04367930136752</c:v>
                </c:pt>
                <c:pt idx="1522">
                  <c:v>130.13551606123082</c:v>
                </c:pt>
                <c:pt idx="1523">
                  <c:v>130.22703781883445</c:v>
                </c:pt>
                <c:pt idx="1524">
                  <c:v>130.31824836726909</c:v>
                </c:pt>
                <c:pt idx="1525">
                  <c:v>130.40915142672785</c:v>
                </c:pt>
                <c:pt idx="1526">
                  <c:v>130.49990191705288</c:v>
                </c:pt>
                <c:pt idx="1527">
                  <c:v>130.59065240737792</c:v>
                </c:pt>
                <c:pt idx="1528">
                  <c:v>130.68140289770295</c:v>
                </c:pt>
                <c:pt idx="1529">
                  <c:v>130.77215338802799</c:v>
                </c:pt>
                <c:pt idx="1530">
                  <c:v>130.86290387835302</c:v>
                </c:pt>
                <c:pt idx="1531">
                  <c:v>130.95365436867806</c:v>
                </c:pt>
                <c:pt idx="1532">
                  <c:v>131.04440485900309</c:v>
                </c:pt>
                <c:pt idx="1533">
                  <c:v>131.13515534932813</c:v>
                </c:pt>
                <c:pt idx="1534">
                  <c:v>131.22590583965317</c:v>
                </c:pt>
                <c:pt idx="1535">
                  <c:v>131.31732134461646</c:v>
                </c:pt>
                <c:pt idx="1536">
                  <c:v>131.41010689454612</c:v>
                </c:pt>
                <c:pt idx="1537">
                  <c:v>131.50432599906088</c:v>
                </c:pt>
                <c:pt idx="1538">
                  <c:v>131.60004723163485</c:v>
                </c:pt>
                <c:pt idx="1539">
                  <c:v>131.69734481356261</c:v>
                </c:pt>
                <c:pt idx="1540">
                  <c:v>131.79629928747113</c:v>
                </c:pt>
                <c:pt idx="1541">
                  <c:v>131.89699829775608</c:v>
                </c:pt>
                <c:pt idx="1542">
                  <c:v>131.99953749945203</c:v>
                </c:pt>
                <c:pt idx="1543">
                  <c:v>132.10402162235462</c:v>
                </c:pt>
                <c:pt idx="1544">
                  <c:v>132.21056572409381</c:v>
                </c:pt>
                <c:pt idx="1545">
                  <c:v>132.31818103776143</c:v>
                </c:pt>
                <c:pt idx="1546">
                  <c:v>132.42579635142906</c:v>
                </c:pt>
                <c:pt idx="1547">
                  <c:v>132.53341166509668</c:v>
                </c:pt>
                <c:pt idx="1548">
                  <c:v>132.6410269787643</c:v>
                </c:pt>
                <c:pt idx="1549">
                  <c:v>132.74864229243192</c:v>
                </c:pt>
                <c:pt idx="1550">
                  <c:v>132.85625760609955</c:v>
                </c:pt>
                <c:pt idx="1551">
                  <c:v>132.96387291976717</c:v>
                </c:pt>
                <c:pt idx="1552">
                  <c:v>133.07148823343479</c:v>
                </c:pt>
                <c:pt idx="1553">
                  <c:v>133.17910354710241</c:v>
                </c:pt>
                <c:pt idx="1554">
                  <c:v>133.28671886077004</c:v>
                </c:pt>
                <c:pt idx="1555">
                  <c:v>133.39433417443766</c:v>
                </c:pt>
                <c:pt idx="1556">
                  <c:v>133.50194948810528</c:v>
                </c:pt>
                <c:pt idx="1557">
                  <c:v>133.6095648017729</c:v>
                </c:pt>
                <c:pt idx="1558">
                  <c:v>133.71718011544053</c:v>
                </c:pt>
                <c:pt idx="1559">
                  <c:v>133.82479542910815</c:v>
                </c:pt>
                <c:pt idx="1560">
                  <c:v>133.93241074277577</c:v>
                </c:pt>
                <c:pt idx="1561">
                  <c:v>134.04002605644339</c:v>
                </c:pt>
                <c:pt idx="1562">
                  <c:v>134.14764137011102</c:v>
                </c:pt>
                <c:pt idx="1563">
                  <c:v>134.25525668377864</c:v>
                </c:pt>
                <c:pt idx="1564">
                  <c:v>134.36287199744626</c:v>
                </c:pt>
                <c:pt idx="1565">
                  <c:v>134.47048731111389</c:v>
                </c:pt>
                <c:pt idx="1566">
                  <c:v>134.57810262478151</c:v>
                </c:pt>
                <c:pt idx="1567">
                  <c:v>134.68571793844913</c:v>
                </c:pt>
                <c:pt idx="1568">
                  <c:v>134.79333325211675</c:v>
                </c:pt>
                <c:pt idx="1569">
                  <c:v>134.90094856578438</c:v>
                </c:pt>
                <c:pt idx="1570">
                  <c:v>135.008563879452</c:v>
                </c:pt>
                <c:pt idx="1571">
                  <c:v>135.11617919311962</c:v>
                </c:pt>
                <c:pt idx="1572">
                  <c:v>135.22379450678724</c:v>
                </c:pt>
                <c:pt idx="1573">
                  <c:v>135.33140982045487</c:v>
                </c:pt>
                <c:pt idx="1574">
                  <c:v>135.43902513412249</c:v>
                </c:pt>
                <c:pt idx="1575">
                  <c:v>135.54664044779011</c:v>
                </c:pt>
                <c:pt idx="1576">
                  <c:v>135.65425576145773</c:v>
                </c:pt>
                <c:pt idx="1577">
                  <c:v>135.76187107512536</c:v>
                </c:pt>
                <c:pt idx="1578">
                  <c:v>135.86948638879298</c:v>
                </c:pt>
                <c:pt idx="1579">
                  <c:v>135.9771017024606</c:v>
                </c:pt>
                <c:pt idx="1580">
                  <c:v>136.08471701612822</c:v>
                </c:pt>
                <c:pt idx="1581">
                  <c:v>136.19233232979585</c:v>
                </c:pt>
                <c:pt idx="1582">
                  <c:v>136.29994764346347</c:v>
                </c:pt>
                <c:pt idx="1583">
                  <c:v>136.40756295713109</c:v>
                </c:pt>
                <c:pt idx="1584">
                  <c:v>136.51517827079871</c:v>
                </c:pt>
                <c:pt idx="1585">
                  <c:v>136.62279358446634</c:v>
                </c:pt>
                <c:pt idx="1586">
                  <c:v>136.73040889813396</c:v>
                </c:pt>
                <c:pt idx="1587">
                  <c:v>136.83802421180158</c:v>
                </c:pt>
                <c:pt idx="1588">
                  <c:v>136.9456395254692</c:v>
                </c:pt>
                <c:pt idx="1589">
                  <c:v>137.05325483913683</c:v>
                </c:pt>
                <c:pt idx="1590">
                  <c:v>137.16063378470406</c:v>
                </c:pt>
                <c:pt idx="1591">
                  <c:v>137.26754454534452</c:v>
                </c:pt>
                <c:pt idx="1592">
                  <c:v>137.37399404144489</c:v>
                </c:pt>
                <c:pt idx="1593">
                  <c:v>137.47998902919775</c:v>
                </c:pt>
                <c:pt idx="1594">
                  <c:v>137.5855361059854</c:v>
                </c:pt>
                <c:pt idx="1595">
                  <c:v>137.69064171553904</c:v>
                </c:pt>
                <c:pt idx="1596">
                  <c:v>137.79531215288469</c:v>
                </c:pt>
                <c:pt idx="1597">
                  <c:v>137.89955356908652</c:v>
                </c:pt>
                <c:pt idx="1598">
                  <c:v>138.00337197579765</c:v>
                </c:pt>
                <c:pt idx="1599">
                  <c:v>138.10677324962791</c:v>
                </c:pt>
                <c:pt idx="1600">
                  <c:v>138.20976313633724</c:v>
                </c:pt>
                <c:pt idx="1601">
                  <c:v>138.31234725486371</c:v>
                </c:pt>
                <c:pt idx="1602">
                  <c:v>138.41453110119323</c:v>
                </c:pt>
                <c:pt idx="1603">
                  <c:v>138.51630410036717</c:v>
                </c:pt>
                <c:pt idx="1604">
                  <c:v>138.61765609673424</c:v>
                </c:pt>
                <c:pt idx="1605">
                  <c:v>138.71859303655725</c:v>
                </c:pt>
                <c:pt idx="1606">
                  <c:v>138.81912073143454</c:v>
                </c:pt>
                <c:pt idx="1607">
                  <c:v>138.91924486251577</c:v>
                </c:pt>
                <c:pt idx="1608">
                  <c:v>139.01897098454961</c:v>
                </c:pt>
                <c:pt idx="1609">
                  <c:v>139.11830452977176</c:v>
                </c:pt>
                <c:pt idx="1610">
                  <c:v>139.21725081164047</c:v>
                </c:pt>
                <c:pt idx="1611">
                  <c:v>139.31581502842724</c:v>
                </c:pt>
                <c:pt idx="1612">
                  <c:v>139.41400226666929</c:v>
                </c:pt>
                <c:pt idx="1613">
                  <c:v>139.5118175044903</c:v>
                </c:pt>
                <c:pt idx="1614">
                  <c:v>139.60926561479542</c:v>
                </c:pt>
                <c:pt idx="1615">
                  <c:v>139.70635136834642</c:v>
                </c:pt>
                <c:pt idx="1616">
                  <c:v>139.80306711504605</c:v>
                </c:pt>
                <c:pt idx="1617">
                  <c:v>139.89940550156638</c:v>
                </c:pt>
                <c:pt idx="1618">
                  <c:v>139.99537159672582</c:v>
                </c:pt>
                <c:pt idx="1619">
                  <c:v>140.09097036031415</c:v>
                </c:pt>
                <c:pt idx="1620">
                  <c:v>140.18620664633511</c:v>
                </c:pt>
                <c:pt idx="1621">
                  <c:v>140.28108520612622</c:v>
                </c:pt>
                <c:pt idx="1622">
                  <c:v>140.37561069136137</c:v>
                </c:pt>
                <c:pt idx="1623">
                  <c:v>140.46978765694166</c:v>
                </c:pt>
                <c:pt idx="1624">
                  <c:v>140.56362056377935</c:v>
                </c:pt>
                <c:pt idx="1625">
                  <c:v>140.65711378148001</c:v>
                </c:pt>
                <c:pt idx="1626">
                  <c:v>140.75027159092693</c:v>
                </c:pt>
                <c:pt idx="1627">
                  <c:v>140.84309818677255</c:v>
                </c:pt>
                <c:pt idx="1628">
                  <c:v>140.93559767984075</c:v>
                </c:pt>
                <c:pt idx="1629">
                  <c:v>141.0277740994438</c:v>
                </c:pt>
                <c:pt idx="1630">
                  <c:v>141.1196313956178</c:v>
                </c:pt>
                <c:pt idx="1631">
                  <c:v>141.21117344128001</c:v>
                </c:pt>
                <c:pt idx="1632">
                  <c:v>141.30240403431134</c:v>
                </c:pt>
                <c:pt idx="1633">
                  <c:v>141.39332689956728</c:v>
                </c:pt>
                <c:pt idx="1634">
                  <c:v>141.48394569082012</c:v>
                </c:pt>
                <c:pt idx="1635">
                  <c:v>141.57426399263531</c:v>
                </c:pt>
                <c:pt idx="1636">
                  <c:v>141.66428532218472</c:v>
                </c:pt>
                <c:pt idx="1637">
                  <c:v>141.75401313099948</c:v>
                </c:pt>
                <c:pt idx="1638">
                  <c:v>141.84345080666446</c:v>
                </c:pt>
                <c:pt idx="1639">
                  <c:v>141.93260167445735</c:v>
                </c:pt>
                <c:pt idx="1640">
                  <c:v>142.0214689989339</c:v>
                </c:pt>
                <c:pt idx="1641">
                  <c:v>142.11005598546186</c:v>
                </c:pt>
                <c:pt idx="1642">
                  <c:v>142.19836578170558</c:v>
                </c:pt>
                <c:pt idx="1643">
                  <c:v>142.28645870292203</c:v>
                </c:pt>
                <c:pt idx="1644">
                  <c:v>142.37445084057137</c:v>
                </c:pt>
                <c:pt idx="1645">
                  <c:v>142.46245683156593</c:v>
                </c:pt>
                <c:pt idx="1646">
                  <c:v>142.5505911761536</c:v>
                </c:pt>
                <c:pt idx="1647">
                  <c:v>142.63896954936197</c:v>
                </c:pt>
                <c:pt idx="1648">
                  <c:v>142.72771014822413</c:v>
                </c:pt>
                <c:pt idx="1649">
                  <c:v>142.8169351192349</c:v>
                </c:pt>
                <c:pt idx="1650">
                  <c:v>142.90677211563994</c:v>
                </c:pt>
                <c:pt idx="1651">
                  <c:v>142.99729416980762</c:v>
                </c:pt>
                <c:pt idx="1652">
                  <c:v>143.0885158850825</c:v>
                </c:pt>
                <c:pt idx="1653">
                  <c:v>143.18045239981438</c:v>
                </c:pt>
                <c:pt idx="1654">
                  <c:v>143.27311941528231</c:v>
                </c:pt>
                <c:pt idx="1655">
                  <c:v>143.36653322552255</c:v>
                </c:pt>
                <c:pt idx="1656">
                  <c:v>143.46071074922179</c:v>
                </c:pt>
                <c:pt idx="1657">
                  <c:v>143.55566956385294</c:v>
                </c:pt>
                <c:pt idx="1658">
                  <c:v>143.65142794224943</c:v>
                </c:pt>
                <c:pt idx="1659">
                  <c:v>143.74800489183463</c:v>
                </c:pt>
                <c:pt idx="1660">
                  <c:v>143.84542019674569</c:v>
                </c:pt>
                <c:pt idx="1661">
                  <c:v>143.9436282582933</c:v>
                </c:pt>
                <c:pt idx="1662">
                  <c:v>144.04249911587107</c:v>
                </c:pt>
                <c:pt idx="1663">
                  <c:v>144.14188096838578</c:v>
                </c:pt>
                <c:pt idx="1664">
                  <c:v>144.24161468859629</c:v>
                </c:pt>
                <c:pt idx="1665">
                  <c:v>144.34153604764819</c:v>
                </c:pt>
                <c:pt idx="1666">
                  <c:v>144.44147814667653</c:v>
                </c:pt>
                <c:pt idx="1667">
                  <c:v>144.54127395829966</c:v>
                </c:pt>
                <c:pt idx="1668">
                  <c:v>144.64075887201992</c:v>
                </c:pt>
                <c:pt idx="1669">
                  <c:v>144.73985447888086</c:v>
                </c:pt>
                <c:pt idx="1670">
                  <c:v>144.83856602133719</c:v>
                </c:pt>
                <c:pt idx="1671">
                  <c:v>144.93689862878847</c:v>
                </c:pt>
                <c:pt idx="1672">
                  <c:v>145.03477873978045</c:v>
                </c:pt>
                <c:pt idx="1673">
                  <c:v>145.13205861752056</c:v>
                </c:pt>
                <c:pt idx="1674">
                  <c:v>145.22858685433766</c:v>
                </c:pt>
                <c:pt idx="1675">
                  <c:v>145.32422306251868</c:v>
                </c:pt>
                <c:pt idx="1676">
                  <c:v>145.41885099987744</c:v>
                </c:pt>
                <c:pt idx="1677">
                  <c:v>145.51236671123712</c:v>
                </c:pt>
                <c:pt idx="1678">
                  <c:v>145.60467894244528</c:v>
                </c:pt>
                <c:pt idx="1679">
                  <c:v>145.69570922448293</c:v>
                </c:pt>
                <c:pt idx="1680">
                  <c:v>145.78545114526781</c:v>
                </c:pt>
                <c:pt idx="1681">
                  <c:v>145.87396014517296</c:v>
                </c:pt>
                <c:pt idx="1682">
                  <c:v>145.96128783098189</c:v>
                </c:pt>
                <c:pt idx="1683">
                  <c:v>146.04748233664847</c:v>
                </c:pt>
                <c:pt idx="1684">
                  <c:v>146.13258864156273</c:v>
                </c:pt>
                <c:pt idx="1685">
                  <c:v>146.2166488522837</c:v>
                </c:pt>
                <c:pt idx="1686">
                  <c:v>146.29970245273677</c:v>
                </c:pt>
                <c:pt idx="1687">
                  <c:v>146.38178652708467</c:v>
                </c:pt>
                <c:pt idx="1688">
                  <c:v>146.46293595883319</c:v>
                </c:pt>
                <c:pt idx="1689">
                  <c:v>146.54318360919666</c:v>
                </c:pt>
                <c:pt idx="1690">
                  <c:v>146.62260189940994</c:v>
                </c:pt>
                <c:pt idx="1691">
                  <c:v>146.70129856466588</c:v>
                </c:pt>
                <c:pt idx="1692">
                  <c:v>146.77937353132543</c:v>
                </c:pt>
                <c:pt idx="1693">
                  <c:v>146.85692026841417</c:v>
                </c:pt>
                <c:pt idx="1694">
                  <c:v>146.93402694163279</c:v>
                </c:pt>
                <c:pt idx="1695">
                  <c:v>147.01077741380681</c:v>
                </c:pt>
                <c:pt idx="1696">
                  <c:v>147.08725212649148</c:v>
                </c:pt>
                <c:pt idx="1697">
                  <c:v>147.16352889073499</c:v>
                </c:pt>
                <c:pt idx="1698">
                  <c:v>147.23964661571705</c:v>
                </c:pt>
                <c:pt idx="1699">
                  <c:v>147.31560658354206</c:v>
                </c:pt>
                <c:pt idx="1700">
                  <c:v>147.39141006013381</c:v>
                </c:pt>
                <c:pt idx="1701">
                  <c:v>147.4670582955178</c:v>
                </c:pt>
                <c:pt idx="1702">
                  <c:v>147.54255252409746</c:v>
                </c:pt>
                <c:pt idx="1703">
                  <c:v>147.61789396492421</c:v>
                </c:pt>
                <c:pt idx="1704">
                  <c:v>147.69308382196147</c:v>
                </c:pt>
                <c:pt idx="1705">
                  <c:v>147.76812328434295</c:v>
                </c:pt>
                <c:pt idx="1706">
                  <c:v>147.8430135266253</c:v>
                </c:pt>
                <c:pt idx="1707">
                  <c:v>147.9177515506868</c:v>
                </c:pt>
              </c:numCache>
            </c:numRef>
          </c:cat>
          <c:val>
            <c:numRef>
              <c:f>Track!$G$2:$G$1709</c:f>
              <c:numCache>
                <c:formatCode>0.00</c:formatCode>
                <c:ptCount val="1708"/>
                <c:pt idx="0">
                  <c:v>1511.7878787878785</c:v>
                </c:pt>
                <c:pt idx="1">
                  <c:v>1509.037503400571</c:v>
                </c:pt>
                <c:pt idx="2">
                  <c:v>1884.2391014312429</c:v>
                </c:pt>
                <c:pt idx="3">
                  <c:v>1988.7959790207738</c:v>
                </c:pt>
                <c:pt idx="4">
                  <c:v>2085.4494342237122</c:v>
                </c:pt>
                <c:pt idx="5">
                  <c:v>2276.1823954138267</c:v>
                </c:pt>
                <c:pt idx="6">
                  <c:v>715.9797006801881</c:v>
                </c:pt>
                <c:pt idx="7">
                  <c:v>714.65897115311338</c:v>
                </c:pt>
                <c:pt idx="8">
                  <c:v>733.82056296275357</c:v>
                </c:pt>
                <c:pt idx="9">
                  <c:v>751.58148273653853</c:v>
                </c:pt>
                <c:pt idx="10">
                  <c:v>778.80525971438374</c:v>
                </c:pt>
                <c:pt idx="11">
                  <c:v>804.19068224362184</c:v>
                </c:pt>
                <c:pt idx="12">
                  <c:v>827.90369927498193</c:v>
                </c:pt>
                <c:pt idx="13">
                  <c:v>850.09082919067851</c:v>
                </c:pt>
                <c:pt idx="14">
                  <c:v>848.52271202514862</c:v>
                </c:pt>
                <c:pt idx="15">
                  <c:v>869.31670316790553</c:v>
                </c:pt>
                <c:pt idx="16">
                  <c:v>861.11404698506169</c:v>
                </c:pt>
                <c:pt idx="17">
                  <c:v>853.28322851083828</c:v>
                </c:pt>
                <c:pt idx="18">
                  <c:v>845.79540078027424</c:v>
                </c:pt>
                <c:pt idx="19">
                  <c:v>838.6246583542794</c:v>
                </c:pt>
                <c:pt idx="20">
                  <c:v>837.07769222190291</c:v>
                </c:pt>
                <c:pt idx="21">
                  <c:v>830.20355832783537</c:v>
                </c:pt>
                <c:pt idx="22">
                  <c:v>831.71413834418979</c:v>
                </c:pt>
                <c:pt idx="23">
                  <c:v>830.17991967911723</c:v>
                </c:pt>
                <c:pt idx="24">
                  <c:v>831.54568557684752</c:v>
                </c:pt>
                <c:pt idx="25">
                  <c:v>832.77418074837624</c:v>
                </c:pt>
                <c:pt idx="26">
                  <c:v>833.87484600314451</c:v>
                </c:pt>
                <c:pt idx="27">
                  <c:v>832.33664159601551</c:v>
                </c:pt>
                <c:pt idx="28">
                  <c:v>833.32092109707673</c:v>
                </c:pt>
                <c:pt idx="29">
                  <c:v>831.78373848564752</c:v>
                </c:pt>
                <c:pt idx="30">
                  <c:v>839.88977790633999</c:v>
                </c:pt>
                <c:pt idx="31">
                  <c:v>847.57063533726603</c:v>
                </c:pt>
                <c:pt idx="32">
                  <c:v>846.00716703878231</c:v>
                </c:pt>
                <c:pt idx="33">
                  <c:v>853.29215016268029</c:v>
                </c:pt>
                <c:pt idx="34">
                  <c:v>860.20265150079877</c:v>
                </c:pt>
                <c:pt idx="35">
                  <c:v>858.61588159653229</c:v>
                </c:pt>
                <c:pt idx="36">
                  <c:v>865.17718157913225</c:v>
                </c:pt>
                <c:pt idx="37">
                  <c:v>863.58123542482474</c:v>
                </c:pt>
                <c:pt idx="38">
                  <c:v>882.59597701802875</c:v>
                </c:pt>
                <c:pt idx="39">
                  <c:v>219.45808147685591</c:v>
                </c:pt>
                <c:pt idx="40">
                  <c:v>219.0521592519176</c:v>
                </c:pt>
                <c:pt idx="41">
                  <c:v>218.64698784395344</c:v>
                </c:pt>
                <c:pt idx="42">
                  <c:v>218.24256586420944</c:v>
                </c:pt>
                <c:pt idx="43">
                  <c:v>217.83889192650025</c:v>
                </c:pt>
                <c:pt idx="44">
                  <c:v>217.43596464720463</c:v>
                </c:pt>
                <c:pt idx="45">
                  <c:v>217.03378264526037</c:v>
                </c:pt>
                <c:pt idx="46">
                  <c:v>216.63234454215984</c:v>
                </c:pt>
                <c:pt idx="47">
                  <c:v>216.23164896194521</c:v>
                </c:pt>
                <c:pt idx="48">
                  <c:v>215.8316945312036</c:v>
                </c:pt>
                <c:pt idx="49">
                  <c:v>215.43247987906261</c:v>
                </c:pt>
                <c:pt idx="50">
                  <c:v>215.03400363718532</c:v>
                </c:pt>
                <c:pt idx="51">
                  <c:v>214.63626443976591</c:v>
                </c:pt>
                <c:pt idx="52">
                  <c:v>214.2392609235248</c:v>
                </c:pt>
                <c:pt idx="53">
                  <c:v>213.84299172770392</c:v>
                </c:pt>
                <c:pt idx="54">
                  <c:v>213.44745549406224</c:v>
                </c:pt>
                <c:pt idx="55">
                  <c:v>213.05265086687098</c:v>
                </c:pt>
                <c:pt idx="56">
                  <c:v>212.65857649290899</c:v>
                </c:pt>
                <c:pt idx="57">
                  <c:v>212.26523102145811</c:v>
                </c:pt>
                <c:pt idx="58">
                  <c:v>211.87261310429852</c:v>
                </c:pt>
                <c:pt idx="59">
                  <c:v>211.48072139570422</c:v>
                </c:pt>
                <c:pt idx="60">
                  <c:v>211.08955455243822</c:v>
                </c:pt>
                <c:pt idx="61">
                  <c:v>210.6991112337482</c:v>
                </c:pt>
                <c:pt idx="62">
                  <c:v>210.30939010136166</c:v>
                </c:pt>
                <c:pt idx="63">
                  <c:v>209.9203898194815</c:v>
                </c:pt>
                <c:pt idx="64">
                  <c:v>209.53210905478142</c:v>
                </c:pt>
                <c:pt idx="65">
                  <c:v>209.14454647640122</c:v>
                </c:pt>
                <c:pt idx="66">
                  <c:v>208.75770075594244</c:v>
                </c:pt>
                <c:pt idx="67">
                  <c:v>208.37157056746361</c:v>
                </c:pt>
                <c:pt idx="68">
                  <c:v>207.98615458747582</c:v>
                </c:pt>
                <c:pt idx="69">
                  <c:v>207.6014514949382</c:v>
                </c:pt>
                <c:pt idx="70">
                  <c:v>207.21745997125336</c:v>
                </c:pt>
                <c:pt idx="71">
                  <c:v>206.83417870026278</c:v>
                </c:pt>
                <c:pt idx="72">
                  <c:v>206.45160636824247</c:v>
                </c:pt>
                <c:pt idx="73">
                  <c:v>206.0697416638983</c:v>
                </c:pt>
                <c:pt idx="74">
                  <c:v>205.6885832783617</c:v>
                </c:pt>
                <c:pt idx="75">
                  <c:v>205.30812990518496</c:v>
                </c:pt>
                <c:pt idx="76">
                  <c:v>204.92838024033688</c:v>
                </c:pt>
                <c:pt idx="77">
                  <c:v>204.54933298219822</c:v>
                </c:pt>
                <c:pt idx="78">
                  <c:v>204.1709868315574</c:v>
                </c:pt>
                <c:pt idx="79">
                  <c:v>203.79334049160585</c:v>
                </c:pt>
                <c:pt idx="80">
                  <c:v>203.41639266793368</c:v>
                </c:pt>
                <c:pt idx="81">
                  <c:v>203.04014206852523</c:v>
                </c:pt>
                <c:pt idx="82">
                  <c:v>202.66458740375455</c:v>
                </c:pt>
                <c:pt idx="83">
                  <c:v>202.28972738638117</c:v>
                </c:pt>
                <c:pt idx="84">
                  <c:v>201.9155607315455</c:v>
                </c:pt>
                <c:pt idx="85">
                  <c:v>201.54208615676447</c:v>
                </c:pt>
                <c:pt idx="86">
                  <c:v>201.16930238192731</c:v>
                </c:pt>
                <c:pt idx="87">
                  <c:v>200.79720812929082</c:v>
                </c:pt>
                <c:pt idx="88">
                  <c:v>200.42580212347534</c:v>
                </c:pt>
                <c:pt idx="89">
                  <c:v>200.05508309146012</c:v>
                </c:pt>
                <c:pt idx="90">
                  <c:v>199.68504976257918</c:v>
                </c:pt>
                <c:pt idx="91">
                  <c:v>199.31570086851673</c:v>
                </c:pt>
                <c:pt idx="92">
                  <c:v>198.94703514330294</c:v>
                </c:pt>
                <c:pt idx="93">
                  <c:v>198.57905132330961</c:v>
                </c:pt>
                <c:pt idx="94">
                  <c:v>198.21174814724588</c:v>
                </c:pt>
                <c:pt idx="95">
                  <c:v>197.8451243561538</c:v>
                </c:pt>
                <c:pt idx="96">
                  <c:v>208.64684251106777</c:v>
                </c:pt>
                <c:pt idx="97">
                  <c:v>0</c:v>
                </c:pt>
                <c:pt idx="98">
                  <c:v>0</c:v>
                </c:pt>
                <c:pt idx="99">
                  <c:v>0</c:v>
                </c:pt>
                <c:pt idx="100">
                  <c:v>0</c:v>
                </c:pt>
                <c:pt idx="101">
                  <c:v>0</c:v>
                </c:pt>
                <c:pt idx="102">
                  <c:v>0</c:v>
                </c:pt>
                <c:pt idx="103">
                  <c:v>0</c:v>
                </c:pt>
                <c:pt idx="104">
                  <c:v>0</c:v>
                </c:pt>
                <c:pt idx="105">
                  <c:v>0</c:v>
                </c:pt>
                <c:pt idx="106">
                  <c:v>0</c:v>
                </c:pt>
                <c:pt idx="107">
                  <c:v>0</c:v>
                </c:pt>
                <c:pt idx="108">
                  <c:v>0</c:v>
                </c:pt>
                <c:pt idx="109">
                  <c:v>0</c:v>
                </c:pt>
                <c:pt idx="110">
                  <c:v>0</c:v>
                </c:pt>
                <c:pt idx="111">
                  <c:v>0</c:v>
                </c:pt>
                <c:pt idx="112">
                  <c:v>0</c:v>
                </c:pt>
                <c:pt idx="113">
                  <c:v>0</c:v>
                </c:pt>
                <c:pt idx="114">
                  <c:v>0</c:v>
                </c:pt>
                <c:pt idx="115">
                  <c:v>0</c:v>
                </c:pt>
                <c:pt idx="116">
                  <c:v>0</c:v>
                </c:pt>
                <c:pt idx="117">
                  <c:v>0</c:v>
                </c:pt>
                <c:pt idx="118">
                  <c:v>0</c:v>
                </c:pt>
                <c:pt idx="119">
                  <c:v>0</c:v>
                </c:pt>
                <c:pt idx="120">
                  <c:v>0</c:v>
                </c:pt>
                <c:pt idx="121">
                  <c:v>0</c:v>
                </c:pt>
                <c:pt idx="122">
                  <c:v>0</c:v>
                </c:pt>
                <c:pt idx="123">
                  <c:v>0</c:v>
                </c:pt>
                <c:pt idx="124">
                  <c:v>0</c:v>
                </c:pt>
                <c:pt idx="125">
                  <c:v>0</c:v>
                </c:pt>
                <c:pt idx="126">
                  <c:v>0</c:v>
                </c:pt>
                <c:pt idx="127">
                  <c:v>0</c:v>
                </c:pt>
                <c:pt idx="128">
                  <c:v>0</c:v>
                </c:pt>
                <c:pt idx="129">
                  <c:v>0</c:v>
                </c:pt>
                <c:pt idx="130">
                  <c:v>0</c:v>
                </c:pt>
                <c:pt idx="131">
                  <c:v>0</c:v>
                </c:pt>
                <c:pt idx="132">
                  <c:v>0</c:v>
                </c:pt>
                <c:pt idx="133">
                  <c:v>0</c:v>
                </c:pt>
                <c:pt idx="134">
                  <c:v>0</c:v>
                </c:pt>
                <c:pt idx="135">
                  <c:v>0</c:v>
                </c:pt>
                <c:pt idx="136">
                  <c:v>0</c:v>
                </c:pt>
                <c:pt idx="137">
                  <c:v>0</c:v>
                </c:pt>
                <c:pt idx="138">
                  <c:v>0</c:v>
                </c:pt>
                <c:pt idx="139">
                  <c:v>0</c:v>
                </c:pt>
                <c:pt idx="140">
                  <c:v>0</c:v>
                </c:pt>
                <c:pt idx="141">
                  <c:v>0</c:v>
                </c:pt>
                <c:pt idx="142">
                  <c:v>0</c:v>
                </c:pt>
                <c:pt idx="143">
                  <c:v>0</c:v>
                </c:pt>
                <c:pt idx="144">
                  <c:v>0</c:v>
                </c:pt>
                <c:pt idx="145">
                  <c:v>0</c:v>
                </c:pt>
                <c:pt idx="146">
                  <c:v>0</c:v>
                </c:pt>
                <c:pt idx="147">
                  <c:v>0</c:v>
                </c:pt>
                <c:pt idx="148">
                  <c:v>0</c:v>
                </c:pt>
                <c:pt idx="149">
                  <c:v>0</c:v>
                </c:pt>
                <c:pt idx="150">
                  <c:v>0</c:v>
                </c:pt>
                <c:pt idx="151">
                  <c:v>0</c:v>
                </c:pt>
                <c:pt idx="152">
                  <c:v>0</c:v>
                </c:pt>
                <c:pt idx="153">
                  <c:v>0</c:v>
                </c:pt>
                <c:pt idx="154">
                  <c:v>0</c:v>
                </c:pt>
                <c:pt idx="155">
                  <c:v>0</c:v>
                </c:pt>
                <c:pt idx="156">
                  <c:v>0</c:v>
                </c:pt>
                <c:pt idx="157">
                  <c:v>0</c:v>
                </c:pt>
                <c:pt idx="158">
                  <c:v>0</c:v>
                </c:pt>
                <c:pt idx="159">
                  <c:v>0</c:v>
                </c:pt>
                <c:pt idx="160">
                  <c:v>0</c:v>
                </c:pt>
                <c:pt idx="161">
                  <c:v>0</c:v>
                </c:pt>
                <c:pt idx="162">
                  <c:v>0</c:v>
                </c:pt>
                <c:pt idx="163">
                  <c:v>0</c:v>
                </c:pt>
                <c:pt idx="164">
                  <c:v>0</c:v>
                </c:pt>
                <c:pt idx="165">
                  <c:v>0</c:v>
                </c:pt>
                <c:pt idx="166">
                  <c:v>0</c:v>
                </c:pt>
                <c:pt idx="167">
                  <c:v>0</c:v>
                </c:pt>
                <c:pt idx="168">
                  <c:v>0</c:v>
                </c:pt>
                <c:pt idx="169">
                  <c:v>0</c:v>
                </c:pt>
                <c:pt idx="170">
                  <c:v>0</c:v>
                </c:pt>
                <c:pt idx="171">
                  <c:v>0</c:v>
                </c:pt>
                <c:pt idx="172">
                  <c:v>0</c:v>
                </c:pt>
                <c:pt idx="173">
                  <c:v>0</c:v>
                </c:pt>
                <c:pt idx="174">
                  <c:v>0</c:v>
                </c:pt>
                <c:pt idx="175">
                  <c:v>0</c:v>
                </c:pt>
                <c:pt idx="176">
                  <c:v>0</c:v>
                </c:pt>
                <c:pt idx="177">
                  <c:v>0</c:v>
                </c:pt>
                <c:pt idx="178">
                  <c:v>0</c:v>
                </c:pt>
                <c:pt idx="179">
                  <c:v>0</c:v>
                </c:pt>
                <c:pt idx="180">
                  <c:v>0</c:v>
                </c:pt>
                <c:pt idx="181">
                  <c:v>0</c:v>
                </c:pt>
                <c:pt idx="182">
                  <c:v>0</c:v>
                </c:pt>
                <c:pt idx="183">
                  <c:v>0</c:v>
                </c:pt>
                <c:pt idx="184">
                  <c:v>0</c:v>
                </c:pt>
                <c:pt idx="185">
                  <c:v>0</c:v>
                </c:pt>
                <c:pt idx="186">
                  <c:v>0</c:v>
                </c:pt>
                <c:pt idx="187">
                  <c:v>0</c:v>
                </c:pt>
                <c:pt idx="188">
                  <c:v>0</c:v>
                </c:pt>
                <c:pt idx="189">
                  <c:v>0</c:v>
                </c:pt>
                <c:pt idx="190">
                  <c:v>0</c:v>
                </c:pt>
                <c:pt idx="191">
                  <c:v>0</c:v>
                </c:pt>
                <c:pt idx="192">
                  <c:v>0</c:v>
                </c:pt>
                <c:pt idx="193">
                  <c:v>0</c:v>
                </c:pt>
                <c:pt idx="194">
                  <c:v>0</c:v>
                </c:pt>
                <c:pt idx="195">
                  <c:v>0</c:v>
                </c:pt>
                <c:pt idx="196">
                  <c:v>0</c:v>
                </c:pt>
                <c:pt idx="197">
                  <c:v>0</c:v>
                </c:pt>
                <c:pt idx="198">
                  <c:v>0</c:v>
                </c:pt>
                <c:pt idx="199">
                  <c:v>0</c:v>
                </c:pt>
                <c:pt idx="200">
                  <c:v>0</c:v>
                </c:pt>
                <c:pt idx="201">
                  <c:v>0</c:v>
                </c:pt>
                <c:pt idx="202">
                  <c:v>0</c:v>
                </c:pt>
                <c:pt idx="203">
                  <c:v>0</c:v>
                </c:pt>
                <c:pt idx="204">
                  <c:v>0</c:v>
                </c:pt>
                <c:pt idx="205">
                  <c:v>0</c:v>
                </c:pt>
                <c:pt idx="206">
                  <c:v>0</c:v>
                </c:pt>
                <c:pt idx="207">
                  <c:v>0</c:v>
                </c:pt>
                <c:pt idx="208">
                  <c:v>0</c:v>
                </c:pt>
                <c:pt idx="209">
                  <c:v>0</c:v>
                </c:pt>
                <c:pt idx="210">
                  <c:v>0</c:v>
                </c:pt>
                <c:pt idx="211">
                  <c:v>0</c:v>
                </c:pt>
                <c:pt idx="212">
                  <c:v>0</c:v>
                </c:pt>
                <c:pt idx="213">
                  <c:v>0</c:v>
                </c:pt>
                <c:pt idx="214">
                  <c:v>0</c:v>
                </c:pt>
                <c:pt idx="215">
                  <c:v>0</c:v>
                </c:pt>
                <c:pt idx="216">
                  <c:v>0</c:v>
                </c:pt>
                <c:pt idx="217">
                  <c:v>0</c:v>
                </c:pt>
                <c:pt idx="218">
                  <c:v>0</c:v>
                </c:pt>
                <c:pt idx="219">
                  <c:v>0</c:v>
                </c:pt>
                <c:pt idx="220">
                  <c:v>0</c:v>
                </c:pt>
                <c:pt idx="221">
                  <c:v>0</c:v>
                </c:pt>
                <c:pt idx="222">
                  <c:v>0</c:v>
                </c:pt>
                <c:pt idx="223">
                  <c:v>0</c:v>
                </c:pt>
                <c:pt idx="224">
                  <c:v>0</c:v>
                </c:pt>
                <c:pt idx="225">
                  <c:v>0</c:v>
                </c:pt>
                <c:pt idx="226">
                  <c:v>0</c:v>
                </c:pt>
                <c:pt idx="227">
                  <c:v>0</c:v>
                </c:pt>
                <c:pt idx="228">
                  <c:v>0</c:v>
                </c:pt>
                <c:pt idx="229">
                  <c:v>0</c:v>
                </c:pt>
                <c:pt idx="230">
                  <c:v>0</c:v>
                </c:pt>
                <c:pt idx="231">
                  <c:v>0</c:v>
                </c:pt>
                <c:pt idx="232">
                  <c:v>0</c:v>
                </c:pt>
                <c:pt idx="233">
                  <c:v>0</c:v>
                </c:pt>
                <c:pt idx="234">
                  <c:v>0</c:v>
                </c:pt>
                <c:pt idx="235">
                  <c:v>0</c:v>
                </c:pt>
                <c:pt idx="236">
                  <c:v>0</c:v>
                </c:pt>
                <c:pt idx="237">
                  <c:v>0</c:v>
                </c:pt>
                <c:pt idx="238">
                  <c:v>0</c:v>
                </c:pt>
                <c:pt idx="239">
                  <c:v>0</c:v>
                </c:pt>
                <c:pt idx="240">
                  <c:v>0</c:v>
                </c:pt>
                <c:pt idx="241">
                  <c:v>0</c:v>
                </c:pt>
                <c:pt idx="242">
                  <c:v>0</c:v>
                </c:pt>
                <c:pt idx="243">
                  <c:v>0</c:v>
                </c:pt>
                <c:pt idx="244">
                  <c:v>0</c:v>
                </c:pt>
                <c:pt idx="245">
                  <c:v>0</c:v>
                </c:pt>
                <c:pt idx="246">
                  <c:v>0</c:v>
                </c:pt>
                <c:pt idx="247">
                  <c:v>0</c:v>
                </c:pt>
                <c:pt idx="248">
                  <c:v>0</c:v>
                </c:pt>
                <c:pt idx="249">
                  <c:v>0</c:v>
                </c:pt>
                <c:pt idx="250">
                  <c:v>0</c:v>
                </c:pt>
                <c:pt idx="251">
                  <c:v>0</c:v>
                </c:pt>
                <c:pt idx="252">
                  <c:v>0</c:v>
                </c:pt>
                <c:pt idx="253">
                  <c:v>0</c:v>
                </c:pt>
                <c:pt idx="254">
                  <c:v>0</c:v>
                </c:pt>
                <c:pt idx="255">
                  <c:v>0</c:v>
                </c:pt>
                <c:pt idx="256">
                  <c:v>0</c:v>
                </c:pt>
                <c:pt idx="257">
                  <c:v>0</c:v>
                </c:pt>
                <c:pt idx="258">
                  <c:v>0</c:v>
                </c:pt>
                <c:pt idx="259">
                  <c:v>0</c:v>
                </c:pt>
                <c:pt idx="260">
                  <c:v>0</c:v>
                </c:pt>
                <c:pt idx="261">
                  <c:v>0</c:v>
                </c:pt>
                <c:pt idx="262">
                  <c:v>0</c:v>
                </c:pt>
                <c:pt idx="263">
                  <c:v>0</c:v>
                </c:pt>
                <c:pt idx="264">
                  <c:v>0</c:v>
                </c:pt>
                <c:pt idx="265">
                  <c:v>0</c:v>
                </c:pt>
                <c:pt idx="266">
                  <c:v>0</c:v>
                </c:pt>
                <c:pt idx="267">
                  <c:v>0</c:v>
                </c:pt>
                <c:pt idx="268">
                  <c:v>0</c:v>
                </c:pt>
                <c:pt idx="269">
                  <c:v>0</c:v>
                </c:pt>
                <c:pt idx="270">
                  <c:v>0</c:v>
                </c:pt>
                <c:pt idx="271">
                  <c:v>0</c:v>
                </c:pt>
                <c:pt idx="272">
                  <c:v>0</c:v>
                </c:pt>
                <c:pt idx="273">
                  <c:v>0</c:v>
                </c:pt>
                <c:pt idx="274">
                  <c:v>0</c:v>
                </c:pt>
                <c:pt idx="275">
                  <c:v>0</c:v>
                </c:pt>
                <c:pt idx="276">
                  <c:v>0</c:v>
                </c:pt>
                <c:pt idx="277">
                  <c:v>0</c:v>
                </c:pt>
                <c:pt idx="278">
                  <c:v>0</c:v>
                </c:pt>
                <c:pt idx="279">
                  <c:v>0</c:v>
                </c:pt>
                <c:pt idx="280">
                  <c:v>0</c:v>
                </c:pt>
                <c:pt idx="281">
                  <c:v>199.01616999379075</c:v>
                </c:pt>
                <c:pt idx="282">
                  <c:v>200.83292329781486</c:v>
                </c:pt>
                <c:pt idx="283">
                  <c:v>202.64967660183902</c:v>
                </c:pt>
                <c:pt idx="284">
                  <c:v>204.46642990586315</c:v>
                </c:pt>
                <c:pt idx="285">
                  <c:v>206.28318320988726</c:v>
                </c:pt>
                <c:pt idx="286">
                  <c:v>208.09993651391139</c:v>
                </c:pt>
                <c:pt idx="287">
                  <c:v>209.91668981793549</c:v>
                </c:pt>
                <c:pt idx="288">
                  <c:v>211.73344312195965</c:v>
                </c:pt>
                <c:pt idx="289">
                  <c:v>213.55019642598376</c:v>
                </c:pt>
                <c:pt idx="290">
                  <c:v>215.36694973000789</c:v>
                </c:pt>
                <c:pt idx="291">
                  <c:v>217.18370303403202</c:v>
                </c:pt>
                <c:pt idx="292">
                  <c:v>219.00045633805621</c:v>
                </c:pt>
                <c:pt idx="293">
                  <c:v>220.81720964208034</c:v>
                </c:pt>
                <c:pt idx="294">
                  <c:v>222.63396294610448</c:v>
                </c:pt>
                <c:pt idx="295">
                  <c:v>224.45071625012861</c:v>
                </c:pt>
                <c:pt idx="296">
                  <c:v>226.26746955415271</c:v>
                </c:pt>
                <c:pt idx="297">
                  <c:v>228.08422285817684</c:v>
                </c:pt>
                <c:pt idx="298">
                  <c:v>229.900976162201</c:v>
                </c:pt>
                <c:pt idx="299">
                  <c:v>231.71772946622508</c:v>
                </c:pt>
                <c:pt idx="300">
                  <c:v>231.71772946622508</c:v>
                </c:pt>
                <c:pt idx="301">
                  <c:v>231.71772946622508</c:v>
                </c:pt>
                <c:pt idx="302">
                  <c:v>231.71772946622508</c:v>
                </c:pt>
                <c:pt idx="303">
                  <c:v>231.71772946622508</c:v>
                </c:pt>
                <c:pt idx="304">
                  <c:v>231.71772946622508</c:v>
                </c:pt>
                <c:pt idx="305">
                  <c:v>231.71772946622508</c:v>
                </c:pt>
                <c:pt idx="306">
                  <c:v>231.71772946622508</c:v>
                </c:pt>
                <c:pt idx="307">
                  <c:v>231.71772946622508</c:v>
                </c:pt>
                <c:pt idx="308">
                  <c:v>231.71772946622508</c:v>
                </c:pt>
                <c:pt idx="309">
                  <c:v>231.71772946622508</c:v>
                </c:pt>
                <c:pt idx="310">
                  <c:v>231.71772946622508</c:v>
                </c:pt>
                <c:pt idx="311">
                  <c:v>231.71772946622508</c:v>
                </c:pt>
                <c:pt idx="312">
                  <c:v>231.71772946622508</c:v>
                </c:pt>
                <c:pt idx="313">
                  <c:v>231.71772946622508</c:v>
                </c:pt>
                <c:pt idx="314">
                  <c:v>231.71772946622508</c:v>
                </c:pt>
                <c:pt idx="315">
                  <c:v>231.71772946622508</c:v>
                </c:pt>
                <c:pt idx="316">
                  <c:v>231.71772946622508</c:v>
                </c:pt>
                <c:pt idx="317">
                  <c:v>231.71772946622508</c:v>
                </c:pt>
                <c:pt idx="318">
                  <c:v>231.71772946622508</c:v>
                </c:pt>
                <c:pt idx="319">
                  <c:v>231.71772946622508</c:v>
                </c:pt>
                <c:pt idx="320">
                  <c:v>231.71772946622508</c:v>
                </c:pt>
                <c:pt idx="321">
                  <c:v>231.71772946622508</c:v>
                </c:pt>
                <c:pt idx="322">
                  <c:v>231.71772946622508</c:v>
                </c:pt>
                <c:pt idx="323">
                  <c:v>231.71772946622508</c:v>
                </c:pt>
                <c:pt idx="324">
                  <c:v>231.71772946622508</c:v>
                </c:pt>
                <c:pt idx="325">
                  <c:v>231.71772946622508</c:v>
                </c:pt>
                <c:pt idx="326">
                  <c:v>231.71772946622508</c:v>
                </c:pt>
                <c:pt idx="327">
                  <c:v>231.71772946622508</c:v>
                </c:pt>
                <c:pt idx="328">
                  <c:v>231.71772946622508</c:v>
                </c:pt>
                <c:pt idx="329">
                  <c:v>231.71772946622508</c:v>
                </c:pt>
                <c:pt idx="330">
                  <c:v>231.71772946622508</c:v>
                </c:pt>
                <c:pt idx="331">
                  <c:v>231.71772946622508</c:v>
                </c:pt>
                <c:pt idx="332">
                  <c:v>231.71772946622508</c:v>
                </c:pt>
                <c:pt idx="333">
                  <c:v>231.71772946622508</c:v>
                </c:pt>
                <c:pt idx="334">
                  <c:v>231.71772946622508</c:v>
                </c:pt>
                <c:pt idx="335">
                  <c:v>231.71772946622508</c:v>
                </c:pt>
                <c:pt idx="336">
                  <c:v>231.71772946622508</c:v>
                </c:pt>
                <c:pt idx="337">
                  <c:v>231.71772946622508</c:v>
                </c:pt>
                <c:pt idx="338">
                  <c:v>231.71772946622508</c:v>
                </c:pt>
                <c:pt idx="339">
                  <c:v>231.71772946622508</c:v>
                </c:pt>
                <c:pt idx="340">
                  <c:v>231.71772946622508</c:v>
                </c:pt>
                <c:pt idx="341">
                  <c:v>231.71772946622508</c:v>
                </c:pt>
                <c:pt idx="342">
                  <c:v>231.71772946622508</c:v>
                </c:pt>
                <c:pt idx="343">
                  <c:v>231.71772946622508</c:v>
                </c:pt>
                <c:pt idx="344">
                  <c:v>231.71772946622508</c:v>
                </c:pt>
                <c:pt idx="345">
                  <c:v>231.71772946622508</c:v>
                </c:pt>
                <c:pt idx="346">
                  <c:v>231.71772946622508</c:v>
                </c:pt>
                <c:pt idx="347">
                  <c:v>231.71772946622508</c:v>
                </c:pt>
                <c:pt idx="348">
                  <c:v>231.71772946622508</c:v>
                </c:pt>
                <c:pt idx="349">
                  <c:v>231.71772946622508</c:v>
                </c:pt>
                <c:pt idx="350">
                  <c:v>231.71772946622508</c:v>
                </c:pt>
                <c:pt idx="351">
                  <c:v>231.71772946622508</c:v>
                </c:pt>
                <c:pt idx="352">
                  <c:v>231.71772946622508</c:v>
                </c:pt>
                <c:pt idx="353">
                  <c:v>231.71772946622508</c:v>
                </c:pt>
                <c:pt idx="354">
                  <c:v>231.71772946622508</c:v>
                </c:pt>
                <c:pt idx="355">
                  <c:v>231.71772946622508</c:v>
                </c:pt>
                <c:pt idx="356">
                  <c:v>231.71772946622508</c:v>
                </c:pt>
                <c:pt idx="357">
                  <c:v>231.71772946622508</c:v>
                </c:pt>
                <c:pt idx="358">
                  <c:v>231.71772946622508</c:v>
                </c:pt>
                <c:pt idx="359">
                  <c:v>231.71772946622508</c:v>
                </c:pt>
                <c:pt idx="360">
                  <c:v>231.71772946622508</c:v>
                </c:pt>
                <c:pt idx="361">
                  <c:v>231.71772946622508</c:v>
                </c:pt>
                <c:pt idx="362">
                  <c:v>231.71772946622508</c:v>
                </c:pt>
                <c:pt idx="363">
                  <c:v>231.71772946622508</c:v>
                </c:pt>
                <c:pt idx="364">
                  <c:v>231.71772946622508</c:v>
                </c:pt>
                <c:pt idx="365">
                  <c:v>231.71772946622508</c:v>
                </c:pt>
                <c:pt idx="366">
                  <c:v>231.71772946622508</c:v>
                </c:pt>
                <c:pt idx="367">
                  <c:v>231.71772946622508</c:v>
                </c:pt>
                <c:pt idx="368">
                  <c:v>231.71772946622508</c:v>
                </c:pt>
                <c:pt idx="369">
                  <c:v>231.71772946622508</c:v>
                </c:pt>
                <c:pt idx="370">
                  <c:v>231.71772946622508</c:v>
                </c:pt>
                <c:pt idx="371">
                  <c:v>231.71772946622508</c:v>
                </c:pt>
                <c:pt idx="372">
                  <c:v>231.71772946622508</c:v>
                </c:pt>
                <c:pt idx="373">
                  <c:v>231.71772946622508</c:v>
                </c:pt>
                <c:pt idx="374">
                  <c:v>231.71772946622508</c:v>
                </c:pt>
                <c:pt idx="375">
                  <c:v>231.71772946622508</c:v>
                </c:pt>
                <c:pt idx="376">
                  <c:v>231.71772946622508</c:v>
                </c:pt>
                <c:pt idx="377">
                  <c:v>231.71772946622508</c:v>
                </c:pt>
                <c:pt idx="378">
                  <c:v>231.71772946622508</c:v>
                </c:pt>
                <c:pt idx="379">
                  <c:v>231.71772946622508</c:v>
                </c:pt>
                <c:pt idx="380">
                  <c:v>231.71772946622508</c:v>
                </c:pt>
                <c:pt idx="381">
                  <c:v>231.71772946622508</c:v>
                </c:pt>
                <c:pt idx="382">
                  <c:v>231.71772946622508</c:v>
                </c:pt>
                <c:pt idx="383">
                  <c:v>231.71772946622508</c:v>
                </c:pt>
                <c:pt idx="384">
                  <c:v>231.71772946622508</c:v>
                </c:pt>
                <c:pt idx="385">
                  <c:v>231.71772946622508</c:v>
                </c:pt>
                <c:pt idx="386">
                  <c:v>231.71772946622508</c:v>
                </c:pt>
                <c:pt idx="387">
                  <c:v>231.71772946622508</c:v>
                </c:pt>
                <c:pt idx="388">
                  <c:v>231.71772946622508</c:v>
                </c:pt>
                <c:pt idx="389">
                  <c:v>231.71772946622508</c:v>
                </c:pt>
                <c:pt idx="390">
                  <c:v>231.71772946622508</c:v>
                </c:pt>
                <c:pt idx="391">
                  <c:v>231.71772946622508</c:v>
                </c:pt>
                <c:pt idx="392">
                  <c:v>231.71772946622508</c:v>
                </c:pt>
                <c:pt idx="393">
                  <c:v>231.71772946622508</c:v>
                </c:pt>
                <c:pt idx="394">
                  <c:v>231.71772946622508</c:v>
                </c:pt>
                <c:pt idx="395">
                  <c:v>231.71772946622508</c:v>
                </c:pt>
                <c:pt idx="396">
                  <c:v>231.71772946622508</c:v>
                </c:pt>
                <c:pt idx="397">
                  <c:v>231.71772946622508</c:v>
                </c:pt>
                <c:pt idx="398">
                  <c:v>231.71772946622508</c:v>
                </c:pt>
                <c:pt idx="399">
                  <c:v>231.71772946622508</c:v>
                </c:pt>
                <c:pt idx="400">
                  <c:v>231.71772946622508</c:v>
                </c:pt>
                <c:pt idx="401">
                  <c:v>231.71772946622508</c:v>
                </c:pt>
                <c:pt idx="402">
                  <c:v>231.71772946622508</c:v>
                </c:pt>
                <c:pt idx="403">
                  <c:v>231.71772946622508</c:v>
                </c:pt>
                <c:pt idx="404">
                  <c:v>231.71772946622508</c:v>
                </c:pt>
                <c:pt idx="405">
                  <c:v>231.71772946622508</c:v>
                </c:pt>
                <c:pt idx="406">
                  <c:v>231.71772946622508</c:v>
                </c:pt>
                <c:pt idx="407">
                  <c:v>231.71772946622508</c:v>
                </c:pt>
                <c:pt idx="408">
                  <c:v>231.71772946622508</c:v>
                </c:pt>
                <c:pt idx="409">
                  <c:v>231.71772946622508</c:v>
                </c:pt>
                <c:pt idx="410">
                  <c:v>231.71772946622508</c:v>
                </c:pt>
                <c:pt idx="411">
                  <c:v>231.71772946622508</c:v>
                </c:pt>
                <c:pt idx="412">
                  <c:v>231.71772946622508</c:v>
                </c:pt>
                <c:pt idx="413">
                  <c:v>231.71772946622508</c:v>
                </c:pt>
                <c:pt idx="414">
                  <c:v>231.71772946622508</c:v>
                </c:pt>
                <c:pt idx="415">
                  <c:v>231.71772946622508</c:v>
                </c:pt>
                <c:pt idx="416">
                  <c:v>231.71772946622508</c:v>
                </c:pt>
                <c:pt idx="417">
                  <c:v>231.71772946622508</c:v>
                </c:pt>
                <c:pt idx="418">
                  <c:v>231.71772946622508</c:v>
                </c:pt>
                <c:pt idx="419">
                  <c:v>231.71772946622508</c:v>
                </c:pt>
                <c:pt idx="420">
                  <c:v>231.71772946622508</c:v>
                </c:pt>
                <c:pt idx="421">
                  <c:v>231.71772946622508</c:v>
                </c:pt>
                <c:pt idx="422">
                  <c:v>231.71772946622508</c:v>
                </c:pt>
                <c:pt idx="423">
                  <c:v>231.71772946622508</c:v>
                </c:pt>
                <c:pt idx="424">
                  <c:v>231.71772946622508</c:v>
                </c:pt>
                <c:pt idx="425">
                  <c:v>231.71772946622508</c:v>
                </c:pt>
                <c:pt idx="426">
                  <c:v>231.71772946622508</c:v>
                </c:pt>
                <c:pt idx="427">
                  <c:v>231.71772946622508</c:v>
                </c:pt>
                <c:pt idx="428">
                  <c:v>231.71772946622508</c:v>
                </c:pt>
                <c:pt idx="429">
                  <c:v>231.71772946622508</c:v>
                </c:pt>
                <c:pt idx="430">
                  <c:v>231.71772946622508</c:v>
                </c:pt>
                <c:pt idx="431">
                  <c:v>231.71772946622508</c:v>
                </c:pt>
                <c:pt idx="432">
                  <c:v>231.71772946622508</c:v>
                </c:pt>
                <c:pt idx="433">
                  <c:v>231.71772946622508</c:v>
                </c:pt>
                <c:pt idx="434">
                  <c:v>231.71772946622508</c:v>
                </c:pt>
                <c:pt idx="435">
                  <c:v>231.71772946622508</c:v>
                </c:pt>
                <c:pt idx="436">
                  <c:v>231.71772946622508</c:v>
                </c:pt>
                <c:pt idx="437">
                  <c:v>231.71772946622508</c:v>
                </c:pt>
                <c:pt idx="438">
                  <c:v>231.71772946622508</c:v>
                </c:pt>
                <c:pt idx="439">
                  <c:v>231.71772946622508</c:v>
                </c:pt>
                <c:pt idx="440">
                  <c:v>231.71772946622508</c:v>
                </c:pt>
                <c:pt idx="441">
                  <c:v>231.71772946622508</c:v>
                </c:pt>
                <c:pt idx="442">
                  <c:v>231.71772946622508</c:v>
                </c:pt>
                <c:pt idx="443">
                  <c:v>231.71772946622508</c:v>
                </c:pt>
                <c:pt idx="444">
                  <c:v>231.71772946622508</c:v>
                </c:pt>
                <c:pt idx="445">
                  <c:v>231.71772946622508</c:v>
                </c:pt>
                <c:pt idx="446">
                  <c:v>231.71772946622508</c:v>
                </c:pt>
                <c:pt idx="447">
                  <c:v>231.71772946622508</c:v>
                </c:pt>
                <c:pt idx="448">
                  <c:v>231.71772946622508</c:v>
                </c:pt>
                <c:pt idx="449">
                  <c:v>231.71772946622508</c:v>
                </c:pt>
                <c:pt idx="450">
                  <c:v>231.71772946622508</c:v>
                </c:pt>
                <c:pt idx="451">
                  <c:v>231.71772946622508</c:v>
                </c:pt>
                <c:pt idx="452">
                  <c:v>231.71772946622508</c:v>
                </c:pt>
                <c:pt idx="453">
                  <c:v>231.71772946622508</c:v>
                </c:pt>
                <c:pt idx="454">
                  <c:v>231.71772946622508</c:v>
                </c:pt>
                <c:pt idx="455">
                  <c:v>231.71772946622508</c:v>
                </c:pt>
                <c:pt idx="456">
                  <c:v>231.71772946622508</c:v>
                </c:pt>
                <c:pt idx="457">
                  <c:v>231.71772946622508</c:v>
                </c:pt>
                <c:pt idx="458">
                  <c:v>231.71772946622508</c:v>
                </c:pt>
                <c:pt idx="459">
                  <c:v>231.71772946622508</c:v>
                </c:pt>
                <c:pt idx="460">
                  <c:v>231.71772946622508</c:v>
                </c:pt>
                <c:pt idx="461">
                  <c:v>231.71772946622508</c:v>
                </c:pt>
                <c:pt idx="462">
                  <c:v>231.71772946622508</c:v>
                </c:pt>
                <c:pt idx="463">
                  <c:v>231.71772946622508</c:v>
                </c:pt>
                <c:pt idx="464">
                  <c:v>231.71772946622508</c:v>
                </c:pt>
                <c:pt idx="465">
                  <c:v>231.71772946622508</c:v>
                </c:pt>
                <c:pt idx="466">
                  <c:v>231.71772946622508</c:v>
                </c:pt>
                <c:pt idx="467">
                  <c:v>231.71772946622508</c:v>
                </c:pt>
                <c:pt idx="468">
                  <c:v>231.71772946622508</c:v>
                </c:pt>
                <c:pt idx="469">
                  <c:v>231.71772946622508</c:v>
                </c:pt>
                <c:pt idx="470">
                  <c:v>231.28913109486589</c:v>
                </c:pt>
                <c:pt idx="471">
                  <c:v>230.8613254835789</c:v>
                </c:pt>
                <c:pt idx="472">
                  <c:v>230.43431116602963</c:v>
                </c:pt>
                <c:pt idx="473">
                  <c:v>230.00808667859599</c:v>
                </c:pt>
                <c:pt idx="474">
                  <c:v>229.58265056036296</c:v>
                </c:pt>
                <c:pt idx="475">
                  <c:v>229.15800135311775</c:v>
                </c:pt>
                <c:pt idx="476">
                  <c:v>228.73413760134477</c:v>
                </c:pt>
                <c:pt idx="477">
                  <c:v>228.31105785222064</c:v>
                </c:pt>
                <c:pt idx="478">
                  <c:v>227.88876065560919</c:v>
                </c:pt>
                <c:pt idx="479">
                  <c:v>227.46724456405656</c:v>
                </c:pt>
                <c:pt idx="480">
                  <c:v>227.04650813278607</c:v>
                </c:pt>
                <c:pt idx="481">
                  <c:v>226.62654991969353</c:v>
                </c:pt>
                <c:pt idx="482">
                  <c:v>226.20736848534199</c:v>
                </c:pt>
                <c:pt idx="483">
                  <c:v>225.7889623929571</c:v>
                </c:pt>
                <c:pt idx="484">
                  <c:v>225.37133020842197</c:v>
                </c:pt>
                <c:pt idx="485">
                  <c:v>224.95447050027235</c:v>
                </c:pt>
                <c:pt idx="486">
                  <c:v>224.53838183969174</c:v>
                </c:pt>
                <c:pt idx="487">
                  <c:v>224.1230628005064</c:v>
                </c:pt>
                <c:pt idx="488">
                  <c:v>223.70851195918061</c:v>
                </c:pt>
                <c:pt idx="489">
                  <c:v>223.29472789481159</c:v>
                </c:pt>
                <c:pt idx="490">
                  <c:v>222.88170918912488</c:v>
                </c:pt>
                <c:pt idx="491">
                  <c:v>222.46945442646921</c:v>
                </c:pt>
                <c:pt idx="492">
                  <c:v>222.05796219381185</c:v>
                </c:pt>
                <c:pt idx="493">
                  <c:v>221.64723108073366</c:v>
                </c:pt>
                <c:pt idx="494">
                  <c:v>221.23725967942437</c:v>
                </c:pt>
                <c:pt idx="495">
                  <c:v>220.82804658467762</c:v>
                </c:pt>
                <c:pt idx="496">
                  <c:v>220.41959039388615</c:v>
                </c:pt>
                <c:pt idx="497">
                  <c:v>220.01188970703714</c:v>
                </c:pt>
                <c:pt idx="498">
                  <c:v>219.60494312670721</c:v>
                </c:pt>
                <c:pt idx="499">
                  <c:v>219.19874925805783</c:v>
                </c:pt>
                <c:pt idx="500">
                  <c:v>218.79330670883044</c:v>
                </c:pt>
                <c:pt idx="501">
                  <c:v>218.38861408934162</c:v>
                </c:pt>
                <c:pt idx="502">
                  <c:v>217.98467001247835</c:v>
                </c:pt>
                <c:pt idx="503">
                  <c:v>217.58147309369338</c:v>
                </c:pt>
                <c:pt idx="504">
                  <c:v>217.17902195100046</c:v>
                </c:pt>
                <c:pt idx="505">
                  <c:v>216.77731520496943</c:v>
                </c:pt>
                <c:pt idx="506">
                  <c:v>216.37635147872157</c:v>
                </c:pt>
                <c:pt idx="507">
                  <c:v>215.97612939792504</c:v>
                </c:pt>
                <c:pt idx="508">
                  <c:v>215.57664759078992</c:v>
                </c:pt>
                <c:pt idx="509">
                  <c:v>215.17790468806373</c:v>
                </c:pt>
                <c:pt idx="510">
                  <c:v>214.7798993230266</c:v>
                </c:pt>
                <c:pt idx="511">
                  <c:v>214.38263013148656</c:v>
                </c:pt>
                <c:pt idx="512">
                  <c:v>213.98609575177505</c:v>
                </c:pt>
                <c:pt idx="513">
                  <c:v>213.59029482474202</c:v>
                </c:pt>
                <c:pt idx="514">
                  <c:v>213.19522599375142</c:v>
                </c:pt>
                <c:pt idx="515">
                  <c:v>212.80088790467659</c:v>
                </c:pt>
                <c:pt idx="516">
                  <c:v>212.40727920589541</c:v>
                </c:pt>
                <c:pt idx="517">
                  <c:v>212.01439854828584</c:v>
                </c:pt>
                <c:pt idx="518">
                  <c:v>211.62224458522135</c:v>
                </c:pt>
                <c:pt idx="519">
                  <c:v>211.23081597256606</c:v>
                </c:pt>
                <c:pt idx="520">
                  <c:v>116.87410918635543</c:v>
                </c:pt>
                <c:pt idx="521">
                  <c:v>22.720248308974277</c:v>
                </c:pt>
                <c:pt idx="522">
                  <c:v>-71.202832136172717</c:v>
                </c:pt>
                <c:pt idx="523">
                  <c:v>-164.86726654443072</c:v>
                </c:pt>
                <c:pt idx="524">
                  <c:v>-258.24526672057857</c:v>
                </c:pt>
                <c:pt idx="525">
                  <c:v>-351.30913034592879</c:v>
                </c:pt>
                <c:pt idx="526">
                  <c:v>-444.0312494192641</c:v>
                </c:pt>
                <c:pt idx="527">
                  <c:v>-536.384118669038</c:v>
                </c:pt>
                <c:pt idx="528">
                  <c:v>-535.39199191113278</c:v>
                </c:pt>
                <c:pt idx="529">
                  <c:v>-534.40170024764871</c:v>
                </c:pt>
                <c:pt idx="530">
                  <c:v>-533.41324028429017</c:v>
                </c:pt>
                <c:pt idx="531">
                  <c:v>-532.42660863303968</c:v>
                </c:pt>
                <c:pt idx="532">
                  <c:v>-531.44180191214662</c:v>
                </c:pt>
                <c:pt idx="533">
                  <c:v>-530.4588167461153</c:v>
                </c:pt>
                <c:pt idx="534">
                  <c:v>-529.47764976569385</c:v>
                </c:pt>
                <c:pt idx="535">
                  <c:v>-528.4982976078619</c:v>
                </c:pt>
                <c:pt idx="536">
                  <c:v>-527.52075691581979</c:v>
                </c:pt>
                <c:pt idx="537">
                  <c:v>-526.54502433897687</c:v>
                </c:pt>
                <c:pt idx="538">
                  <c:v>-432.39692167667596</c:v>
                </c:pt>
                <c:pt idx="539">
                  <c:v>-338.22521504569039</c:v>
                </c:pt>
                <c:pt idx="540">
                  <c:v>-244.05808548709564</c:v>
                </c:pt>
                <c:pt idx="541">
                  <c:v>-149.92371358103344</c:v>
                </c:pt>
                <c:pt idx="542">
                  <c:v>-55.850270860908225</c:v>
                </c:pt>
                <c:pt idx="543">
                  <c:v>38.134088769657879</c:v>
                </c:pt>
                <c:pt idx="544">
                  <c:v>132.00123761449706</c:v>
                </c:pt>
                <c:pt idx="545">
                  <c:v>225.72308275458093</c:v>
                </c:pt>
                <c:pt idx="546">
                  <c:v>225.3055724247946</c:v>
                </c:pt>
                <c:pt idx="547">
                  <c:v>224.88883434600422</c:v>
                </c:pt>
                <c:pt idx="548">
                  <c:v>224.47286708981028</c:v>
                </c:pt>
                <c:pt idx="549">
                  <c:v>318.02367141277</c:v>
                </c:pt>
                <c:pt idx="550">
                  <c:v>411.37312047021021</c:v>
                </c:pt>
                <c:pt idx="551">
                  <c:v>504.49327698154696</c:v>
                </c:pt>
                <c:pt idx="552">
                  <c:v>597.35627259004639</c:v>
                </c:pt>
                <c:pt idx="553">
                  <c:v>689.93431635349816</c:v>
                </c:pt>
                <c:pt idx="554">
                  <c:v>782.19970321130677</c:v>
                </c:pt>
                <c:pt idx="555">
                  <c:v>874.12482242541864</c:v>
                </c:pt>
                <c:pt idx="556">
                  <c:v>965.68216599251355</c:v>
                </c:pt>
                <c:pt idx="557">
                  <c:v>963.89598500175191</c:v>
                </c:pt>
                <c:pt idx="558">
                  <c:v>962.11310783355657</c:v>
                </c:pt>
                <c:pt idx="559">
                  <c:v>960.33352837698806</c:v>
                </c:pt>
                <c:pt idx="560">
                  <c:v>958.55724053241045</c:v>
                </c:pt>
                <c:pt idx="561">
                  <c:v>956.78423821146964</c:v>
                </c:pt>
                <c:pt idx="562">
                  <c:v>955.01451533707325</c:v>
                </c:pt>
                <c:pt idx="563">
                  <c:v>953.2480658433692</c:v>
                </c:pt>
                <c:pt idx="564">
                  <c:v>951.48488367572543</c:v>
                </c:pt>
                <c:pt idx="565">
                  <c:v>949.72496279070856</c:v>
                </c:pt>
                <c:pt idx="566">
                  <c:v>947.96829715606373</c:v>
                </c:pt>
                <c:pt idx="567">
                  <c:v>0</c:v>
                </c:pt>
                <c:pt idx="568">
                  <c:v>0</c:v>
                </c:pt>
                <c:pt idx="569">
                  <c:v>0</c:v>
                </c:pt>
                <c:pt idx="570">
                  <c:v>0</c:v>
                </c:pt>
                <c:pt idx="571">
                  <c:v>0</c:v>
                </c:pt>
                <c:pt idx="572">
                  <c:v>0</c:v>
                </c:pt>
                <c:pt idx="573">
                  <c:v>0</c:v>
                </c:pt>
                <c:pt idx="574">
                  <c:v>0</c:v>
                </c:pt>
                <c:pt idx="575">
                  <c:v>0</c:v>
                </c:pt>
                <c:pt idx="576">
                  <c:v>0</c:v>
                </c:pt>
                <c:pt idx="577">
                  <c:v>0</c:v>
                </c:pt>
                <c:pt idx="578">
                  <c:v>0</c:v>
                </c:pt>
                <c:pt idx="579">
                  <c:v>0</c:v>
                </c:pt>
                <c:pt idx="580">
                  <c:v>0</c:v>
                </c:pt>
                <c:pt idx="581">
                  <c:v>0</c:v>
                </c:pt>
                <c:pt idx="582">
                  <c:v>0</c:v>
                </c:pt>
                <c:pt idx="583">
                  <c:v>0</c:v>
                </c:pt>
                <c:pt idx="584">
                  <c:v>0</c:v>
                </c:pt>
                <c:pt idx="585">
                  <c:v>0</c:v>
                </c:pt>
                <c:pt idx="586">
                  <c:v>0</c:v>
                </c:pt>
                <c:pt idx="587">
                  <c:v>0</c:v>
                </c:pt>
                <c:pt idx="588">
                  <c:v>0</c:v>
                </c:pt>
                <c:pt idx="589">
                  <c:v>0</c:v>
                </c:pt>
                <c:pt idx="590">
                  <c:v>0</c:v>
                </c:pt>
                <c:pt idx="591">
                  <c:v>0</c:v>
                </c:pt>
                <c:pt idx="592">
                  <c:v>0</c:v>
                </c:pt>
                <c:pt idx="593">
                  <c:v>0</c:v>
                </c:pt>
                <c:pt idx="594">
                  <c:v>0</c:v>
                </c:pt>
                <c:pt idx="595">
                  <c:v>0</c:v>
                </c:pt>
                <c:pt idx="596">
                  <c:v>0</c:v>
                </c:pt>
                <c:pt idx="597">
                  <c:v>0</c:v>
                </c:pt>
                <c:pt idx="598">
                  <c:v>0</c:v>
                </c:pt>
                <c:pt idx="599">
                  <c:v>0</c:v>
                </c:pt>
                <c:pt idx="600">
                  <c:v>0</c:v>
                </c:pt>
                <c:pt idx="601">
                  <c:v>0</c:v>
                </c:pt>
                <c:pt idx="602">
                  <c:v>0</c:v>
                </c:pt>
                <c:pt idx="603">
                  <c:v>0</c:v>
                </c:pt>
                <c:pt idx="604">
                  <c:v>0</c:v>
                </c:pt>
                <c:pt idx="605">
                  <c:v>0</c:v>
                </c:pt>
                <c:pt idx="606">
                  <c:v>0</c:v>
                </c:pt>
                <c:pt idx="607">
                  <c:v>0</c:v>
                </c:pt>
                <c:pt idx="608">
                  <c:v>0</c:v>
                </c:pt>
                <c:pt idx="609">
                  <c:v>0</c:v>
                </c:pt>
                <c:pt idx="610">
                  <c:v>0</c:v>
                </c:pt>
                <c:pt idx="611">
                  <c:v>0</c:v>
                </c:pt>
                <c:pt idx="612">
                  <c:v>0</c:v>
                </c:pt>
                <c:pt idx="613">
                  <c:v>0</c:v>
                </c:pt>
                <c:pt idx="614">
                  <c:v>0</c:v>
                </c:pt>
                <c:pt idx="615">
                  <c:v>0</c:v>
                </c:pt>
                <c:pt idx="616">
                  <c:v>0</c:v>
                </c:pt>
                <c:pt idx="617">
                  <c:v>0</c:v>
                </c:pt>
                <c:pt idx="618">
                  <c:v>0</c:v>
                </c:pt>
                <c:pt idx="619">
                  <c:v>0</c:v>
                </c:pt>
                <c:pt idx="620">
                  <c:v>0</c:v>
                </c:pt>
                <c:pt idx="621">
                  <c:v>0</c:v>
                </c:pt>
                <c:pt idx="622">
                  <c:v>0</c:v>
                </c:pt>
                <c:pt idx="623">
                  <c:v>0</c:v>
                </c:pt>
                <c:pt idx="624">
                  <c:v>0</c:v>
                </c:pt>
                <c:pt idx="625">
                  <c:v>0</c:v>
                </c:pt>
                <c:pt idx="626">
                  <c:v>0</c:v>
                </c:pt>
                <c:pt idx="627">
                  <c:v>0</c:v>
                </c:pt>
                <c:pt idx="628">
                  <c:v>0</c:v>
                </c:pt>
                <c:pt idx="629">
                  <c:v>0</c:v>
                </c:pt>
                <c:pt idx="630">
                  <c:v>0</c:v>
                </c:pt>
                <c:pt idx="631">
                  <c:v>0</c:v>
                </c:pt>
                <c:pt idx="632">
                  <c:v>0</c:v>
                </c:pt>
                <c:pt idx="633">
                  <c:v>0</c:v>
                </c:pt>
                <c:pt idx="634">
                  <c:v>0</c:v>
                </c:pt>
                <c:pt idx="635">
                  <c:v>0</c:v>
                </c:pt>
                <c:pt idx="636">
                  <c:v>0</c:v>
                </c:pt>
                <c:pt idx="637">
                  <c:v>0</c:v>
                </c:pt>
                <c:pt idx="638">
                  <c:v>0</c:v>
                </c:pt>
                <c:pt idx="639">
                  <c:v>0</c:v>
                </c:pt>
                <c:pt idx="640">
                  <c:v>0</c:v>
                </c:pt>
                <c:pt idx="641">
                  <c:v>0</c:v>
                </c:pt>
                <c:pt idx="642">
                  <c:v>0</c:v>
                </c:pt>
                <c:pt idx="643">
                  <c:v>0</c:v>
                </c:pt>
                <c:pt idx="644">
                  <c:v>0</c:v>
                </c:pt>
                <c:pt idx="645">
                  <c:v>0</c:v>
                </c:pt>
                <c:pt idx="646">
                  <c:v>0</c:v>
                </c:pt>
                <c:pt idx="647">
                  <c:v>0</c:v>
                </c:pt>
                <c:pt idx="648">
                  <c:v>0</c:v>
                </c:pt>
                <c:pt idx="649">
                  <c:v>0</c:v>
                </c:pt>
                <c:pt idx="650">
                  <c:v>0</c:v>
                </c:pt>
                <c:pt idx="651">
                  <c:v>0</c:v>
                </c:pt>
                <c:pt idx="652">
                  <c:v>0</c:v>
                </c:pt>
                <c:pt idx="653">
                  <c:v>0</c:v>
                </c:pt>
                <c:pt idx="654">
                  <c:v>0</c:v>
                </c:pt>
                <c:pt idx="655">
                  <c:v>0</c:v>
                </c:pt>
                <c:pt idx="656">
                  <c:v>0</c:v>
                </c:pt>
                <c:pt idx="657">
                  <c:v>0</c:v>
                </c:pt>
                <c:pt idx="658">
                  <c:v>0</c:v>
                </c:pt>
                <c:pt idx="659">
                  <c:v>0</c:v>
                </c:pt>
                <c:pt idx="660">
                  <c:v>0</c:v>
                </c:pt>
                <c:pt idx="661">
                  <c:v>0</c:v>
                </c:pt>
                <c:pt idx="662">
                  <c:v>0</c:v>
                </c:pt>
                <c:pt idx="663">
                  <c:v>0</c:v>
                </c:pt>
                <c:pt idx="664">
                  <c:v>0</c:v>
                </c:pt>
                <c:pt idx="665">
                  <c:v>0</c:v>
                </c:pt>
                <c:pt idx="666">
                  <c:v>0</c:v>
                </c:pt>
                <c:pt idx="667">
                  <c:v>0</c:v>
                </c:pt>
                <c:pt idx="668">
                  <c:v>0</c:v>
                </c:pt>
                <c:pt idx="669">
                  <c:v>0</c:v>
                </c:pt>
                <c:pt idx="670">
                  <c:v>0</c:v>
                </c:pt>
                <c:pt idx="671">
                  <c:v>199.01616999379075</c:v>
                </c:pt>
                <c:pt idx="672">
                  <c:v>200.83292329781486</c:v>
                </c:pt>
                <c:pt idx="673">
                  <c:v>202.64967660183902</c:v>
                </c:pt>
                <c:pt idx="674">
                  <c:v>204.46642990586315</c:v>
                </c:pt>
                <c:pt idx="675">
                  <c:v>206.28318320988726</c:v>
                </c:pt>
                <c:pt idx="676">
                  <c:v>208.09993651391139</c:v>
                </c:pt>
                <c:pt idx="677">
                  <c:v>209.91668981793549</c:v>
                </c:pt>
                <c:pt idx="678">
                  <c:v>211.73344312195965</c:v>
                </c:pt>
                <c:pt idx="679">
                  <c:v>213.55019642598376</c:v>
                </c:pt>
                <c:pt idx="680">
                  <c:v>215.36694973000789</c:v>
                </c:pt>
                <c:pt idx="681">
                  <c:v>217.18370303403202</c:v>
                </c:pt>
                <c:pt idx="682">
                  <c:v>219.00045633805621</c:v>
                </c:pt>
                <c:pt idx="683">
                  <c:v>220.81720964208034</c:v>
                </c:pt>
                <c:pt idx="684">
                  <c:v>222.63396294610448</c:v>
                </c:pt>
                <c:pt idx="685">
                  <c:v>224.45071625012861</c:v>
                </c:pt>
                <c:pt idx="686">
                  <c:v>226.26746955415271</c:v>
                </c:pt>
                <c:pt idx="687">
                  <c:v>228.08422285817684</c:v>
                </c:pt>
                <c:pt idx="688">
                  <c:v>229.900976162201</c:v>
                </c:pt>
                <c:pt idx="689">
                  <c:v>231.71772946622508</c:v>
                </c:pt>
                <c:pt idx="690">
                  <c:v>231.71772946622508</c:v>
                </c:pt>
                <c:pt idx="691">
                  <c:v>231.71772946622508</c:v>
                </c:pt>
                <c:pt idx="692">
                  <c:v>231.71772946622508</c:v>
                </c:pt>
                <c:pt idx="693">
                  <c:v>231.71772946622508</c:v>
                </c:pt>
                <c:pt idx="694">
                  <c:v>231.71772946622508</c:v>
                </c:pt>
                <c:pt idx="695">
                  <c:v>231.71772946622508</c:v>
                </c:pt>
                <c:pt idx="696">
                  <c:v>231.71772946622508</c:v>
                </c:pt>
                <c:pt idx="697">
                  <c:v>231.71772946622508</c:v>
                </c:pt>
                <c:pt idx="698">
                  <c:v>231.71772946622508</c:v>
                </c:pt>
                <c:pt idx="699">
                  <c:v>231.71772946622508</c:v>
                </c:pt>
                <c:pt idx="700">
                  <c:v>231.71772946622508</c:v>
                </c:pt>
                <c:pt idx="701">
                  <c:v>231.71772946622508</c:v>
                </c:pt>
                <c:pt idx="702">
                  <c:v>231.71772946622508</c:v>
                </c:pt>
                <c:pt idx="703">
                  <c:v>231.71772946622508</c:v>
                </c:pt>
                <c:pt idx="704">
                  <c:v>231.71772946622508</c:v>
                </c:pt>
                <c:pt idx="705">
                  <c:v>231.71772946622508</c:v>
                </c:pt>
                <c:pt idx="706">
                  <c:v>231.71772946622508</c:v>
                </c:pt>
                <c:pt idx="707">
                  <c:v>231.71772946622508</c:v>
                </c:pt>
                <c:pt idx="708">
                  <c:v>231.71772946622508</c:v>
                </c:pt>
                <c:pt idx="709">
                  <c:v>231.71772946622508</c:v>
                </c:pt>
                <c:pt idx="710">
                  <c:v>231.71772946622508</c:v>
                </c:pt>
                <c:pt idx="711">
                  <c:v>231.71772946622508</c:v>
                </c:pt>
                <c:pt idx="712">
                  <c:v>231.71772946622508</c:v>
                </c:pt>
                <c:pt idx="713">
                  <c:v>231.71772946622508</c:v>
                </c:pt>
                <c:pt idx="714">
                  <c:v>231.71772946622508</c:v>
                </c:pt>
                <c:pt idx="715">
                  <c:v>231.71772946622508</c:v>
                </c:pt>
                <c:pt idx="716">
                  <c:v>231.71772946622508</c:v>
                </c:pt>
                <c:pt idx="717">
                  <c:v>231.71772946622508</c:v>
                </c:pt>
                <c:pt idx="718">
                  <c:v>231.71772946622508</c:v>
                </c:pt>
                <c:pt idx="719">
                  <c:v>231.71772946622508</c:v>
                </c:pt>
                <c:pt idx="720">
                  <c:v>231.71772946622508</c:v>
                </c:pt>
                <c:pt idx="721">
                  <c:v>231.71772946622508</c:v>
                </c:pt>
                <c:pt idx="722">
                  <c:v>231.71772946622508</c:v>
                </c:pt>
                <c:pt idx="723">
                  <c:v>231.71772946622508</c:v>
                </c:pt>
                <c:pt idx="724">
                  <c:v>231.71772946622508</c:v>
                </c:pt>
                <c:pt idx="725">
                  <c:v>231.71772946622508</c:v>
                </c:pt>
                <c:pt idx="726">
                  <c:v>231.71772946622508</c:v>
                </c:pt>
                <c:pt idx="727">
                  <c:v>231.71772946622508</c:v>
                </c:pt>
                <c:pt idx="728">
                  <c:v>231.71772946622508</c:v>
                </c:pt>
                <c:pt idx="729">
                  <c:v>231.71772946622508</c:v>
                </c:pt>
                <c:pt idx="730">
                  <c:v>231.71772946622508</c:v>
                </c:pt>
                <c:pt idx="731">
                  <c:v>231.71772946622508</c:v>
                </c:pt>
                <c:pt idx="732">
                  <c:v>231.28913109486589</c:v>
                </c:pt>
                <c:pt idx="733">
                  <c:v>230.8613254835789</c:v>
                </c:pt>
                <c:pt idx="734">
                  <c:v>230.43431116602963</c:v>
                </c:pt>
                <c:pt idx="735">
                  <c:v>230.00808667859599</c:v>
                </c:pt>
                <c:pt idx="736">
                  <c:v>229.58265056036296</c:v>
                </c:pt>
                <c:pt idx="737">
                  <c:v>229.15800135311775</c:v>
                </c:pt>
                <c:pt idx="738">
                  <c:v>228.73413760134477</c:v>
                </c:pt>
                <c:pt idx="739">
                  <c:v>228.31105785222064</c:v>
                </c:pt>
                <c:pt idx="740">
                  <c:v>227.88876065560919</c:v>
                </c:pt>
                <c:pt idx="741">
                  <c:v>227.46724456405656</c:v>
                </c:pt>
                <c:pt idx="742">
                  <c:v>227.04650813278607</c:v>
                </c:pt>
                <c:pt idx="743">
                  <c:v>226.62654991969353</c:v>
                </c:pt>
                <c:pt idx="744">
                  <c:v>226.20736848534199</c:v>
                </c:pt>
                <c:pt idx="745">
                  <c:v>225.7889623929571</c:v>
                </c:pt>
                <c:pt idx="746">
                  <c:v>225.37133020842197</c:v>
                </c:pt>
                <c:pt idx="747">
                  <c:v>224.95447050027235</c:v>
                </c:pt>
                <c:pt idx="748">
                  <c:v>224.53838183969174</c:v>
                </c:pt>
                <c:pt idx="749">
                  <c:v>224.1230628005064</c:v>
                </c:pt>
                <c:pt idx="750">
                  <c:v>223.70851195918061</c:v>
                </c:pt>
                <c:pt idx="751">
                  <c:v>223.29472789481159</c:v>
                </c:pt>
                <c:pt idx="752">
                  <c:v>222.88170918912488</c:v>
                </c:pt>
                <c:pt idx="753">
                  <c:v>222.46945442646921</c:v>
                </c:pt>
                <c:pt idx="754">
                  <c:v>222.05796219381185</c:v>
                </c:pt>
                <c:pt idx="755">
                  <c:v>221.64723108073366</c:v>
                </c:pt>
                <c:pt idx="756">
                  <c:v>221.23725967942437</c:v>
                </c:pt>
                <c:pt idx="757">
                  <c:v>220.82804658467762</c:v>
                </c:pt>
                <c:pt idx="758">
                  <c:v>220.41959039388615</c:v>
                </c:pt>
                <c:pt idx="759">
                  <c:v>220.01188970703714</c:v>
                </c:pt>
                <c:pt idx="760">
                  <c:v>219.60494312670721</c:v>
                </c:pt>
                <c:pt idx="761">
                  <c:v>219.19874925805783</c:v>
                </c:pt>
                <c:pt idx="762">
                  <c:v>218.79330670883044</c:v>
                </c:pt>
                <c:pt idx="763">
                  <c:v>218.38861408934162</c:v>
                </c:pt>
                <c:pt idx="764">
                  <c:v>217.98467001247835</c:v>
                </c:pt>
                <c:pt idx="765">
                  <c:v>217.58147309369338</c:v>
                </c:pt>
                <c:pt idx="766">
                  <c:v>217.17902195100046</c:v>
                </c:pt>
                <c:pt idx="767">
                  <c:v>216.77731520496943</c:v>
                </c:pt>
                <c:pt idx="768">
                  <c:v>216.37635147872157</c:v>
                </c:pt>
                <c:pt idx="769">
                  <c:v>215.97612939792504</c:v>
                </c:pt>
                <c:pt idx="770">
                  <c:v>215.57664759078992</c:v>
                </c:pt>
                <c:pt idx="771">
                  <c:v>215.17790468806373</c:v>
                </c:pt>
                <c:pt idx="772">
                  <c:v>214.7798993230266</c:v>
                </c:pt>
                <c:pt idx="773">
                  <c:v>120.41662794917166</c:v>
                </c:pt>
                <c:pt idx="774">
                  <c:v>26.256214626383141</c:v>
                </c:pt>
                <c:pt idx="775">
                  <c:v>-67.673406144393311</c:v>
                </c:pt>
                <c:pt idx="776">
                  <c:v>-161.34436878092026</c:v>
                </c:pt>
                <c:pt idx="777">
                  <c:v>-254.72888511035245</c:v>
                </c:pt>
                <c:pt idx="778">
                  <c:v>-347.79925283633713</c:v>
                </c:pt>
                <c:pt idx="779">
                  <c:v>-440.5278639799501</c:v>
                </c:pt>
                <c:pt idx="780">
                  <c:v>-532.88721329189707</c:v>
                </c:pt>
                <c:pt idx="781">
                  <c:v>-531.90155461027109</c:v>
                </c:pt>
                <c:pt idx="782">
                  <c:v>-530.91771905934218</c:v>
                </c:pt>
                <c:pt idx="783">
                  <c:v>-529.93570326694362</c:v>
                </c:pt>
                <c:pt idx="784">
                  <c:v>-528.95550386714592</c:v>
                </c:pt>
                <c:pt idx="785">
                  <c:v>-527.97711750024519</c:v>
                </c:pt>
                <c:pt idx="786">
                  <c:v>-527.00054081275221</c:v>
                </c:pt>
                <c:pt idx="787">
                  <c:v>-526.0257704573803</c:v>
                </c:pt>
                <c:pt idx="788">
                  <c:v>-525.0528030930343</c:v>
                </c:pt>
                <c:pt idx="789">
                  <c:v>-524.0816353847988</c:v>
                </c:pt>
                <c:pt idx="790">
                  <c:v>-523.11226400392684</c:v>
                </c:pt>
                <c:pt idx="791">
                  <c:v>-428.97051077156493</c:v>
                </c:pt>
                <c:pt idx="792">
                  <c:v>-334.80514182624944</c:v>
                </c:pt>
                <c:pt idx="793">
                  <c:v>-240.64433823077871</c:v>
                </c:pt>
                <c:pt idx="794">
                  <c:v>-146.51628058697713</c:v>
                </c:pt>
                <c:pt idx="795">
                  <c:v>-52.449140449891814</c:v>
                </c:pt>
                <c:pt idx="796">
                  <c:v>41.528928255252659</c:v>
                </c:pt>
                <c:pt idx="797">
                  <c:v>135.38979781072581</c:v>
                </c:pt>
                <c:pt idx="798">
                  <c:v>229.1053752759766</c:v>
                </c:pt>
                <c:pt idx="799">
                  <c:v>228.68160886440717</c:v>
                </c:pt>
                <c:pt idx="800">
                  <c:v>228.25862627544058</c:v>
                </c:pt>
                <c:pt idx="801">
                  <c:v>227.83642605927372</c:v>
                </c:pt>
                <c:pt idx="802">
                  <c:v>321.38100895109994</c:v>
                </c:pt>
                <c:pt idx="803">
                  <c:v>414.72424808492173</c:v>
                </c:pt>
                <c:pt idx="804">
                  <c:v>507.83820615887009</c:v>
                </c:pt>
                <c:pt idx="805">
                  <c:v>600.69501479496557</c:v>
                </c:pt>
                <c:pt idx="806">
                  <c:v>693.26688302979153</c:v>
                </c:pt>
                <c:pt idx="807">
                  <c:v>785.52610578158544</c:v>
                </c:pt>
                <c:pt idx="808">
                  <c:v>877.44507229116584</c:v>
                </c:pt>
                <c:pt idx="809">
                  <c:v>968.99627453412359</c:v>
                </c:pt>
                <c:pt idx="810">
                  <c:v>967.20396357856953</c:v>
                </c:pt>
                <c:pt idx="811">
                  <c:v>965.41496778391524</c:v>
                </c:pt>
                <c:pt idx="812">
                  <c:v>963.62928101824946</c:v>
                </c:pt>
                <c:pt idx="813">
                  <c:v>961.84689716100274</c:v>
                </c:pt>
                <c:pt idx="814">
                  <c:v>960.06781010292684</c:v>
                </c:pt>
                <c:pt idx="815">
                  <c:v>958.29201374607339</c:v>
                </c:pt>
                <c:pt idx="816">
                  <c:v>956.51950200377291</c:v>
                </c:pt>
                <c:pt idx="817">
                  <c:v>954.75026880061455</c:v>
                </c:pt>
                <c:pt idx="818">
                  <c:v>952.9843080724246</c:v>
                </c:pt>
                <c:pt idx="819">
                  <c:v>951.22161376624626</c:v>
                </c:pt>
                <c:pt idx="820">
                  <c:v>856.28800498405451</c:v>
                </c:pt>
                <c:pt idx="821">
                  <c:v>761.33224515024438</c:v>
                </c:pt>
                <c:pt idx="822">
                  <c:v>0</c:v>
                </c:pt>
                <c:pt idx="823">
                  <c:v>0</c:v>
                </c:pt>
                <c:pt idx="824">
                  <c:v>0</c:v>
                </c:pt>
                <c:pt idx="825">
                  <c:v>0</c:v>
                </c:pt>
                <c:pt idx="826">
                  <c:v>0</c:v>
                </c:pt>
                <c:pt idx="827">
                  <c:v>0</c:v>
                </c:pt>
                <c:pt idx="828">
                  <c:v>0</c:v>
                </c:pt>
                <c:pt idx="829">
                  <c:v>0</c:v>
                </c:pt>
                <c:pt idx="830">
                  <c:v>0</c:v>
                </c:pt>
                <c:pt idx="831">
                  <c:v>0</c:v>
                </c:pt>
                <c:pt idx="832">
                  <c:v>0</c:v>
                </c:pt>
                <c:pt idx="833">
                  <c:v>0</c:v>
                </c:pt>
                <c:pt idx="834">
                  <c:v>0</c:v>
                </c:pt>
                <c:pt idx="835">
                  <c:v>0</c:v>
                </c:pt>
                <c:pt idx="836">
                  <c:v>0</c:v>
                </c:pt>
                <c:pt idx="837">
                  <c:v>0</c:v>
                </c:pt>
                <c:pt idx="838">
                  <c:v>0</c:v>
                </c:pt>
                <c:pt idx="839">
                  <c:v>0</c:v>
                </c:pt>
                <c:pt idx="840">
                  <c:v>0</c:v>
                </c:pt>
                <c:pt idx="841">
                  <c:v>0</c:v>
                </c:pt>
                <c:pt idx="842">
                  <c:v>0</c:v>
                </c:pt>
                <c:pt idx="843">
                  <c:v>0</c:v>
                </c:pt>
                <c:pt idx="844">
                  <c:v>0</c:v>
                </c:pt>
                <c:pt idx="845">
                  <c:v>0</c:v>
                </c:pt>
                <c:pt idx="846">
                  <c:v>0</c:v>
                </c:pt>
                <c:pt idx="847">
                  <c:v>0</c:v>
                </c:pt>
                <c:pt idx="848">
                  <c:v>0</c:v>
                </c:pt>
                <c:pt idx="849">
                  <c:v>0</c:v>
                </c:pt>
                <c:pt idx="850">
                  <c:v>0</c:v>
                </c:pt>
                <c:pt idx="851">
                  <c:v>0</c:v>
                </c:pt>
                <c:pt idx="852">
                  <c:v>0</c:v>
                </c:pt>
                <c:pt idx="853">
                  <c:v>0</c:v>
                </c:pt>
                <c:pt idx="854">
                  <c:v>0</c:v>
                </c:pt>
                <c:pt idx="855">
                  <c:v>0</c:v>
                </c:pt>
                <c:pt idx="856">
                  <c:v>0</c:v>
                </c:pt>
                <c:pt idx="857">
                  <c:v>0</c:v>
                </c:pt>
                <c:pt idx="858">
                  <c:v>0</c:v>
                </c:pt>
                <c:pt idx="859">
                  <c:v>0</c:v>
                </c:pt>
                <c:pt idx="860">
                  <c:v>0</c:v>
                </c:pt>
                <c:pt idx="861">
                  <c:v>0</c:v>
                </c:pt>
                <c:pt idx="862">
                  <c:v>0</c:v>
                </c:pt>
                <c:pt idx="863">
                  <c:v>0</c:v>
                </c:pt>
                <c:pt idx="864">
                  <c:v>0</c:v>
                </c:pt>
                <c:pt idx="865">
                  <c:v>0</c:v>
                </c:pt>
                <c:pt idx="866">
                  <c:v>0</c:v>
                </c:pt>
                <c:pt idx="867">
                  <c:v>0</c:v>
                </c:pt>
                <c:pt idx="868">
                  <c:v>0</c:v>
                </c:pt>
                <c:pt idx="869">
                  <c:v>0</c:v>
                </c:pt>
                <c:pt idx="870">
                  <c:v>0</c:v>
                </c:pt>
                <c:pt idx="871">
                  <c:v>0</c:v>
                </c:pt>
                <c:pt idx="872">
                  <c:v>0</c:v>
                </c:pt>
                <c:pt idx="873">
                  <c:v>0</c:v>
                </c:pt>
                <c:pt idx="874">
                  <c:v>0</c:v>
                </c:pt>
                <c:pt idx="875">
                  <c:v>0</c:v>
                </c:pt>
                <c:pt idx="876">
                  <c:v>0</c:v>
                </c:pt>
                <c:pt idx="877">
                  <c:v>0</c:v>
                </c:pt>
                <c:pt idx="878">
                  <c:v>0</c:v>
                </c:pt>
                <c:pt idx="879">
                  <c:v>0</c:v>
                </c:pt>
                <c:pt idx="880">
                  <c:v>0</c:v>
                </c:pt>
                <c:pt idx="881">
                  <c:v>0</c:v>
                </c:pt>
                <c:pt idx="882">
                  <c:v>0</c:v>
                </c:pt>
                <c:pt idx="883">
                  <c:v>0</c:v>
                </c:pt>
                <c:pt idx="884">
                  <c:v>0</c:v>
                </c:pt>
                <c:pt idx="885">
                  <c:v>0</c:v>
                </c:pt>
                <c:pt idx="886">
                  <c:v>0</c:v>
                </c:pt>
                <c:pt idx="887">
                  <c:v>0</c:v>
                </c:pt>
                <c:pt idx="888">
                  <c:v>0</c:v>
                </c:pt>
                <c:pt idx="889">
                  <c:v>0</c:v>
                </c:pt>
                <c:pt idx="890">
                  <c:v>0</c:v>
                </c:pt>
                <c:pt idx="891">
                  <c:v>0</c:v>
                </c:pt>
                <c:pt idx="892">
                  <c:v>0</c:v>
                </c:pt>
                <c:pt idx="893">
                  <c:v>0</c:v>
                </c:pt>
                <c:pt idx="894">
                  <c:v>0</c:v>
                </c:pt>
                <c:pt idx="895">
                  <c:v>0</c:v>
                </c:pt>
                <c:pt idx="896">
                  <c:v>0</c:v>
                </c:pt>
                <c:pt idx="897">
                  <c:v>0</c:v>
                </c:pt>
                <c:pt idx="898">
                  <c:v>0</c:v>
                </c:pt>
                <c:pt idx="899">
                  <c:v>0</c:v>
                </c:pt>
                <c:pt idx="900">
                  <c:v>0</c:v>
                </c:pt>
                <c:pt idx="901">
                  <c:v>0</c:v>
                </c:pt>
                <c:pt idx="902">
                  <c:v>0</c:v>
                </c:pt>
                <c:pt idx="903">
                  <c:v>0</c:v>
                </c:pt>
                <c:pt idx="904">
                  <c:v>0</c:v>
                </c:pt>
                <c:pt idx="905">
                  <c:v>0</c:v>
                </c:pt>
                <c:pt idx="906">
                  <c:v>0</c:v>
                </c:pt>
                <c:pt idx="907">
                  <c:v>0</c:v>
                </c:pt>
                <c:pt idx="908">
                  <c:v>0</c:v>
                </c:pt>
                <c:pt idx="909">
                  <c:v>0</c:v>
                </c:pt>
                <c:pt idx="910">
                  <c:v>0</c:v>
                </c:pt>
                <c:pt idx="911">
                  <c:v>0</c:v>
                </c:pt>
                <c:pt idx="912">
                  <c:v>0</c:v>
                </c:pt>
                <c:pt idx="913">
                  <c:v>0</c:v>
                </c:pt>
                <c:pt idx="914">
                  <c:v>0</c:v>
                </c:pt>
                <c:pt idx="915">
                  <c:v>0</c:v>
                </c:pt>
                <c:pt idx="916">
                  <c:v>0</c:v>
                </c:pt>
                <c:pt idx="917">
                  <c:v>0</c:v>
                </c:pt>
                <c:pt idx="918">
                  <c:v>0</c:v>
                </c:pt>
                <c:pt idx="919">
                  <c:v>0</c:v>
                </c:pt>
                <c:pt idx="920">
                  <c:v>0</c:v>
                </c:pt>
                <c:pt idx="921">
                  <c:v>0</c:v>
                </c:pt>
                <c:pt idx="922">
                  <c:v>0</c:v>
                </c:pt>
                <c:pt idx="923">
                  <c:v>0</c:v>
                </c:pt>
                <c:pt idx="924">
                  <c:v>0</c:v>
                </c:pt>
                <c:pt idx="925">
                  <c:v>0</c:v>
                </c:pt>
                <c:pt idx="926">
                  <c:v>0</c:v>
                </c:pt>
                <c:pt idx="927">
                  <c:v>0</c:v>
                </c:pt>
                <c:pt idx="928">
                  <c:v>0</c:v>
                </c:pt>
                <c:pt idx="929">
                  <c:v>0</c:v>
                </c:pt>
                <c:pt idx="930">
                  <c:v>0</c:v>
                </c:pt>
                <c:pt idx="931">
                  <c:v>0</c:v>
                </c:pt>
                <c:pt idx="932">
                  <c:v>0</c:v>
                </c:pt>
                <c:pt idx="933">
                  <c:v>0</c:v>
                </c:pt>
                <c:pt idx="934">
                  <c:v>0</c:v>
                </c:pt>
                <c:pt idx="935">
                  <c:v>0</c:v>
                </c:pt>
                <c:pt idx="936">
                  <c:v>0</c:v>
                </c:pt>
                <c:pt idx="937">
                  <c:v>0</c:v>
                </c:pt>
                <c:pt idx="938">
                  <c:v>0</c:v>
                </c:pt>
                <c:pt idx="939">
                  <c:v>0</c:v>
                </c:pt>
                <c:pt idx="940">
                  <c:v>0</c:v>
                </c:pt>
                <c:pt idx="941">
                  <c:v>0</c:v>
                </c:pt>
                <c:pt idx="942">
                  <c:v>0</c:v>
                </c:pt>
                <c:pt idx="943">
                  <c:v>0</c:v>
                </c:pt>
                <c:pt idx="944">
                  <c:v>0</c:v>
                </c:pt>
                <c:pt idx="945">
                  <c:v>0</c:v>
                </c:pt>
                <c:pt idx="946">
                  <c:v>0</c:v>
                </c:pt>
                <c:pt idx="947">
                  <c:v>0</c:v>
                </c:pt>
                <c:pt idx="948">
                  <c:v>0</c:v>
                </c:pt>
                <c:pt idx="949">
                  <c:v>0</c:v>
                </c:pt>
                <c:pt idx="950">
                  <c:v>0</c:v>
                </c:pt>
                <c:pt idx="951">
                  <c:v>0</c:v>
                </c:pt>
                <c:pt idx="952">
                  <c:v>0</c:v>
                </c:pt>
                <c:pt idx="953">
                  <c:v>0</c:v>
                </c:pt>
                <c:pt idx="954">
                  <c:v>0</c:v>
                </c:pt>
                <c:pt idx="955">
                  <c:v>0</c:v>
                </c:pt>
                <c:pt idx="956">
                  <c:v>0</c:v>
                </c:pt>
                <c:pt idx="957">
                  <c:v>0</c:v>
                </c:pt>
                <c:pt idx="958">
                  <c:v>0</c:v>
                </c:pt>
                <c:pt idx="959">
                  <c:v>0</c:v>
                </c:pt>
                <c:pt idx="960">
                  <c:v>0</c:v>
                </c:pt>
                <c:pt idx="961">
                  <c:v>0</c:v>
                </c:pt>
                <c:pt idx="962">
                  <c:v>0</c:v>
                </c:pt>
                <c:pt idx="963">
                  <c:v>0</c:v>
                </c:pt>
                <c:pt idx="964">
                  <c:v>0</c:v>
                </c:pt>
                <c:pt idx="965">
                  <c:v>0</c:v>
                </c:pt>
                <c:pt idx="966">
                  <c:v>0</c:v>
                </c:pt>
                <c:pt idx="967">
                  <c:v>0</c:v>
                </c:pt>
                <c:pt idx="968">
                  <c:v>0</c:v>
                </c:pt>
                <c:pt idx="969">
                  <c:v>0</c:v>
                </c:pt>
                <c:pt idx="970">
                  <c:v>0</c:v>
                </c:pt>
                <c:pt idx="971">
                  <c:v>0</c:v>
                </c:pt>
                <c:pt idx="972">
                  <c:v>0</c:v>
                </c:pt>
                <c:pt idx="973">
                  <c:v>0</c:v>
                </c:pt>
                <c:pt idx="974">
                  <c:v>0</c:v>
                </c:pt>
                <c:pt idx="975">
                  <c:v>0</c:v>
                </c:pt>
                <c:pt idx="976">
                  <c:v>0</c:v>
                </c:pt>
                <c:pt idx="977">
                  <c:v>0</c:v>
                </c:pt>
                <c:pt idx="978">
                  <c:v>0</c:v>
                </c:pt>
                <c:pt idx="979">
                  <c:v>0</c:v>
                </c:pt>
                <c:pt idx="980">
                  <c:v>0</c:v>
                </c:pt>
                <c:pt idx="981">
                  <c:v>0</c:v>
                </c:pt>
                <c:pt idx="982">
                  <c:v>0</c:v>
                </c:pt>
                <c:pt idx="983">
                  <c:v>0</c:v>
                </c:pt>
                <c:pt idx="984">
                  <c:v>0</c:v>
                </c:pt>
                <c:pt idx="985">
                  <c:v>0</c:v>
                </c:pt>
                <c:pt idx="986">
                  <c:v>0</c:v>
                </c:pt>
                <c:pt idx="987">
                  <c:v>0</c:v>
                </c:pt>
                <c:pt idx="988">
                  <c:v>0</c:v>
                </c:pt>
                <c:pt idx="989">
                  <c:v>0</c:v>
                </c:pt>
                <c:pt idx="990">
                  <c:v>0</c:v>
                </c:pt>
                <c:pt idx="991">
                  <c:v>0</c:v>
                </c:pt>
                <c:pt idx="992">
                  <c:v>0</c:v>
                </c:pt>
                <c:pt idx="993">
                  <c:v>0</c:v>
                </c:pt>
                <c:pt idx="994">
                  <c:v>0</c:v>
                </c:pt>
                <c:pt idx="995">
                  <c:v>0</c:v>
                </c:pt>
                <c:pt idx="996">
                  <c:v>0</c:v>
                </c:pt>
                <c:pt idx="997">
                  <c:v>0</c:v>
                </c:pt>
                <c:pt idx="998">
                  <c:v>0</c:v>
                </c:pt>
                <c:pt idx="999">
                  <c:v>0</c:v>
                </c:pt>
                <c:pt idx="1000">
                  <c:v>0</c:v>
                </c:pt>
                <c:pt idx="1001">
                  <c:v>0</c:v>
                </c:pt>
                <c:pt idx="1002">
                  <c:v>0</c:v>
                </c:pt>
                <c:pt idx="1003">
                  <c:v>0</c:v>
                </c:pt>
                <c:pt idx="1004">
                  <c:v>0</c:v>
                </c:pt>
                <c:pt idx="1005">
                  <c:v>0</c:v>
                </c:pt>
                <c:pt idx="1006">
                  <c:v>0</c:v>
                </c:pt>
                <c:pt idx="1007">
                  <c:v>0</c:v>
                </c:pt>
                <c:pt idx="1008">
                  <c:v>0</c:v>
                </c:pt>
                <c:pt idx="1009">
                  <c:v>0</c:v>
                </c:pt>
                <c:pt idx="1010">
                  <c:v>0</c:v>
                </c:pt>
                <c:pt idx="1011">
                  <c:v>0</c:v>
                </c:pt>
                <c:pt idx="1012">
                  <c:v>0</c:v>
                </c:pt>
                <c:pt idx="1013">
                  <c:v>0</c:v>
                </c:pt>
                <c:pt idx="1014">
                  <c:v>0</c:v>
                </c:pt>
                <c:pt idx="1015">
                  <c:v>0</c:v>
                </c:pt>
                <c:pt idx="1016">
                  <c:v>0</c:v>
                </c:pt>
                <c:pt idx="1017">
                  <c:v>0</c:v>
                </c:pt>
                <c:pt idx="1018">
                  <c:v>0</c:v>
                </c:pt>
                <c:pt idx="1019">
                  <c:v>0</c:v>
                </c:pt>
                <c:pt idx="1020">
                  <c:v>0</c:v>
                </c:pt>
                <c:pt idx="1021">
                  <c:v>0</c:v>
                </c:pt>
                <c:pt idx="1022">
                  <c:v>0</c:v>
                </c:pt>
                <c:pt idx="1023">
                  <c:v>0</c:v>
                </c:pt>
                <c:pt idx="1024">
                  <c:v>0</c:v>
                </c:pt>
                <c:pt idx="1025">
                  <c:v>0</c:v>
                </c:pt>
                <c:pt idx="1026">
                  <c:v>0</c:v>
                </c:pt>
                <c:pt idx="1027">
                  <c:v>0</c:v>
                </c:pt>
                <c:pt idx="1028">
                  <c:v>0</c:v>
                </c:pt>
                <c:pt idx="1029">
                  <c:v>0</c:v>
                </c:pt>
                <c:pt idx="1030">
                  <c:v>0</c:v>
                </c:pt>
                <c:pt idx="1031">
                  <c:v>0</c:v>
                </c:pt>
                <c:pt idx="1032">
                  <c:v>0</c:v>
                </c:pt>
                <c:pt idx="1033">
                  <c:v>0</c:v>
                </c:pt>
                <c:pt idx="1034">
                  <c:v>0</c:v>
                </c:pt>
                <c:pt idx="1035">
                  <c:v>0</c:v>
                </c:pt>
                <c:pt idx="1036">
                  <c:v>0</c:v>
                </c:pt>
                <c:pt idx="1037">
                  <c:v>0</c:v>
                </c:pt>
                <c:pt idx="1038">
                  <c:v>0</c:v>
                </c:pt>
                <c:pt idx="1039">
                  <c:v>0</c:v>
                </c:pt>
                <c:pt idx="1040">
                  <c:v>0</c:v>
                </c:pt>
                <c:pt idx="1041">
                  <c:v>0</c:v>
                </c:pt>
                <c:pt idx="1042">
                  <c:v>0</c:v>
                </c:pt>
                <c:pt idx="1043">
                  <c:v>0</c:v>
                </c:pt>
                <c:pt idx="1044">
                  <c:v>0</c:v>
                </c:pt>
                <c:pt idx="1045">
                  <c:v>0</c:v>
                </c:pt>
                <c:pt idx="1046">
                  <c:v>0</c:v>
                </c:pt>
                <c:pt idx="1047">
                  <c:v>0</c:v>
                </c:pt>
                <c:pt idx="1048">
                  <c:v>0</c:v>
                </c:pt>
                <c:pt idx="1049">
                  <c:v>0</c:v>
                </c:pt>
                <c:pt idx="1050">
                  <c:v>0</c:v>
                </c:pt>
                <c:pt idx="1051">
                  <c:v>0</c:v>
                </c:pt>
                <c:pt idx="1052">
                  <c:v>199.01616999379075</c:v>
                </c:pt>
                <c:pt idx="1053">
                  <c:v>200.83292329781486</c:v>
                </c:pt>
                <c:pt idx="1054">
                  <c:v>202.64967660183902</c:v>
                </c:pt>
                <c:pt idx="1055">
                  <c:v>204.46642990586315</c:v>
                </c:pt>
                <c:pt idx="1056">
                  <c:v>206.28318320988726</c:v>
                </c:pt>
                <c:pt idx="1057">
                  <c:v>208.09993651391139</c:v>
                </c:pt>
                <c:pt idx="1058">
                  <c:v>209.91668981793549</c:v>
                </c:pt>
                <c:pt idx="1059">
                  <c:v>211.73344312195965</c:v>
                </c:pt>
                <c:pt idx="1060">
                  <c:v>213.55019642598376</c:v>
                </c:pt>
                <c:pt idx="1061">
                  <c:v>215.36694973000789</c:v>
                </c:pt>
                <c:pt idx="1062">
                  <c:v>217.18370303403202</c:v>
                </c:pt>
                <c:pt idx="1063">
                  <c:v>219.00045633805621</c:v>
                </c:pt>
                <c:pt idx="1064">
                  <c:v>220.81720964208034</c:v>
                </c:pt>
                <c:pt idx="1065">
                  <c:v>222.63396294610448</c:v>
                </c:pt>
                <c:pt idx="1066">
                  <c:v>224.45071625012861</c:v>
                </c:pt>
                <c:pt idx="1067">
                  <c:v>226.26746955415271</c:v>
                </c:pt>
                <c:pt idx="1068">
                  <c:v>228.08422285817684</c:v>
                </c:pt>
                <c:pt idx="1069">
                  <c:v>229.900976162201</c:v>
                </c:pt>
                <c:pt idx="1070">
                  <c:v>231.71772946622508</c:v>
                </c:pt>
                <c:pt idx="1071">
                  <c:v>231.71772946622508</c:v>
                </c:pt>
                <c:pt idx="1072">
                  <c:v>231.71772946622508</c:v>
                </c:pt>
                <c:pt idx="1073">
                  <c:v>231.71772946622508</c:v>
                </c:pt>
                <c:pt idx="1074">
                  <c:v>231.71772946622508</c:v>
                </c:pt>
                <c:pt idx="1075">
                  <c:v>231.71772946622508</c:v>
                </c:pt>
                <c:pt idx="1076">
                  <c:v>231.71772946622508</c:v>
                </c:pt>
                <c:pt idx="1077">
                  <c:v>231.71772946622508</c:v>
                </c:pt>
                <c:pt idx="1078">
                  <c:v>231.71772946622508</c:v>
                </c:pt>
                <c:pt idx="1079">
                  <c:v>231.71772946622508</c:v>
                </c:pt>
                <c:pt idx="1080">
                  <c:v>231.71772946622508</c:v>
                </c:pt>
                <c:pt idx="1081">
                  <c:v>231.71772946622508</c:v>
                </c:pt>
                <c:pt idx="1082">
                  <c:v>231.71772946622508</c:v>
                </c:pt>
                <c:pt idx="1083">
                  <c:v>231.71772946622508</c:v>
                </c:pt>
                <c:pt idx="1084">
                  <c:v>231.71772946622508</c:v>
                </c:pt>
                <c:pt idx="1085">
                  <c:v>231.71772946622508</c:v>
                </c:pt>
                <c:pt idx="1086">
                  <c:v>231.71772946622508</c:v>
                </c:pt>
                <c:pt idx="1087">
                  <c:v>231.71772946622508</c:v>
                </c:pt>
                <c:pt idx="1088">
                  <c:v>231.71772946622508</c:v>
                </c:pt>
                <c:pt idx="1089">
                  <c:v>231.71772946622508</c:v>
                </c:pt>
                <c:pt idx="1090">
                  <c:v>231.71772946622508</c:v>
                </c:pt>
                <c:pt idx="1091">
                  <c:v>231.71772946622508</c:v>
                </c:pt>
                <c:pt idx="1092">
                  <c:v>231.71772946622508</c:v>
                </c:pt>
                <c:pt idx="1093">
                  <c:v>231.71772946622508</c:v>
                </c:pt>
                <c:pt idx="1094">
                  <c:v>231.71772946622508</c:v>
                </c:pt>
                <c:pt idx="1095">
                  <c:v>231.71772946622508</c:v>
                </c:pt>
                <c:pt idx="1096">
                  <c:v>231.71772946622508</c:v>
                </c:pt>
                <c:pt idx="1097">
                  <c:v>231.71772946622508</c:v>
                </c:pt>
                <c:pt idx="1098">
                  <c:v>231.71772946622508</c:v>
                </c:pt>
                <c:pt idx="1099">
                  <c:v>231.71772946622508</c:v>
                </c:pt>
                <c:pt idx="1100">
                  <c:v>231.71772946622508</c:v>
                </c:pt>
                <c:pt idx="1101">
                  <c:v>231.71772946622508</c:v>
                </c:pt>
                <c:pt idx="1102">
                  <c:v>231.71772946622508</c:v>
                </c:pt>
                <c:pt idx="1103">
                  <c:v>231.71772946622508</c:v>
                </c:pt>
                <c:pt idx="1104">
                  <c:v>231.71772946622508</c:v>
                </c:pt>
                <c:pt idx="1105">
                  <c:v>231.71772946622508</c:v>
                </c:pt>
                <c:pt idx="1106">
                  <c:v>231.71772946622508</c:v>
                </c:pt>
                <c:pt idx="1107">
                  <c:v>231.71772946622508</c:v>
                </c:pt>
                <c:pt idx="1108">
                  <c:v>231.71772946622508</c:v>
                </c:pt>
                <c:pt idx="1109">
                  <c:v>231.71772946622508</c:v>
                </c:pt>
                <c:pt idx="1110">
                  <c:v>231.71772946622508</c:v>
                </c:pt>
                <c:pt idx="1111">
                  <c:v>231.71772946622508</c:v>
                </c:pt>
                <c:pt idx="1112">
                  <c:v>231.71772946622508</c:v>
                </c:pt>
                <c:pt idx="1113">
                  <c:v>231.71772946622508</c:v>
                </c:pt>
                <c:pt idx="1114">
                  <c:v>231.71772946622508</c:v>
                </c:pt>
                <c:pt idx="1115">
                  <c:v>231.71772946622508</c:v>
                </c:pt>
                <c:pt idx="1116">
                  <c:v>231.71772946622508</c:v>
                </c:pt>
                <c:pt idx="1117">
                  <c:v>231.71772946622508</c:v>
                </c:pt>
                <c:pt idx="1118">
                  <c:v>231.71772946622508</c:v>
                </c:pt>
                <c:pt idx="1119">
                  <c:v>231.71772946622508</c:v>
                </c:pt>
                <c:pt idx="1120">
                  <c:v>231.71772946622508</c:v>
                </c:pt>
                <c:pt idx="1121">
                  <c:v>231.71772946622508</c:v>
                </c:pt>
                <c:pt idx="1122">
                  <c:v>231.71772946622508</c:v>
                </c:pt>
                <c:pt idx="1123">
                  <c:v>231.71772946622508</c:v>
                </c:pt>
                <c:pt idx="1124">
                  <c:v>231.71772946622508</c:v>
                </c:pt>
                <c:pt idx="1125">
                  <c:v>231.71772946622508</c:v>
                </c:pt>
                <c:pt idx="1126">
                  <c:v>231.71772946622508</c:v>
                </c:pt>
                <c:pt idx="1127">
                  <c:v>231.71772946622508</c:v>
                </c:pt>
                <c:pt idx="1128">
                  <c:v>231.71772946622508</c:v>
                </c:pt>
                <c:pt idx="1129">
                  <c:v>231.71772946622508</c:v>
                </c:pt>
                <c:pt idx="1130">
                  <c:v>231.71772946622508</c:v>
                </c:pt>
                <c:pt idx="1131">
                  <c:v>231.71772946622508</c:v>
                </c:pt>
                <c:pt idx="1132">
                  <c:v>231.71772946622508</c:v>
                </c:pt>
                <c:pt idx="1133">
                  <c:v>231.71772946622508</c:v>
                </c:pt>
                <c:pt idx="1134">
                  <c:v>231.71772946622508</c:v>
                </c:pt>
                <c:pt idx="1135">
                  <c:v>231.71772946622508</c:v>
                </c:pt>
                <c:pt idx="1136">
                  <c:v>231.71772946622508</c:v>
                </c:pt>
                <c:pt idx="1137">
                  <c:v>231.71772946622508</c:v>
                </c:pt>
                <c:pt idx="1138">
                  <c:v>231.71772946622508</c:v>
                </c:pt>
                <c:pt idx="1139">
                  <c:v>231.71772946622508</c:v>
                </c:pt>
                <c:pt idx="1140">
                  <c:v>231.71772946622508</c:v>
                </c:pt>
                <c:pt idx="1141">
                  <c:v>231.71772946622508</c:v>
                </c:pt>
                <c:pt idx="1142">
                  <c:v>231.71772946622508</c:v>
                </c:pt>
                <c:pt idx="1143">
                  <c:v>231.71772946622508</c:v>
                </c:pt>
                <c:pt idx="1144">
                  <c:v>231.71772946622508</c:v>
                </c:pt>
                <c:pt idx="1145">
                  <c:v>231.71772946622508</c:v>
                </c:pt>
                <c:pt idx="1146">
                  <c:v>231.71772946622508</c:v>
                </c:pt>
                <c:pt idx="1147">
                  <c:v>231.71772946622508</c:v>
                </c:pt>
                <c:pt idx="1148">
                  <c:v>231.71772946622508</c:v>
                </c:pt>
                <c:pt idx="1149">
                  <c:v>231.71772946622508</c:v>
                </c:pt>
                <c:pt idx="1150">
                  <c:v>231.71772946622508</c:v>
                </c:pt>
                <c:pt idx="1151">
                  <c:v>231.71772946622508</c:v>
                </c:pt>
                <c:pt idx="1152">
                  <c:v>231.71772946622508</c:v>
                </c:pt>
                <c:pt idx="1153">
                  <c:v>231.71772946622508</c:v>
                </c:pt>
                <c:pt idx="1154">
                  <c:v>231.71772946622508</c:v>
                </c:pt>
                <c:pt idx="1155">
                  <c:v>231.71772946622508</c:v>
                </c:pt>
                <c:pt idx="1156">
                  <c:v>231.71772946622508</c:v>
                </c:pt>
                <c:pt idx="1157">
                  <c:v>231.71772946622508</c:v>
                </c:pt>
                <c:pt idx="1158">
                  <c:v>231.71772946622508</c:v>
                </c:pt>
                <c:pt idx="1159">
                  <c:v>231.71772946622508</c:v>
                </c:pt>
                <c:pt idx="1160">
                  <c:v>231.71772946622508</c:v>
                </c:pt>
                <c:pt idx="1161">
                  <c:v>231.71772946622508</c:v>
                </c:pt>
                <c:pt idx="1162">
                  <c:v>231.71772946622508</c:v>
                </c:pt>
                <c:pt idx="1163">
                  <c:v>231.71772946622508</c:v>
                </c:pt>
                <c:pt idx="1164">
                  <c:v>231.71772946622508</c:v>
                </c:pt>
                <c:pt idx="1165">
                  <c:v>231.71772946622508</c:v>
                </c:pt>
                <c:pt idx="1166">
                  <c:v>231.71772946622508</c:v>
                </c:pt>
                <c:pt idx="1167">
                  <c:v>231.71772946622508</c:v>
                </c:pt>
                <c:pt idx="1168">
                  <c:v>231.71772946622508</c:v>
                </c:pt>
                <c:pt idx="1169">
                  <c:v>231.71772946622508</c:v>
                </c:pt>
                <c:pt idx="1170">
                  <c:v>231.71772946622508</c:v>
                </c:pt>
                <c:pt idx="1171">
                  <c:v>231.71772946622508</c:v>
                </c:pt>
                <c:pt idx="1172">
                  <c:v>231.71772946622508</c:v>
                </c:pt>
                <c:pt idx="1173">
                  <c:v>231.71772946622508</c:v>
                </c:pt>
                <c:pt idx="1174">
                  <c:v>231.71772946622508</c:v>
                </c:pt>
                <c:pt idx="1175">
                  <c:v>231.71772946622508</c:v>
                </c:pt>
                <c:pt idx="1176">
                  <c:v>231.71772946622508</c:v>
                </c:pt>
                <c:pt idx="1177">
                  <c:v>231.71772946622508</c:v>
                </c:pt>
                <c:pt idx="1178">
                  <c:v>231.71772946622508</c:v>
                </c:pt>
                <c:pt idx="1179">
                  <c:v>231.71772946622508</c:v>
                </c:pt>
                <c:pt idx="1180">
                  <c:v>231.71772946622508</c:v>
                </c:pt>
                <c:pt idx="1181">
                  <c:v>231.71772946622508</c:v>
                </c:pt>
                <c:pt idx="1182">
                  <c:v>231.71772946622508</c:v>
                </c:pt>
                <c:pt idx="1183">
                  <c:v>231.71772946622508</c:v>
                </c:pt>
                <c:pt idx="1184">
                  <c:v>231.71772946622508</c:v>
                </c:pt>
                <c:pt idx="1185">
                  <c:v>231.71772946622508</c:v>
                </c:pt>
                <c:pt idx="1186">
                  <c:v>231.71772946622508</c:v>
                </c:pt>
                <c:pt idx="1187">
                  <c:v>231.71772946622508</c:v>
                </c:pt>
                <c:pt idx="1188">
                  <c:v>231.71772946622508</c:v>
                </c:pt>
                <c:pt idx="1189">
                  <c:v>231.71772946622508</c:v>
                </c:pt>
                <c:pt idx="1190">
                  <c:v>231.71772946622508</c:v>
                </c:pt>
                <c:pt idx="1191">
                  <c:v>231.71772946622508</c:v>
                </c:pt>
                <c:pt idx="1192">
                  <c:v>231.71772946622508</c:v>
                </c:pt>
                <c:pt idx="1193">
                  <c:v>231.71772946622508</c:v>
                </c:pt>
                <c:pt idx="1194">
                  <c:v>231.71772946622508</c:v>
                </c:pt>
                <c:pt idx="1195">
                  <c:v>231.71772946622508</c:v>
                </c:pt>
                <c:pt idx="1196">
                  <c:v>231.71772946622508</c:v>
                </c:pt>
                <c:pt idx="1197">
                  <c:v>231.71772946622508</c:v>
                </c:pt>
                <c:pt idx="1198">
                  <c:v>231.71772946622508</c:v>
                </c:pt>
                <c:pt idx="1199">
                  <c:v>231.71772946622508</c:v>
                </c:pt>
                <c:pt idx="1200">
                  <c:v>231.71772946622508</c:v>
                </c:pt>
                <c:pt idx="1201">
                  <c:v>231.71772946622508</c:v>
                </c:pt>
                <c:pt idx="1202">
                  <c:v>231.71772946622508</c:v>
                </c:pt>
                <c:pt idx="1203">
                  <c:v>231.71772946622508</c:v>
                </c:pt>
                <c:pt idx="1204">
                  <c:v>231.71772946622508</c:v>
                </c:pt>
                <c:pt idx="1205">
                  <c:v>231.71772946622508</c:v>
                </c:pt>
                <c:pt idx="1206">
                  <c:v>231.71772946622508</c:v>
                </c:pt>
                <c:pt idx="1207">
                  <c:v>231.71772946622508</c:v>
                </c:pt>
                <c:pt idx="1208">
                  <c:v>231.71772946622508</c:v>
                </c:pt>
                <c:pt idx="1209">
                  <c:v>231.71772946622508</c:v>
                </c:pt>
                <c:pt idx="1210">
                  <c:v>231.71772946622508</c:v>
                </c:pt>
                <c:pt idx="1211">
                  <c:v>231.71772946622508</c:v>
                </c:pt>
                <c:pt idx="1212">
                  <c:v>231.71772946622508</c:v>
                </c:pt>
                <c:pt idx="1213">
                  <c:v>231.71772946622508</c:v>
                </c:pt>
                <c:pt idx="1214">
                  <c:v>231.71772946622508</c:v>
                </c:pt>
                <c:pt idx="1215">
                  <c:v>231.71772946622508</c:v>
                </c:pt>
                <c:pt idx="1216">
                  <c:v>231.71772946622508</c:v>
                </c:pt>
                <c:pt idx="1217">
                  <c:v>231.71772946622508</c:v>
                </c:pt>
                <c:pt idx="1218">
                  <c:v>231.71772946622508</c:v>
                </c:pt>
                <c:pt idx="1219">
                  <c:v>231.71772946622508</c:v>
                </c:pt>
                <c:pt idx="1220">
                  <c:v>231.71772946622508</c:v>
                </c:pt>
                <c:pt idx="1221">
                  <c:v>231.71772946622508</c:v>
                </c:pt>
                <c:pt idx="1222">
                  <c:v>231.71772946622508</c:v>
                </c:pt>
                <c:pt idx="1223">
                  <c:v>231.71772946622508</c:v>
                </c:pt>
                <c:pt idx="1224">
                  <c:v>231.71772946622508</c:v>
                </c:pt>
                <c:pt idx="1225">
                  <c:v>231.71772946622508</c:v>
                </c:pt>
                <c:pt idx="1226">
                  <c:v>231.71772946622508</c:v>
                </c:pt>
                <c:pt idx="1227">
                  <c:v>231.71772946622508</c:v>
                </c:pt>
                <c:pt idx="1228">
                  <c:v>231.71772946622508</c:v>
                </c:pt>
                <c:pt idx="1229">
                  <c:v>231.71772946622508</c:v>
                </c:pt>
                <c:pt idx="1230">
                  <c:v>231.71772946622508</c:v>
                </c:pt>
                <c:pt idx="1231">
                  <c:v>231.71772946622508</c:v>
                </c:pt>
                <c:pt idx="1232">
                  <c:v>231.71772946622508</c:v>
                </c:pt>
                <c:pt idx="1233">
                  <c:v>231.71772946622508</c:v>
                </c:pt>
                <c:pt idx="1234">
                  <c:v>231.71772946622508</c:v>
                </c:pt>
                <c:pt idx="1235">
                  <c:v>231.71772946622508</c:v>
                </c:pt>
                <c:pt idx="1236">
                  <c:v>231.71772946622508</c:v>
                </c:pt>
                <c:pt idx="1237">
                  <c:v>231.71772946622508</c:v>
                </c:pt>
                <c:pt idx="1238">
                  <c:v>231.71772946622508</c:v>
                </c:pt>
                <c:pt idx="1239">
                  <c:v>231.71772946622508</c:v>
                </c:pt>
                <c:pt idx="1240">
                  <c:v>231.71772946622508</c:v>
                </c:pt>
                <c:pt idx="1241">
                  <c:v>231.28913109486589</c:v>
                </c:pt>
                <c:pt idx="1242">
                  <c:v>230.8613254835789</c:v>
                </c:pt>
                <c:pt idx="1243">
                  <c:v>230.43431116602963</c:v>
                </c:pt>
                <c:pt idx="1244">
                  <c:v>230.00808667859599</c:v>
                </c:pt>
                <c:pt idx="1245">
                  <c:v>229.58265056036296</c:v>
                </c:pt>
                <c:pt idx="1246">
                  <c:v>229.15800135311775</c:v>
                </c:pt>
                <c:pt idx="1247">
                  <c:v>228.73413760134477</c:v>
                </c:pt>
                <c:pt idx="1248">
                  <c:v>228.31105785222064</c:v>
                </c:pt>
                <c:pt idx="1249">
                  <c:v>227.88876065560919</c:v>
                </c:pt>
                <c:pt idx="1250">
                  <c:v>227.46724456405656</c:v>
                </c:pt>
                <c:pt idx="1251">
                  <c:v>227.04650813278607</c:v>
                </c:pt>
                <c:pt idx="1252">
                  <c:v>226.62654991969353</c:v>
                </c:pt>
                <c:pt idx="1253">
                  <c:v>226.20736848534199</c:v>
                </c:pt>
                <c:pt idx="1254">
                  <c:v>225.7889623929571</c:v>
                </c:pt>
                <c:pt idx="1255">
                  <c:v>225.37133020842197</c:v>
                </c:pt>
                <c:pt idx="1256">
                  <c:v>224.95447050027235</c:v>
                </c:pt>
                <c:pt idx="1257">
                  <c:v>224.53838183969174</c:v>
                </c:pt>
                <c:pt idx="1258">
                  <c:v>224.1230628005064</c:v>
                </c:pt>
                <c:pt idx="1259">
                  <c:v>223.70851195918061</c:v>
                </c:pt>
                <c:pt idx="1260">
                  <c:v>223.29472789481159</c:v>
                </c:pt>
                <c:pt idx="1261">
                  <c:v>222.88170918912488</c:v>
                </c:pt>
                <c:pt idx="1262">
                  <c:v>222.46945442646921</c:v>
                </c:pt>
                <c:pt idx="1263">
                  <c:v>222.05796219381185</c:v>
                </c:pt>
                <c:pt idx="1264">
                  <c:v>221.64723108073366</c:v>
                </c:pt>
                <c:pt idx="1265">
                  <c:v>221.23725967942437</c:v>
                </c:pt>
                <c:pt idx="1266">
                  <c:v>220.82804658467762</c:v>
                </c:pt>
                <c:pt idx="1267">
                  <c:v>220.41959039388615</c:v>
                </c:pt>
                <c:pt idx="1268">
                  <c:v>220.01188970703714</c:v>
                </c:pt>
                <c:pt idx="1269">
                  <c:v>219.60494312670721</c:v>
                </c:pt>
                <c:pt idx="1270">
                  <c:v>219.19874925805783</c:v>
                </c:pt>
                <c:pt idx="1271">
                  <c:v>218.79330670883044</c:v>
                </c:pt>
                <c:pt idx="1272">
                  <c:v>218.38861408934162</c:v>
                </c:pt>
                <c:pt idx="1273">
                  <c:v>217.98467001247835</c:v>
                </c:pt>
                <c:pt idx="1274">
                  <c:v>217.58147309369338</c:v>
                </c:pt>
                <c:pt idx="1275">
                  <c:v>217.17902195100046</c:v>
                </c:pt>
                <c:pt idx="1276">
                  <c:v>216.77731520496943</c:v>
                </c:pt>
                <c:pt idx="1277">
                  <c:v>216.37635147872157</c:v>
                </c:pt>
                <c:pt idx="1278">
                  <c:v>215.97612939792504</c:v>
                </c:pt>
                <c:pt idx="1279">
                  <c:v>215.57664759078992</c:v>
                </c:pt>
                <c:pt idx="1280">
                  <c:v>215.17790468806373</c:v>
                </c:pt>
                <c:pt idx="1281">
                  <c:v>214.7798993230266</c:v>
                </c:pt>
                <c:pt idx="1282">
                  <c:v>214.38263013148656</c:v>
                </c:pt>
                <c:pt idx="1283">
                  <c:v>213.98609575177505</c:v>
                </c:pt>
                <c:pt idx="1284">
                  <c:v>213.59029482474202</c:v>
                </c:pt>
                <c:pt idx="1285">
                  <c:v>213.19522599375142</c:v>
                </c:pt>
                <c:pt idx="1286">
                  <c:v>212.80088790467659</c:v>
                </c:pt>
                <c:pt idx="1287">
                  <c:v>212.40727920589541</c:v>
                </c:pt>
                <c:pt idx="1288">
                  <c:v>212.01439854828584</c:v>
                </c:pt>
                <c:pt idx="1289">
                  <c:v>211.62224458522135</c:v>
                </c:pt>
                <c:pt idx="1290">
                  <c:v>211.23081597256606</c:v>
                </c:pt>
                <c:pt idx="1291">
                  <c:v>210.84011136867036</c:v>
                </c:pt>
                <c:pt idx="1292">
                  <c:v>210.4501294343662</c:v>
                </c:pt>
                <c:pt idx="1293">
                  <c:v>210.06086883296263</c:v>
                </c:pt>
                <c:pt idx="1294">
                  <c:v>115.70632604792601</c:v>
                </c:pt>
                <c:pt idx="1295">
                  <c:v>21.554625169058525</c:v>
                </c:pt>
                <c:pt idx="1296">
                  <c:v>-72.366299272831668</c:v>
                </c:pt>
                <c:pt idx="1297">
                  <c:v>-166.0285816656999</c:v>
                </c:pt>
                <c:pt idx="1298">
                  <c:v>-259.40443380694876</c:v>
                </c:pt>
                <c:pt idx="1299">
                  <c:v>-352.46615337052827</c:v>
                </c:pt>
                <c:pt idx="1300">
                  <c:v>-445.1861323478721</c:v>
                </c:pt>
                <c:pt idx="1301">
                  <c:v>-537.53686546009862</c:v>
                </c:pt>
                <c:pt idx="1302">
                  <c:v>-536.54260651576828</c:v>
                </c:pt>
                <c:pt idx="1303">
                  <c:v>-535.55018660967301</c:v>
                </c:pt>
                <c:pt idx="1304">
                  <c:v>-534.55960234022268</c:v>
                </c:pt>
                <c:pt idx="1305">
                  <c:v>-533.57085031211841</c:v>
                </c:pt>
                <c:pt idx="1306">
                  <c:v>-532.58392713634203</c:v>
                </c:pt>
                <c:pt idx="1307">
                  <c:v>-531.59882943014338</c:v>
                </c:pt>
                <c:pt idx="1308">
                  <c:v>-530.61555381702976</c:v>
                </c:pt>
                <c:pt idx="1309">
                  <c:v>-529.63409692675327</c:v>
                </c:pt>
                <c:pt idx="1310">
                  <c:v>-528.65445539530037</c:v>
                </c:pt>
                <c:pt idx="1311">
                  <c:v>-527.67662586487927</c:v>
                </c:pt>
                <c:pt idx="1312">
                  <c:v>-433.5264301276456</c:v>
                </c:pt>
                <c:pt idx="1313">
                  <c:v>-339.35263429319838</c:v>
                </c:pt>
                <c:pt idx="1314">
                  <c:v>-245.18341939545226</c:v>
                </c:pt>
                <c:pt idx="1315">
                  <c:v>-151.04696600740129</c:v>
                </c:pt>
                <c:pt idx="1316">
                  <c:v>-56.971445655315534</c:v>
                </c:pt>
                <c:pt idx="1317">
                  <c:v>37.014987764304152</c:v>
                </c:pt>
                <c:pt idx="1318">
                  <c:v>130.88420656239805</c:v>
                </c:pt>
                <c:pt idx="1319">
                  <c:v>224.60811782703263</c:v>
                </c:pt>
                <c:pt idx="1320">
                  <c:v>224.1926698001748</c:v>
                </c:pt>
                <c:pt idx="1321">
                  <c:v>223.77799020975948</c:v>
                </c:pt>
                <c:pt idx="1322">
                  <c:v>223.36407763444265</c:v>
                </c:pt>
                <c:pt idx="1323">
                  <c:v>316.91693283782422</c:v>
                </c:pt>
                <c:pt idx="1324">
                  <c:v>410.2684289822605</c:v>
                </c:pt>
                <c:pt idx="1325">
                  <c:v>503.39062879418401</c:v>
                </c:pt>
                <c:pt idx="1326">
                  <c:v>596.25566392386452</c:v>
                </c:pt>
                <c:pt idx="1327">
                  <c:v>688.83574343608234</c:v>
                </c:pt>
                <c:pt idx="1328">
                  <c:v>781.10316227721955</c:v>
                </c:pt>
                <c:pt idx="1329">
                  <c:v>873.03030971618739</c:v>
                </c:pt>
                <c:pt idx="1330">
                  <c:v>964.58967775661756</c:v>
                </c:pt>
                <c:pt idx="1331">
                  <c:v>962.80551749460949</c:v>
                </c:pt>
                <c:pt idx="1332">
                  <c:v>961.02465731751215</c:v>
                </c:pt>
                <c:pt idx="1333">
                  <c:v>959.24709112129949</c:v>
                </c:pt>
                <c:pt idx="1334">
                  <c:v>957.47281281323615</c:v>
                </c:pt>
                <c:pt idx="1335">
                  <c:v>955.70181631185596</c:v>
                </c:pt>
                <c:pt idx="1336">
                  <c:v>953.93409554694153</c:v>
                </c:pt>
                <c:pt idx="1337">
                  <c:v>952.16964445950316</c:v>
                </c:pt>
                <c:pt idx="1338">
                  <c:v>950.40845700175851</c:v>
                </c:pt>
                <c:pt idx="1339">
                  <c:v>948.65052713711111</c:v>
                </c:pt>
                <c:pt idx="1340">
                  <c:v>958.06351265779426</c:v>
                </c:pt>
                <c:pt idx="1341">
                  <c:v>0</c:v>
                </c:pt>
                <c:pt idx="1342">
                  <c:v>0</c:v>
                </c:pt>
                <c:pt idx="1343">
                  <c:v>0</c:v>
                </c:pt>
                <c:pt idx="1344">
                  <c:v>0</c:v>
                </c:pt>
                <c:pt idx="1345">
                  <c:v>0</c:v>
                </c:pt>
                <c:pt idx="1346">
                  <c:v>0</c:v>
                </c:pt>
                <c:pt idx="1347">
                  <c:v>0</c:v>
                </c:pt>
                <c:pt idx="1348">
                  <c:v>0</c:v>
                </c:pt>
                <c:pt idx="1349">
                  <c:v>0</c:v>
                </c:pt>
                <c:pt idx="1350">
                  <c:v>0</c:v>
                </c:pt>
                <c:pt idx="1351">
                  <c:v>0</c:v>
                </c:pt>
                <c:pt idx="1352">
                  <c:v>0</c:v>
                </c:pt>
                <c:pt idx="1353">
                  <c:v>0</c:v>
                </c:pt>
                <c:pt idx="1354">
                  <c:v>0</c:v>
                </c:pt>
                <c:pt idx="1355">
                  <c:v>0</c:v>
                </c:pt>
                <c:pt idx="1356">
                  <c:v>0</c:v>
                </c:pt>
                <c:pt idx="1357">
                  <c:v>0</c:v>
                </c:pt>
                <c:pt idx="1358">
                  <c:v>0</c:v>
                </c:pt>
                <c:pt idx="1359">
                  <c:v>0</c:v>
                </c:pt>
                <c:pt idx="1360">
                  <c:v>0</c:v>
                </c:pt>
                <c:pt idx="1361">
                  <c:v>0</c:v>
                </c:pt>
                <c:pt idx="1362">
                  <c:v>0</c:v>
                </c:pt>
                <c:pt idx="1363">
                  <c:v>0</c:v>
                </c:pt>
                <c:pt idx="1364">
                  <c:v>0</c:v>
                </c:pt>
                <c:pt idx="1365">
                  <c:v>0</c:v>
                </c:pt>
                <c:pt idx="1366">
                  <c:v>0</c:v>
                </c:pt>
                <c:pt idx="1367">
                  <c:v>0</c:v>
                </c:pt>
                <c:pt idx="1368">
                  <c:v>0</c:v>
                </c:pt>
                <c:pt idx="1369">
                  <c:v>0</c:v>
                </c:pt>
                <c:pt idx="1370">
                  <c:v>0</c:v>
                </c:pt>
                <c:pt idx="1371">
                  <c:v>0</c:v>
                </c:pt>
                <c:pt idx="1372">
                  <c:v>0</c:v>
                </c:pt>
                <c:pt idx="1373">
                  <c:v>0</c:v>
                </c:pt>
                <c:pt idx="1374">
                  <c:v>0</c:v>
                </c:pt>
                <c:pt idx="1375">
                  <c:v>0</c:v>
                </c:pt>
                <c:pt idx="1376">
                  <c:v>0</c:v>
                </c:pt>
                <c:pt idx="1377">
                  <c:v>0</c:v>
                </c:pt>
                <c:pt idx="1378">
                  <c:v>0</c:v>
                </c:pt>
                <c:pt idx="1379">
                  <c:v>0</c:v>
                </c:pt>
                <c:pt idx="1380">
                  <c:v>0</c:v>
                </c:pt>
                <c:pt idx="1381">
                  <c:v>0</c:v>
                </c:pt>
                <c:pt idx="1382">
                  <c:v>0</c:v>
                </c:pt>
                <c:pt idx="1383">
                  <c:v>0</c:v>
                </c:pt>
                <c:pt idx="1384">
                  <c:v>0</c:v>
                </c:pt>
                <c:pt idx="1385">
                  <c:v>0</c:v>
                </c:pt>
                <c:pt idx="1386">
                  <c:v>0</c:v>
                </c:pt>
                <c:pt idx="1387">
                  <c:v>0</c:v>
                </c:pt>
                <c:pt idx="1388">
                  <c:v>0</c:v>
                </c:pt>
                <c:pt idx="1389">
                  <c:v>0</c:v>
                </c:pt>
                <c:pt idx="1390">
                  <c:v>199.01616999379075</c:v>
                </c:pt>
                <c:pt idx="1391">
                  <c:v>200.83292329781486</c:v>
                </c:pt>
                <c:pt idx="1392">
                  <c:v>202.64967660183902</c:v>
                </c:pt>
                <c:pt idx="1393">
                  <c:v>204.46642990586315</c:v>
                </c:pt>
                <c:pt idx="1394">
                  <c:v>206.28318320988726</c:v>
                </c:pt>
                <c:pt idx="1395">
                  <c:v>208.09993651391139</c:v>
                </c:pt>
                <c:pt idx="1396">
                  <c:v>209.91668981793549</c:v>
                </c:pt>
                <c:pt idx="1397">
                  <c:v>211.73344312195965</c:v>
                </c:pt>
                <c:pt idx="1398">
                  <c:v>213.55019642598376</c:v>
                </c:pt>
                <c:pt idx="1399">
                  <c:v>215.36694973000789</c:v>
                </c:pt>
                <c:pt idx="1400">
                  <c:v>217.18370303403202</c:v>
                </c:pt>
                <c:pt idx="1401">
                  <c:v>219.00045633805621</c:v>
                </c:pt>
                <c:pt idx="1402">
                  <c:v>220.81720964208034</c:v>
                </c:pt>
                <c:pt idx="1403">
                  <c:v>222.63396294610448</c:v>
                </c:pt>
                <c:pt idx="1404">
                  <c:v>224.45071625012861</c:v>
                </c:pt>
                <c:pt idx="1405">
                  <c:v>226.26746955415271</c:v>
                </c:pt>
                <c:pt idx="1406">
                  <c:v>228.08422285817684</c:v>
                </c:pt>
                <c:pt idx="1407">
                  <c:v>229.900976162201</c:v>
                </c:pt>
                <c:pt idx="1408">
                  <c:v>231.71772946622508</c:v>
                </c:pt>
                <c:pt idx="1409">
                  <c:v>231.71772946622508</c:v>
                </c:pt>
                <c:pt idx="1410">
                  <c:v>231.71772946622508</c:v>
                </c:pt>
                <c:pt idx="1411">
                  <c:v>231.71772946622508</c:v>
                </c:pt>
                <c:pt idx="1412">
                  <c:v>231.71772946622508</c:v>
                </c:pt>
                <c:pt idx="1413">
                  <c:v>231.71772946622508</c:v>
                </c:pt>
                <c:pt idx="1414">
                  <c:v>231.71772946622508</c:v>
                </c:pt>
                <c:pt idx="1415">
                  <c:v>231.71772946622508</c:v>
                </c:pt>
                <c:pt idx="1416">
                  <c:v>231.71772946622508</c:v>
                </c:pt>
                <c:pt idx="1417">
                  <c:v>231.71772946622508</c:v>
                </c:pt>
                <c:pt idx="1418">
                  <c:v>231.71772946622508</c:v>
                </c:pt>
                <c:pt idx="1419">
                  <c:v>231.71772946622508</c:v>
                </c:pt>
                <c:pt idx="1420">
                  <c:v>231.71772946622508</c:v>
                </c:pt>
                <c:pt idx="1421">
                  <c:v>231.71772946622508</c:v>
                </c:pt>
                <c:pt idx="1422">
                  <c:v>231.71772946622508</c:v>
                </c:pt>
                <c:pt idx="1423">
                  <c:v>231.71772946622508</c:v>
                </c:pt>
                <c:pt idx="1424">
                  <c:v>231.71772946622508</c:v>
                </c:pt>
                <c:pt idx="1425">
                  <c:v>231.71772946622508</c:v>
                </c:pt>
                <c:pt idx="1426">
                  <c:v>231.71772946622508</c:v>
                </c:pt>
                <c:pt idx="1427">
                  <c:v>231.71772946622508</c:v>
                </c:pt>
                <c:pt idx="1428">
                  <c:v>231.71772946622508</c:v>
                </c:pt>
                <c:pt idx="1429">
                  <c:v>231.71772946622508</c:v>
                </c:pt>
                <c:pt idx="1430">
                  <c:v>231.71772946622508</c:v>
                </c:pt>
                <c:pt idx="1431">
                  <c:v>231.71772946622508</c:v>
                </c:pt>
                <c:pt idx="1432">
                  <c:v>231.71772946622508</c:v>
                </c:pt>
                <c:pt idx="1433">
                  <c:v>231.71772946622508</c:v>
                </c:pt>
                <c:pt idx="1434">
                  <c:v>231.71772946622508</c:v>
                </c:pt>
                <c:pt idx="1435">
                  <c:v>231.71772946622508</c:v>
                </c:pt>
                <c:pt idx="1436">
                  <c:v>231.71772946622508</c:v>
                </c:pt>
                <c:pt idx="1437">
                  <c:v>231.71772946622508</c:v>
                </c:pt>
                <c:pt idx="1438">
                  <c:v>231.71772946622508</c:v>
                </c:pt>
                <c:pt idx="1439">
                  <c:v>231.71772946622508</c:v>
                </c:pt>
                <c:pt idx="1440">
                  <c:v>231.71772946622508</c:v>
                </c:pt>
                <c:pt idx="1441">
                  <c:v>231.71772946622508</c:v>
                </c:pt>
                <c:pt idx="1442">
                  <c:v>231.71772946622508</c:v>
                </c:pt>
                <c:pt idx="1443">
                  <c:v>231.71772946622508</c:v>
                </c:pt>
                <c:pt idx="1444">
                  <c:v>231.71772946622508</c:v>
                </c:pt>
                <c:pt idx="1445">
                  <c:v>231.71772946622508</c:v>
                </c:pt>
                <c:pt idx="1446">
                  <c:v>231.71772946622508</c:v>
                </c:pt>
                <c:pt idx="1447">
                  <c:v>231.71772946622508</c:v>
                </c:pt>
                <c:pt idx="1448">
                  <c:v>231.71772946622508</c:v>
                </c:pt>
                <c:pt idx="1449">
                  <c:v>231.71772946622508</c:v>
                </c:pt>
                <c:pt idx="1450">
                  <c:v>231.71772946622508</c:v>
                </c:pt>
                <c:pt idx="1451">
                  <c:v>231.71772946622508</c:v>
                </c:pt>
                <c:pt idx="1452">
                  <c:v>231.71772946622508</c:v>
                </c:pt>
                <c:pt idx="1453">
                  <c:v>231.71772946622508</c:v>
                </c:pt>
                <c:pt idx="1454">
                  <c:v>231.71772946622508</c:v>
                </c:pt>
                <c:pt idx="1455">
                  <c:v>231.71772946622508</c:v>
                </c:pt>
                <c:pt idx="1456">
                  <c:v>231.71772946622508</c:v>
                </c:pt>
                <c:pt idx="1457">
                  <c:v>231.71772946622508</c:v>
                </c:pt>
                <c:pt idx="1458">
                  <c:v>231.71772946622508</c:v>
                </c:pt>
                <c:pt idx="1459">
                  <c:v>231.71772946622508</c:v>
                </c:pt>
                <c:pt idx="1460">
                  <c:v>231.71772946622508</c:v>
                </c:pt>
                <c:pt idx="1461">
                  <c:v>231.71772946622508</c:v>
                </c:pt>
                <c:pt idx="1462">
                  <c:v>231.71772946622508</c:v>
                </c:pt>
                <c:pt idx="1463">
                  <c:v>231.71772946622508</c:v>
                </c:pt>
                <c:pt idx="1464">
                  <c:v>231.71772946622508</c:v>
                </c:pt>
                <c:pt idx="1465">
                  <c:v>231.71772946622508</c:v>
                </c:pt>
                <c:pt idx="1466">
                  <c:v>231.71772946622508</c:v>
                </c:pt>
                <c:pt idx="1467">
                  <c:v>231.71772946622508</c:v>
                </c:pt>
                <c:pt idx="1468">
                  <c:v>231.71772946622508</c:v>
                </c:pt>
                <c:pt idx="1469">
                  <c:v>231.71772946622508</c:v>
                </c:pt>
                <c:pt idx="1470">
                  <c:v>231.71772946622508</c:v>
                </c:pt>
                <c:pt idx="1471">
                  <c:v>231.71772946622508</c:v>
                </c:pt>
                <c:pt idx="1472">
                  <c:v>231.71772946622508</c:v>
                </c:pt>
                <c:pt idx="1473">
                  <c:v>231.71772946622508</c:v>
                </c:pt>
                <c:pt idx="1474">
                  <c:v>231.71772946622508</c:v>
                </c:pt>
                <c:pt idx="1475">
                  <c:v>231.71772946622508</c:v>
                </c:pt>
                <c:pt idx="1476">
                  <c:v>231.71772946622508</c:v>
                </c:pt>
                <c:pt idx="1477">
                  <c:v>231.71772946622508</c:v>
                </c:pt>
                <c:pt idx="1478">
                  <c:v>231.71772946622508</c:v>
                </c:pt>
                <c:pt idx="1479">
                  <c:v>231.71772946622508</c:v>
                </c:pt>
                <c:pt idx="1480">
                  <c:v>231.71772946622508</c:v>
                </c:pt>
                <c:pt idx="1481">
                  <c:v>231.71772946622508</c:v>
                </c:pt>
                <c:pt idx="1482">
                  <c:v>231.71772946622508</c:v>
                </c:pt>
                <c:pt idx="1483">
                  <c:v>231.71772946622508</c:v>
                </c:pt>
                <c:pt idx="1484">
                  <c:v>231.71772946622508</c:v>
                </c:pt>
                <c:pt idx="1485">
                  <c:v>231.71772946622508</c:v>
                </c:pt>
                <c:pt idx="1486">
                  <c:v>231.71772946622508</c:v>
                </c:pt>
                <c:pt idx="1487">
                  <c:v>231.71772946622508</c:v>
                </c:pt>
                <c:pt idx="1488">
                  <c:v>231.71772946622508</c:v>
                </c:pt>
                <c:pt idx="1489">
                  <c:v>231.71772946622508</c:v>
                </c:pt>
                <c:pt idx="1490">
                  <c:v>231.71772946622508</c:v>
                </c:pt>
                <c:pt idx="1491">
                  <c:v>231.71772946622508</c:v>
                </c:pt>
                <c:pt idx="1492">
                  <c:v>231.71772946622508</c:v>
                </c:pt>
                <c:pt idx="1493">
                  <c:v>231.71772946622508</c:v>
                </c:pt>
                <c:pt idx="1494">
                  <c:v>231.71772946622508</c:v>
                </c:pt>
                <c:pt idx="1495">
                  <c:v>231.71772946622508</c:v>
                </c:pt>
                <c:pt idx="1496">
                  <c:v>231.71772946622508</c:v>
                </c:pt>
                <c:pt idx="1497">
                  <c:v>231.71772946622508</c:v>
                </c:pt>
                <c:pt idx="1498">
                  <c:v>231.71772946622508</c:v>
                </c:pt>
                <c:pt idx="1499">
                  <c:v>231.71772946622508</c:v>
                </c:pt>
                <c:pt idx="1500">
                  <c:v>231.71772946622508</c:v>
                </c:pt>
                <c:pt idx="1501">
                  <c:v>231.71772946622508</c:v>
                </c:pt>
                <c:pt idx="1502">
                  <c:v>231.71772946622508</c:v>
                </c:pt>
                <c:pt idx="1503">
                  <c:v>231.71772946622508</c:v>
                </c:pt>
                <c:pt idx="1504">
                  <c:v>231.71772946622508</c:v>
                </c:pt>
                <c:pt idx="1505">
                  <c:v>231.71772946622508</c:v>
                </c:pt>
                <c:pt idx="1506">
                  <c:v>231.71772946622508</c:v>
                </c:pt>
                <c:pt idx="1507">
                  <c:v>231.71772946622508</c:v>
                </c:pt>
                <c:pt idx="1508">
                  <c:v>231.71772946622508</c:v>
                </c:pt>
                <c:pt idx="1509">
                  <c:v>231.71772946622508</c:v>
                </c:pt>
                <c:pt idx="1510">
                  <c:v>231.71772946622508</c:v>
                </c:pt>
                <c:pt idx="1511">
                  <c:v>231.71772946622508</c:v>
                </c:pt>
                <c:pt idx="1512">
                  <c:v>231.71772946622508</c:v>
                </c:pt>
                <c:pt idx="1513">
                  <c:v>231.71772946622508</c:v>
                </c:pt>
                <c:pt idx="1514">
                  <c:v>231.71772946622508</c:v>
                </c:pt>
                <c:pt idx="1515">
                  <c:v>231.71772946622508</c:v>
                </c:pt>
                <c:pt idx="1516">
                  <c:v>231.71772946622508</c:v>
                </c:pt>
                <c:pt idx="1517">
                  <c:v>231.28913109486589</c:v>
                </c:pt>
                <c:pt idx="1518">
                  <c:v>230.8613254835789</c:v>
                </c:pt>
                <c:pt idx="1519">
                  <c:v>230.43431116602963</c:v>
                </c:pt>
                <c:pt idx="1520">
                  <c:v>230.00808667859599</c:v>
                </c:pt>
                <c:pt idx="1521">
                  <c:v>229.58265056036296</c:v>
                </c:pt>
                <c:pt idx="1522">
                  <c:v>229.15800135311775</c:v>
                </c:pt>
                <c:pt idx="1523">
                  <c:v>228.73413760134477</c:v>
                </c:pt>
                <c:pt idx="1524">
                  <c:v>228.31105785222064</c:v>
                </c:pt>
                <c:pt idx="1525">
                  <c:v>227.88876065560919</c:v>
                </c:pt>
                <c:pt idx="1526">
                  <c:v>227.46724456405656</c:v>
                </c:pt>
                <c:pt idx="1527">
                  <c:v>227.46724456405656</c:v>
                </c:pt>
                <c:pt idx="1528">
                  <c:v>227.46724456405656</c:v>
                </c:pt>
                <c:pt idx="1529">
                  <c:v>227.46724456405656</c:v>
                </c:pt>
                <c:pt idx="1530">
                  <c:v>227.46724456405656</c:v>
                </c:pt>
                <c:pt idx="1531">
                  <c:v>227.46724456405656</c:v>
                </c:pt>
                <c:pt idx="1532">
                  <c:v>227.46724456405656</c:v>
                </c:pt>
                <c:pt idx="1533">
                  <c:v>227.46724456405656</c:v>
                </c:pt>
                <c:pt idx="1534">
                  <c:v>227.46724456405656</c:v>
                </c:pt>
                <c:pt idx="1535">
                  <c:v>227.46724456405656</c:v>
                </c:pt>
                <c:pt idx="1536">
                  <c:v>229.28399786808069</c:v>
                </c:pt>
                <c:pt idx="1537">
                  <c:v>231.10075117210476</c:v>
                </c:pt>
                <c:pt idx="1538">
                  <c:v>232.9175044761289</c:v>
                </c:pt>
                <c:pt idx="1539">
                  <c:v>234.73425778015303</c:v>
                </c:pt>
                <c:pt idx="1540">
                  <c:v>221.26894480737406</c:v>
                </c:pt>
                <c:pt idx="1541">
                  <c:v>223.08569811139819</c:v>
                </c:pt>
                <c:pt idx="1542">
                  <c:v>224.90245141542235</c:v>
                </c:pt>
                <c:pt idx="1543">
                  <c:v>209.73913107855412</c:v>
                </c:pt>
                <c:pt idx="1544">
                  <c:v>211.55588438257826</c:v>
                </c:pt>
                <c:pt idx="1545">
                  <c:v>213.37263768660242</c:v>
                </c:pt>
                <c:pt idx="1546">
                  <c:v>213.37263768660242</c:v>
                </c:pt>
                <c:pt idx="1547">
                  <c:v>213.37263768660242</c:v>
                </c:pt>
                <c:pt idx="1548">
                  <c:v>213.37263768660242</c:v>
                </c:pt>
                <c:pt idx="1549">
                  <c:v>213.37263768660242</c:v>
                </c:pt>
                <c:pt idx="1550">
                  <c:v>213.37263768660242</c:v>
                </c:pt>
                <c:pt idx="1551">
                  <c:v>213.37263768660242</c:v>
                </c:pt>
                <c:pt idx="1552">
                  <c:v>213.37263768660242</c:v>
                </c:pt>
                <c:pt idx="1553">
                  <c:v>213.37263768660242</c:v>
                </c:pt>
                <c:pt idx="1554">
                  <c:v>213.37263768660242</c:v>
                </c:pt>
                <c:pt idx="1555">
                  <c:v>213.37263768660242</c:v>
                </c:pt>
                <c:pt idx="1556">
                  <c:v>213.37263768660242</c:v>
                </c:pt>
                <c:pt idx="1557">
                  <c:v>213.37263768660242</c:v>
                </c:pt>
                <c:pt idx="1558">
                  <c:v>213.37263768660242</c:v>
                </c:pt>
                <c:pt idx="1559">
                  <c:v>213.37263768660242</c:v>
                </c:pt>
                <c:pt idx="1560">
                  <c:v>213.37263768660242</c:v>
                </c:pt>
                <c:pt idx="1561">
                  <c:v>213.37263768660242</c:v>
                </c:pt>
                <c:pt idx="1562">
                  <c:v>213.37263768660242</c:v>
                </c:pt>
                <c:pt idx="1563">
                  <c:v>213.37263768660242</c:v>
                </c:pt>
                <c:pt idx="1564">
                  <c:v>213.37263768660242</c:v>
                </c:pt>
                <c:pt idx="1565">
                  <c:v>213.37263768660242</c:v>
                </c:pt>
                <c:pt idx="1566">
                  <c:v>213.37263768660242</c:v>
                </c:pt>
                <c:pt idx="1567">
                  <c:v>213.37263768660242</c:v>
                </c:pt>
                <c:pt idx="1568">
                  <c:v>213.37263768660242</c:v>
                </c:pt>
                <c:pt idx="1569">
                  <c:v>213.37263768660242</c:v>
                </c:pt>
                <c:pt idx="1570">
                  <c:v>213.37263768660242</c:v>
                </c:pt>
                <c:pt idx="1571">
                  <c:v>213.37263768660242</c:v>
                </c:pt>
                <c:pt idx="1572">
                  <c:v>213.37263768660242</c:v>
                </c:pt>
                <c:pt idx="1573">
                  <c:v>213.37263768660242</c:v>
                </c:pt>
                <c:pt idx="1574">
                  <c:v>213.37263768660242</c:v>
                </c:pt>
                <c:pt idx="1575">
                  <c:v>213.37263768660242</c:v>
                </c:pt>
                <c:pt idx="1576">
                  <c:v>213.37263768660242</c:v>
                </c:pt>
                <c:pt idx="1577">
                  <c:v>213.37263768660242</c:v>
                </c:pt>
                <c:pt idx="1578">
                  <c:v>213.37263768660242</c:v>
                </c:pt>
                <c:pt idx="1579">
                  <c:v>213.37263768660242</c:v>
                </c:pt>
                <c:pt idx="1580">
                  <c:v>213.37263768660242</c:v>
                </c:pt>
                <c:pt idx="1581">
                  <c:v>213.37263768660242</c:v>
                </c:pt>
                <c:pt idx="1582">
                  <c:v>213.37263768660242</c:v>
                </c:pt>
                <c:pt idx="1583">
                  <c:v>213.37263768660242</c:v>
                </c:pt>
                <c:pt idx="1584">
                  <c:v>213.37263768660242</c:v>
                </c:pt>
                <c:pt idx="1585">
                  <c:v>213.37263768660242</c:v>
                </c:pt>
                <c:pt idx="1586">
                  <c:v>213.37263768660242</c:v>
                </c:pt>
                <c:pt idx="1587">
                  <c:v>213.37263768660242</c:v>
                </c:pt>
                <c:pt idx="1588">
                  <c:v>213.37263768660242</c:v>
                </c:pt>
                <c:pt idx="1589">
                  <c:v>213.37263768660242</c:v>
                </c:pt>
                <c:pt idx="1590">
                  <c:v>213.37263768660242</c:v>
                </c:pt>
                <c:pt idx="1591">
                  <c:v>212.97797144670892</c:v>
                </c:pt>
                <c:pt idx="1592">
                  <c:v>212.58403520407563</c:v>
                </c:pt>
                <c:pt idx="1593">
                  <c:v>212.19082760845782</c:v>
                </c:pt>
                <c:pt idx="1594">
                  <c:v>211.79834731210832</c:v>
                </c:pt>
                <c:pt idx="1595">
                  <c:v>211.40659296977273</c:v>
                </c:pt>
                <c:pt idx="1596">
                  <c:v>211.01556323868499</c:v>
                </c:pt>
                <c:pt idx="1597">
                  <c:v>210.62525677856269</c:v>
                </c:pt>
                <c:pt idx="1598">
                  <c:v>210.23567225160244</c:v>
                </c:pt>
                <c:pt idx="1599">
                  <c:v>209.84680832247537</c:v>
                </c:pt>
                <c:pt idx="1600">
                  <c:v>209.45866365832248</c:v>
                </c:pt>
                <c:pt idx="1601">
                  <c:v>209.07123692875012</c:v>
                </c:pt>
                <c:pt idx="1602">
                  <c:v>208.68452680582544</c:v>
                </c:pt>
                <c:pt idx="1603">
                  <c:v>225.2786056049641</c:v>
                </c:pt>
                <c:pt idx="1604">
                  <c:v>224.86191740554676</c:v>
                </c:pt>
                <c:pt idx="1605">
                  <c:v>224.44599993646605</c:v>
                </c:pt>
                <c:pt idx="1606">
                  <c:v>224.03085177213504</c:v>
                </c:pt>
                <c:pt idx="1607">
                  <c:v>223.61647148960364</c:v>
                </c:pt>
                <c:pt idx="1608">
                  <c:v>223.20285766855375</c:v>
                </c:pt>
                <c:pt idx="1609">
                  <c:v>222.79000889129435</c:v>
                </c:pt>
                <c:pt idx="1610">
                  <c:v>222.37792374275665</c:v>
                </c:pt>
                <c:pt idx="1611">
                  <c:v>221.9666008104893</c:v>
                </c:pt>
                <c:pt idx="1612">
                  <c:v>221.55603868465343</c:v>
                </c:pt>
                <c:pt idx="1613">
                  <c:v>221.146235958018</c:v>
                </c:pt>
                <c:pt idx="1614">
                  <c:v>220.73719122595472</c:v>
                </c:pt>
                <c:pt idx="1615">
                  <c:v>220.32890308643351</c:v>
                </c:pt>
                <c:pt idx="1616">
                  <c:v>235.20343641682058</c:v>
                </c:pt>
                <c:pt idx="1617">
                  <c:v>234.76839068243268</c:v>
                </c:pt>
                <c:pt idx="1618">
                  <c:v>234.33414963352851</c:v>
                </c:pt>
                <c:pt idx="1619">
                  <c:v>233.90071178171576</c:v>
                </c:pt>
                <c:pt idx="1620">
                  <c:v>233.46807564135511</c:v>
                </c:pt>
                <c:pt idx="1621">
                  <c:v>233.03623972955523</c:v>
                </c:pt>
                <c:pt idx="1622">
                  <c:v>232.60520256616755</c:v>
                </c:pt>
                <c:pt idx="1623">
                  <c:v>232.17496267378132</c:v>
                </c:pt>
                <c:pt idx="1624">
                  <c:v>231.74551857771846</c:v>
                </c:pt>
                <c:pt idx="1625">
                  <c:v>231.31686880602857</c:v>
                </c:pt>
                <c:pt idx="1626">
                  <c:v>230.88901188948381</c:v>
                </c:pt>
                <c:pt idx="1627">
                  <c:v>230.46194636157395</c:v>
                </c:pt>
                <c:pt idx="1628">
                  <c:v>230.03567075850128</c:v>
                </c:pt>
                <c:pt idx="1629">
                  <c:v>229.61018361917576</c:v>
                </c:pt>
                <c:pt idx="1630">
                  <c:v>229.18548348520949</c:v>
                </c:pt>
                <c:pt idx="1631">
                  <c:v>228.76156890091244</c:v>
                </c:pt>
                <c:pt idx="1632">
                  <c:v>228.33843841328701</c:v>
                </c:pt>
                <c:pt idx="1633">
                  <c:v>227.91609057202311</c:v>
                </c:pt>
                <c:pt idx="1634">
                  <c:v>227.49452392949323</c:v>
                </c:pt>
                <c:pt idx="1635">
                  <c:v>227.07373704074752</c:v>
                </c:pt>
                <c:pt idx="1636">
                  <c:v>226.65372846350874</c:v>
                </c:pt>
                <c:pt idx="1637">
                  <c:v>226.23449675816744</c:v>
                </c:pt>
                <c:pt idx="1638">
                  <c:v>225.81604048777683</c:v>
                </c:pt>
                <c:pt idx="1639">
                  <c:v>225.39835821804809</c:v>
                </c:pt>
                <c:pt idx="1640">
                  <c:v>224.98144851734531</c:v>
                </c:pt>
                <c:pt idx="1641">
                  <c:v>224.56530995668064</c:v>
                </c:pt>
                <c:pt idx="1642">
                  <c:v>224.14994110970929</c:v>
                </c:pt>
                <c:pt idx="1643">
                  <c:v>129.76933837040988</c:v>
                </c:pt>
                <c:pt idx="1644">
                  <c:v>35.591625739262113</c:v>
                </c:pt>
                <c:pt idx="1645">
                  <c:v>-58.355262342082938</c:v>
                </c:pt>
                <c:pt idx="1646">
                  <c:v>-152.04346035057281</c:v>
                </c:pt>
                <c:pt idx="1647">
                  <c:v>-245.4451801724378</c:v>
                </c:pt>
                <c:pt idx="1648">
                  <c:v>-338.53271957029119</c:v>
                </c:pt>
                <c:pt idx="1649">
                  <c:v>-431.27847062406607</c:v>
                </c:pt>
                <c:pt idx="1650">
                  <c:v>-523.65492814321635</c:v>
                </c:pt>
                <c:pt idx="1651">
                  <c:v>-522.6863460244748</c:v>
                </c:pt>
                <c:pt idx="1652">
                  <c:v>-521.71955545064247</c:v>
                </c:pt>
                <c:pt idx="1653">
                  <c:v>-520.75455310797543</c:v>
                </c:pt>
                <c:pt idx="1654">
                  <c:v>-519.79133568885914</c:v>
                </c:pt>
                <c:pt idx="1655">
                  <c:v>-518.82989989179669</c:v>
                </c:pt>
                <c:pt idx="1656">
                  <c:v>-517.87024242139807</c:v>
                </c:pt>
                <c:pt idx="1657">
                  <c:v>-516.91235998836851</c:v>
                </c:pt>
                <c:pt idx="1658">
                  <c:v>-515.95624930949725</c:v>
                </c:pt>
                <c:pt idx="1659">
                  <c:v>-515.00190710764662</c:v>
                </c:pt>
                <c:pt idx="1660">
                  <c:v>-514.04933011174012</c:v>
                </c:pt>
                <c:pt idx="1661">
                  <c:v>-435.2064064772913</c:v>
                </c:pt>
                <c:pt idx="1662">
                  <c:v>-341.02950326245917</c:v>
                </c:pt>
                <c:pt idx="1663">
                  <c:v>-246.85718673191673</c:v>
                </c:pt>
                <c:pt idx="1664">
                  <c:v>-152.71763744802692</c:v>
                </c:pt>
                <c:pt idx="1665">
                  <c:v>-58.639026926448409</c:v>
                </c:pt>
                <c:pt idx="1666">
                  <c:v>35.35049094690973</c:v>
                </c:pt>
                <c:pt idx="1667">
                  <c:v>129.22278849355993</c:v>
                </c:pt>
                <c:pt idx="1668">
                  <c:v>222.94977281212135</c:v>
                </c:pt>
                <c:pt idx="1669">
                  <c:v>222.53739215509398</c:v>
                </c:pt>
                <c:pt idx="1670">
                  <c:v>222.12577426092633</c:v>
                </c:pt>
                <c:pt idx="1671">
                  <c:v>221.71491771876862</c:v>
                </c:pt>
                <c:pt idx="1672">
                  <c:v>315.27082330269553</c:v>
                </c:pt>
                <c:pt idx="1673">
                  <c:v>408.62536418551866</c:v>
                </c:pt>
                <c:pt idx="1674">
                  <c:v>517.03266938090997</c:v>
                </c:pt>
                <c:pt idx="1675">
                  <c:v>609.87247141172077</c:v>
                </c:pt>
                <c:pt idx="1676">
                  <c:v>702.42736449765221</c:v>
                </c:pt>
                <c:pt idx="1677">
                  <c:v>794.66964349875855</c:v>
                </c:pt>
                <c:pt idx="1678">
                  <c:v>886.57169759778219</c:v>
                </c:pt>
                <c:pt idx="1679">
                  <c:v>978.10601871234542</c:v>
                </c:pt>
                <c:pt idx="1680">
                  <c:v>976.29685785269771</c:v>
                </c:pt>
                <c:pt idx="1681">
                  <c:v>974.4910433204966</c:v>
                </c:pt>
                <c:pt idx="1682">
                  <c:v>972.68856892618328</c:v>
                </c:pt>
                <c:pt idx="1683">
                  <c:v>970.88942849164778</c:v>
                </c:pt>
                <c:pt idx="1684">
                  <c:v>969.09361585020702</c:v>
                </c:pt>
                <c:pt idx="1685">
                  <c:v>967.3011248465848</c:v>
                </c:pt>
                <c:pt idx="1686">
                  <c:v>965.51194933688964</c:v>
                </c:pt>
                <c:pt idx="1687">
                  <c:v>963.72608318859409</c:v>
                </c:pt>
                <c:pt idx="1688">
                  <c:v>961.94352028051412</c:v>
                </c:pt>
                <c:pt idx="1689">
                  <c:v>960.16425450278768</c:v>
                </c:pt>
                <c:pt idx="1690">
                  <c:v>865.21410490058975</c:v>
                </c:pt>
                <c:pt idx="1691">
                  <c:v>770.24183484162063</c:v>
                </c:pt>
                <c:pt idx="1692">
                  <c:v>675.27562262296726</c:v>
                </c:pt>
                <c:pt idx="1693">
                  <c:v>580.34364608585804</c:v>
                </c:pt>
                <c:pt idx="1694">
                  <c:v>485.4740740298505</c:v>
                </c:pt>
                <c:pt idx="1695">
                  <c:v>390.69505762977644</c:v>
                </c:pt>
                <c:pt idx="1696">
                  <c:v>296.03472185806066</c:v>
                </c:pt>
                <c:pt idx="1697">
                  <c:v>201.52115691502644</c:v>
                </c:pt>
                <c:pt idx="1698">
                  <c:v>201.14841185211233</c:v>
                </c:pt>
                <c:pt idx="1699">
                  <c:v>200.77635623979518</c:v>
                </c:pt>
                <c:pt idx="1700">
                  <c:v>200.40498880282763</c:v>
                </c:pt>
                <c:pt idx="1701">
                  <c:v>200.03430826832124</c:v>
                </c:pt>
                <c:pt idx="1702">
                  <c:v>199.66431336574192</c:v>
                </c:pt>
                <c:pt idx="1703">
                  <c:v>199.29500282690555</c:v>
                </c:pt>
                <c:pt idx="1704">
                  <c:v>198.92637538597387</c:v>
                </c:pt>
                <c:pt idx="1705">
                  <c:v>198.55842977944988</c:v>
                </c:pt>
                <c:pt idx="1706">
                  <c:v>198.19116474617363</c:v>
                </c:pt>
                <c:pt idx="1707">
                  <c:v>208.99224284498175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32F6-4DF6-A0E2-A3C9EDD4E9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64599440"/>
        <c:axId val="664589272"/>
      </c:lineChart>
      <c:catAx>
        <c:axId val="66459944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Time (s)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,##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64589272"/>
        <c:crosses val="autoZero"/>
        <c:auto val="1"/>
        <c:lblAlgn val="ctr"/>
        <c:lblOffset val="100"/>
        <c:noMultiLvlLbl val="0"/>
      </c:catAx>
      <c:valAx>
        <c:axId val="6645892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Force (N)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6459944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Track!$B$1</c:f>
              <c:strCache>
                <c:ptCount val="1"/>
                <c:pt idx="0">
                  <c:v>Velocity (m/s)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Track!$M$2:$M$11709</c:f>
              <c:numCache>
                <c:formatCode>General</c:formatCode>
                <c:ptCount val="11708"/>
                <c:pt idx="0">
                  <c:v>0.86792209205486393</c:v>
                </c:pt>
                <c:pt idx="1">
                  <c:v>1.2275230233476591</c:v>
                </c:pt>
                <c:pt idx="2">
                  <c:v>1.4974973139155292</c:v>
                </c:pt>
                <c:pt idx="3">
                  <c:v>1.7179670729680567</c:v>
                </c:pt>
                <c:pt idx="4">
                  <c:v>1.90777857154112</c:v>
                </c:pt>
                <c:pt idx="5">
                  <c:v>2.0757950595720627</c:v>
                </c:pt>
                <c:pt idx="6">
                  <c:v>2.2323528443896103</c:v>
                </c:pt>
                <c:pt idx="7">
                  <c:v>2.3842393446214274</c:v>
                </c:pt>
                <c:pt idx="8">
                  <c:v>2.5317990640356318</c:v>
                </c:pt>
                <c:pt idx="9">
                  <c:v>2.6752846276101838</c:v>
                </c:pt>
                <c:pt idx="10">
                  <c:v>2.8149070465653683</c:v>
                </c:pt>
                <c:pt idx="11">
                  <c:v>2.9508445553162757</c:v>
                </c:pt>
                <c:pt idx="12">
                  <c:v>3.0832726177789254</c:v>
                </c:pt>
                <c:pt idx="13">
                  <c:v>3.2123616793168486</c:v>
                </c:pt>
                <c:pt idx="14">
                  <c:v>3.3383149965756127</c:v>
                </c:pt>
                <c:pt idx="15">
                  <c:v>3.4613191129183685</c:v>
                </c:pt>
                <c:pt idx="16">
                  <c:v>3.581551953667347</c:v>
                </c:pt>
                <c:pt idx="17">
                  <c:v>3.6992160635319893</c:v>
                </c:pt>
                <c:pt idx="18">
                  <c:v>3.8144902722557812</c:v>
                </c:pt>
                <c:pt idx="19">
                  <c:v>3.927533409657594</c:v>
                </c:pt>
                <c:pt idx="20">
                  <c:v>4.0384808824343992</c:v>
                </c:pt>
                <c:pt idx="21">
                  <c:v>4.1474547432418456</c:v>
                </c:pt>
                <c:pt idx="22">
                  <c:v>4.2545626630838296</c:v>
                </c:pt>
                <c:pt idx="23">
                  <c:v>4.3598973291565501</c:v>
                </c:pt>
                <c:pt idx="24">
                  <c:v>4.463544193042102</c:v>
                </c:pt>
                <c:pt idx="25">
                  <c:v>4.5655794215303391</c:v>
                </c:pt>
                <c:pt idx="26">
                  <c:v>4.6660738285927232</c:v>
                </c:pt>
                <c:pt idx="27">
                  <c:v>4.7650955396392707</c:v>
                </c:pt>
                <c:pt idx="28">
                  <c:v>4.8627079363823338</c:v>
                </c:pt>
                <c:pt idx="29">
                  <c:v>4.9589699577412647</c:v>
                </c:pt>
                <c:pt idx="30">
                  <c:v>5.0539311841522379</c:v>
                </c:pt>
                <c:pt idx="31">
                  <c:v>5.1476313959149049</c:v>
                </c:pt>
                <c:pt idx="32">
                  <c:v>5.2401151807893367</c:v>
                </c:pt>
                <c:pt idx="33">
                  <c:v>5.3314248785549943</c:v>
                </c:pt>
                <c:pt idx="34">
                  <c:v>5.4215948300317196</c:v>
                </c:pt>
                <c:pt idx="35">
                  <c:v>5.5106632951625585</c:v>
                </c:pt>
                <c:pt idx="36">
                  <c:v>5.5986666910101057</c:v>
                </c:pt>
                <c:pt idx="37">
                  <c:v>5.6856393980716193</c:v>
                </c:pt>
                <c:pt idx="38">
                  <c:v>5.7716070157087884</c:v>
                </c:pt>
                <c:pt idx="39">
                  <c:v>5.8569562708891585</c:v>
                </c:pt>
                <c:pt idx="40">
                  <c:v>5.9420631636667851</c:v>
                </c:pt>
                <c:pt idx="41">
                  <c:v>6.0269301896833669</c:v>
                </c:pt>
                <c:pt idx="42">
                  <c:v>6.1115598038133312</c:v>
                </c:pt>
                <c:pt idx="43">
                  <c:v>6.1959544210852515</c:v>
                </c:pt>
                <c:pt idx="44">
                  <c:v>6.2801164175766875</c:v>
                </c:pt>
                <c:pt idx="45">
                  <c:v>6.3640481312834343</c:v>
                </c:pt>
                <c:pt idx="46">
                  <c:v>6.4477518629639787</c:v>
                </c:pt>
                <c:pt idx="47">
                  <c:v>6.5312298769601167</c:v>
                </c:pt>
                <c:pt idx="48">
                  <c:v>6.6144844019944786</c:v>
                </c:pt>
                <c:pt idx="49">
                  <c:v>6.6975176319458063</c:v>
                </c:pt>
                <c:pt idx="50">
                  <c:v>6.7803317266026513</c:v>
                </c:pt>
                <c:pt idx="51">
                  <c:v>6.8629288123963423</c:v>
                </c:pt>
                <c:pt idx="52">
                  <c:v>6.9453109831137905</c:v>
                </c:pt>
                <c:pt idx="53">
                  <c:v>7.0274803005909137</c:v>
                </c:pt>
                <c:pt idx="54">
                  <c:v>7.1094387953872387</c:v>
                </c:pt>
                <c:pt idx="55">
                  <c:v>7.191188467442343</c:v>
                </c:pt>
                <c:pt idx="56">
                  <c:v>7.2727312867147269</c:v>
                </c:pt>
                <c:pt idx="57">
                  <c:v>7.3540691938036566</c:v>
                </c:pt>
                <c:pt idx="58">
                  <c:v>7.4352041005545795</c:v>
                </c:pt>
                <c:pt idx="59">
                  <c:v>7.5161378906485963</c:v>
                </c:pt>
                <c:pt idx="60">
                  <c:v>7.5968724201765205</c:v>
                </c:pt>
                <c:pt idx="61">
                  <c:v>7.6774095181980027</c:v>
                </c:pt>
                <c:pt idx="62">
                  <c:v>7.7577509872862027</c:v>
                </c:pt>
                <c:pt idx="63">
                  <c:v>7.8378986040584451</c:v>
                </c:pt>
                <c:pt idx="64">
                  <c:v>7.9178541196933416</c:v>
                </c:pt>
                <c:pt idx="65">
                  <c:v>7.9976192604347256</c:v>
                </c:pt>
                <c:pt idx="66">
                  <c:v>8.0771957280828808</c:v>
                </c:pt>
                <c:pt idx="67">
                  <c:v>8.1565852004733976</c:v>
                </c:pt>
                <c:pt idx="68">
                  <c:v>8.2357893319440763</c:v>
                </c:pt>
                <c:pt idx="69">
                  <c:v>8.3148097537902057</c:v>
                </c:pt>
                <c:pt idx="70">
                  <c:v>8.3936480747085938</c:v>
                </c:pt>
                <c:pt idx="71">
                  <c:v>8.4723058812306906</c:v>
                </c:pt>
                <c:pt idx="72">
                  <c:v>8.5507847381450777</c:v>
                </c:pt>
                <c:pt idx="73">
                  <c:v>8.6290861889097368</c:v>
                </c:pt>
                <c:pt idx="74">
                  <c:v>8.7072117560542814</c:v>
                </c:pt>
                <c:pt idx="75">
                  <c:v>8.785162941572553</c:v>
                </c:pt>
                <c:pt idx="76">
                  <c:v>8.8629412273058161</c:v>
                </c:pt>
                <c:pt idx="77">
                  <c:v>8.9405480753167854</c:v>
                </c:pt>
                <c:pt idx="78">
                  <c:v>9.0179849282548297</c:v>
                </c:pt>
                <c:pt idx="79">
                  <c:v>9.095253209712574</c:v>
                </c:pt>
                <c:pt idx="80">
                  <c:v>9.1723543245741102</c:v>
                </c:pt>
                <c:pt idx="81">
                  <c:v>9.2492896593551102</c:v>
                </c:pt>
                <c:pt idx="82">
                  <c:v>9.32606058253503</c:v>
                </c:pt>
                <c:pt idx="83">
                  <c:v>9.402668444881666</c:v>
                </c:pt>
                <c:pt idx="84">
                  <c:v>9.4791145797682343</c:v>
                </c:pt>
                <c:pt idx="85">
                  <c:v>9.5554003034832213</c:v>
                </c:pt>
                <c:pt idx="86">
                  <c:v>9.6315269155331702</c:v>
                </c:pt>
                <c:pt idx="87">
                  <c:v>9.7074956989386365</c:v>
                </c:pt>
                <c:pt idx="88">
                  <c:v>9.783307920523475</c:v>
                </c:pt>
                <c:pt idx="89">
                  <c:v>9.8589648311976301</c:v>
                </c:pt>
                <c:pt idx="90">
                  <c:v>9.9344676662336511</c:v>
                </c:pt>
                <c:pt idx="91">
                  <c:v>10.009817645537055</c:v>
                </c:pt>
                <c:pt idx="92">
                  <c:v>10.085015973910723</c:v>
                </c:pt>
                <c:pt idx="93">
                  <c:v>10.160063841313491</c:v>
                </c:pt>
                <c:pt idx="94">
                  <c:v>10.234962423113091</c:v>
                </c:pt>
                <c:pt idx="95">
                  <c:v>10.309712880333594</c:v>
                </c:pt>
                <c:pt idx="96">
                  <c:v>10.363806300251989</c:v>
                </c:pt>
                <c:pt idx="97">
                  <c:v>10.438370843320468</c:v>
                </c:pt>
                <c:pt idx="98">
                  <c:v>10.512935386388948</c:v>
                </c:pt>
                <c:pt idx="99">
                  <c:v>10.587499929457428</c:v>
                </c:pt>
                <c:pt idx="100">
                  <c:v>10.662064472525907</c:v>
                </c:pt>
                <c:pt idx="101">
                  <c:v>10.736629015594387</c:v>
                </c:pt>
                <c:pt idx="102">
                  <c:v>10.811193558662866</c:v>
                </c:pt>
                <c:pt idx="103">
                  <c:v>10.885758101731346</c:v>
                </c:pt>
                <c:pt idx="104">
                  <c:v>10.960322644799826</c:v>
                </c:pt>
                <c:pt idx="105">
                  <c:v>11.034887187868305</c:v>
                </c:pt>
                <c:pt idx="106">
                  <c:v>11.109451730936785</c:v>
                </c:pt>
                <c:pt idx="107">
                  <c:v>11.184016274005264</c:v>
                </c:pt>
                <c:pt idx="108">
                  <c:v>11.258580817073744</c:v>
                </c:pt>
                <c:pt idx="109">
                  <c:v>11.333145360142224</c:v>
                </c:pt>
                <c:pt idx="110">
                  <c:v>11.407709903210703</c:v>
                </c:pt>
                <c:pt idx="111">
                  <c:v>11.482274446279183</c:v>
                </c:pt>
                <c:pt idx="112">
                  <c:v>11.556838989347662</c:v>
                </c:pt>
                <c:pt idx="113">
                  <c:v>11.631403532416142</c:v>
                </c:pt>
                <c:pt idx="114">
                  <c:v>11.705968075484622</c:v>
                </c:pt>
                <c:pt idx="115">
                  <c:v>11.780532618553101</c:v>
                </c:pt>
                <c:pt idx="116">
                  <c:v>11.855097161621581</c:v>
                </c:pt>
                <c:pt idx="117">
                  <c:v>11.92966170469006</c:v>
                </c:pt>
                <c:pt idx="118">
                  <c:v>12.00422624775854</c:v>
                </c:pt>
                <c:pt idx="119">
                  <c:v>12.07879079082702</c:v>
                </c:pt>
                <c:pt idx="120">
                  <c:v>12.153355333895499</c:v>
                </c:pt>
                <c:pt idx="121">
                  <c:v>12.227919876963979</c:v>
                </c:pt>
                <c:pt idx="122">
                  <c:v>12.302484420032458</c:v>
                </c:pt>
                <c:pt idx="123">
                  <c:v>12.377048963100938</c:v>
                </c:pt>
                <c:pt idx="124">
                  <c:v>12.451613506169418</c:v>
                </c:pt>
                <c:pt idx="125">
                  <c:v>12.526178049237897</c:v>
                </c:pt>
                <c:pt idx="126">
                  <c:v>12.600742592306377</c:v>
                </c:pt>
                <c:pt idx="127">
                  <c:v>12.675307135374856</c:v>
                </c:pt>
                <c:pt idx="128">
                  <c:v>12.749871678443336</c:v>
                </c:pt>
                <c:pt idx="129">
                  <c:v>12.824436221511816</c:v>
                </c:pt>
                <c:pt idx="130">
                  <c:v>12.899000764580295</c:v>
                </c:pt>
                <c:pt idx="131">
                  <c:v>12.973565307648775</c:v>
                </c:pt>
                <c:pt idx="132">
                  <c:v>13.048129850717254</c:v>
                </c:pt>
                <c:pt idx="133">
                  <c:v>13.122694393785734</c:v>
                </c:pt>
                <c:pt idx="134">
                  <c:v>13.197258936854213</c:v>
                </c:pt>
                <c:pt idx="135">
                  <c:v>13.271823479922693</c:v>
                </c:pt>
                <c:pt idx="136">
                  <c:v>13.346388022991173</c:v>
                </c:pt>
                <c:pt idx="137">
                  <c:v>13.420952566059652</c:v>
                </c:pt>
                <c:pt idx="138">
                  <c:v>13.495517109128132</c:v>
                </c:pt>
                <c:pt idx="139">
                  <c:v>13.570081652196611</c:v>
                </c:pt>
                <c:pt idx="140">
                  <c:v>13.644646195265091</c:v>
                </c:pt>
                <c:pt idx="141">
                  <c:v>13.719210738333571</c:v>
                </c:pt>
                <c:pt idx="142">
                  <c:v>13.79377528140205</c:v>
                </c:pt>
                <c:pt idx="143">
                  <c:v>13.86833982447053</c:v>
                </c:pt>
                <c:pt idx="144">
                  <c:v>13.942904367539009</c:v>
                </c:pt>
                <c:pt idx="145">
                  <c:v>14.017468910607489</c:v>
                </c:pt>
                <c:pt idx="146">
                  <c:v>14.092033453675969</c:v>
                </c:pt>
                <c:pt idx="147">
                  <c:v>14.166597996744448</c:v>
                </c:pt>
                <c:pt idx="148">
                  <c:v>14.241162539812928</c:v>
                </c:pt>
                <c:pt idx="149">
                  <c:v>14.315727082881407</c:v>
                </c:pt>
                <c:pt idx="150">
                  <c:v>14.390291625949887</c:v>
                </c:pt>
                <c:pt idx="151">
                  <c:v>14.464856169018367</c:v>
                </c:pt>
                <c:pt idx="152">
                  <c:v>14.539420712086846</c:v>
                </c:pt>
                <c:pt idx="153">
                  <c:v>14.613985255155326</c:v>
                </c:pt>
                <c:pt idx="154">
                  <c:v>14.688549798223805</c:v>
                </c:pt>
                <c:pt idx="155">
                  <c:v>14.763114341292285</c:v>
                </c:pt>
                <c:pt idx="156">
                  <c:v>14.837678884360765</c:v>
                </c:pt>
                <c:pt idx="157">
                  <c:v>14.912243427429244</c:v>
                </c:pt>
                <c:pt idx="158">
                  <c:v>14.986807970497724</c:v>
                </c:pt>
                <c:pt idx="159">
                  <c:v>15.061372513566203</c:v>
                </c:pt>
                <c:pt idx="160">
                  <c:v>15.135937056634683</c:v>
                </c:pt>
                <c:pt idx="161">
                  <c:v>15.210501599703163</c:v>
                </c:pt>
                <c:pt idx="162">
                  <c:v>15.285066142771642</c:v>
                </c:pt>
                <c:pt idx="163">
                  <c:v>15.359630685840122</c:v>
                </c:pt>
                <c:pt idx="164">
                  <c:v>15.434195228908601</c:v>
                </c:pt>
                <c:pt idx="165">
                  <c:v>15.508759771977081</c:v>
                </c:pt>
                <c:pt idx="166">
                  <c:v>15.58332431504556</c:v>
                </c:pt>
                <c:pt idx="167">
                  <c:v>15.65788885811404</c:v>
                </c:pt>
                <c:pt idx="168">
                  <c:v>15.73245340118252</c:v>
                </c:pt>
                <c:pt idx="169">
                  <c:v>15.807017944250999</c:v>
                </c:pt>
                <c:pt idx="170">
                  <c:v>15.881582487319479</c:v>
                </c:pt>
                <c:pt idx="171">
                  <c:v>15.956147030387958</c:v>
                </c:pt>
                <c:pt idx="172">
                  <c:v>16.03071157345644</c:v>
                </c:pt>
                <c:pt idx="173">
                  <c:v>16.105276116524919</c:v>
                </c:pt>
                <c:pt idx="174">
                  <c:v>16.179840659593399</c:v>
                </c:pt>
                <c:pt idx="175">
                  <c:v>16.254405202661879</c:v>
                </c:pt>
                <c:pt idx="176">
                  <c:v>16.328969745730358</c:v>
                </c:pt>
                <c:pt idx="177">
                  <c:v>16.403534288798838</c:v>
                </c:pt>
                <c:pt idx="178">
                  <c:v>16.478098831867317</c:v>
                </c:pt>
                <c:pt idx="179">
                  <c:v>16.552663374935797</c:v>
                </c:pt>
                <c:pt idx="180">
                  <c:v>16.627227918004277</c:v>
                </c:pt>
                <c:pt idx="181">
                  <c:v>16.701792461072756</c:v>
                </c:pt>
                <c:pt idx="182">
                  <c:v>16.776357004141236</c:v>
                </c:pt>
                <c:pt idx="183">
                  <c:v>16.850921547209715</c:v>
                </c:pt>
                <c:pt idx="184">
                  <c:v>16.925486090278195</c:v>
                </c:pt>
                <c:pt idx="185">
                  <c:v>17.000050633346675</c:v>
                </c:pt>
                <c:pt idx="186">
                  <c:v>17.074615176415154</c:v>
                </c:pt>
                <c:pt idx="187">
                  <c:v>17.149179719483634</c:v>
                </c:pt>
                <c:pt idx="188">
                  <c:v>17.223744262552113</c:v>
                </c:pt>
                <c:pt idx="189">
                  <c:v>17.298308805620593</c:v>
                </c:pt>
                <c:pt idx="190">
                  <c:v>17.372873348689073</c:v>
                </c:pt>
                <c:pt idx="191">
                  <c:v>17.447437891757552</c:v>
                </c:pt>
                <c:pt idx="192">
                  <c:v>17.522002434826032</c:v>
                </c:pt>
                <c:pt idx="193">
                  <c:v>17.596566977894511</c:v>
                </c:pt>
                <c:pt idx="194">
                  <c:v>17.671131520962991</c:v>
                </c:pt>
                <c:pt idx="195">
                  <c:v>17.74569606403147</c:v>
                </c:pt>
                <c:pt idx="196">
                  <c:v>17.82026060709995</c:v>
                </c:pt>
                <c:pt idx="197">
                  <c:v>17.89482515016843</c:v>
                </c:pt>
                <c:pt idx="198">
                  <c:v>17.969389693236909</c:v>
                </c:pt>
                <c:pt idx="199">
                  <c:v>18.043954236305389</c:v>
                </c:pt>
                <c:pt idx="200">
                  <c:v>18.118518779373868</c:v>
                </c:pt>
                <c:pt idx="201">
                  <c:v>18.193083322442348</c:v>
                </c:pt>
                <c:pt idx="202">
                  <c:v>18.267647865510828</c:v>
                </c:pt>
                <c:pt idx="203">
                  <c:v>18.342212408579307</c:v>
                </c:pt>
                <c:pt idx="204">
                  <c:v>18.416776951647787</c:v>
                </c:pt>
                <c:pt idx="205">
                  <c:v>18.491341494716266</c:v>
                </c:pt>
                <c:pt idx="206">
                  <c:v>18.565906037784746</c:v>
                </c:pt>
                <c:pt idx="207">
                  <c:v>18.640470580853226</c:v>
                </c:pt>
                <c:pt idx="208">
                  <c:v>18.715035123921705</c:v>
                </c:pt>
                <c:pt idx="209">
                  <c:v>18.789599666990185</c:v>
                </c:pt>
                <c:pt idx="210">
                  <c:v>18.864164210058664</c:v>
                </c:pt>
                <c:pt idx="211">
                  <c:v>18.938728753127144</c:v>
                </c:pt>
                <c:pt idx="212">
                  <c:v>19.013293296195624</c:v>
                </c:pt>
                <c:pt idx="213">
                  <c:v>19.087857839264103</c:v>
                </c:pt>
                <c:pt idx="214">
                  <c:v>19.162422382332583</c:v>
                </c:pt>
                <c:pt idx="215">
                  <c:v>19.236986925401062</c:v>
                </c:pt>
                <c:pt idx="216">
                  <c:v>19.311551468469542</c:v>
                </c:pt>
                <c:pt idx="217">
                  <c:v>19.386116011538022</c:v>
                </c:pt>
                <c:pt idx="218">
                  <c:v>19.460680554606501</c:v>
                </c:pt>
                <c:pt idx="219">
                  <c:v>19.535245097674981</c:v>
                </c:pt>
                <c:pt idx="220">
                  <c:v>19.60980964074346</c:v>
                </c:pt>
                <c:pt idx="221">
                  <c:v>19.68437418381194</c:v>
                </c:pt>
                <c:pt idx="222">
                  <c:v>19.75893872688042</c:v>
                </c:pt>
                <c:pt idx="223">
                  <c:v>19.833503269948899</c:v>
                </c:pt>
                <c:pt idx="224">
                  <c:v>19.908067813017379</c:v>
                </c:pt>
                <c:pt idx="225">
                  <c:v>19.982632356085858</c:v>
                </c:pt>
                <c:pt idx="226">
                  <c:v>20.057196899154338</c:v>
                </c:pt>
                <c:pt idx="227">
                  <c:v>20.131761442222817</c:v>
                </c:pt>
                <c:pt idx="228">
                  <c:v>20.206325985291297</c:v>
                </c:pt>
                <c:pt idx="229">
                  <c:v>20.280890528359777</c:v>
                </c:pt>
                <c:pt idx="230">
                  <c:v>20.355455071428256</c:v>
                </c:pt>
                <c:pt idx="231">
                  <c:v>20.430019614496736</c:v>
                </c:pt>
                <c:pt idx="232">
                  <c:v>20.504584157565215</c:v>
                </c:pt>
                <c:pt idx="233">
                  <c:v>20.579148700633695</c:v>
                </c:pt>
                <c:pt idx="234">
                  <c:v>20.653713243702175</c:v>
                </c:pt>
                <c:pt idx="235">
                  <c:v>20.728277786770654</c:v>
                </c:pt>
                <c:pt idx="236">
                  <c:v>20.802842329839134</c:v>
                </c:pt>
                <c:pt idx="237">
                  <c:v>20.877406872907613</c:v>
                </c:pt>
                <c:pt idx="238">
                  <c:v>20.951971415976093</c:v>
                </c:pt>
                <c:pt idx="239">
                  <c:v>21.026535959044573</c:v>
                </c:pt>
                <c:pt idx="240">
                  <c:v>21.101100502113052</c:v>
                </c:pt>
                <c:pt idx="241">
                  <c:v>21.175665045181532</c:v>
                </c:pt>
                <c:pt idx="242">
                  <c:v>21.250229588250011</c:v>
                </c:pt>
                <c:pt idx="243">
                  <c:v>21.324794131318491</c:v>
                </c:pt>
                <c:pt idx="244">
                  <c:v>21.399358674386971</c:v>
                </c:pt>
                <c:pt idx="245">
                  <c:v>21.47392321745545</c:v>
                </c:pt>
                <c:pt idx="246">
                  <c:v>21.54848776052393</c:v>
                </c:pt>
                <c:pt idx="247">
                  <c:v>21.623052303592409</c:v>
                </c:pt>
                <c:pt idx="248">
                  <c:v>21.697616846660889</c:v>
                </c:pt>
                <c:pt idx="249">
                  <c:v>21.772181389729369</c:v>
                </c:pt>
                <c:pt idx="250">
                  <c:v>21.846745932797848</c:v>
                </c:pt>
                <c:pt idx="251">
                  <c:v>21.921310475866328</c:v>
                </c:pt>
                <c:pt idx="252">
                  <c:v>21.995875018934807</c:v>
                </c:pt>
                <c:pt idx="253">
                  <c:v>22.070439562003287</c:v>
                </c:pt>
                <c:pt idx="254">
                  <c:v>22.145004105071767</c:v>
                </c:pt>
                <c:pt idx="255">
                  <c:v>22.219568648140246</c:v>
                </c:pt>
                <c:pt idx="256">
                  <c:v>22.294133191208726</c:v>
                </c:pt>
                <c:pt idx="257">
                  <c:v>22.368697734277205</c:v>
                </c:pt>
                <c:pt idx="258">
                  <c:v>22.443262277345685</c:v>
                </c:pt>
                <c:pt idx="259">
                  <c:v>22.517826820414165</c:v>
                </c:pt>
                <c:pt idx="260">
                  <c:v>22.592391363482644</c:v>
                </c:pt>
                <c:pt idx="261">
                  <c:v>22.666955906551124</c:v>
                </c:pt>
                <c:pt idx="262">
                  <c:v>22.741520449619603</c:v>
                </c:pt>
                <c:pt idx="263">
                  <c:v>22.816084992688083</c:v>
                </c:pt>
                <c:pt idx="264">
                  <c:v>22.890649535756562</c:v>
                </c:pt>
                <c:pt idx="265">
                  <c:v>22.965214078825042</c:v>
                </c:pt>
                <c:pt idx="266">
                  <c:v>23.039778621893522</c:v>
                </c:pt>
                <c:pt idx="267">
                  <c:v>23.114343164962001</c:v>
                </c:pt>
                <c:pt idx="268">
                  <c:v>23.188907708030481</c:v>
                </c:pt>
                <c:pt idx="269">
                  <c:v>23.26347225109896</c:v>
                </c:pt>
                <c:pt idx="270">
                  <c:v>23.33803679416744</c:v>
                </c:pt>
                <c:pt idx="271">
                  <c:v>23.41260133723592</c:v>
                </c:pt>
                <c:pt idx="272">
                  <c:v>23.487165880304399</c:v>
                </c:pt>
                <c:pt idx="273">
                  <c:v>23.561730423372879</c:v>
                </c:pt>
                <c:pt idx="274">
                  <c:v>23.636294966441358</c:v>
                </c:pt>
                <c:pt idx="275">
                  <c:v>23.710859509509838</c:v>
                </c:pt>
                <c:pt idx="276">
                  <c:v>23.785424052578318</c:v>
                </c:pt>
                <c:pt idx="277">
                  <c:v>23.859988595646797</c:v>
                </c:pt>
                <c:pt idx="278">
                  <c:v>23.934553138715277</c:v>
                </c:pt>
                <c:pt idx="279">
                  <c:v>24.009117681783756</c:v>
                </c:pt>
                <c:pt idx="280">
                  <c:v>24.084049342768523</c:v>
                </c:pt>
                <c:pt idx="281">
                  <c:v>24.159729953794574</c:v>
                </c:pt>
                <c:pt idx="282">
                  <c:v>24.236182431651109</c:v>
                </c:pt>
                <c:pt idx="283">
                  <c:v>24.313430886229877</c:v>
                </c:pt>
                <c:pt idx="284">
                  <c:v>24.391500709341763</c:v>
                </c:pt>
                <c:pt idx="285">
                  <c:v>24.470418672219299</c:v>
                </c:pt>
                <c:pt idx="286">
                  <c:v>24.550213032766496</c:v>
                </c:pt>
                <c:pt idx="287">
                  <c:v>24.630913653774059</c:v>
                </c:pt>
                <c:pt idx="288">
                  <c:v>24.712552133502239</c:v>
                </c:pt>
                <c:pt idx="289">
                  <c:v>24.795161950250492</c:v>
                </c:pt>
                <c:pt idx="290">
                  <c:v>24.878778622789774</c:v>
                </c:pt>
                <c:pt idx="291">
                  <c:v>24.963439888838103</c:v>
                </c:pt>
                <c:pt idx="292">
                  <c:v>25.049185904123359</c:v>
                </c:pt>
                <c:pt idx="293">
                  <c:v>25.136059465012426</c:v>
                </c:pt>
                <c:pt idx="294">
                  <c:v>25.224106258209066</c:v>
                </c:pt>
                <c:pt idx="295">
                  <c:v>25.313375141655136</c:v>
                </c:pt>
                <c:pt idx="296">
                  <c:v>25.403918461537685</c:v>
                </c:pt>
                <c:pt idx="297">
                  <c:v>25.495792411241471</c:v>
                </c:pt>
                <c:pt idx="298">
                  <c:v>25.589057439236694</c:v>
                </c:pt>
                <c:pt idx="299">
                  <c:v>25.683039310543954</c:v>
                </c:pt>
                <c:pt idx="300">
                  <c:v>25.777021181851214</c:v>
                </c:pt>
                <c:pt idx="301">
                  <c:v>25.871003053158475</c:v>
                </c:pt>
                <c:pt idx="302">
                  <c:v>25.964984924465735</c:v>
                </c:pt>
                <c:pt idx="303">
                  <c:v>26.058966795772996</c:v>
                </c:pt>
                <c:pt idx="304">
                  <c:v>26.152948667080256</c:v>
                </c:pt>
                <c:pt idx="305">
                  <c:v>26.246930538387517</c:v>
                </c:pt>
                <c:pt idx="306">
                  <c:v>26.340912409694777</c:v>
                </c:pt>
                <c:pt idx="307">
                  <c:v>26.434894281002038</c:v>
                </c:pt>
                <c:pt idx="308">
                  <c:v>26.528876152309298</c:v>
                </c:pt>
                <c:pt idx="309">
                  <c:v>26.622858023616558</c:v>
                </c:pt>
                <c:pt idx="310">
                  <c:v>26.716839894923819</c:v>
                </c:pt>
                <c:pt idx="311">
                  <c:v>26.810821766231079</c:v>
                </c:pt>
                <c:pt idx="312">
                  <c:v>26.90480363753834</c:v>
                </c:pt>
                <c:pt idx="313">
                  <c:v>26.9987855088456</c:v>
                </c:pt>
                <c:pt idx="314">
                  <c:v>27.092767380152861</c:v>
                </c:pt>
                <c:pt idx="315">
                  <c:v>27.186749251460121</c:v>
                </c:pt>
                <c:pt idx="316">
                  <c:v>27.280731122767381</c:v>
                </c:pt>
                <c:pt idx="317">
                  <c:v>27.374712994074642</c:v>
                </c:pt>
                <c:pt idx="318">
                  <c:v>27.468694865381902</c:v>
                </c:pt>
                <c:pt idx="319">
                  <c:v>27.562676736689163</c:v>
                </c:pt>
                <c:pt idx="320">
                  <c:v>27.656658607996423</c:v>
                </c:pt>
                <c:pt idx="321">
                  <c:v>27.750640479303684</c:v>
                </c:pt>
                <c:pt idx="322">
                  <c:v>27.844622350610944</c:v>
                </c:pt>
                <c:pt idx="323">
                  <c:v>27.938604221918204</c:v>
                </c:pt>
                <c:pt idx="324">
                  <c:v>28.032586093225465</c:v>
                </c:pt>
                <c:pt idx="325">
                  <c:v>28.126567964532725</c:v>
                </c:pt>
                <c:pt idx="326">
                  <c:v>28.220549835839986</c:v>
                </c:pt>
                <c:pt idx="327">
                  <c:v>28.314531707147246</c:v>
                </c:pt>
                <c:pt idx="328">
                  <c:v>28.408513578454507</c:v>
                </c:pt>
                <c:pt idx="329">
                  <c:v>28.502495449761767</c:v>
                </c:pt>
                <c:pt idx="330">
                  <c:v>28.596477321069028</c:v>
                </c:pt>
                <c:pt idx="331">
                  <c:v>28.690459192376288</c:v>
                </c:pt>
                <c:pt idx="332">
                  <c:v>28.784441063683548</c:v>
                </c:pt>
                <c:pt idx="333">
                  <c:v>28.878422934990809</c:v>
                </c:pt>
                <c:pt idx="334">
                  <c:v>28.972404806298069</c:v>
                </c:pt>
                <c:pt idx="335">
                  <c:v>29.06638667760533</c:v>
                </c:pt>
                <c:pt idx="336">
                  <c:v>29.16036854891259</c:v>
                </c:pt>
                <c:pt idx="337">
                  <c:v>29.254350420219851</c:v>
                </c:pt>
                <c:pt idx="338">
                  <c:v>29.348332291527111</c:v>
                </c:pt>
                <c:pt idx="339">
                  <c:v>29.442314162834371</c:v>
                </c:pt>
                <c:pt idx="340">
                  <c:v>29.536296034141632</c:v>
                </c:pt>
                <c:pt idx="341">
                  <c:v>29.630277905448892</c:v>
                </c:pt>
                <c:pt idx="342">
                  <c:v>29.724259776756153</c:v>
                </c:pt>
                <c:pt idx="343">
                  <c:v>29.818241648063413</c:v>
                </c:pt>
                <c:pt idx="344">
                  <c:v>29.912223519370674</c:v>
                </c:pt>
                <c:pt idx="345">
                  <c:v>30.006205390677934</c:v>
                </c:pt>
                <c:pt idx="346">
                  <c:v>30.100187261985194</c:v>
                </c:pt>
                <c:pt idx="347">
                  <c:v>30.194169133292455</c:v>
                </c:pt>
                <c:pt idx="348">
                  <c:v>30.288151004599715</c:v>
                </c:pt>
                <c:pt idx="349">
                  <c:v>30.382132875906976</c:v>
                </c:pt>
                <c:pt idx="350">
                  <c:v>30.476114747214236</c:v>
                </c:pt>
                <c:pt idx="351">
                  <c:v>30.570096618521497</c:v>
                </c:pt>
                <c:pt idx="352">
                  <c:v>30.664078489828757</c:v>
                </c:pt>
                <c:pt idx="353">
                  <c:v>30.758060361136017</c:v>
                </c:pt>
                <c:pt idx="354">
                  <c:v>30.852042232443278</c:v>
                </c:pt>
                <c:pt idx="355">
                  <c:v>30.946024103750538</c:v>
                </c:pt>
                <c:pt idx="356">
                  <c:v>31.040005975057799</c:v>
                </c:pt>
                <c:pt idx="357">
                  <c:v>31.133987846365059</c:v>
                </c:pt>
                <c:pt idx="358">
                  <c:v>31.22796971767232</c:v>
                </c:pt>
                <c:pt idx="359">
                  <c:v>31.32195158897958</c:v>
                </c:pt>
                <c:pt idx="360">
                  <c:v>31.415933460286841</c:v>
                </c:pt>
                <c:pt idx="361">
                  <c:v>31.509915331594101</c:v>
                </c:pt>
                <c:pt idx="362">
                  <c:v>31.603897202901361</c:v>
                </c:pt>
                <c:pt idx="363">
                  <c:v>31.697879074208622</c:v>
                </c:pt>
                <c:pt idx="364">
                  <c:v>31.791860945515882</c:v>
                </c:pt>
                <c:pt idx="365">
                  <c:v>31.885842816823143</c:v>
                </c:pt>
                <c:pt idx="366">
                  <c:v>31.979824688130403</c:v>
                </c:pt>
                <c:pt idx="367">
                  <c:v>32.073806559437664</c:v>
                </c:pt>
                <c:pt idx="368">
                  <c:v>32.167788430744928</c:v>
                </c:pt>
                <c:pt idx="369">
                  <c:v>32.261770302052192</c:v>
                </c:pt>
                <c:pt idx="370">
                  <c:v>32.355752173359456</c:v>
                </c:pt>
                <c:pt idx="371">
                  <c:v>32.44973404466672</c:v>
                </c:pt>
                <c:pt idx="372">
                  <c:v>32.543715915973983</c:v>
                </c:pt>
                <c:pt idx="373">
                  <c:v>32.637697787281247</c:v>
                </c:pt>
                <c:pt idx="374">
                  <c:v>32.731679658588511</c:v>
                </c:pt>
                <c:pt idx="375">
                  <c:v>32.825661529895775</c:v>
                </c:pt>
                <c:pt idx="376">
                  <c:v>32.919643401203039</c:v>
                </c:pt>
                <c:pt idx="377">
                  <c:v>33.013625272510303</c:v>
                </c:pt>
                <c:pt idx="378">
                  <c:v>33.107607143817567</c:v>
                </c:pt>
                <c:pt idx="379">
                  <c:v>33.201589015124831</c:v>
                </c:pt>
                <c:pt idx="380">
                  <c:v>33.295570886432095</c:v>
                </c:pt>
                <c:pt idx="381">
                  <c:v>33.389552757739359</c:v>
                </c:pt>
                <c:pt idx="382">
                  <c:v>33.483534629046623</c:v>
                </c:pt>
                <c:pt idx="383">
                  <c:v>33.577516500353887</c:v>
                </c:pt>
                <c:pt idx="384">
                  <c:v>33.671498371661151</c:v>
                </c:pt>
                <c:pt idx="385">
                  <c:v>33.765480242968415</c:v>
                </c:pt>
                <c:pt idx="386">
                  <c:v>33.859462114275679</c:v>
                </c:pt>
                <c:pt idx="387">
                  <c:v>33.953443985582943</c:v>
                </c:pt>
                <c:pt idx="388">
                  <c:v>34.047425856890207</c:v>
                </c:pt>
                <c:pt idx="389">
                  <c:v>34.141407728197471</c:v>
                </c:pt>
                <c:pt idx="390">
                  <c:v>34.235389599504735</c:v>
                </c:pt>
                <c:pt idx="391">
                  <c:v>34.329371470811999</c:v>
                </c:pt>
                <c:pt idx="392">
                  <c:v>34.423353342119263</c:v>
                </c:pt>
                <c:pt idx="393">
                  <c:v>34.517335213426527</c:v>
                </c:pt>
                <c:pt idx="394">
                  <c:v>34.611317084733791</c:v>
                </c:pt>
                <c:pt idx="395">
                  <c:v>34.705298956041055</c:v>
                </c:pt>
                <c:pt idx="396">
                  <c:v>34.799280827348319</c:v>
                </c:pt>
                <c:pt idx="397">
                  <c:v>34.893262698655583</c:v>
                </c:pt>
                <c:pt idx="398">
                  <c:v>34.987244569962847</c:v>
                </c:pt>
                <c:pt idx="399">
                  <c:v>35.081226441270111</c:v>
                </c:pt>
                <c:pt idx="400">
                  <c:v>35.175208312577375</c:v>
                </c:pt>
                <c:pt idx="401">
                  <c:v>35.269190183884639</c:v>
                </c:pt>
                <c:pt idx="402">
                  <c:v>35.363172055191903</c:v>
                </c:pt>
                <c:pt idx="403">
                  <c:v>35.457153926499167</c:v>
                </c:pt>
                <c:pt idx="404">
                  <c:v>35.551135797806431</c:v>
                </c:pt>
                <c:pt idx="405">
                  <c:v>35.645117669113695</c:v>
                </c:pt>
                <c:pt idx="406">
                  <c:v>35.739099540420959</c:v>
                </c:pt>
                <c:pt idx="407">
                  <c:v>35.833081411728223</c:v>
                </c:pt>
                <c:pt idx="408">
                  <c:v>35.927063283035487</c:v>
                </c:pt>
                <c:pt idx="409">
                  <c:v>36.021045154342751</c:v>
                </c:pt>
                <c:pt idx="410">
                  <c:v>36.115027025650015</c:v>
                </c:pt>
                <c:pt idx="411">
                  <c:v>36.209008896957279</c:v>
                </c:pt>
                <c:pt idx="412">
                  <c:v>36.302990768264543</c:v>
                </c:pt>
                <c:pt idx="413">
                  <c:v>36.396972639571807</c:v>
                </c:pt>
                <c:pt idx="414">
                  <c:v>36.490954510879071</c:v>
                </c:pt>
                <c:pt idx="415">
                  <c:v>36.584936382186335</c:v>
                </c:pt>
                <c:pt idx="416">
                  <c:v>36.678918253493599</c:v>
                </c:pt>
                <c:pt idx="417">
                  <c:v>36.772900124800863</c:v>
                </c:pt>
                <c:pt idx="418">
                  <c:v>36.866881996108127</c:v>
                </c:pt>
                <c:pt idx="419">
                  <c:v>36.960863867415391</c:v>
                </c:pt>
                <c:pt idx="420">
                  <c:v>37.054845738722655</c:v>
                </c:pt>
                <c:pt idx="421">
                  <c:v>37.148827610029919</c:v>
                </c:pt>
                <c:pt idx="422">
                  <c:v>37.242809481337183</c:v>
                </c:pt>
                <c:pt idx="423">
                  <c:v>37.336791352644447</c:v>
                </c:pt>
                <c:pt idx="424">
                  <c:v>37.430773223951711</c:v>
                </c:pt>
                <c:pt idx="425">
                  <c:v>37.524755095258975</c:v>
                </c:pt>
                <c:pt idx="426">
                  <c:v>37.618736966566239</c:v>
                </c:pt>
                <c:pt idx="427">
                  <c:v>37.712718837873503</c:v>
                </c:pt>
                <c:pt idx="428">
                  <c:v>37.806700709180767</c:v>
                </c:pt>
                <c:pt idx="429">
                  <c:v>37.900682580488031</c:v>
                </c:pt>
                <c:pt idx="430">
                  <c:v>37.994664451795295</c:v>
                </c:pt>
                <c:pt idx="431">
                  <c:v>38.088646323102559</c:v>
                </c:pt>
                <c:pt idx="432">
                  <c:v>38.182628194409823</c:v>
                </c:pt>
                <c:pt idx="433">
                  <c:v>38.276610065717087</c:v>
                </c:pt>
                <c:pt idx="434">
                  <c:v>38.370591937024351</c:v>
                </c:pt>
                <c:pt idx="435">
                  <c:v>38.464573808331615</c:v>
                </c:pt>
                <c:pt idx="436">
                  <c:v>38.558555679638879</c:v>
                </c:pt>
                <c:pt idx="437">
                  <c:v>38.652537550946143</c:v>
                </c:pt>
                <c:pt idx="438">
                  <c:v>38.746519422253407</c:v>
                </c:pt>
                <c:pt idx="439">
                  <c:v>38.840501293560671</c:v>
                </c:pt>
                <c:pt idx="440">
                  <c:v>38.934483164867935</c:v>
                </c:pt>
                <c:pt idx="441">
                  <c:v>39.028465036175199</c:v>
                </c:pt>
                <c:pt idx="442">
                  <c:v>39.122446907482463</c:v>
                </c:pt>
                <c:pt idx="443">
                  <c:v>39.216428778789727</c:v>
                </c:pt>
                <c:pt idx="444">
                  <c:v>39.310410650096991</c:v>
                </c:pt>
                <c:pt idx="445">
                  <c:v>39.404392521404255</c:v>
                </c:pt>
                <c:pt idx="446">
                  <c:v>39.498374392711519</c:v>
                </c:pt>
                <c:pt idx="447">
                  <c:v>39.592356264018782</c:v>
                </c:pt>
                <c:pt idx="448">
                  <c:v>39.686338135326046</c:v>
                </c:pt>
                <c:pt idx="449">
                  <c:v>39.78032000663331</c:v>
                </c:pt>
                <c:pt idx="450">
                  <c:v>39.874301877940574</c:v>
                </c:pt>
                <c:pt idx="451">
                  <c:v>39.968283749247838</c:v>
                </c:pt>
                <c:pt idx="452">
                  <c:v>40.062265620555102</c:v>
                </c:pt>
                <c:pt idx="453">
                  <c:v>40.156247491862366</c:v>
                </c:pt>
                <c:pt idx="454">
                  <c:v>40.25022936316963</c:v>
                </c:pt>
                <c:pt idx="455">
                  <c:v>40.344211234476894</c:v>
                </c:pt>
                <c:pt idx="456">
                  <c:v>40.438193105784158</c:v>
                </c:pt>
                <c:pt idx="457">
                  <c:v>40.532174977091422</c:v>
                </c:pt>
                <c:pt idx="458">
                  <c:v>40.626156848398686</c:v>
                </c:pt>
                <c:pt idx="459">
                  <c:v>40.72013871970595</c:v>
                </c:pt>
                <c:pt idx="460">
                  <c:v>40.814120591013214</c:v>
                </c:pt>
                <c:pt idx="461">
                  <c:v>40.908102462320478</c:v>
                </c:pt>
                <c:pt idx="462">
                  <c:v>41.002084333627742</c:v>
                </c:pt>
                <c:pt idx="463">
                  <c:v>41.096066204935006</c:v>
                </c:pt>
                <c:pt idx="464">
                  <c:v>41.19004807624227</c:v>
                </c:pt>
                <c:pt idx="465">
                  <c:v>41.284029947549534</c:v>
                </c:pt>
                <c:pt idx="466">
                  <c:v>41.378011818856798</c:v>
                </c:pt>
                <c:pt idx="467">
                  <c:v>41.471993690164062</c:v>
                </c:pt>
                <c:pt idx="468">
                  <c:v>41.565975561471326</c:v>
                </c:pt>
                <c:pt idx="469">
                  <c:v>41.659786334133031</c:v>
                </c:pt>
                <c:pt idx="470">
                  <c:v>41.753257697604738</c:v>
                </c:pt>
                <c:pt idx="471">
                  <c:v>41.846393927109823</c:v>
                </c:pt>
                <c:pt idx="472">
                  <c:v>41.939199211799064</c:v>
                </c:pt>
                <c:pt idx="473">
                  <c:v>42.031677657147256</c:v>
                </c:pt>
                <c:pt idx="474">
                  <c:v>42.123833287264844</c:v>
                </c:pt>
                <c:pt idx="475">
                  <c:v>42.21567004712815</c:v>
                </c:pt>
                <c:pt idx="476">
                  <c:v>42.307191804731787</c:v>
                </c:pt>
                <c:pt idx="477">
                  <c:v>42.398402353166432</c:v>
                </c:pt>
                <c:pt idx="478">
                  <c:v>42.489305412625178</c:v>
                </c:pt>
                <c:pt idx="479">
                  <c:v>42.579904632341396</c:v>
                </c:pt>
                <c:pt idx="480">
                  <c:v>42.670203592460965</c:v>
                </c:pt>
                <c:pt idx="481">
                  <c:v>42.760205805851562</c:v>
                </c:pt>
                <c:pt idx="482">
                  <c:v>42.849914719851554</c:v>
                </c:pt>
                <c:pt idx="483">
                  <c:v>42.939333717960956</c:v>
                </c:pt>
                <c:pt idx="484">
                  <c:v>43.028466121476818</c:v>
                </c:pt>
                <c:pt idx="485">
                  <c:v>43.117315191075157</c:v>
                </c:pt>
                <c:pt idx="486">
                  <c:v>43.205884128341651</c:v>
                </c:pt>
                <c:pt idx="487">
                  <c:v>43.29417607725307</c:v>
                </c:pt>
                <c:pt idx="488">
                  <c:v>43.382194125611349</c:v>
                </c:pt>
                <c:pt idx="489">
                  <c:v>43.469941306432169</c:v>
                </c:pt>
                <c:pt idx="490">
                  <c:v>43.55742059928977</c:v>
                </c:pt>
                <c:pt idx="491">
                  <c:v>43.644634931619706</c:v>
                </c:pt>
                <c:pt idx="492">
                  <c:v>43.731587179981098</c:v>
                </c:pt>
                <c:pt idx="493">
                  <c:v>43.818280171279909</c:v>
                </c:pt>
                <c:pt idx="494">
                  <c:v>43.90471668395476</c:v>
                </c:pt>
                <c:pt idx="495">
                  <c:v>43.99089944912663</c:v>
                </c:pt>
                <c:pt idx="496">
                  <c:v>44.076831151713762</c:v>
                </c:pt>
                <c:pt idx="497">
                  <c:v>44.162514431513067</c:v>
                </c:pt>
                <c:pt idx="498">
                  <c:v>44.247951884249304</c:v>
                </c:pt>
                <c:pt idx="499">
                  <c:v>44.333146062593094</c:v>
                </c:pt>
                <c:pt idx="500">
                  <c:v>44.418099477148992</c:v>
                </c:pt>
                <c:pt idx="501">
                  <c:v>44.502814597414613</c:v>
                </c:pt>
                <c:pt idx="502">
                  <c:v>44.587293852711873</c:v>
                </c:pt>
                <c:pt idx="503">
                  <c:v>44.671539633091356</c:v>
                </c:pt>
                <c:pt idx="504">
                  <c:v>44.755554290210668</c:v>
                </c:pt>
                <c:pt idx="505">
                  <c:v>44.839340138187787</c:v>
                </c:pt>
                <c:pt idx="506">
                  <c:v>44.922899454430159</c:v>
                </c:pt>
                <c:pt idx="507">
                  <c:v>45.006234480440511</c:v>
                </c:pt>
                <c:pt idx="508">
                  <c:v>45.089347422600056</c:v>
                </c:pt>
                <c:pt idx="509">
                  <c:v>45.17224045292992</c:v>
                </c:pt>
                <c:pt idx="510">
                  <c:v>45.254915709831501</c:v>
                </c:pt>
                <c:pt idx="511">
                  <c:v>45.337375298806499</c:v>
                </c:pt>
                <c:pt idx="512">
                  <c:v>45.419621293157256</c:v>
                </c:pt>
                <c:pt idx="513">
                  <c:v>45.501655734668084</c:v>
                </c:pt>
                <c:pt idx="514">
                  <c:v>45.583480634268206</c:v>
                </c:pt>
                <c:pt idx="515">
                  <c:v>45.665097972676904</c:v>
                </c:pt>
                <c:pt idx="516">
                  <c:v>45.746509701031464</c:v>
                </c:pt>
                <c:pt idx="517">
                  <c:v>45.827717741498446</c:v>
                </c:pt>
                <c:pt idx="518">
                  <c:v>45.908723987868889</c:v>
                </c:pt>
                <c:pt idx="519">
                  <c:v>45.989530306137844</c:v>
                </c:pt>
                <c:pt idx="520">
                  <c:v>46.070182467861606</c:v>
                </c:pt>
                <c:pt idx="521">
                  <c:v>46.150769309827318</c:v>
                </c:pt>
                <c:pt idx="522">
                  <c:v>46.231378820016253</c:v>
                </c:pt>
                <c:pt idx="523">
                  <c:v>46.312098979712701</c:v>
                </c:pt>
                <c:pt idx="524">
                  <c:v>46.393018604122979</c:v>
                </c:pt>
                <c:pt idx="525">
                  <c:v>46.474228204079708</c:v>
                </c:pt>
                <c:pt idx="526">
                  <c:v>46.555820892498083</c:v>
                </c:pt>
                <c:pt idx="527">
                  <c:v>46.637893361636408</c:v>
                </c:pt>
                <c:pt idx="528">
                  <c:v>46.720499978457951</c:v>
                </c:pt>
                <c:pt idx="529">
                  <c:v>46.803650292279109</c:v>
                </c:pt>
                <c:pt idx="530">
                  <c:v>46.887354145910727</c:v>
                </c:pt>
                <c:pt idx="531">
                  <c:v>46.971621688485094</c:v>
                </c:pt>
                <c:pt idx="532">
                  <c:v>47.056463389013551</c:v>
                </c:pt>
                <c:pt idx="533">
                  <c:v>47.141890050726317</c:v>
                </c:pt>
                <c:pt idx="534">
                  <c:v>47.227912826250339</c:v>
                </c:pt>
                <c:pt idx="535">
                  <c:v>47.314543233685946</c:v>
                </c:pt>
                <c:pt idx="536">
                  <c:v>47.401793173648166</c:v>
                </c:pt>
                <c:pt idx="537">
                  <c:v>47.48967494734449</c:v>
                </c:pt>
                <c:pt idx="538">
                  <c:v>47.57814342863719</c:v>
                </c:pt>
                <c:pt idx="539">
                  <c:v>47.667092006493036</c:v>
                </c:pt>
                <c:pt idx="540">
                  <c:v>47.756408573139581</c:v>
                </c:pt>
                <c:pt idx="541">
                  <c:v>47.845976731836892</c:v>
                </c:pt>
                <c:pt idx="542">
                  <c:v>47.935677143067608</c:v>
                </c:pt>
                <c:pt idx="543">
                  <c:v>48.025388968026419</c:v>
                </c:pt>
                <c:pt idx="544">
                  <c:v>48.114991362058333</c:v>
                </c:pt>
                <c:pt idx="545">
                  <c:v>48.204364967439489</c:v>
                </c:pt>
                <c:pt idx="546">
                  <c:v>48.293452496168292</c:v>
                </c:pt>
                <c:pt idx="547">
                  <c:v>48.382257199506441</c:v>
                </c:pt>
                <c:pt idx="548">
                  <c:v>48.470782269862042</c:v>
                </c:pt>
                <c:pt idx="549">
                  <c:v>48.558973352568877</c:v>
                </c:pt>
                <c:pt idx="550">
                  <c:v>48.646721280621115</c:v>
                </c:pt>
                <c:pt idx="551">
                  <c:v>48.733922104384249</c:v>
                </c:pt>
                <c:pt idx="552">
                  <c:v>48.820478085530951</c:v>
                </c:pt>
                <c:pt idx="553">
                  <c:v>48.90629850913983</c:v>
                </c:pt>
                <c:pt idx="554">
                  <c:v>48.99130030251365</c:v>
                </c:pt>
                <c:pt idx="555">
                  <c:v>49.07540845876067</c:v>
                </c:pt>
                <c:pt idx="556">
                  <c:v>49.15855627168871</c:v>
                </c:pt>
                <c:pt idx="557">
                  <c:v>49.240731125242498</c:v>
                </c:pt>
                <c:pt idx="558">
                  <c:v>49.321968104478323</c:v>
                </c:pt>
                <c:pt idx="559">
                  <c:v>49.402300255997474</c:v>
                </c:pt>
                <c:pt idx="560">
                  <c:v>49.481758749780688</c:v>
                </c:pt>
                <c:pt idx="561">
                  <c:v>49.560373024876199</c:v>
                </c:pt>
                <c:pt idx="562">
                  <c:v>49.638170920867374</c:v>
                </c:pt>
                <c:pt idx="563">
                  <c:v>49.715178796780108</c:v>
                </c:pt>
                <c:pt idx="564">
                  <c:v>49.791421638865927</c:v>
                </c:pt>
                <c:pt idx="565">
                  <c:v>49.866923158506715</c:v>
                </c:pt>
                <c:pt idx="566">
                  <c:v>49.927430866814937</c:v>
                </c:pt>
                <c:pt idx="567">
                  <c:v>50.001995409883421</c:v>
                </c:pt>
                <c:pt idx="568">
                  <c:v>50.076559952951904</c:v>
                </c:pt>
                <c:pt idx="569">
                  <c:v>50.151124496020387</c:v>
                </c:pt>
                <c:pt idx="570">
                  <c:v>50.22568903908887</c:v>
                </c:pt>
                <c:pt idx="571">
                  <c:v>50.300253582157353</c:v>
                </c:pt>
                <c:pt idx="572">
                  <c:v>50.374818125225836</c:v>
                </c:pt>
                <c:pt idx="573">
                  <c:v>50.449382668294319</c:v>
                </c:pt>
                <c:pt idx="574">
                  <c:v>50.523947211362803</c:v>
                </c:pt>
                <c:pt idx="575">
                  <c:v>50.598511754431286</c:v>
                </c:pt>
                <c:pt idx="576">
                  <c:v>50.673076297499769</c:v>
                </c:pt>
                <c:pt idx="577">
                  <c:v>50.747640840568252</c:v>
                </c:pt>
                <c:pt idx="578">
                  <c:v>50.822205383636735</c:v>
                </c:pt>
                <c:pt idx="579">
                  <c:v>50.896769926705218</c:v>
                </c:pt>
                <c:pt idx="580">
                  <c:v>50.971334469773701</c:v>
                </c:pt>
                <c:pt idx="581">
                  <c:v>51.045899012842185</c:v>
                </c:pt>
                <c:pt idx="582">
                  <c:v>51.120463555910668</c:v>
                </c:pt>
                <c:pt idx="583">
                  <c:v>51.195028098979151</c:v>
                </c:pt>
                <c:pt idx="584">
                  <c:v>51.269592642047634</c:v>
                </c:pt>
                <c:pt idx="585">
                  <c:v>51.344157185116117</c:v>
                </c:pt>
                <c:pt idx="586">
                  <c:v>51.4187217281846</c:v>
                </c:pt>
                <c:pt idx="587">
                  <c:v>51.493286271253083</c:v>
                </c:pt>
                <c:pt idx="588">
                  <c:v>51.567850814321567</c:v>
                </c:pt>
                <c:pt idx="589">
                  <c:v>51.64241535739005</c:v>
                </c:pt>
                <c:pt idx="590">
                  <c:v>51.716979900458533</c:v>
                </c:pt>
                <c:pt idx="591">
                  <c:v>51.791544443527016</c:v>
                </c:pt>
                <c:pt idx="592">
                  <c:v>51.866108986595499</c:v>
                </c:pt>
                <c:pt idx="593">
                  <c:v>51.940673529663982</c:v>
                </c:pt>
                <c:pt idx="594">
                  <c:v>52.015238072732465</c:v>
                </c:pt>
                <c:pt idx="595">
                  <c:v>52.089802615800949</c:v>
                </c:pt>
                <c:pt idx="596">
                  <c:v>52.164367158869432</c:v>
                </c:pt>
                <c:pt idx="597">
                  <c:v>52.238931701937915</c:v>
                </c:pt>
                <c:pt idx="598">
                  <c:v>52.313496245006398</c:v>
                </c:pt>
                <c:pt idx="599">
                  <c:v>52.388060788074881</c:v>
                </c:pt>
                <c:pt idx="600">
                  <c:v>52.462625331143364</c:v>
                </c:pt>
                <c:pt idx="601">
                  <c:v>52.537189874211847</c:v>
                </c:pt>
                <c:pt idx="602">
                  <c:v>52.611754417280331</c:v>
                </c:pt>
                <c:pt idx="603">
                  <c:v>52.686318960348814</c:v>
                </c:pt>
                <c:pt idx="604">
                  <c:v>52.760883503417297</c:v>
                </c:pt>
                <c:pt idx="605">
                  <c:v>52.83544804648578</c:v>
                </c:pt>
                <c:pt idx="606">
                  <c:v>52.910012589554263</c:v>
                </c:pt>
                <c:pt idx="607">
                  <c:v>52.984577132622746</c:v>
                </c:pt>
                <c:pt idx="608">
                  <c:v>53.05914167569123</c:v>
                </c:pt>
                <c:pt idx="609">
                  <c:v>53.133706218759713</c:v>
                </c:pt>
                <c:pt idx="610">
                  <c:v>53.208270761828196</c:v>
                </c:pt>
                <c:pt idx="611">
                  <c:v>53.282835304896679</c:v>
                </c:pt>
                <c:pt idx="612">
                  <c:v>53.357399847965162</c:v>
                </c:pt>
                <c:pt idx="613">
                  <c:v>53.431964391033645</c:v>
                </c:pt>
                <c:pt idx="614">
                  <c:v>53.506528934102128</c:v>
                </c:pt>
                <c:pt idx="615">
                  <c:v>53.581093477170612</c:v>
                </c:pt>
                <c:pt idx="616">
                  <c:v>53.655658020239095</c:v>
                </c:pt>
                <c:pt idx="617">
                  <c:v>53.730222563307578</c:v>
                </c:pt>
                <c:pt idx="618">
                  <c:v>53.804787106376061</c:v>
                </c:pt>
                <c:pt idx="619">
                  <c:v>53.879351649444544</c:v>
                </c:pt>
                <c:pt idx="620">
                  <c:v>53.953916192513027</c:v>
                </c:pt>
                <c:pt idx="621">
                  <c:v>54.02848073558151</c:v>
                </c:pt>
                <c:pt idx="622">
                  <c:v>54.103045278649994</c:v>
                </c:pt>
                <c:pt idx="623">
                  <c:v>54.177609821718477</c:v>
                </c:pt>
                <c:pt idx="624">
                  <c:v>54.25217436478696</c:v>
                </c:pt>
                <c:pt idx="625">
                  <c:v>54.326738907855443</c:v>
                </c:pt>
                <c:pt idx="626">
                  <c:v>54.401303450923926</c:v>
                </c:pt>
                <c:pt idx="627">
                  <c:v>54.475867993992409</c:v>
                </c:pt>
                <c:pt idx="628">
                  <c:v>54.550432537060892</c:v>
                </c:pt>
                <c:pt idx="629">
                  <c:v>54.624997080129376</c:v>
                </c:pt>
                <c:pt idx="630">
                  <c:v>54.699561623197859</c:v>
                </c:pt>
                <c:pt idx="631">
                  <c:v>54.774126166266342</c:v>
                </c:pt>
                <c:pt idx="632">
                  <c:v>54.848690709334825</c:v>
                </c:pt>
                <c:pt idx="633">
                  <c:v>54.923255252403308</c:v>
                </c:pt>
                <c:pt idx="634">
                  <c:v>54.997819795471791</c:v>
                </c:pt>
                <c:pt idx="635">
                  <c:v>55.072384338540274</c:v>
                </c:pt>
                <c:pt idx="636">
                  <c:v>55.146948881608758</c:v>
                </c:pt>
                <c:pt idx="637">
                  <c:v>55.221513424677241</c:v>
                </c:pt>
                <c:pt idx="638">
                  <c:v>55.296077967745724</c:v>
                </c:pt>
                <c:pt idx="639">
                  <c:v>55.370642510814207</c:v>
                </c:pt>
                <c:pt idx="640">
                  <c:v>55.44520705388269</c:v>
                </c:pt>
                <c:pt idx="641">
                  <c:v>55.519771596951173</c:v>
                </c:pt>
                <c:pt idx="642">
                  <c:v>55.594336140019657</c:v>
                </c:pt>
                <c:pt idx="643">
                  <c:v>55.66890068308814</c:v>
                </c:pt>
                <c:pt idx="644">
                  <c:v>55.743465226156623</c:v>
                </c:pt>
                <c:pt idx="645">
                  <c:v>55.818029769225106</c:v>
                </c:pt>
                <c:pt idx="646">
                  <c:v>55.892594312293589</c:v>
                </c:pt>
                <c:pt idx="647">
                  <c:v>55.967158855362072</c:v>
                </c:pt>
                <c:pt idx="648">
                  <c:v>56.041723398430555</c:v>
                </c:pt>
                <c:pt idx="649">
                  <c:v>56.116287941499039</c:v>
                </c:pt>
                <c:pt idx="650">
                  <c:v>56.190852484567522</c:v>
                </c:pt>
                <c:pt idx="651">
                  <c:v>56.265417027636005</c:v>
                </c:pt>
                <c:pt idx="652">
                  <c:v>56.339981570704488</c:v>
                </c:pt>
                <c:pt idx="653">
                  <c:v>56.414546113772971</c:v>
                </c:pt>
                <c:pt idx="654">
                  <c:v>56.489110656841454</c:v>
                </c:pt>
                <c:pt idx="655">
                  <c:v>56.563675199909937</c:v>
                </c:pt>
                <c:pt idx="656">
                  <c:v>56.638239742978421</c:v>
                </c:pt>
                <c:pt idx="657">
                  <c:v>56.712804286046904</c:v>
                </c:pt>
                <c:pt idx="658">
                  <c:v>56.787368829115387</c:v>
                </c:pt>
                <c:pt idx="659">
                  <c:v>56.86193337218387</c:v>
                </c:pt>
                <c:pt idx="660">
                  <c:v>56.936497915252353</c:v>
                </c:pt>
                <c:pt idx="661">
                  <c:v>57.011062458320836</c:v>
                </c:pt>
                <c:pt idx="662">
                  <c:v>57.085627001389319</c:v>
                </c:pt>
                <c:pt idx="663">
                  <c:v>57.160191544457803</c:v>
                </c:pt>
                <c:pt idx="664">
                  <c:v>57.234756087526286</c:v>
                </c:pt>
                <c:pt idx="665">
                  <c:v>57.309320630594769</c:v>
                </c:pt>
                <c:pt idx="666">
                  <c:v>57.383885173663252</c:v>
                </c:pt>
                <c:pt idx="667">
                  <c:v>57.458449716731735</c:v>
                </c:pt>
                <c:pt idx="668">
                  <c:v>57.533014259800218</c:v>
                </c:pt>
                <c:pt idx="669">
                  <c:v>57.607578802868701</c:v>
                </c:pt>
                <c:pt idx="670">
                  <c:v>57.682510463853468</c:v>
                </c:pt>
                <c:pt idx="671">
                  <c:v>57.75819107487952</c:v>
                </c:pt>
                <c:pt idx="672">
                  <c:v>57.834643552736054</c:v>
                </c:pt>
                <c:pt idx="673">
                  <c:v>57.911892007314826</c:v>
                </c:pt>
                <c:pt idx="674">
                  <c:v>57.989961830426708</c:v>
                </c:pt>
                <c:pt idx="675">
                  <c:v>58.068879793304248</c:v>
                </c:pt>
                <c:pt idx="676">
                  <c:v>58.148674153851445</c:v>
                </c:pt>
                <c:pt idx="677">
                  <c:v>58.229374774859011</c:v>
                </c:pt>
                <c:pt idx="678">
                  <c:v>58.311013254587188</c:v>
                </c:pt>
                <c:pt idx="679">
                  <c:v>58.39362307133544</c:v>
                </c:pt>
                <c:pt idx="680">
                  <c:v>58.477239743874726</c:v>
                </c:pt>
                <c:pt idx="681">
                  <c:v>58.561901009923055</c:v>
                </c:pt>
                <c:pt idx="682">
                  <c:v>58.647647025208308</c:v>
                </c:pt>
                <c:pt idx="683">
                  <c:v>58.734520586097375</c:v>
                </c:pt>
                <c:pt idx="684">
                  <c:v>58.822567379294014</c:v>
                </c:pt>
                <c:pt idx="685">
                  <c:v>58.911836262740088</c:v>
                </c:pt>
                <c:pt idx="686">
                  <c:v>59.002379582622638</c:v>
                </c:pt>
                <c:pt idx="687">
                  <c:v>59.094253532326427</c:v>
                </c:pt>
                <c:pt idx="688">
                  <c:v>59.187518560321649</c:v>
                </c:pt>
                <c:pt idx="689">
                  <c:v>59.281500431628913</c:v>
                </c:pt>
                <c:pt idx="690">
                  <c:v>59.375482302936177</c:v>
                </c:pt>
                <c:pt idx="691">
                  <c:v>59.469464174243441</c:v>
                </c:pt>
                <c:pt idx="692">
                  <c:v>59.563446045550705</c:v>
                </c:pt>
                <c:pt idx="693">
                  <c:v>59.657427916857969</c:v>
                </c:pt>
                <c:pt idx="694">
                  <c:v>59.751409788165233</c:v>
                </c:pt>
                <c:pt idx="695">
                  <c:v>59.845391659472497</c:v>
                </c:pt>
                <c:pt idx="696">
                  <c:v>59.939373530779761</c:v>
                </c:pt>
                <c:pt idx="697">
                  <c:v>60.033355402087025</c:v>
                </c:pt>
                <c:pt idx="698">
                  <c:v>60.127337273394289</c:v>
                </c:pt>
                <c:pt idx="699">
                  <c:v>60.221319144701553</c:v>
                </c:pt>
                <c:pt idx="700">
                  <c:v>60.315301016008817</c:v>
                </c:pt>
                <c:pt idx="701">
                  <c:v>60.409282887316081</c:v>
                </c:pt>
                <c:pt idx="702">
                  <c:v>60.503264758623345</c:v>
                </c:pt>
                <c:pt idx="703">
                  <c:v>60.597246629930609</c:v>
                </c:pt>
                <c:pt idx="704">
                  <c:v>60.691228501237873</c:v>
                </c:pt>
                <c:pt idx="705">
                  <c:v>60.785210372545137</c:v>
                </c:pt>
                <c:pt idx="706">
                  <c:v>60.879192243852401</c:v>
                </c:pt>
                <c:pt idx="707">
                  <c:v>60.973174115159665</c:v>
                </c:pt>
                <c:pt idx="708">
                  <c:v>61.067155986466929</c:v>
                </c:pt>
                <c:pt idx="709">
                  <c:v>61.161137857774193</c:v>
                </c:pt>
                <c:pt idx="710">
                  <c:v>61.255119729081457</c:v>
                </c:pt>
                <c:pt idx="711">
                  <c:v>61.349101600388721</c:v>
                </c:pt>
                <c:pt idx="712">
                  <c:v>61.443083471695985</c:v>
                </c:pt>
                <c:pt idx="713">
                  <c:v>61.537065343003249</c:v>
                </c:pt>
                <c:pt idx="714">
                  <c:v>61.631047214310513</c:v>
                </c:pt>
                <c:pt idx="715">
                  <c:v>61.725029085617777</c:v>
                </c:pt>
                <c:pt idx="716">
                  <c:v>61.819010956925041</c:v>
                </c:pt>
                <c:pt idx="717">
                  <c:v>61.912992828232305</c:v>
                </c:pt>
                <c:pt idx="718">
                  <c:v>62.006974699539569</c:v>
                </c:pt>
                <c:pt idx="719">
                  <c:v>62.100956570846833</c:v>
                </c:pt>
                <c:pt idx="720">
                  <c:v>62.194938442154097</c:v>
                </c:pt>
                <c:pt idx="721">
                  <c:v>62.288920313461361</c:v>
                </c:pt>
                <c:pt idx="722">
                  <c:v>62.382902184768625</c:v>
                </c:pt>
                <c:pt idx="723">
                  <c:v>62.476884056075889</c:v>
                </c:pt>
                <c:pt idx="724">
                  <c:v>62.570865927383153</c:v>
                </c:pt>
                <c:pt idx="725">
                  <c:v>62.664847798690417</c:v>
                </c:pt>
                <c:pt idx="726">
                  <c:v>62.758829669997681</c:v>
                </c:pt>
                <c:pt idx="727">
                  <c:v>62.852811541304945</c:v>
                </c:pt>
                <c:pt idx="728">
                  <c:v>62.946793412612209</c:v>
                </c:pt>
                <c:pt idx="729">
                  <c:v>63.040775283919473</c:v>
                </c:pt>
                <c:pt idx="730">
                  <c:v>63.134757155226737</c:v>
                </c:pt>
                <c:pt idx="731">
                  <c:v>63.228567927888442</c:v>
                </c:pt>
                <c:pt idx="732">
                  <c:v>63.322039291360149</c:v>
                </c:pt>
                <c:pt idx="733">
                  <c:v>63.415175520865233</c:v>
                </c:pt>
                <c:pt idx="734">
                  <c:v>63.507980805554475</c:v>
                </c:pt>
                <c:pt idx="735">
                  <c:v>63.600459250902666</c:v>
                </c:pt>
                <c:pt idx="736">
                  <c:v>63.692614881020255</c:v>
                </c:pt>
                <c:pt idx="737">
                  <c:v>63.78445164088356</c:v>
                </c:pt>
                <c:pt idx="738">
                  <c:v>63.875973398487197</c:v>
                </c:pt>
                <c:pt idx="739">
                  <c:v>63.967183946921843</c:v>
                </c:pt>
                <c:pt idx="740">
                  <c:v>64.058087006380589</c:v>
                </c:pt>
                <c:pt idx="741">
                  <c:v>64.1486862260968</c:v>
                </c:pt>
                <c:pt idx="742">
                  <c:v>64.238985186216368</c:v>
                </c:pt>
                <c:pt idx="743">
                  <c:v>64.328987399606959</c:v>
                </c:pt>
                <c:pt idx="744">
                  <c:v>64.418696313606944</c:v>
                </c:pt>
                <c:pt idx="745">
                  <c:v>64.508115311716352</c:v>
                </c:pt>
                <c:pt idx="746">
                  <c:v>64.597247715232214</c:v>
                </c:pt>
                <c:pt idx="747">
                  <c:v>64.686096784830553</c:v>
                </c:pt>
                <c:pt idx="748">
                  <c:v>64.774665722097041</c:v>
                </c:pt>
                <c:pt idx="749">
                  <c:v>64.862957671008459</c:v>
                </c:pt>
                <c:pt idx="750">
                  <c:v>64.950975719366738</c:v>
                </c:pt>
                <c:pt idx="751">
                  <c:v>65.038722900187551</c:v>
                </c:pt>
                <c:pt idx="752">
                  <c:v>65.12620219304516</c:v>
                </c:pt>
                <c:pt idx="753">
                  <c:v>65.213416525375095</c:v>
                </c:pt>
                <c:pt idx="754">
                  <c:v>65.30036877373648</c:v>
                </c:pt>
                <c:pt idx="755">
                  <c:v>65.387061765035298</c:v>
                </c:pt>
                <c:pt idx="756">
                  <c:v>65.473498277710149</c:v>
                </c:pt>
                <c:pt idx="757">
                  <c:v>65.559681042882019</c:v>
                </c:pt>
                <c:pt idx="758">
                  <c:v>65.645612745469151</c:v>
                </c:pt>
                <c:pt idx="759">
                  <c:v>65.731296025268463</c:v>
                </c:pt>
                <c:pt idx="760">
                  <c:v>65.816733478004693</c:v>
                </c:pt>
                <c:pt idx="761">
                  <c:v>65.901927656348491</c:v>
                </c:pt>
                <c:pt idx="762">
                  <c:v>65.986881070904388</c:v>
                </c:pt>
                <c:pt idx="763">
                  <c:v>66.071596191170002</c:v>
                </c:pt>
                <c:pt idx="764">
                  <c:v>66.15607544646727</c:v>
                </c:pt>
                <c:pt idx="765">
                  <c:v>66.24032122684676</c:v>
                </c:pt>
                <c:pt idx="766">
                  <c:v>66.324335883966071</c:v>
                </c:pt>
                <c:pt idx="767">
                  <c:v>66.408121731943183</c:v>
                </c:pt>
                <c:pt idx="768">
                  <c:v>66.491681048185555</c:v>
                </c:pt>
                <c:pt idx="769">
                  <c:v>66.575016074195915</c:v>
                </c:pt>
                <c:pt idx="770">
                  <c:v>66.65812901635546</c:v>
                </c:pt>
                <c:pt idx="771">
                  <c:v>66.74102204668533</c:v>
                </c:pt>
                <c:pt idx="772">
                  <c:v>66.823697303586911</c:v>
                </c:pt>
                <c:pt idx="773">
                  <c:v>66.9062039211707</c:v>
                </c:pt>
                <c:pt idx="774">
                  <c:v>66.988637070836944</c:v>
                </c:pt>
                <c:pt idx="775">
                  <c:v>67.071090946321121</c:v>
                </c:pt>
                <c:pt idx="776">
                  <c:v>67.153659708837324</c:v>
                </c:pt>
                <c:pt idx="777">
                  <c:v>67.236438429837946</c:v>
                </c:pt>
                <c:pt idx="778">
                  <c:v>67.319524057920177</c:v>
                </c:pt>
                <c:pt idx="779">
                  <c:v>67.403016437720268</c:v>
                </c:pt>
                <c:pt idx="780">
                  <c:v>67.487019411544594</c:v>
                </c:pt>
                <c:pt idx="781">
                  <c:v>67.571591612794222</c:v>
                </c:pt>
                <c:pt idx="782">
                  <c:v>67.656743686757096</c:v>
                </c:pt>
                <c:pt idx="783">
                  <c:v>67.742486620920644</c:v>
                </c:pt>
                <c:pt idx="784">
                  <c:v>67.82883176062073</c:v>
                </c:pt>
                <c:pt idx="785">
                  <c:v>67.91579082562383</c:v>
                </c:pt>
                <c:pt idx="786">
                  <c:v>68.003375927711417</c:v>
                </c:pt>
                <c:pt idx="787">
                  <c:v>68.091599589341499</c:v>
                </c:pt>
                <c:pt idx="788">
                  <c:v>68.180474763469306</c:v>
                </c:pt>
                <c:pt idx="789">
                  <c:v>68.27001485461625</c:v>
                </c:pt>
                <c:pt idx="790">
                  <c:v>68.360233741284688</c:v>
                </c:pt>
                <c:pt idx="791">
                  <c:v>68.451083142149429</c:v>
                </c:pt>
                <c:pt idx="792">
                  <c:v>68.542448015906146</c:v>
                </c:pt>
                <c:pt idx="793">
                  <c:v>68.634207106831639</c:v>
                </c:pt>
                <c:pt idx="794">
                  <c:v>68.726234314160664</c:v>
                </c:pt>
                <c:pt idx="795">
                  <c:v>68.818400226045668</c:v>
                </c:pt>
                <c:pt idx="796">
                  <c:v>68.910573768888142</c:v>
                </c:pt>
                <c:pt idx="797">
                  <c:v>69.002623915049156</c:v>
                </c:pt>
                <c:pt idx="798">
                  <c:v>69.094421387937203</c:v>
                </c:pt>
                <c:pt idx="799">
                  <c:v>69.185904333154795</c:v>
                </c:pt>
                <c:pt idx="800">
                  <c:v>69.277076534641523</c:v>
                </c:pt>
                <c:pt idx="801">
                  <c:v>69.367941703683471</c:v>
                </c:pt>
                <c:pt idx="802">
                  <c:v>69.458441361722322</c:v>
                </c:pt>
                <c:pt idx="803">
                  <c:v>69.548457976201277</c:v>
                </c:pt>
                <c:pt idx="804">
                  <c:v>69.637879968370711</c:v>
                </c:pt>
                <c:pt idx="805">
                  <c:v>69.726602816310788</c:v>
                </c:pt>
                <c:pt idx="806">
                  <c:v>69.814529942483361</c:v>
                </c:pt>
                <c:pt idx="807">
                  <c:v>69.901573374109276</c:v>
                </c:pt>
                <c:pt idx="808">
                  <c:v>69.987654176170594</c:v>
                </c:pt>
                <c:pt idx="809">
                  <c:v>70.072702666959685</c:v>
                </c:pt>
                <c:pt idx="810">
                  <c:v>70.156707271022142</c:v>
                </c:pt>
                <c:pt idx="811">
                  <c:v>70.239707336588822</c:v>
                </c:pt>
                <c:pt idx="812">
                  <c:v>70.321739823511209</c:v>
                </c:pt>
                <c:pt idx="813">
                  <c:v>70.402839501168572</c:v>
                </c:pt>
                <c:pt idx="814">
                  <c:v>70.483039125785567</c:v>
                </c:pt>
                <c:pt idx="815">
                  <c:v>70.562369599719091</c:v>
                </c:pt>
                <c:pt idx="816">
                  <c:v>70.640860114905252</c:v>
                </c:pt>
                <c:pt idx="817">
                  <c:v>70.718538282349954</c:v>
                </c:pt>
                <c:pt idx="818">
                  <c:v>70.795430249287236</c:v>
                </c:pt>
                <c:pt idx="819">
                  <c:v>70.871560805410809</c:v>
                </c:pt>
                <c:pt idx="820">
                  <c:v>70.946988988638353</c:v>
                </c:pt>
                <c:pt idx="821">
                  <c:v>71.017531108744109</c:v>
                </c:pt>
                <c:pt idx="822">
                  <c:v>71.092095651812585</c:v>
                </c:pt>
                <c:pt idx="823">
                  <c:v>71.166660194881061</c:v>
                </c:pt>
                <c:pt idx="824">
                  <c:v>71.241224737949537</c:v>
                </c:pt>
                <c:pt idx="825">
                  <c:v>71.315789281018013</c:v>
                </c:pt>
                <c:pt idx="826">
                  <c:v>71.390353824086489</c:v>
                </c:pt>
                <c:pt idx="827">
                  <c:v>71.464918367154965</c:v>
                </c:pt>
                <c:pt idx="828">
                  <c:v>71.539482910223441</c:v>
                </c:pt>
                <c:pt idx="829">
                  <c:v>71.614047453291917</c:v>
                </c:pt>
                <c:pt idx="830">
                  <c:v>71.688611996360393</c:v>
                </c:pt>
                <c:pt idx="831">
                  <c:v>71.763176539428869</c:v>
                </c:pt>
                <c:pt idx="832">
                  <c:v>71.837741082497345</c:v>
                </c:pt>
                <c:pt idx="833">
                  <c:v>71.912305625565821</c:v>
                </c:pt>
                <c:pt idx="834">
                  <c:v>71.986870168634297</c:v>
                </c:pt>
                <c:pt idx="835">
                  <c:v>72.061434711702773</c:v>
                </c:pt>
                <c:pt idx="836">
                  <c:v>72.135999254771249</c:v>
                </c:pt>
                <c:pt idx="837">
                  <c:v>72.210563797839725</c:v>
                </c:pt>
                <c:pt idx="838">
                  <c:v>72.285128340908201</c:v>
                </c:pt>
                <c:pt idx="839">
                  <c:v>72.359692883976678</c:v>
                </c:pt>
                <c:pt idx="840">
                  <c:v>72.434257427045154</c:v>
                </c:pt>
                <c:pt idx="841">
                  <c:v>72.50882197011363</c:v>
                </c:pt>
                <c:pt idx="842">
                  <c:v>72.583386513182106</c:v>
                </c:pt>
                <c:pt idx="843">
                  <c:v>72.657951056250582</c:v>
                </c:pt>
                <c:pt idx="844">
                  <c:v>72.732515599319058</c:v>
                </c:pt>
                <c:pt idx="845">
                  <c:v>72.807080142387534</c:v>
                </c:pt>
                <c:pt idx="846">
                  <c:v>72.88164468545601</c:v>
                </c:pt>
                <c:pt idx="847">
                  <c:v>72.956209228524486</c:v>
                </c:pt>
                <c:pt idx="848">
                  <c:v>73.030773771592962</c:v>
                </c:pt>
                <c:pt idx="849">
                  <c:v>73.105338314661438</c:v>
                </c:pt>
                <c:pt idx="850">
                  <c:v>73.179902857729914</c:v>
                </c:pt>
                <c:pt idx="851">
                  <c:v>73.25446740079839</c:v>
                </c:pt>
                <c:pt idx="852">
                  <c:v>73.329031943866866</c:v>
                </c:pt>
                <c:pt idx="853">
                  <c:v>73.403596486935342</c:v>
                </c:pt>
                <c:pt idx="854">
                  <c:v>73.478161030003818</c:v>
                </c:pt>
                <c:pt idx="855">
                  <c:v>73.552725573072294</c:v>
                </c:pt>
                <c:pt idx="856">
                  <c:v>73.62729011614077</c:v>
                </c:pt>
                <c:pt idx="857">
                  <c:v>73.701854659209246</c:v>
                </c:pt>
                <c:pt idx="858">
                  <c:v>73.776419202277722</c:v>
                </c:pt>
                <c:pt idx="859">
                  <c:v>73.850983745346198</c:v>
                </c:pt>
                <c:pt idx="860">
                  <c:v>73.925548288414674</c:v>
                </c:pt>
                <c:pt idx="861">
                  <c:v>74.00011283148315</c:v>
                </c:pt>
                <c:pt idx="862">
                  <c:v>74.074677374551626</c:v>
                </c:pt>
                <c:pt idx="863">
                  <c:v>74.149241917620103</c:v>
                </c:pt>
                <c:pt idx="864">
                  <c:v>74.223806460688579</c:v>
                </c:pt>
                <c:pt idx="865">
                  <c:v>74.298371003757055</c:v>
                </c:pt>
                <c:pt idx="866">
                  <c:v>74.372935546825531</c:v>
                </c:pt>
                <c:pt idx="867">
                  <c:v>74.447500089894007</c:v>
                </c:pt>
                <c:pt idx="868">
                  <c:v>74.522064632962483</c:v>
                </c:pt>
                <c:pt idx="869">
                  <c:v>74.596629176030959</c:v>
                </c:pt>
                <c:pt idx="870">
                  <c:v>74.671193719099435</c:v>
                </c:pt>
                <c:pt idx="871">
                  <c:v>74.745758262167911</c:v>
                </c:pt>
                <c:pt idx="872">
                  <c:v>74.820322805236387</c:v>
                </c:pt>
                <c:pt idx="873">
                  <c:v>74.894887348304863</c:v>
                </c:pt>
                <c:pt idx="874">
                  <c:v>74.969451891373339</c:v>
                </c:pt>
                <c:pt idx="875">
                  <c:v>75.044016434441815</c:v>
                </c:pt>
                <c:pt idx="876">
                  <c:v>75.118580977510291</c:v>
                </c:pt>
                <c:pt idx="877">
                  <c:v>75.193145520578767</c:v>
                </c:pt>
                <c:pt idx="878">
                  <c:v>75.267710063647243</c:v>
                </c:pt>
                <c:pt idx="879">
                  <c:v>75.342274606715719</c:v>
                </c:pt>
                <c:pt idx="880">
                  <c:v>75.416839149784195</c:v>
                </c:pt>
                <c:pt idx="881">
                  <c:v>75.491403692852671</c:v>
                </c:pt>
                <c:pt idx="882">
                  <c:v>75.565968235921147</c:v>
                </c:pt>
                <c:pt idx="883">
                  <c:v>75.640532778989623</c:v>
                </c:pt>
                <c:pt idx="884">
                  <c:v>75.715097322058099</c:v>
                </c:pt>
                <c:pt idx="885">
                  <c:v>75.789661865126575</c:v>
                </c:pt>
                <c:pt idx="886">
                  <c:v>75.864226408195051</c:v>
                </c:pt>
                <c:pt idx="887">
                  <c:v>75.938790951263528</c:v>
                </c:pt>
                <c:pt idx="888">
                  <c:v>76.013355494332004</c:v>
                </c:pt>
                <c:pt idx="889">
                  <c:v>76.08792003740048</c:v>
                </c:pt>
                <c:pt idx="890">
                  <c:v>76.162484580468956</c:v>
                </c:pt>
                <c:pt idx="891">
                  <c:v>76.237049123537432</c:v>
                </c:pt>
                <c:pt idx="892">
                  <c:v>76.311613666605908</c:v>
                </c:pt>
                <c:pt idx="893">
                  <c:v>76.386178209674384</c:v>
                </c:pt>
                <c:pt idx="894">
                  <c:v>76.46074275274286</c:v>
                </c:pt>
                <c:pt idx="895">
                  <c:v>76.535307295811336</c:v>
                </c:pt>
                <c:pt idx="896">
                  <c:v>76.609871838879812</c:v>
                </c:pt>
                <c:pt idx="897">
                  <c:v>76.684436381948288</c:v>
                </c:pt>
                <c:pt idx="898">
                  <c:v>76.759000925016764</c:v>
                </c:pt>
                <c:pt idx="899">
                  <c:v>76.83356546808524</c:v>
                </c:pt>
                <c:pt idx="900">
                  <c:v>76.908130011153716</c:v>
                </c:pt>
                <c:pt idx="901">
                  <c:v>76.982694554222192</c:v>
                </c:pt>
                <c:pt idx="902">
                  <c:v>77.057259097290668</c:v>
                </c:pt>
                <c:pt idx="903">
                  <c:v>77.131823640359144</c:v>
                </c:pt>
                <c:pt idx="904">
                  <c:v>77.20638818342762</c:v>
                </c:pt>
                <c:pt idx="905">
                  <c:v>77.280952726496096</c:v>
                </c:pt>
                <c:pt idx="906">
                  <c:v>77.355517269564572</c:v>
                </c:pt>
                <c:pt idx="907">
                  <c:v>77.430081812633048</c:v>
                </c:pt>
                <c:pt idx="908">
                  <c:v>77.504646355701524</c:v>
                </c:pt>
                <c:pt idx="909">
                  <c:v>77.57921089877</c:v>
                </c:pt>
                <c:pt idx="910">
                  <c:v>77.653775441838476</c:v>
                </c:pt>
                <c:pt idx="911">
                  <c:v>77.728339984906953</c:v>
                </c:pt>
                <c:pt idx="912">
                  <c:v>77.802904527975429</c:v>
                </c:pt>
                <c:pt idx="913">
                  <c:v>77.877469071043905</c:v>
                </c:pt>
                <c:pt idx="914">
                  <c:v>77.952033614112381</c:v>
                </c:pt>
                <c:pt idx="915">
                  <c:v>78.026598157180857</c:v>
                </c:pt>
                <c:pt idx="916">
                  <c:v>78.101162700249333</c:v>
                </c:pt>
                <c:pt idx="917">
                  <c:v>78.175727243317809</c:v>
                </c:pt>
                <c:pt idx="918">
                  <c:v>78.250291786386285</c:v>
                </c:pt>
                <c:pt idx="919">
                  <c:v>78.324856329454761</c:v>
                </c:pt>
                <c:pt idx="920">
                  <c:v>78.399420872523237</c:v>
                </c:pt>
                <c:pt idx="921">
                  <c:v>78.473985415591713</c:v>
                </c:pt>
                <c:pt idx="922">
                  <c:v>78.548549958660189</c:v>
                </c:pt>
                <c:pt idx="923">
                  <c:v>78.623114501728665</c:v>
                </c:pt>
                <c:pt idx="924">
                  <c:v>78.697679044797141</c:v>
                </c:pt>
                <c:pt idx="925">
                  <c:v>78.772243587865617</c:v>
                </c:pt>
                <c:pt idx="926">
                  <c:v>78.846808130934093</c:v>
                </c:pt>
                <c:pt idx="927">
                  <c:v>78.921372674002569</c:v>
                </c:pt>
                <c:pt idx="928">
                  <c:v>78.995937217071045</c:v>
                </c:pt>
                <c:pt idx="929">
                  <c:v>79.070501760139521</c:v>
                </c:pt>
                <c:pt idx="930">
                  <c:v>79.145066303207997</c:v>
                </c:pt>
                <c:pt idx="931">
                  <c:v>79.219630846276473</c:v>
                </c:pt>
                <c:pt idx="932">
                  <c:v>79.294195389344949</c:v>
                </c:pt>
                <c:pt idx="933">
                  <c:v>79.368759932413425</c:v>
                </c:pt>
                <c:pt idx="934">
                  <c:v>79.443324475481901</c:v>
                </c:pt>
                <c:pt idx="935">
                  <c:v>79.517889018550378</c:v>
                </c:pt>
                <c:pt idx="936">
                  <c:v>79.592453561618854</c:v>
                </c:pt>
                <c:pt idx="937">
                  <c:v>79.66701810468733</c:v>
                </c:pt>
                <c:pt idx="938">
                  <c:v>79.741582647755806</c:v>
                </c:pt>
                <c:pt idx="939">
                  <c:v>79.816147190824282</c:v>
                </c:pt>
                <c:pt idx="940">
                  <c:v>79.890711733892758</c:v>
                </c:pt>
                <c:pt idx="941">
                  <c:v>79.965276276961234</c:v>
                </c:pt>
                <c:pt idx="942">
                  <c:v>80.03984082002971</c:v>
                </c:pt>
                <c:pt idx="943">
                  <c:v>80.114405363098186</c:v>
                </c:pt>
                <c:pt idx="944">
                  <c:v>80.188969906166662</c:v>
                </c:pt>
                <c:pt idx="945">
                  <c:v>80.263534449235138</c:v>
                </c:pt>
                <c:pt idx="946">
                  <c:v>80.338098992303614</c:v>
                </c:pt>
                <c:pt idx="947">
                  <c:v>80.41266353537209</c:v>
                </c:pt>
                <c:pt idx="948">
                  <c:v>80.487228078440566</c:v>
                </c:pt>
                <c:pt idx="949">
                  <c:v>80.561792621509042</c:v>
                </c:pt>
                <c:pt idx="950">
                  <c:v>80.636357164577518</c:v>
                </c:pt>
                <c:pt idx="951">
                  <c:v>80.710921707645994</c:v>
                </c:pt>
                <c:pt idx="952">
                  <c:v>80.78548625071447</c:v>
                </c:pt>
                <c:pt idx="953">
                  <c:v>80.860050793782946</c:v>
                </c:pt>
                <c:pt idx="954">
                  <c:v>80.934615336851422</c:v>
                </c:pt>
                <c:pt idx="955">
                  <c:v>81.009179879919898</c:v>
                </c:pt>
                <c:pt idx="956">
                  <c:v>81.083744422988374</c:v>
                </c:pt>
                <c:pt idx="957">
                  <c:v>81.15830896605685</c:v>
                </c:pt>
                <c:pt idx="958">
                  <c:v>81.232873509125326</c:v>
                </c:pt>
                <c:pt idx="959">
                  <c:v>81.307438052193802</c:v>
                </c:pt>
                <c:pt idx="960">
                  <c:v>81.382002595262279</c:v>
                </c:pt>
                <c:pt idx="961">
                  <c:v>81.456567138330755</c:v>
                </c:pt>
                <c:pt idx="962">
                  <c:v>81.531131681399231</c:v>
                </c:pt>
                <c:pt idx="963">
                  <c:v>81.605696224467707</c:v>
                </c:pt>
                <c:pt idx="964">
                  <c:v>81.680260767536183</c:v>
                </c:pt>
                <c:pt idx="965">
                  <c:v>81.754825310604659</c:v>
                </c:pt>
                <c:pt idx="966">
                  <c:v>81.829389853673135</c:v>
                </c:pt>
                <c:pt idx="967">
                  <c:v>81.903954396741611</c:v>
                </c:pt>
                <c:pt idx="968">
                  <c:v>81.978518939810087</c:v>
                </c:pt>
                <c:pt idx="969">
                  <c:v>82.053083482878563</c:v>
                </c:pt>
                <c:pt idx="970">
                  <c:v>82.127648025947039</c:v>
                </c:pt>
                <c:pt idx="971">
                  <c:v>82.202212569015515</c:v>
                </c:pt>
                <c:pt idx="972">
                  <c:v>82.276777112083991</c:v>
                </c:pt>
                <c:pt idx="973">
                  <c:v>82.351341655152467</c:v>
                </c:pt>
                <c:pt idx="974">
                  <c:v>82.425906198220943</c:v>
                </c:pt>
                <c:pt idx="975">
                  <c:v>82.500470741289419</c:v>
                </c:pt>
                <c:pt idx="976">
                  <c:v>82.575035284357895</c:v>
                </c:pt>
                <c:pt idx="977">
                  <c:v>82.649599827426371</c:v>
                </c:pt>
                <c:pt idx="978">
                  <c:v>82.724164370494847</c:v>
                </c:pt>
                <c:pt idx="979">
                  <c:v>82.798728913563323</c:v>
                </c:pt>
                <c:pt idx="980">
                  <c:v>82.873293456631799</c:v>
                </c:pt>
                <c:pt idx="981">
                  <c:v>82.947857999700275</c:v>
                </c:pt>
                <c:pt idx="982">
                  <c:v>83.022422542768751</c:v>
                </c:pt>
                <c:pt idx="983">
                  <c:v>83.096987085837227</c:v>
                </c:pt>
                <c:pt idx="984">
                  <c:v>83.171551628905704</c:v>
                </c:pt>
                <c:pt idx="985">
                  <c:v>83.24611617197418</c:v>
                </c:pt>
                <c:pt idx="986">
                  <c:v>83.320680715042656</c:v>
                </c:pt>
                <c:pt idx="987">
                  <c:v>83.395245258111132</c:v>
                </c:pt>
                <c:pt idx="988">
                  <c:v>83.469809801179608</c:v>
                </c:pt>
                <c:pt idx="989">
                  <c:v>83.544374344248084</c:v>
                </c:pt>
                <c:pt idx="990">
                  <c:v>83.61893888731656</c:v>
                </c:pt>
                <c:pt idx="991">
                  <c:v>83.693503430385036</c:v>
                </c:pt>
                <c:pt idx="992">
                  <c:v>83.768067973453512</c:v>
                </c:pt>
                <c:pt idx="993">
                  <c:v>83.842632516521988</c:v>
                </c:pt>
                <c:pt idx="994">
                  <c:v>83.917197059590464</c:v>
                </c:pt>
                <c:pt idx="995">
                  <c:v>83.99176160265894</c:v>
                </c:pt>
                <c:pt idx="996">
                  <c:v>84.066326145727416</c:v>
                </c:pt>
                <c:pt idx="997">
                  <c:v>84.140890688795892</c:v>
                </c:pt>
                <c:pt idx="998">
                  <c:v>84.215455231864368</c:v>
                </c:pt>
                <c:pt idx="999">
                  <c:v>84.290019774932844</c:v>
                </c:pt>
                <c:pt idx="1000">
                  <c:v>84.36458431800132</c:v>
                </c:pt>
                <c:pt idx="1001">
                  <c:v>84.439148861069796</c:v>
                </c:pt>
                <c:pt idx="1002">
                  <c:v>84.513713404138272</c:v>
                </c:pt>
                <c:pt idx="1003">
                  <c:v>84.588277947206748</c:v>
                </c:pt>
                <c:pt idx="1004">
                  <c:v>84.662842490275224</c:v>
                </c:pt>
                <c:pt idx="1005">
                  <c:v>84.7374070333437</c:v>
                </c:pt>
                <c:pt idx="1006">
                  <c:v>84.811971576412176</c:v>
                </c:pt>
                <c:pt idx="1007">
                  <c:v>84.886536119480652</c:v>
                </c:pt>
                <c:pt idx="1008">
                  <c:v>84.961100662549129</c:v>
                </c:pt>
                <c:pt idx="1009">
                  <c:v>85.035665205617605</c:v>
                </c:pt>
                <c:pt idx="1010">
                  <c:v>85.110229748686081</c:v>
                </c:pt>
                <c:pt idx="1011">
                  <c:v>85.184794291754557</c:v>
                </c:pt>
                <c:pt idx="1012">
                  <c:v>85.259358834823033</c:v>
                </c:pt>
                <c:pt idx="1013">
                  <c:v>85.333923377891509</c:v>
                </c:pt>
                <c:pt idx="1014">
                  <c:v>85.408487920959985</c:v>
                </c:pt>
                <c:pt idx="1015">
                  <c:v>85.483052464028461</c:v>
                </c:pt>
                <c:pt idx="1016">
                  <c:v>85.557617007096937</c:v>
                </c:pt>
                <c:pt idx="1017">
                  <c:v>85.632181550165413</c:v>
                </c:pt>
                <c:pt idx="1018">
                  <c:v>85.706746093233889</c:v>
                </c:pt>
                <c:pt idx="1019">
                  <c:v>85.781310636302365</c:v>
                </c:pt>
                <c:pt idx="1020">
                  <c:v>85.855875179370841</c:v>
                </c:pt>
                <c:pt idx="1021">
                  <c:v>85.930439722439317</c:v>
                </c:pt>
                <c:pt idx="1022">
                  <c:v>86.005004265507793</c:v>
                </c:pt>
                <c:pt idx="1023">
                  <c:v>86.079568808576269</c:v>
                </c:pt>
                <c:pt idx="1024">
                  <c:v>86.154133351644745</c:v>
                </c:pt>
                <c:pt idx="1025">
                  <c:v>86.228697894713221</c:v>
                </c:pt>
                <c:pt idx="1026">
                  <c:v>86.303262437781697</c:v>
                </c:pt>
                <c:pt idx="1027">
                  <c:v>86.377826980850173</c:v>
                </c:pt>
                <c:pt idx="1028">
                  <c:v>86.452391523918649</c:v>
                </c:pt>
                <c:pt idx="1029">
                  <c:v>86.526956066987125</c:v>
                </c:pt>
                <c:pt idx="1030">
                  <c:v>86.601520610055601</c:v>
                </c:pt>
                <c:pt idx="1031">
                  <c:v>86.676085153124077</c:v>
                </c:pt>
                <c:pt idx="1032">
                  <c:v>86.750649696192554</c:v>
                </c:pt>
                <c:pt idx="1033">
                  <c:v>86.82521423926103</c:v>
                </c:pt>
                <c:pt idx="1034">
                  <c:v>86.899778782329506</c:v>
                </c:pt>
                <c:pt idx="1035">
                  <c:v>86.974343325397982</c:v>
                </c:pt>
                <c:pt idx="1036">
                  <c:v>87.048907868466458</c:v>
                </c:pt>
                <c:pt idx="1037">
                  <c:v>87.123472411534934</c:v>
                </c:pt>
                <c:pt idx="1038">
                  <c:v>87.19803695460341</c:v>
                </c:pt>
                <c:pt idx="1039">
                  <c:v>87.272601497671886</c:v>
                </c:pt>
                <c:pt idx="1040">
                  <c:v>87.347166040740362</c:v>
                </c:pt>
                <c:pt idx="1041">
                  <c:v>87.421730583808838</c:v>
                </c:pt>
                <c:pt idx="1042">
                  <c:v>87.496295126877314</c:v>
                </c:pt>
                <c:pt idx="1043">
                  <c:v>87.57085966994579</c:v>
                </c:pt>
                <c:pt idx="1044">
                  <c:v>87.645424213014266</c:v>
                </c:pt>
                <c:pt idx="1045">
                  <c:v>87.719988756082742</c:v>
                </c:pt>
                <c:pt idx="1046">
                  <c:v>87.794553299151218</c:v>
                </c:pt>
                <c:pt idx="1047">
                  <c:v>87.869117842219694</c:v>
                </c:pt>
                <c:pt idx="1048">
                  <c:v>87.94368238528817</c:v>
                </c:pt>
                <c:pt idx="1049">
                  <c:v>88.018246928356646</c:v>
                </c:pt>
                <c:pt idx="1050">
                  <c:v>88.092811471425122</c:v>
                </c:pt>
                <c:pt idx="1051">
                  <c:v>88.167743132409882</c:v>
                </c:pt>
                <c:pt idx="1052">
                  <c:v>88.24342374343594</c:v>
                </c:pt>
                <c:pt idx="1053">
                  <c:v>88.319876221292475</c:v>
                </c:pt>
                <c:pt idx="1054">
                  <c:v>88.39712467587124</c:v>
                </c:pt>
                <c:pt idx="1055">
                  <c:v>88.475194498983129</c:v>
                </c:pt>
                <c:pt idx="1056">
                  <c:v>88.554112461860669</c:v>
                </c:pt>
                <c:pt idx="1057">
                  <c:v>88.633906822407866</c:v>
                </c:pt>
                <c:pt idx="1058">
                  <c:v>88.714607443415431</c:v>
                </c:pt>
                <c:pt idx="1059">
                  <c:v>88.796245923143616</c:v>
                </c:pt>
                <c:pt idx="1060">
                  <c:v>88.878855739891875</c:v>
                </c:pt>
                <c:pt idx="1061">
                  <c:v>88.962472412431154</c:v>
                </c:pt>
                <c:pt idx="1062">
                  <c:v>89.047133678479483</c:v>
                </c:pt>
                <c:pt idx="1063">
                  <c:v>89.132879693764735</c:v>
                </c:pt>
                <c:pt idx="1064">
                  <c:v>89.21975325465381</c:v>
                </c:pt>
                <c:pt idx="1065">
                  <c:v>89.307800047850449</c:v>
                </c:pt>
                <c:pt idx="1066">
                  <c:v>89.397068931296516</c:v>
                </c:pt>
                <c:pt idx="1067">
                  <c:v>89.487612251179073</c:v>
                </c:pt>
                <c:pt idx="1068">
                  <c:v>89.579486200882855</c:v>
                </c:pt>
                <c:pt idx="1069">
                  <c:v>89.67275122887807</c:v>
                </c:pt>
                <c:pt idx="1070">
                  <c:v>89.766733100185334</c:v>
                </c:pt>
                <c:pt idx="1071">
                  <c:v>89.860714971492598</c:v>
                </c:pt>
                <c:pt idx="1072">
                  <c:v>89.954696842799862</c:v>
                </c:pt>
                <c:pt idx="1073">
                  <c:v>90.048678714107126</c:v>
                </c:pt>
                <c:pt idx="1074">
                  <c:v>90.14266058541439</c:v>
                </c:pt>
                <c:pt idx="1075">
                  <c:v>90.236642456721654</c:v>
                </c:pt>
                <c:pt idx="1076">
                  <c:v>90.330624328028918</c:v>
                </c:pt>
                <c:pt idx="1077">
                  <c:v>90.424606199336182</c:v>
                </c:pt>
                <c:pt idx="1078">
                  <c:v>90.518588070643446</c:v>
                </c:pt>
                <c:pt idx="1079">
                  <c:v>90.61256994195071</c:v>
                </c:pt>
                <c:pt idx="1080">
                  <c:v>90.706551813257974</c:v>
                </c:pt>
                <c:pt idx="1081">
                  <c:v>90.800533684565238</c:v>
                </c:pt>
                <c:pt idx="1082">
                  <c:v>90.894515555872502</c:v>
                </c:pt>
                <c:pt idx="1083">
                  <c:v>90.988497427179766</c:v>
                </c:pt>
                <c:pt idx="1084">
                  <c:v>91.08247929848703</c:v>
                </c:pt>
                <c:pt idx="1085">
                  <c:v>91.176461169794294</c:v>
                </c:pt>
                <c:pt idx="1086">
                  <c:v>91.270443041101558</c:v>
                </c:pt>
                <c:pt idx="1087">
                  <c:v>91.364424912408822</c:v>
                </c:pt>
                <c:pt idx="1088">
                  <c:v>91.458406783716086</c:v>
                </c:pt>
                <c:pt idx="1089">
                  <c:v>91.55238865502335</c:v>
                </c:pt>
                <c:pt idx="1090">
                  <c:v>91.646370526330614</c:v>
                </c:pt>
                <c:pt idx="1091">
                  <c:v>91.740352397637878</c:v>
                </c:pt>
                <c:pt idx="1092">
                  <c:v>91.834334268945142</c:v>
                </c:pt>
                <c:pt idx="1093">
                  <c:v>91.928316140252406</c:v>
                </c:pt>
                <c:pt idx="1094">
                  <c:v>92.02229801155967</c:v>
                </c:pt>
                <c:pt idx="1095">
                  <c:v>92.116279882866934</c:v>
                </c:pt>
                <c:pt idx="1096">
                  <c:v>92.210261754174198</c:v>
                </c:pt>
                <c:pt idx="1097">
                  <c:v>92.304243625481462</c:v>
                </c:pt>
                <c:pt idx="1098">
                  <c:v>92.398225496788726</c:v>
                </c:pt>
                <c:pt idx="1099">
                  <c:v>92.49220736809599</c:v>
                </c:pt>
                <c:pt idx="1100">
                  <c:v>92.586189239403254</c:v>
                </c:pt>
                <c:pt idx="1101">
                  <c:v>92.680171110710518</c:v>
                </c:pt>
                <c:pt idx="1102">
                  <c:v>92.774152982017782</c:v>
                </c:pt>
                <c:pt idx="1103">
                  <c:v>92.868134853325046</c:v>
                </c:pt>
                <c:pt idx="1104">
                  <c:v>92.96211672463231</c:v>
                </c:pt>
                <c:pt idx="1105">
                  <c:v>93.056098595939574</c:v>
                </c:pt>
                <c:pt idx="1106">
                  <c:v>93.150080467246838</c:v>
                </c:pt>
                <c:pt idx="1107">
                  <c:v>93.244062338554102</c:v>
                </c:pt>
                <c:pt idx="1108">
                  <c:v>93.338044209861366</c:v>
                </c:pt>
                <c:pt idx="1109">
                  <c:v>93.43202608116863</c:v>
                </c:pt>
                <c:pt idx="1110">
                  <c:v>93.526007952475894</c:v>
                </c:pt>
                <c:pt idx="1111">
                  <c:v>93.619989823783158</c:v>
                </c:pt>
                <c:pt idx="1112">
                  <c:v>93.713971695090422</c:v>
                </c:pt>
                <c:pt idx="1113">
                  <c:v>93.807953566397686</c:v>
                </c:pt>
                <c:pt idx="1114">
                  <c:v>93.90193543770495</c:v>
                </c:pt>
                <c:pt idx="1115">
                  <c:v>93.995917309012214</c:v>
                </c:pt>
                <c:pt idx="1116">
                  <c:v>94.089899180319478</c:v>
                </c:pt>
                <c:pt idx="1117">
                  <c:v>94.183881051626742</c:v>
                </c:pt>
                <c:pt idx="1118">
                  <c:v>94.277862922934005</c:v>
                </c:pt>
                <c:pt idx="1119">
                  <c:v>94.371844794241269</c:v>
                </c:pt>
                <c:pt idx="1120">
                  <c:v>94.465826665548533</c:v>
                </c:pt>
                <c:pt idx="1121">
                  <c:v>94.559808536855797</c:v>
                </c:pt>
                <c:pt idx="1122">
                  <c:v>94.653790408163061</c:v>
                </c:pt>
                <c:pt idx="1123">
                  <c:v>94.747772279470325</c:v>
                </c:pt>
                <c:pt idx="1124">
                  <c:v>94.841754150777589</c:v>
                </c:pt>
                <c:pt idx="1125">
                  <c:v>94.935736022084853</c:v>
                </c:pt>
                <c:pt idx="1126">
                  <c:v>95.029717893392117</c:v>
                </c:pt>
                <c:pt idx="1127">
                  <c:v>95.123699764699381</c:v>
                </c:pt>
                <c:pt idx="1128">
                  <c:v>95.217681636006645</c:v>
                </c:pt>
                <c:pt idx="1129">
                  <c:v>95.311663507313909</c:v>
                </c:pt>
                <c:pt idx="1130">
                  <c:v>95.405645378621173</c:v>
                </c:pt>
                <c:pt idx="1131">
                  <c:v>95.499627249928437</c:v>
                </c:pt>
                <c:pt idx="1132">
                  <c:v>95.593609121235701</c:v>
                </c:pt>
                <c:pt idx="1133">
                  <c:v>95.687590992542965</c:v>
                </c:pt>
                <c:pt idx="1134">
                  <c:v>95.781572863850229</c:v>
                </c:pt>
                <c:pt idx="1135">
                  <c:v>95.875554735157493</c:v>
                </c:pt>
                <c:pt idx="1136">
                  <c:v>95.969536606464757</c:v>
                </c:pt>
                <c:pt idx="1137">
                  <c:v>96.063518477772021</c:v>
                </c:pt>
                <c:pt idx="1138">
                  <c:v>96.157500349079285</c:v>
                </c:pt>
                <c:pt idx="1139">
                  <c:v>96.251482220386549</c:v>
                </c:pt>
                <c:pt idx="1140">
                  <c:v>96.345464091693813</c:v>
                </c:pt>
                <c:pt idx="1141">
                  <c:v>96.439445963001077</c:v>
                </c:pt>
                <c:pt idx="1142">
                  <c:v>96.533427834308341</c:v>
                </c:pt>
                <c:pt idx="1143">
                  <c:v>96.627409705615605</c:v>
                </c:pt>
                <c:pt idx="1144">
                  <c:v>96.721391576922869</c:v>
                </c:pt>
                <c:pt idx="1145">
                  <c:v>96.815373448230133</c:v>
                </c:pt>
                <c:pt idx="1146">
                  <c:v>96.909355319537397</c:v>
                </c:pt>
                <c:pt idx="1147">
                  <c:v>97.003337190844661</c:v>
                </c:pt>
                <c:pt idx="1148">
                  <c:v>97.097319062151925</c:v>
                </c:pt>
                <c:pt idx="1149">
                  <c:v>97.191300933459189</c:v>
                </c:pt>
                <c:pt idx="1150">
                  <c:v>97.285282804766453</c:v>
                </c:pt>
                <c:pt idx="1151">
                  <c:v>97.379264676073717</c:v>
                </c:pt>
                <c:pt idx="1152">
                  <c:v>97.473246547380981</c:v>
                </c:pt>
                <c:pt idx="1153">
                  <c:v>97.567228418688245</c:v>
                </c:pt>
                <c:pt idx="1154">
                  <c:v>97.661210289995509</c:v>
                </c:pt>
                <c:pt idx="1155">
                  <c:v>97.755192161302773</c:v>
                </c:pt>
                <c:pt idx="1156">
                  <c:v>97.849174032610037</c:v>
                </c:pt>
                <c:pt idx="1157">
                  <c:v>97.943155903917301</c:v>
                </c:pt>
                <c:pt idx="1158">
                  <c:v>98.037137775224565</c:v>
                </c:pt>
                <c:pt idx="1159">
                  <c:v>98.131119646531829</c:v>
                </c:pt>
                <c:pt idx="1160">
                  <c:v>98.225101517839093</c:v>
                </c:pt>
                <c:pt idx="1161">
                  <c:v>98.319083389146357</c:v>
                </c:pt>
                <c:pt idx="1162">
                  <c:v>98.413065260453621</c:v>
                </c:pt>
                <c:pt idx="1163">
                  <c:v>98.507047131760885</c:v>
                </c:pt>
                <c:pt idx="1164">
                  <c:v>98.601029003068149</c:v>
                </c:pt>
                <c:pt idx="1165">
                  <c:v>98.695010874375413</c:v>
                </c:pt>
                <c:pt idx="1166">
                  <c:v>98.788992745682677</c:v>
                </c:pt>
                <c:pt idx="1167">
                  <c:v>98.882974616989941</c:v>
                </c:pt>
                <c:pt idx="1168">
                  <c:v>98.976956488297205</c:v>
                </c:pt>
                <c:pt idx="1169">
                  <c:v>99.070938359604469</c:v>
                </c:pt>
                <c:pt idx="1170">
                  <c:v>99.164920230911733</c:v>
                </c:pt>
                <c:pt idx="1171">
                  <c:v>99.258902102218997</c:v>
                </c:pt>
                <c:pt idx="1172">
                  <c:v>99.352883973526261</c:v>
                </c:pt>
                <c:pt idx="1173">
                  <c:v>99.446865844833525</c:v>
                </c:pt>
                <c:pt idx="1174">
                  <c:v>99.540847716140789</c:v>
                </c:pt>
                <c:pt idx="1175">
                  <c:v>99.634829587448053</c:v>
                </c:pt>
                <c:pt idx="1176">
                  <c:v>99.728811458755317</c:v>
                </c:pt>
                <c:pt idx="1177">
                  <c:v>99.822793330062581</c:v>
                </c:pt>
                <c:pt idx="1178">
                  <c:v>99.916775201369845</c:v>
                </c:pt>
                <c:pt idx="1179">
                  <c:v>100.01075707267711</c:v>
                </c:pt>
                <c:pt idx="1180">
                  <c:v>100.10473894398437</c:v>
                </c:pt>
                <c:pt idx="1181">
                  <c:v>100.19872081529164</c:v>
                </c:pt>
                <c:pt idx="1182">
                  <c:v>100.2927026865989</c:v>
                </c:pt>
                <c:pt idx="1183">
                  <c:v>100.38668455790616</c:v>
                </c:pt>
                <c:pt idx="1184">
                  <c:v>100.48066642921343</c:v>
                </c:pt>
                <c:pt idx="1185">
                  <c:v>100.57464830052069</c:v>
                </c:pt>
                <c:pt idx="1186">
                  <c:v>100.66863017182796</c:v>
                </c:pt>
                <c:pt idx="1187">
                  <c:v>100.76261204313522</c:v>
                </c:pt>
                <c:pt idx="1188">
                  <c:v>100.85659391444248</c:v>
                </c:pt>
                <c:pt idx="1189">
                  <c:v>100.95057578574975</c:v>
                </c:pt>
                <c:pt idx="1190">
                  <c:v>101.04455765705701</c:v>
                </c:pt>
                <c:pt idx="1191">
                  <c:v>101.13853952836428</c:v>
                </c:pt>
                <c:pt idx="1192">
                  <c:v>101.23252139967154</c:v>
                </c:pt>
                <c:pt idx="1193">
                  <c:v>101.3265032709788</c:v>
                </c:pt>
                <c:pt idx="1194">
                  <c:v>101.42048514228607</c:v>
                </c:pt>
                <c:pt idx="1195">
                  <c:v>101.51446701359333</c:v>
                </c:pt>
                <c:pt idx="1196">
                  <c:v>101.6084488849006</c:v>
                </c:pt>
                <c:pt idx="1197">
                  <c:v>101.70243075620786</c:v>
                </c:pt>
                <c:pt idx="1198">
                  <c:v>101.79641262751512</c:v>
                </c:pt>
                <c:pt idx="1199">
                  <c:v>101.89039449882239</c:v>
                </c:pt>
                <c:pt idx="1200">
                  <c:v>101.98437637012965</c:v>
                </c:pt>
                <c:pt idx="1201">
                  <c:v>102.07835824143692</c:v>
                </c:pt>
                <c:pt idx="1202">
                  <c:v>102.17234011274418</c:v>
                </c:pt>
                <c:pt idx="1203">
                  <c:v>102.26632198405144</c:v>
                </c:pt>
                <c:pt idx="1204">
                  <c:v>102.36030385535871</c:v>
                </c:pt>
                <c:pt idx="1205">
                  <c:v>102.45428572666597</c:v>
                </c:pt>
                <c:pt idx="1206">
                  <c:v>102.54826759797324</c:v>
                </c:pt>
                <c:pt idx="1207">
                  <c:v>102.6422494692805</c:v>
                </c:pt>
                <c:pt idx="1208">
                  <c:v>102.73623134058776</c:v>
                </c:pt>
                <c:pt idx="1209">
                  <c:v>102.83021321189503</c:v>
                </c:pt>
                <c:pt idx="1210">
                  <c:v>102.92419508320229</c:v>
                </c:pt>
                <c:pt idx="1211">
                  <c:v>103.01817695450956</c:v>
                </c:pt>
                <c:pt idx="1212">
                  <c:v>103.11215882581682</c:v>
                </c:pt>
                <c:pt idx="1213">
                  <c:v>103.20614069712408</c:v>
                </c:pt>
                <c:pt idx="1214">
                  <c:v>103.30012256843135</c:v>
                </c:pt>
                <c:pt idx="1215">
                  <c:v>103.39410443973861</c:v>
                </c:pt>
                <c:pt idx="1216">
                  <c:v>103.48808631104588</c:v>
                </c:pt>
                <c:pt idx="1217">
                  <c:v>103.58206818235314</c:v>
                </c:pt>
                <c:pt idx="1218">
                  <c:v>103.6760500536604</c:v>
                </c:pt>
                <c:pt idx="1219">
                  <c:v>103.77003192496767</c:v>
                </c:pt>
                <c:pt idx="1220">
                  <c:v>103.86401379627493</c:v>
                </c:pt>
                <c:pt idx="1221">
                  <c:v>103.9579956675822</c:v>
                </c:pt>
                <c:pt idx="1222">
                  <c:v>104.05197753888946</c:v>
                </c:pt>
                <c:pt idx="1223">
                  <c:v>104.14595941019672</c:v>
                </c:pt>
                <c:pt idx="1224">
                  <c:v>104.23994128150399</c:v>
                </c:pt>
                <c:pt idx="1225">
                  <c:v>104.33392315281125</c:v>
                </c:pt>
                <c:pt idx="1226">
                  <c:v>104.42790502411852</c:v>
                </c:pt>
                <c:pt idx="1227">
                  <c:v>104.52188689542578</c:v>
                </c:pt>
                <c:pt idx="1228">
                  <c:v>104.61586876673304</c:v>
                </c:pt>
                <c:pt idx="1229">
                  <c:v>104.70985063804031</c:v>
                </c:pt>
                <c:pt idx="1230">
                  <c:v>104.80383250934757</c:v>
                </c:pt>
                <c:pt idx="1231">
                  <c:v>104.89781438065484</c:v>
                </c:pt>
                <c:pt idx="1232">
                  <c:v>104.9917962519621</c:v>
                </c:pt>
                <c:pt idx="1233">
                  <c:v>105.08577812326936</c:v>
                </c:pt>
                <c:pt idx="1234">
                  <c:v>105.17975999457663</c:v>
                </c:pt>
                <c:pt idx="1235">
                  <c:v>105.27374186588389</c:v>
                </c:pt>
                <c:pt idx="1236">
                  <c:v>105.36772373719116</c:v>
                </c:pt>
                <c:pt idx="1237">
                  <c:v>105.46170560849842</c:v>
                </c:pt>
                <c:pt idx="1238">
                  <c:v>105.55568747980568</c:v>
                </c:pt>
                <c:pt idx="1239">
                  <c:v>105.64966935111295</c:v>
                </c:pt>
                <c:pt idx="1240">
                  <c:v>105.74348012377466</c:v>
                </c:pt>
                <c:pt idx="1241">
                  <c:v>105.83695148724637</c:v>
                </c:pt>
                <c:pt idx="1242">
                  <c:v>105.93008771675146</c:v>
                </c:pt>
                <c:pt idx="1243">
                  <c:v>106.02289300144069</c:v>
                </c:pt>
                <c:pt idx="1244">
                  <c:v>106.11537144678888</c:v>
                </c:pt>
                <c:pt idx="1245">
                  <c:v>106.20752707690647</c:v>
                </c:pt>
                <c:pt idx="1246">
                  <c:v>106.29936383676979</c:v>
                </c:pt>
                <c:pt idx="1247">
                  <c:v>106.39088559437343</c:v>
                </c:pt>
                <c:pt idx="1248">
                  <c:v>106.48209614280808</c:v>
                </c:pt>
                <c:pt idx="1249">
                  <c:v>106.57299920226681</c:v>
                </c:pt>
                <c:pt idx="1250">
                  <c:v>106.66359842198302</c:v>
                </c:pt>
                <c:pt idx="1251">
                  <c:v>106.75389738210259</c:v>
                </c:pt>
                <c:pt idx="1252">
                  <c:v>106.84389959549318</c:v>
                </c:pt>
                <c:pt idx="1253">
                  <c:v>106.93360850949317</c:v>
                </c:pt>
                <c:pt idx="1254">
                  <c:v>107.02302750760258</c:v>
                </c:pt>
                <c:pt idx="1255">
                  <c:v>107.11215991111844</c:v>
                </c:pt>
                <c:pt idx="1256">
                  <c:v>107.20100898071678</c:v>
                </c:pt>
                <c:pt idx="1257">
                  <c:v>107.28957791798327</c:v>
                </c:pt>
                <c:pt idx="1258">
                  <c:v>107.37786986689468</c:v>
                </c:pt>
                <c:pt idx="1259">
                  <c:v>107.46588791525296</c:v>
                </c:pt>
                <c:pt idx="1260">
                  <c:v>107.55363509607378</c:v>
                </c:pt>
                <c:pt idx="1261">
                  <c:v>107.64111438893138</c:v>
                </c:pt>
                <c:pt idx="1262">
                  <c:v>107.72832872126132</c:v>
                </c:pt>
                <c:pt idx="1263">
                  <c:v>107.81528096962271</c:v>
                </c:pt>
                <c:pt idx="1264">
                  <c:v>107.90197396092152</c:v>
                </c:pt>
                <c:pt idx="1265">
                  <c:v>107.98841047359637</c:v>
                </c:pt>
                <c:pt idx="1266">
                  <c:v>108.07459323876824</c:v>
                </c:pt>
                <c:pt idx="1267">
                  <c:v>108.16052494135538</c:v>
                </c:pt>
                <c:pt idx="1268">
                  <c:v>108.24620822115469</c:v>
                </c:pt>
                <c:pt idx="1269">
                  <c:v>108.33164567389092</c:v>
                </c:pt>
                <c:pt idx="1270">
                  <c:v>108.41683985223472</c:v>
                </c:pt>
                <c:pt idx="1271">
                  <c:v>108.50179326679061</c:v>
                </c:pt>
                <c:pt idx="1272">
                  <c:v>108.58650838705623</c:v>
                </c:pt>
                <c:pt idx="1273">
                  <c:v>108.6709876423535</c:v>
                </c:pt>
                <c:pt idx="1274">
                  <c:v>108.75523342273299</c:v>
                </c:pt>
                <c:pt idx="1275">
                  <c:v>108.8392480798523</c:v>
                </c:pt>
                <c:pt idx="1276">
                  <c:v>108.92303392782941</c:v>
                </c:pt>
                <c:pt idx="1277">
                  <c:v>109.00659324407178</c:v>
                </c:pt>
                <c:pt idx="1278">
                  <c:v>109.08992827008214</c:v>
                </c:pt>
                <c:pt idx="1279">
                  <c:v>109.17304121224169</c:v>
                </c:pt>
                <c:pt idx="1280">
                  <c:v>109.25593424257156</c:v>
                </c:pt>
                <c:pt idx="1281">
                  <c:v>109.33860949947314</c:v>
                </c:pt>
                <c:pt idx="1282">
                  <c:v>109.42106908844814</c:v>
                </c:pt>
                <c:pt idx="1283">
                  <c:v>109.50331508279889</c:v>
                </c:pt>
                <c:pt idx="1284">
                  <c:v>109.58534952430972</c:v>
                </c:pt>
                <c:pt idx="1285">
                  <c:v>109.66717442390984</c:v>
                </c:pt>
                <c:pt idx="1286">
                  <c:v>109.74879176231855</c:v>
                </c:pt>
                <c:pt idx="1287">
                  <c:v>109.8302034906731</c:v>
                </c:pt>
                <c:pt idx="1288">
                  <c:v>109.91141153114009</c:v>
                </c:pt>
                <c:pt idx="1289">
                  <c:v>109.99241777751054</c:v>
                </c:pt>
                <c:pt idx="1290">
                  <c:v>110.07322409577949</c:v>
                </c:pt>
                <c:pt idx="1291">
                  <c:v>110.15383232471051</c:v>
                </c:pt>
                <c:pt idx="1292">
                  <c:v>110.23424427638544</c:v>
                </c:pt>
                <c:pt idx="1293">
                  <c:v>110.3144617367402</c:v>
                </c:pt>
                <c:pt idx="1294">
                  <c:v>110.39452945208856</c:v>
                </c:pt>
                <c:pt idx="1295">
                  <c:v>110.47453432361765</c:v>
                </c:pt>
                <c:pt idx="1296">
                  <c:v>110.55456244158643</c:v>
                </c:pt>
                <c:pt idx="1297">
                  <c:v>110.63469989689706</c:v>
                </c:pt>
                <c:pt idx="1298">
                  <c:v>110.71503359141992</c:v>
                </c:pt>
                <c:pt idx="1299">
                  <c:v>110.7956520685111</c:v>
                </c:pt>
                <c:pt idx="1300">
                  <c:v>110.87664638618979</c:v>
                </c:pt>
                <c:pt idx="1301">
                  <c:v>110.958111057683</c:v>
                </c:pt>
                <c:pt idx="1302">
                  <c:v>111.04009915522073</c:v>
                </c:pt>
                <c:pt idx="1303">
                  <c:v>111.12261990295298</c:v>
                </c:pt>
                <c:pt idx="1304">
                  <c:v>111.20568280450262</c:v>
                </c:pt>
                <c:pt idx="1305">
                  <c:v>111.28929765500449</c:v>
                </c:pt>
                <c:pt idx="1306">
                  <c:v>111.3734745538203</c:v>
                </c:pt>
                <c:pt idx="1307">
                  <c:v>111.4582239179763</c:v>
                </c:pt>
                <c:pt idx="1308">
                  <c:v>111.54355649637466</c:v>
                </c:pt>
                <c:pt idx="1309">
                  <c:v>111.62948338483366</c:v>
                </c:pt>
                <c:pt idx="1310">
                  <c:v>111.71601604201662</c:v>
                </c:pt>
                <c:pt idx="1311">
                  <c:v>111.80316630631464</c:v>
                </c:pt>
                <c:pt idx="1312">
                  <c:v>111.89089001898151</c:v>
                </c:pt>
                <c:pt idx="1313">
                  <c:v>111.97908312520572</c:v>
                </c:pt>
                <c:pt idx="1314">
                  <c:v>112.06763628364695</c:v>
                </c:pt>
                <c:pt idx="1315">
                  <c:v>112.15643602680579</c:v>
                </c:pt>
                <c:pt idx="1316">
                  <c:v>112.24536605240294</c:v>
                </c:pt>
                <c:pt idx="1317">
                  <c:v>112.33430860693593</c:v>
                </c:pt>
                <c:pt idx="1318">
                  <c:v>112.42314591677385</c:v>
                </c:pt>
                <c:pt idx="1319">
                  <c:v>112.51176161910359</c:v>
                </c:pt>
                <c:pt idx="1320">
                  <c:v>112.6000998097044</c:v>
                </c:pt>
                <c:pt idx="1321">
                  <c:v>112.68816358570217</c:v>
                </c:pt>
                <c:pt idx="1322">
                  <c:v>112.77595598920674</c:v>
                </c:pt>
                <c:pt idx="1323">
                  <c:v>112.8634239203688</c:v>
                </c:pt>
                <c:pt idx="1324">
                  <c:v>112.95046075511749</c:v>
                </c:pt>
                <c:pt idx="1325">
                  <c:v>113.03696487122205</c:v>
                </c:pt>
                <c:pt idx="1326">
                  <c:v>113.12284060948602</c:v>
                </c:pt>
                <c:pt idx="1327">
                  <c:v>113.20799906271242</c:v>
                </c:pt>
                <c:pt idx="1328">
                  <c:v>113.29235868113882</c:v>
                </c:pt>
                <c:pt idx="1329">
                  <c:v>113.37584569195808</c:v>
                </c:pt>
                <c:pt idx="1330">
                  <c:v>113.45839433858123</c:v>
                </c:pt>
                <c:pt idx="1331">
                  <c:v>113.53999172894382</c:v>
                </c:pt>
                <c:pt idx="1332">
                  <c:v>113.62067168158033</c:v>
                </c:pt>
                <c:pt idx="1333">
                  <c:v>113.70046607755178</c:v>
                </c:pt>
                <c:pt idx="1334">
                  <c:v>113.77940501216314</c:v>
                </c:pt>
                <c:pt idx="1335">
                  <c:v>113.85751693174595</c:v>
                </c:pt>
                <c:pt idx="1336">
                  <c:v>113.93482875726441</c:v>
                </c:pt>
                <c:pt idx="1337">
                  <c:v>114.01136599626344</c:v>
                </c:pt>
                <c:pt idx="1338">
                  <c:v>114.08715284447487</c:v>
                </c:pt>
                <c:pt idx="1339">
                  <c:v>114.16221227822584</c:v>
                </c:pt>
                <c:pt idx="1340">
                  <c:v>114.1767416496499</c:v>
                </c:pt>
                <c:pt idx="1341">
                  <c:v>114.25130619271837</c:v>
                </c:pt>
                <c:pt idx="1342">
                  <c:v>114.32587073578685</c:v>
                </c:pt>
                <c:pt idx="1343">
                  <c:v>114.40043527885533</c:v>
                </c:pt>
                <c:pt idx="1344">
                  <c:v>114.4749998219238</c:v>
                </c:pt>
                <c:pt idx="1345">
                  <c:v>114.54956436499228</c:v>
                </c:pt>
                <c:pt idx="1346">
                  <c:v>114.62412890806075</c:v>
                </c:pt>
                <c:pt idx="1347">
                  <c:v>114.69869345112923</c:v>
                </c:pt>
                <c:pt idx="1348">
                  <c:v>114.77325799419771</c:v>
                </c:pt>
                <c:pt idx="1349">
                  <c:v>114.84782253726618</c:v>
                </c:pt>
                <c:pt idx="1350">
                  <c:v>114.92238708033466</c:v>
                </c:pt>
                <c:pt idx="1351">
                  <c:v>114.99695162340313</c:v>
                </c:pt>
                <c:pt idx="1352">
                  <c:v>115.07151616647161</c:v>
                </c:pt>
                <c:pt idx="1353">
                  <c:v>115.14608070954009</c:v>
                </c:pt>
                <c:pt idx="1354">
                  <c:v>115.22064525260856</c:v>
                </c:pt>
                <c:pt idx="1355">
                  <c:v>115.29520979567704</c:v>
                </c:pt>
                <c:pt idx="1356">
                  <c:v>115.36977433874551</c:v>
                </c:pt>
                <c:pt idx="1357">
                  <c:v>115.44433888181399</c:v>
                </c:pt>
                <c:pt idx="1358">
                  <c:v>115.51890342488247</c:v>
                </c:pt>
                <c:pt idx="1359">
                  <c:v>115.59346796795094</c:v>
                </c:pt>
                <c:pt idx="1360">
                  <c:v>115.66803251101942</c:v>
                </c:pt>
                <c:pt idx="1361">
                  <c:v>115.7425970540879</c:v>
                </c:pt>
                <c:pt idx="1362">
                  <c:v>115.81716159715637</c:v>
                </c:pt>
                <c:pt idx="1363">
                  <c:v>115.89172614022485</c:v>
                </c:pt>
                <c:pt idx="1364">
                  <c:v>115.96629068329332</c:v>
                </c:pt>
                <c:pt idx="1365">
                  <c:v>116.0408552263618</c:v>
                </c:pt>
                <c:pt idx="1366">
                  <c:v>116.11541976943028</c:v>
                </c:pt>
                <c:pt idx="1367">
                  <c:v>116.18998431249875</c:v>
                </c:pt>
                <c:pt idx="1368">
                  <c:v>116.26454885556723</c:v>
                </c:pt>
                <c:pt idx="1369">
                  <c:v>116.3391133986357</c:v>
                </c:pt>
                <c:pt idx="1370">
                  <c:v>116.41367794170418</c:v>
                </c:pt>
                <c:pt idx="1371">
                  <c:v>116.48824248477266</c:v>
                </c:pt>
                <c:pt idx="1372">
                  <c:v>116.56280702784113</c:v>
                </c:pt>
                <c:pt idx="1373">
                  <c:v>116.63737157090961</c:v>
                </c:pt>
                <c:pt idx="1374">
                  <c:v>116.71193611397808</c:v>
                </c:pt>
                <c:pt idx="1375">
                  <c:v>116.78650065704656</c:v>
                </c:pt>
                <c:pt idx="1376">
                  <c:v>116.86106520011504</c:v>
                </c:pt>
                <c:pt idx="1377">
                  <c:v>116.93562974318351</c:v>
                </c:pt>
                <c:pt idx="1378">
                  <c:v>117.01019428625199</c:v>
                </c:pt>
                <c:pt idx="1379">
                  <c:v>117.08475882932046</c:v>
                </c:pt>
                <c:pt idx="1380">
                  <c:v>117.15932337238894</c:v>
                </c:pt>
                <c:pt idx="1381">
                  <c:v>117.23388791545742</c:v>
                </c:pt>
                <c:pt idx="1382">
                  <c:v>117.30845245852589</c:v>
                </c:pt>
                <c:pt idx="1383">
                  <c:v>117.38301700159437</c:v>
                </c:pt>
                <c:pt idx="1384">
                  <c:v>117.45758154466284</c:v>
                </c:pt>
                <c:pt idx="1385">
                  <c:v>117.53214608773132</c:v>
                </c:pt>
                <c:pt idx="1386">
                  <c:v>117.6067106307998</c:v>
                </c:pt>
                <c:pt idx="1387">
                  <c:v>117.68127517386827</c:v>
                </c:pt>
                <c:pt idx="1388">
                  <c:v>117.75583971693675</c:v>
                </c:pt>
                <c:pt idx="1389">
                  <c:v>117.83077137792151</c:v>
                </c:pt>
                <c:pt idx="1390">
                  <c:v>117.90645198894757</c:v>
                </c:pt>
                <c:pt idx="1391">
                  <c:v>117.9829044668041</c:v>
                </c:pt>
                <c:pt idx="1392">
                  <c:v>118.06015292138287</c:v>
                </c:pt>
                <c:pt idx="1393">
                  <c:v>118.13822274449475</c:v>
                </c:pt>
                <c:pt idx="1394">
                  <c:v>118.21714070737229</c:v>
                </c:pt>
                <c:pt idx="1395">
                  <c:v>118.29693506791949</c:v>
                </c:pt>
                <c:pt idx="1396">
                  <c:v>118.37763568892706</c:v>
                </c:pt>
                <c:pt idx="1397">
                  <c:v>118.45927416865524</c:v>
                </c:pt>
                <c:pt idx="1398">
                  <c:v>118.5418839854035</c:v>
                </c:pt>
                <c:pt idx="1399">
                  <c:v>118.62550065794278</c:v>
                </c:pt>
                <c:pt idx="1400">
                  <c:v>118.71016192399111</c:v>
                </c:pt>
                <c:pt idx="1401">
                  <c:v>118.79590793927636</c:v>
                </c:pt>
                <c:pt idx="1402">
                  <c:v>118.88278150016544</c:v>
                </c:pt>
                <c:pt idx="1403">
                  <c:v>118.97082829336208</c:v>
                </c:pt>
                <c:pt idx="1404">
                  <c:v>119.06009717680814</c:v>
                </c:pt>
                <c:pt idx="1405">
                  <c:v>119.1506404966907</c:v>
                </c:pt>
                <c:pt idx="1406">
                  <c:v>119.24251444639448</c:v>
                </c:pt>
                <c:pt idx="1407">
                  <c:v>119.3357794743897</c:v>
                </c:pt>
                <c:pt idx="1408">
                  <c:v>119.42976134569696</c:v>
                </c:pt>
                <c:pt idx="1409">
                  <c:v>119.52374321700422</c:v>
                </c:pt>
                <c:pt idx="1410">
                  <c:v>119.61772508831149</c:v>
                </c:pt>
                <c:pt idx="1411">
                  <c:v>119.71170695961875</c:v>
                </c:pt>
                <c:pt idx="1412">
                  <c:v>119.80568883092602</c:v>
                </c:pt>
                <c:pt idx="1413">
                  <c:v>119.89967070223328</c:v>
                </c:pt>
                <c:pt idx="1414">
                  <c:v>119.99365257354054</c:v>
                </c:pt>
                <c:pt idx="1415">
                  <c:v>120.08763444484781</c:v>
                </c:pt>
                <c:pt idx="1416">
                  <c:v>120.18161631615507</c:v>
                </c:pt>
                <c:pt idx="1417">
                  <c:v>120.27559818746234</c:v>
                </c:pt>
                <c:pt idx="1418">
                  <c:v>120.3695800587696</c:v>
                </c:pt>
                <c:pt idx="1419">
                  <c:v>120.46356193007686</c:v>
                </c:pt>
                <c:pt idx="1420">
                  <c:v>120.55754380138413</c:v>
                </c:pt>
                <c:pt idx="1421">
                  <c:v>120.65152567269139</c:v>
                </c:pt>
                <c:pt idx="1422">
                  <c:v>120.74550754399866</c:v>
                </c:pt>
                <c:pt idx="1423">
                  <c:v>120.83948941530592</c:v>
                </c:pt>
                <c:pt idx="1424">
                  <c:v>120.93347128661318</c:v>
                </c:pt>
                <c:pt idx="1425">
                  <c:v>121.02745315792045</c:v>
                </c:pt>
                <c:pt idx="1426">
                  <c:v>121.12143502922771</c:v>
                </c:pt>
                <c:pt idx="1427">
                  <c:v>121.21541690053498</c:v>
                </c:pt>
                <c:pt idx="1428">
                  <c:v>121.30939877184224</c:v>
                </c:pt>
                <c:pt idx="1429">
                  <c:v>121.4033806431495</c:v>
                </c:pt>
                <c:pt idx="1430">
                  <c:v>121.49736251445677</c:v>
                </c:pt>
                <c:pt idx="1431">
                  <c:v>121.59134438576403</c:v>
                </c:pt>
                <c:pt idx="1432">
                  <c:v>121.6853262570713</c:v>
                </c:pt>
                <c:pt idx="1433">
                  <c:v>121.77930812837856</c:v>
                </c:pt>
                <c:pt idx="1434">
                  <c:v>121.87328999968582</c:v>
                </c:pt>
                <c:pt idx="1435">
                  <c:v>121.96727187099309</c:v>
                </c:pt>
                <c:pt idx="1436">
                  <c:v>122.06125374230035</c:v>
                </c:pt>
                <c:pt idx="1437">
                  <c:v>122.15523561360762</c:v>
                </c:pt>
                <c:pt idx="1438">
                  <c:v>122.24921748491488</c:v>
                </c:pt>
                <c:pt idx="1439">
                  <c:v>122.34319935622214</c:v>
                </c:pt>
                <c:pt idx="1440">
                  <c:v>122.43718122752941</c:v>
                </c:pt>
                <c:pt idx="1441">
                  <c:v>122.53116309883667</c:v>
                </c:pt>
                <c:pt idx="1442">
                  <c:v>122.62514497014394</c:v>
                </c:pt>
                <c:pt idx="1443">
                  <c:v>122.7191268414512</c:v>
                </c:pt>
                <c:pt idx="1444">
                  <c:v>122.81310871275846</c:v>
                </c:pt>
                <c:pt idx="1445">
                  <c:v>122.90709058406573</c:v>
                </c:pt>
                <c:pt idx="1446">
                  <c:v>123.00107245537299</c:v>
                </c:pt>
                <c:pt idx="1447">
                  <c:v>123.09505432668026</c:v>
                </c:pt>
                <c:pt idx="1448">
                  <c:v>123.18903619798752</c:v>
                </c:pt>
                <c:pt idx="1449">
                  <c:v>123.28301806929478</c:v>
                </c:pt>
                <c:pt idx="1450">
                  <c:v>123.37699994060205</c:v>
                </c:pt>
                <c:pt idx="1451">
                  <c:v>123.47098181190931</c:v>
                </c:pt>
                <c:pt idx="1452">
                  <c:v>123.56496368321658</c:v>
                </c:pt>
                <c:pt idx="1453">
                  <c:v>123.65894555452384</c:v>
                </c:pt>
                <c:pt idx="1454">
                  <c:v>123.7529274258311</c:v>
                </c:pt>
                <c:pt idx="1455">
                  <c:v>123.84690929713837</c:v>
                </c:pt>
                <c:pt idx="1456">
                  <c:v>123.94089116844563</c:v>
                </c:pt>
                <c:pt idx="1457">
                  <c:v>124.0348730397529</c:v>
                </c:pt>
                <c:pt idx="1458">
                  <c:v>124.12885491106016</c:v>
                </c:pt>
                <c:pt idx="1459">
                  <c:v>124.22283678236742</c:v>
                </c:pt>
                <c:pt idx="1460">
                  <c:v>124.31681865367469</c:v>
                </c:pt>
                <c:pt idx="1461">
                  <c:v>124.41080052498195</c:v>
                </c:pt>
                <c:pt idx="1462">
                  <c:v>124.50478239628922</c:v>
                </c:pt>
                <c:pt idx="1463">
                  <c:v>124.59876426759648</c:v>
                </c:pt>
                <c:pt idx="1464">
                  <c:v>124.69274613890374</c:v>
                </c:pt>
                <c:pt idx="1465">
                  <c:v>124.78672801021101</c:v>
                </c:pt>
                <c:pt idx="1466">
                  <c:v>124.88070988151827</c:v>
                </c:pt>
                <c:pt idx="1467">
                  <c:v>124.97469175282554</c:v>
                </c:pt>
                <c:pt idx="1468">
                  <c:v>125.0686736241328</c:v>
                </c:pt>
                <c:pt idx="1469">
                  <c:v>125.16265549544006</c:v>
                </c:pt>
                <c:pt idx="1470">
                  <c:v>125.25663736674733</c:v>
                </c:pt>
                <c:pt idx="1471">
                  <c:v>125.35061923805459</c:v>
                </c:pt>
                <c:pt idx="1472">
                  <c:v>125.44460110936186</c:v>
                </c:pt>
                <c:pt idx="1473">
                  <c:v>125.53858298066912</c:v>
                </c:pt>
                <c:pt idx="1474">
                  <c:v>125.63256485197638</c:v>
                </c:pt>
                <c:pt idx="1475">
                  <c:v>125.72654672328365</c:v>
                </c:pt>
                <c:pt idx="1476">
                  <c:v>125.82052859459091</c:v>
                </c:pt>
                <c:pt idx="1477">
                  <c:v>125.91451046589818</c:v>
                </c:pt>
                <c:pt idx="1478">
                  <c:v>126.00849233720544</c:v>
                </c:pt>
                <c:pt idx="1479">
                  <c:v>126.1024742085127</c:v>
                </c:pt>
                <c:pt idx="1480">
                  <c:v>126.19645607981997</c:v>
                </c:pt>
                <c:pt idx="1481">
                  <c:v>126.29043795112723</c:v>
                </c:pt>
                <c:pt idx="1482">
                  <c:v>126.3844198224345</c:v>
                </c:pt>
                <c:pt idx="1483">
                  <c:v>126.47840169374176</c:v>
                </c:pt>
                <c:pt idx="1484">
                  <c:v>126.57238356504902</c:v>
                </c:pt>
                <c:pt idx="1485">
                  <c:v>126.66636543635629</c:v>
                </c:pt>
                <c:pt idx="1486">
                  <c:v>126.76034730766355</c:v>
                </c:pt>
                <c:pt idx="1487">
                  <c:v>126.85432917897081</c:v>
                </c:pt>
                <c:pt idx="1488">
                  <c:v>126.94831105027808</c:v>
                </c:pt>
                <c:pt idx="1489">
                  <c:v>127.04229292158534</c:v>
                </c:pt>
                <c:pt idx="1490">
                  <c:v>127.13627479289261</c:v>
                </c:pt>
                <c:pt idx="1491">
                  <c:v>127.23025666419987</c:v>
                </c:pt>
                <c:pt idx="1492">
                  <c:v>127.32423853550713</c:v>
                </c:pt>
                <c:pt idx="1493">
                  <c:v>127.4182204068144</c:v>
                </c:pt>
                <c:pt idx="1494">
                  <c:v>127.51220227812166</c:v>
                </c:pt>
                <c:pt idx="1495">
                  <c:v>127.60618414942893</c:v>
                </c:pt>
                <c:pt idx="1496">
                  <c:v>127.70016602073619</c:v>
                </c:pt>
                <c:pt idx="1497">
                  <c:v>127.79414789204345</c:v>
                </c:pt>
                <c:pt idx="1498">
                  <c:v>127.88812976335072</c:v>
                </c:pt>
                <c:pt idx="1499">
                  <c:v>127.98211163465798</c:v>
                </c:pt>
                <c:pt idx="1500">
                  <c:v>128.07609350596525</c:v>
                </c:pt>
                <c:pt idx="1501">
                  <c:v>128.1700753772725</c:v>
                </c:pt>
                <c:pt idx="1502">
                  <c:v>128.26405724857975</c:v>
                </c:pt>
                <c:pt idx="1503">
                  <c:v>128.358039119887</c:v>
                </c:pt>
                <c:pt idx="1504">
                  <c:v>128.45202099119425</c:v>
                </c:pt>
                <c:pt idx="1505">
                  <c:v>128.5460028625015</c:v>
                </c:pt>
                <c:pt idx="1506">
                  <c:v>128.63998473380875</c:v>
                </c:pt>
                <c:pt idx="1507">
                  <c:v>128.733966605116</c:v>
                </c:pt>
                <c:pt idx="1508">
                  <c:v>128.82794847642324</c:v>
                </c:pt>
                <c:pt idx="1509">
                  <c:v>128.92193034773049</c:v>
                </c:pt>
                <c:pt idx="1510">
                  <c:v>129.01591221903774</c:v>
                </c:pt>
                <c:pt idx="1511">
                  <c:v>129.10989409034499</c:v>
                </c:pt>
                <c:pt idx="1512">
                  <c:v>129.20387596165224</c:v>
                </c:pt>
                <c:pt idx="1513">
                  <c:v>129.29785783295949</c:v>
                </c:pt>
                <c:pt idx="1514">
                  <c:v>129.39183970426674</c:v>
                </c:pt>
                <c:pt idx="1515">
                  <c:v>129.48582157557399</c:v>
                </c:pt>
                <c:pt idx="1516">
                  <c:v>129.57963234823569</c:v>
                </c:pt>
                <c:pt idx="1517">
                  <c:v>129.6731037117074</c:v>
                </c:pt>
                <c:pt idx="1518">
                  <c:v>129.76623994121249</c:v>
                </c:pt>
                <c:pt idx="1519">
                  <c:v>129.85904522590172</c:v>
                </c:pt>
                <c:pt idx="1520">
                  <c:v>129.95152367124993</c:v>
                </c:pt>
                <c:pt idx="1521">
                  <c:v>130.04367930136752</c:v>
                </c:pt>
                <c:pt idx="1522">
                  <c:v>130.13551606123082</c:v>
                </c:pt>
                <c:pt idx="1523">
                  <c:v>130.22703781883445</c:v>
                </c:pt>
                <c:pt idx="1524">
                  <c:v>130.31824836726909</c:v>
                </c:pt>
                <c:pt idx="1525">
                  <c:v>130.40915142672785</c:v>
                </c:pt>
                <c:pt idx="1526">
                  <c:v>130.49990191705288</c:v>
                </c:pt>
                <c:pt idx="1527">
                  <c:v>130.59065240737792</c:v>
                </c:pt>
                <c:pt idx="1528">
                  <c:v>130.68140289770295</c:v>
                </c:pt>
                <c:pt idx="1529">
                  <c:v>130.77215338802799</c:v>
                </c:pt>
                <c:pt idx="1530">
                  <c:v>130.86290387835302</c:v>
                </c:pt>
                <c:pt idx="1531">
                  <c:v>130.95365436867806</c:v>
                </c:pt>
                <c:pt idx="1532">
                  <c:v>131.04440485900309</c:v>
                </c:pt>
                <c:pt idx="1533">
                  <c:v>131.13515534932813</c:v>
                </c:pt>
                <c:pt idx="1534">
                  <c:v>131.22590583965317</c:v>
                </c:pt>
                <c:pt idx="1535">
                  <c:v>131.31732134461646</c:v>
                </c:pt>
                <c:pt idx="1536">
                  <c:v>131.41010689454612</c:v>
                </c:pt>
                <c:pt idx="1537">
                  <c:v>131.50432599906088</c:v>
                </c:pt>
                <c:pt idx="1538">
                  <c:v>131.60004723163485</c:v>
                </c:pt>
                <c:pt idx="1539">
                  <c:v>131.69734481356261</c:v>
                </c:pt>
                <c:pt idx="1540">
                  <c:v>131.79629928747113</c:v>
                </c:pt>
                <c:pt idx="1541">
                  <c:v>131.89699829775608</c:v>
                </c:pt>
                <c:pt idx="1542">
                  <c:v>131.99953749945203</c:v>
                </c:pt>
                <c:pt idx="1543">
                  <c:v>132.10402162235462</c:v>
                </c:pt>
                <c:pt idx="1544">
                  <c:v>132.21056572409381</c:v>
                </c:pt>
                <c:pt idx="1545">
                  <c:v>132.31818103776143</c:v>
                </c:pt>
                <c:pt idx="1546">
                  <c:v>132.42579635142906</c:v>
                </c:pt>
                <c:pt idx="1547">
                  <c:v>132.53341166509668</c:v>
                </c:pt>
                <c:pt idx="1548">
                  <c:v>132.6410269787643</c:v>
                </c:pt>
                <c:pt idx="1549">
                  <c:v>132.74864229243192</c:v>
                </c:pt>
                <c:pt idx="1550">
                  <c:v>132.85625760609955</c:v>
                </c:pt>
                <c:pt idx="1551">
                  <c:v>132.96387291976717</c:v>
                </c:pt>
                <c:pt idx="1552">
                  <c:v>133.07148823343479</c:v>
                </c:pt>
                <c:pt idx="1553">
                  <c:v>133.17910354710241</c:v>
                </c:pt>
                <c:pt idx="1554">
                  <c:v>133.28671886077004</c:v>
                </c:pt>
                <c:pt idx="1555">
                  <c:v>133.39433417443766</c:v>
                </c:pt>
                <c:pt idx="1556">
                  <c:v>133.50194948810528</c:v>
                </c:pt>
                <c:pt idx="1557">
                  <c:v>133.6095648017729</c:v>
                </c:pt>
                <c:pt idx="1558">
                  <c:v>133.71718011544053</c:v>
                </c:pt>
                <c:pt idx="1559">
                  <c:v>133.82479542910815</c:v>
                </c:pt>
                <c:pt idx="1560">
                  <c:v>133.93241074277577</c:v>
                </c:pt>
                <c:pt idx="1561">
                  <c:v>134.04002605644339</c:v>
                </c:pt>
                <c:pt idx="1562">
                  <c:v>134.14764137011102</c:v>
                </c:pt>
                <c:pt idx="1563">
                  <c:v>134.25525668377864</c:v>
                </c:pt>
                <c:pt idx="1564">
                  <c:v>134.36287199744626</c:v>
                </c:pt>
                <c:pt idx="1565">
                  <c:v>134.47048731111389</c:v>
                </c:pt>
                <c:pt idx="1566">
                  <c:v>134.57810262478151</c:v>
                </c:pt>
                <c:pt idx="1567">
                  <c:v>134.68571793844913</c:v>
                </c:pt>
                <c:pt idx="1568">
                  <c:v>134.79333325211675</c:v>
                </c:pt>
                <c:pt idx="1569">
                  <c:v>134.90094856578438</c:v>
                </c:pt>
                <c:pt idx="1570">
                  <c:v>135.008563879452</c:v>
                </c:pt>
                <c:pt idx="1571">
                  <c:v>135.11617919311962</c:v>
                </c:pt>
                <c:pt idx="1572">
                  <c:v>135.22379450678724</c:v>
                </c:pt>
                <c:pt idx="1573">
                  <c:v>135.33140982045487</c:v>
                </c:pt>
                <c:pt idx="1574">
                  <c:v>135.43902513412249</c:v>
                </c:pt>
                <c:pt idx="1575">
                  <c:v>135.54664044779011</c:v>
                </c:pt>
                <c:pt idx="1576">
                  <c:v>135.65425576145773</c:v>
                </c:pt>
                <c:pt idx="1577">
                  <c:v>135.76187107512536</c:v>
                </c:pt>
                <c:pt idx="1578">
                  <c:v>135.86948638879298</c:v>
                </c:pt>
                <c:pt idx="1579">
                  <c:v>135.9771017024606</c:v>
                </c:pt>
                <c:pt idx="1580">
                  <c:v>136.08471701612822</c:v>
                </c:pt>
                <c:pt idx="1581">
                  <c:v>136.19233232979585</c:v>
                </c:pt>
                <c:pt idx="1582">
                  <c:v>136.29994764346347</c:v>
                </c:pt>
                <c:pt idx="1583">
                  <c:v>136.40756295713109</c:v>
                </c:pt>
                <c:pt idx="1584">
                  <c:v>136.51517827079871</c:v>
                </c:pt>
                <c:pt idx="1585">
                  <c:v>136.62279358446634</c:v>
                </c:pt>
                <c:pt idx="1586">
                  <c:v>136.73040889813396</c:v>
                </c:pt>
                <c:pt idx="1587">
                  <c:v>136.83802421180158</c:v>
                </c:pt>
                <c:pt idx="1588">
                  <c:v>136.9456395254692</c:v>
                </c:pt>
                <c:pt idx="1589">
                  <c:v>137.05325483913683</c:v>
                </c:pt>
                <c:pt idx="1590">
                  <c:v>137.16063378470406</c:v>
                </c:pt>
                <c:pt idx="1591">
                  <c:v>137.26754454534452</c:v>
                </c:pt>
                <c:pt idx="1592">
                  <c:v>137.37399404144489</c:v>
                </c:pt>
                <c:pt idx="1593">
                  <c:v>137.47998902919775</c:v>
                </c:pt>
                <c:pt idx="1594">
                  <c:v>137.5855361059854</c:v>
                </c:pt>
                <c:pt idx="1595">
                  <c:v>137.69064171553904</c:v>
                </c:pt>
                <c:pt idx="1596">
                  <c:v>137.79531215288469</c:v>
                </c:pt>
                <c:pt idx="1597">
                  <c:v>137.89955356908652</c:v>
                </c:pt>
                <c:pt idx="1598">
                  <c:v>138.00337197579765</c:v>
                </c:pt>
                <c:pt idx="1599">
                  <c:v>138.10677324962791</c:v>
                </c:pt>
                <c:pt idx="1600">
                  <c:v>138.20976313633724</c:v>
                </c:pt>
                <c:pt idx="1601">
                  <c:v>138.31234725486371</c:v>
                </c:pt>
                <c:pt idx="1602">
                  <c:v>138.41453110119323</c:v>
                </c:pt>
                <c:pt idx="1603">
                  <c:v>138.51630410036717</c:v>
                </c:pt>
                <c:pt idx="1604">
                  <c:v>138.61765609673424</c:v>
                </c:pt>
                <c:pt idx="1605">
                  <c:v>138.71859303655725</c:v>
                </c:pt>
                <c:pt idx="1606">
                  <c:v>138.81912073143454</c:v>
                </c:pt>
                <c:pt idx="1607">
                  <c:v>138.91924486251577</c:v>
                </c:pt>
                <c:pt idx="1608">
                  <c:v>139.01897098454961</c:v>
                </c:pt>
                <c:pt idx="1609">
                  <c:v>139.11830452977176</c:v>
                </c:pt>
                <c:pt idx="1610">
                  <c:v>139.21725081164047</c:v>
                </c:pt>
                <c:pt idx="1611">
                  <c:v>139.31581502842724</c:v>
                </c:pt>
                <c:pt idx="1612">
                  <c:v>139.41400226666929</c:v>
                </c:pt>
                <c:pt idx="1613">
                  <c:v>139.5118175044903</c:v>
                </c:pt>
                <c:pt idx="1614">
                  <c:v>139.60926561479542</c:v>
                </c:pt>
                <c:pt idx="1615">
                  <c:v>139.70635136834642</c:v>
                </c:pt>
                <c:pt idx="1616">
                  <c:v>139.80306711504605</c:v>
                </c:pt>
                <c:pt idx="1617">
                  <c:v>139.89940550156638</c:v>
                </c:pt>
                <c:pt idx="1618">
                  <c:v>139.99537159672582</c:v>
                </c:pt>
                <c:pt idx="1619">
                  <c:v>140.09097036031415</c:v>
                </c:pt>
                <c:pt idx="1620">
                  <c:v>140.18620664633511</c:v>
                </c:pt>
                <c:pt idx="1621">
                  <c:v>140.28108520612622</c:v>
                </c:pt>
                <c:pt idx="1622">
                  <c:v>140.37561069136137</c:v>
                </c:pt>
                <c:pt idx="1623">
                  <c:v>140.46978765694166</c:v>
                </c:pt>
                <c:pt idx="1624">
                  <c:v>140.56362056377935</c:v>
                </c:pt>
                <c:pt idx="1625">
                  <c:v>140.65711378148001</c:v>
                </c:pt>
                <c:pt idx="1626">
                  <c:v>140.75027159092693</c:v>
                </c:pt>
                <c:pt idx="1627">
                  <c:v>140.84309818677255</c:v>
                </c:pt>
                <c:pt idx="1628">
                  <c:v>140.93559767984075</c:v>
                </c:pt>
                <c:pt idx="1629">
                  <c:v>141.0277740994438</c:v>
                </c:pt>
                <c:pt idx="1630">
                  <c:v>141.1196313956178</c:v>
                </c:pt>
                <c:pt idx="1631">
                  <c:v>141.21117344128001</c:v>
                </c:pt>
                <c:pt idx="1632">
                  <c:v>141.30240403431134</c:v>
                </c:pt>
                <c:pt idx="1633">
                  <c:v>141.39332689956728</c:v>
                </c:pt>
                <c:pt idx="1634">
                  <c:v>141.48394569082012</c:v>
                </c:pt>
                <c:pt idx="1635">
                  <c:v>141.57426399263531</c:v>
                </c:pt>
                <c:pt idx="1636">
                  <c:v>141.66428532218472</c:v>
                </c:pt>
                <c:pt idx="1637">
                  <c:v>141.75401313099948</c:v>
                </c:pt>
                <c:pt idx="1638">
                  <c:v>141.84345080666446</c:v>
                </c:pt>
                <c:pt idx="1639">
                  <c:v>141.93260167445735</c:v>
                </c:pt>
                <c:pt idx="1640">
                  <c:v>142.0214689989339</c:v>
                </c:pt>
                <c:pt idx="1641">
                  <c:v>142.11005598546186</c:v>
                </c:pt>
                <c:pt idx="1642">
                  <c:v>142.19836578170558</c:v>
                </c:pt>
                <c:pt idx="1643">
                  <c:v>142.28645870292203</c:v>
                </c:pt>
                <c:pt idx="1644">
                  <c:v>142.37445084057137</c:v>
                </c:pt>
                <c:pt idx="1645">
                  <c:v>142.46245683156593</c:v>
                </c:pt>
                <c:pt idx="1646">
                  <c:v>142.5505911761536</c:v>
                </c:pt>
                <c:pt idx="1647">
                  <c:v>142.63896954936197</c:v>
                </c:pt>
                <c:pt idx="1648">
                  <c:v>142.72771014822413</c:v>
                </c:pt>
                <c:pt idx="1649">
                  <c:v>142.8169351192349</c:v>
                </c:pt>
                <c:pt idx="1650">
                  <c:v>142.90677211563994</c:v>
                </c:pt>
                <c:pt idx="1651">
                  <c:v>142.99729416980762</c:v>
                </c:pt>
                <c:pt idx="1652">
                  <c:v>143.0885158850825</c:v>
                </c:pt>
                <c:pt idx="1653">
                  <c:v>143.18045239981438</c:v>
                </c:pt>
                <c:pt idx="1654">
                  <c:v>143.27311941528231</c:v>
                </c:pt>
                <c:pt idx="1655">
                  <c:v>143.36653322552255</c:v>
                </c:pt>
                <c:pt idx="1656">
                  <c:v>143.46071074922179</c:v>
                </c:pt>
                <c:pt idx="1657">
                  <c:v>143.55566956385294</c:v>
                </c:pt>
                <c:pt idx="1658">
                  <c:v>143.65142794224943</c:v>
                </c:pt>
                <c:pt idx="1659">
                  <c:v>143.74800489183463</c:v>
                </c:pt>
                <c:pt idx="1660">
                  <c:v>143.84542019674569</c:v>
                </c:pt>
                <c:pt idx="1661">
                  <c:v>143.9436282582933</c:v>
                </c:pt>
                <c:pt idx="1662">
                  <c:v>144.04249911587107</c:v>
                </c:pt>
                <c:pt idx="1663">
                  <c:v>144.14188096838578</c:v>
                </c:pt>
                <c:pt idx="1664">
                  <c:v>144.24161468859629</c:v>
                </c:pt>
                <c:pt idx="1665">
                  <c:v>144.34153604764819</c:v>
                </c:pt>
                <c:pt idx="1666">
                  <c:v>144.44147814667653</c:v>
                </c:pt>
                <c:pt idx="1667">
                  <c:v>144.54127395829966</c:v>
                </c:pt>
                <c:pt idx="1668">
                  <c:v>144.64075887201992</c:v>
                </c:pt>
                <c:pt idx="1669">
                  <c:v>144.73985447888086</c:v>
                </c:pt>
                <c:pt idx="1670">
                  <c:v>144.83856602133719</c:v>
                </c:pt>
                <c:pt idx="1671">
                  <c:v>144.93689862878847</c:v>
                </c:pt>
                <c:pt idx="1672">
                  <c:v>145.03477873978045</c:v>
                </c:pt>
                <c:pt idx="1673">
                  <c:v>145.13205861752056</c:v>
                </c:pt>
                <c:pt idx="1674">
                  <c:v>145.22858685433766</c:v>
                </c:pt>
                <c:pt idx="1675">
                  <c:v>145.32422306251868</c:v>
                </c:pt>
                <c:pt idx="1676">
                  <c:v>145.41885099987744</c:v>
                </c:pt>
                <c:pt idx="1677">
                  <c:v>145.51236671123712</c:v>
                </c:pt>
                <c:pt idx="1678">
                  <c:v>145.60467894244528</c:v>
                </c:pt>
                <c:pt idx="1679">
                  <c:v>145.69570922448293</c:v>
                </c:pt>
                <c:pt idx="1680">
                  <c:v>145.78545114526781</c:v>
                </c:pt>
                <c:pt idx="1681">
                  <c:v>145.87396014517296</c:v>
                </c:pt>
                <c:pt idx="1682">
                  <c:v>145.96128783098189</c:v>
                </c:pt>
                <c:pt idx="1683">
                  <c:v>146.04748233664847</c:v>
                </c:pt>
                <c:pt idx="1684">
                  <c:v>146.13258864156273</c:v>
                </c:pt>
                <c:pt idx="1685">
                  <c:v>146.2166488522837</c:v>
                </c:pt>
                <c:pt idx="1686">
                  <c:v>146.29970245273677</c:v>
                </c:pt>
                <c:pt idx="1687">
                  <c:v>146.38178652708467</c:v>
                </c:pt>
                <c:pt idx="1688">
                  <c:v>146.46293595883319</c:v>
                </c:pt>
                <c:pt idx="1689">
                  <c:v>146.54318360919666</c:v>
                </c:pt>
                <c:pt idx="1690">
                  <c:v>146.62260189940994</c:v>
                </c:pt>
                <c:pt idx="1691">
                  <c:v>146.70129856466588</c:v>
                </c:pt>
                <c:pt idx="1692">
                  <c:v>146.77937353132543</c:v>
                </c:pt>
                <c:pt idx="1693">
                  <c:v>146.85692026841417</c:v>
                </c:pt>
                <c:pt idx="1694">
                  <c:v>146.93402694163279</c:v>
                </c:pt>
                <c:pt idx="1695">
                  <c:v>147.01077741380681</c:v>
                </c:pt>
                <c:pt idx="1696">
                  <c:v>147.08725212649148</c:v>
                </c:pt>
                <c:pt idx="1697">
                  <c:v>147.16352889073499</c:v>
                </c:pt>
                <c:pt idx="1698">
                  <c:v>147.23964661571705</c:v>
                </c:pt>
                <c:pt idx="1699">
                  <c:v>147.31560658354206</c:v>
                </c:pt>
                <c:pt idx="1700">
                  <c:v>147.39141006013381</c:v>
                </c:pt>
                <c:pt idx="1701">
                  <c:v>147.4670582955178</c:v>
                </c:pt>
                <c:pt idx="1702">
                  <c:v>147.54255252409746</c:v>
                </c:pt>
                <c:pt idx="1703">
                  <c:v>147.61789396492421</c:v>
                </c:pt>
                <c:pt idx="1704">
                  <c:v>147.69308382196147</c:v>
                </c:pt>
                <c:pt idx="1705">
                  <c:v>147.76812328434295</c:v>
                </c:pt>
                <c:pt idx="1706">
                  <c:v>147.8430135266253</c:v>
                </c:pt>
                <c:pt idx="1707">
                  <c:v>147.9177515506868</c:v>
                </c:pt>
              </c:numCache>
            </c:numRef>
          </c:cat>
          <c:val>
            <c:numRef>
              <c:f>Track!$B$2:$B$1709</c:f>
              <c:numCache>
                <c:formatCode>General</c:formatCode>
                <c:ptCount val="1708"/>
                <c:pt idx="0">
                  <c:v>0</c:v>
                </c:pt>
                <c:pt idx="1">
                  <c:v>2.3043542943639852</c:v>
                </c:pt>
                <c:pt idx="2">
                  <c:v>3.2573665632818356</c:v>
                </c:pt>
                <c:pt idx="3">
                  <c:v>4.1507462455087847</c:v>
                </c:pt>
                <c:pt idx="4">
                  <c:v>4.9207926748176787</c:v>
                </c:pt>
                <c:pt idx="5">
                  <c:v>5.6159767782202215</c:v>
                </c:pt>
                <c:pt idx="6">
                  <c:v>6.2876168716581997</c:v>
                </c:pt>
                <c:pt idx="7">
                  <c:v>6.4872189650317482</c:v>
                </c:pt>
                <c:pt idx="8">
                  <c:v>6.6805082322339215</c:v>
                </c:pt>
                <c:pt idx="9">
                  <c:v>6.8733261606462905</c:v>
                </c:pt>
                <c:pt idx="10">
                  <c:v>7.0653583325908276</c:v>
                </c:pt>
                <c:pt idx="11">
                  <c:v>7.2589888243077612</c:v>
                </c:pt>
                <c:pt idx="12">
                  <c:v>7.4536539067342744</c:v>
                </c:pt>
                <c:pt idx="13">
                  <c:v>7.6488852591172192</c:v>
                </c:pt>
                <c:pt idx="14">
                  <c:v>7.8442942262139317</c:v>
                </c:pt>
                <c:pt idx="15">
                  <c:v>8.0346047462609675</c:v>
                </c:pt>
                <c:pt idx="16">
                  <c:v>8.2250137077013381</c:v>
                </c:pt>
                <c:pt idx="17">
                  <c:v>8.4093765931616673</c:v>
                </c:pt>
                <c:pt idx="18">
                  <c:v>8.5881598884447961</c:v>
                </c:pt>
                <c:pt idx="19">
                  <c:v>8.7617748640217279</c:v>
                </c:pt>
                <c:pt idx="20">
                  <c:v>8.930586175914577</c:v>
                </c:pt>
                <c:pt idx="21">
                  <c:v>9.0959623334275079</c:v>
                </c:pt>
                <c:pt idx="22">
                  <c:v>9.2570627423193006</c:v>
                </c:pt>
                <c:pt idx="23">
                  <c:v>9.4156927640018253</c:v>
                </c:pt>
                <c:pt idx="24">
                  <c:v>9.5714087721557117</c:v>
                </c:pt>
                <c:pt idx="25">
                  <c:v>9.7248817765716957</c:v>
                </c:pt>
                <c:pt idx="26">
                  <c:v>9.8761915941864071</c:v>
                </c:pt>
                <c:pt idx="27">
                  <c:v>10.025413464873868</c:v>
                </c:pt>
                <c:pt idx="28">
                  <c:v>10.172177334782626</c:v>
                </c:pt>
                <c:pt idx="29">
                  <c:v>10.317023491465152</c:v>
                </c:pt>
                <c:pt idx="30">
                  <c:v>10.459602344622468</c:v>
                </c:pt>
                <c:pt idx="31">
                  <c:v>10.60162522782265</c:v>
                </c:pt>
                <c:pt idx="32">
                  <c:v>10.743043715570906</c:v>
                </c:pt>
                <c:pt idx="33">
                  <c:v>10.882368811776148</c:v>
                </c:pt>
                <c:pt idx="34">
                  <c:v>11.021109667945851</c:v>
                </c:pt>
                <c:pt idx="35">
                  <c:v>11.159228318775272</c:v>
                </c:pt>
                <c:pt idx="36">
                  <c:v>11.295408089992673</c:v>
                </c:pt>
                <c:pt idx="37">
                  <c:v>11.430987644379881</c:v>
                </c:pt>
                <c:pt idx="38">
                  <c:v>11.564732134532569</c:v>
                </c:pt>
                <c:pt idx="39">
                  <c:v>11.699841840764918</c:v>
                </c:pt>
                <c:pt idx="40">
                  <c:v>11.733285909129805</c:v>
                </c:pt>
                <c:pt idx="41">
                  <c:v>11.766573323491716</c:v>
                </c:pt>
                <c:pt idx="42">
                  <c:v>11.799705523244993</c:v>
                </c:pt>
                <c:pt idx="43">
                  <c:v>11.832683925306871</c:v>
                </c:pt>
                <c:pt idx="44">
                  <c:v>11.865509924616196</c:v>
                </c:pt>
                <c:pt idx="45">
                  <c:v>11.898184894617909</c:v>
                </c:pt>
                <c:pt idx="46">
                  <c:v>11.930710187733785</c:v>
                </c:pt>
                <c:pt idx="47">
                  <c:v>11.963087135819899</c:v>
                </c:pt>
                <c:pt idx="48">
                  <c:v>11.995317050611289</c:v>
                </c:pt>
                <c:pt idx="49">
                  <c:v>12.027401224154239</c:v>
                </c:pt>
                <c:pt idx="50">
                  <c:v>12.059340929226614</c:v>
                </c:pt>
                <c:pt idx="51">
                  <c:v>12.091137419746625</c:v>
                </c:pt>
                <c:pt idx="52">
                  <c:v>12.122791931170449</c:v>
                </c:pt>
                <c:pt idx="53">
                  <c:v>12.154305680879038</c:v>
                </c:pt>
                <c:pt idx="54">
                  <c:v>12.185679868554505</c:v>
                </c:pt>
                <c:pt idx="55">
                  <c:v>12.216915676546408</c:v>
                </c:pt>
                <c:pt idx="56">
                  <c:v>12.248014270228269</c:v>
                </c:pt>
                <c:pt idx="57">
                  <c:v>12.278976798344654</c:v>
                </c:pt>
                <c:pt idx="58">
                  <c:v>12.309804393349101</c:v>
                </c:pt>
                <c:pt idx="59">
                  <c:v>12.340498171733206</c:v>
                </c:pt>
                <c:pt idx="60">
                  <c:v>12.371059234347147</c:v>
                </c:pt>
                <c:pt idx="61">
                  <c:v>12.401488666711908</c:v>
                </c:pt>
                <c:pt idx="62">
                  <c:v>12.431787539323469</c:v>
                </c:pt>
                <c:pt idx="63">
                  <c:v>12.461956907949226</c:v>
                </c:pt>
                <c:pt idx="64">
                  <c:v>12.491997813916853</c:v>
                </c:pt>
                <c:pt idx="65">
                  <c:v>12.521911284395891</c:v>
                </c:pt>
                <c:pt idx="66">
                  <c:v>12.551698332672226</c:v>
                </c:pt>
                <c:pt idx="67">
                  <c:v>12.581359958415728</c:v>
                </c:pt>
                <c:pt idx="68">
                  <c:v>12.610897147941227</c:v>
                </c:pt>
                <c:pt idx="69">
                  <c:v>12.640310874463038</c:v>
                </c:pt>
                <c:pt idx="70">
                  <c:v>12.669602098343235</c:v>
                </c:pt>
                <c:pt idx="71">
                  <c:v>12.698771767333849</c:v>
                </c:pt>
                <c:pt idx="72">
                  <c:v>12.727820816813187</c:v>
                </c:pt>
                <c:pt idx="73">
                  <c:v>12.756750170016428</c:v>
                </c:pt>
                <c:pt idx="74">
                  <c:v>12.785560738260683</c:v>
                </c:pt>
                <c:pt idx="75">
                  <c:v>12.814253421164665</c:v>
                </c:pt>
                <c:pt idx="76">
                  <c:v>12.842829106863137</c:v>
                </c:pt>
                <c:pt idx="77">
                  <c:v>12.871288672216297</c:v>
                </c:pt>
                <c:pt idx="78">
                  <c:v>12.899632983014213</c:v>
                </c:pt>
                <c:pt idx="79">
                  <c:v>12.92786289417649</c:v>
                </c:pt>
                <c:pt idx="80">
                  <c:v>12.955979249947292</c:v>
                </c:pt>
                <c:pt idx="81">
                  <c:v>12.983982884085828</c:v>
                </c:pt>
                <c:pt idx="82">
                  <c:v>13.011874620052465</c:v>
                </c:pt>
                <c:pt idx="83">
                  <c:v>13.03965527119057</c:v>
                </c:pt>
                <c:pt idx="84">
                  <c:v>13.067325640904206</c:v>
                </c:pt>
                <c:pt idx="85">
                  <c:v>13.094886522831798</c:v>
                </c:pt>
                <c:pt idx="86">
                  <c:v>13.122338701015877</c:v>
                </c:pt>
                <c:pt idx="87">
                  <c:v>13.149682950069016</c:v>
                </c:pt>
                <c:pt idx="88">
                  <c:v>13.176920035336055</c:v>
                </c:pt>
                <c:pt idx="89">
                  <c:v>13.20405071305273</c:v>
                </c:pt>
                <c:pt idx="90">
                  <c:v>13.231075730500779</c:v>
                </c:pt>
                <c:pt idx="91">
                  <c:v>13.257995826159645</c:v>
                </c:pt>
                <c:pt idx="92">
                  <c:v>13.28481172985486</c:v>
                </c:pt>
                <c:pt idx="93">
                  <c:v>13.311524162903188</c:v>
                </c:pt>
                <c:pt idx="94">
                  <c:v>13.338133838254622</c:v>
                </c:pt>
                <c:pt idx="95">
                  <c:v>13.364641460631326</c:v>
                </c:pt>
                <c:pt idx="96">
                  <c:v>13.391047726663587</c:v>
                </c:pt>
                <c:pt idx="97">
                  <c:v>13.411199999999999</c:v>
                </c:pt>
                <c:pt idx="98">
                  <c:v>13.411199999999999</c:v>
                </c:pt>
                <c:pt idx="99">
                  <c:v>13.411199999999999</c:v>
                </c:pt>
                <c:pt idx="100">
                  <c:v>13.411199999999999</c:v>
                </c:pt>
                <c:pt idx="101">
                  <c:v>13.411199999999999</c:v>
                </c:pt>
                <c:pt idx="102">
                  <c:v>13.411199999999999</c:v>
                </c:pt>
                <c:pt idx="103">
                  <c:v>13.411199999999999</c:v>
                </c:pt>
                <c:pt idx="104">
                  <c:v>13.411199999999999</c:v>
                </c:pt>
                <c:pt idx="105">
                  <c:v>13.411199999999999</c:v>
                </c:pt>
                <c:pt idx="106">
                  <c:v>13.411199999999999</c:v>
                </c:pt>
                <c:pt idx="107">
                  <c:v>13.411199999999999</c:v>
                </c:pt>
                <c:pt idx="108">
                  <c:v>13.411199999999999</c:v>
                </c:pt>
                <c:pt idx="109">
                  <c:v>13.411199999999999</c:v>
                </c:pt>
                <c:pt idx="110">
                  <c:v>13.411199999999999</c:v>
                </c:pt>
                <c:pt idx="111">
                  <c:v>13.411199999999999</c:v>
                </c:pt>
                <c:pt idx="112">
                  <c:v>13.411199999999999</c:v>
                </c:pt>
                <c:pt idx="113">
                  <c:v>13.411199999999999</c:v>
                </c:pt>
                <c:pt idx="114">
                  <c:v>13.411199999999999</c:v>
                </c:pt>
                <c:pt idx="115">
                  <c:v>13.411199999999999</c:v>
                </c:pt>
                <c:pt idx="116">
                  <c:v>13.411199999999999</c:v>
                </c:pt>
                <c:pt idx="117">
                  <c:v>13.411199999999999</c:v>
                </c:pt>
                <c:pt idx="118">
                  <c:v>13.411199999999999</c:v>
                </c:pt>
                <c:pt idx="119">
                  <c:v>13.411199999999999</c:v>
                </c:pt>
                <c:pt idx="120">
                  <c:v>13.411199999999999</c:v>
                </c:pt>
                <c:pt idx="121">
                  <c:v>13.411199999999999</c:v>
                </c:pt>
                <c:pt idx="122">
                  <c:v>13.411199999999999</c:v>
                </c:pt>
                <c:pt idx="123">
                  <c:v>13.411199999999999</c:v>
                </c:pt>
                <c:pt idx="124">
                  <c:v>13.411199999999999</c:v>
                </c:pt>
                <c:pt idx="125">
                  <c:v>13.411199999999999</c:v>
                </c:pt>
                <c:pt idx="126">
                  <c:v>13.411199999999999</c:v>
                </c:pt>
                <c:pt idx="127">
                  <c:v>13.411199999999999</c:v>
                </c:pt>
                <c:pt idx="128">
                  <c:v>13.411199999999999</c:v>
                </c:pt>
                <c:pt idx="129">
                  <c:v>13.411199999999999</c:v>
                </c:pt>
                <c:pt idx="130">
                  <c:v>13.411199999999999</c:v>
                </c:pt>
                <c:pt idx="131">
                  <c:v>13.411199999999999</c:v>
                </c:pt>
                <c:pt idx="132">
                  <c:v>13.411199999999999</c:v>
                </c:pt>
                <c:pt idx="133">
                  <c:v>13.411199999999999</c:v>
                </c:pt>
                <c:pt idx="134">
                  <c:v>13.411199999999999</c:v>
                </c:pt>
                <c:pt idx="135">
                  <c:v>13.411199999999999</c:v>
                </c:pt>
                <c:pt idx="136">
                  <c:v>13.411199999999999</c:v>
                </c:pt>
                <c:pt idx="137">
                  <c:v>13.411199999999999</c:v>
                </c:pt>
                <c:pt idx="138">
                  <c:v>13.411199999999999</c:v>
                </c:pt>
                <c:pt idx="139">
                  <c:v>13.411199999999999</c:v>
                </c:pt>
                <c:pt idx="140">
                  <c:v>13.411199999999999</c:v>
                </c:pt>
                <c:pt idx="141">
                  <c:v>13.411199999999999</c:v>
                </c:pt>
                <c:pt idx="142">
                  <c:v>13.411199999999999</c:v>
                </c:pt>
                <c:pt idx="143">
                  <c:v>13.411199999999999</c:v>
                </c:pt>
                <c:pt idx="144">
                  <c:v>13.411199999999999</c:v>
                </c:pt>
                <c:pt idx="145">
                  <c:v>13.411199999999999</c:v>
                </c:pt>
                <c:pt idx="146">
                  <c:v>13.411199999999999</c:v>
                </c:pt>
                <c:pt idx="147">
                  <c:v>13.411199999999999</c:v>
                </c:pt>
                <c:pt idx="148">
                  <c:v>13.411199999999999</c:v>
                </c:pt>
                <c:pt idx="149">
                  <c:v>13.411199999999999</c:v>
                </c:pt>
                <c:pt idx="150">
                  <c:v>13.411199999999999</c:v>
                </c:pt>
                <c:pt idx="151">
                  <c:v>13.411199999999999</c:v>
                </c:pt>
                <c:pt idx="152">
                  <c:v>13.411199999999999</c:v>
                </c:pt>
                <c:pt idx="153">
                  <c:v>13.411199999999999</c:v>
                </c:pt>
                <c:pt idx="154">
                  <c:v>13.411199999999999</c:v>
                </c:pt>
                <c:pt idx="155">
                  <c:v>13.411199999999999</c:v>
                </c:pt>
                <c:pt idx="156">
                  <c:v>13.411199999999999</c:v>
                </c:pt>
                <c:pt idx="157">
                  <c:v>13.411199999999999</c:v>
                </c:pt>
                <c:pt idx="158">
                  <c:v>13.411199999999999</c:v>
                </c:pt>
                <c:pt idx="159">
                  <c:v>13.411199999999999</c:v>
                </c:pt>
                <c:pt idx="160">
                  <c:v>13.411199999999999</c:v>
                </c:pt>
                <c:pt idx="161">
                  <c:v>13.411199999999999</c:v>
                </c:pt>
                <c:pt idx="162">
                  <c:v>13.411199999999999</c:v>
                </c:pt>
                <c:pt idx="163">
                  <c:v>13.411199999999999</c:v>
                </c:pt>
                <c:pt idx="164">
                  <c:v>13.411199999999999</c:v>
                </c:pt>
                <c:pt idx="165">
                  <c:v>13.411199999999999</c:v>
                </c:pt>
                <c:pt idx="166">
                  <c:v>13.411199999999999</c:v>
                </c:pt>
                <c:pt idx="167">
                  <c:v>13.411199999999999</c:v>
                </c:pt>
                <c:pt idx="168">
                  <c:v>13.411199999999999</c:v>
                </c:pt>
                <c:pt idx="169">
                  <c:v>13.411199999999999</c:v>
                </c:pt>
                <c:pt idx="170">
                  <c:v>13.411199999999999</c:v>
                </c:pt>
                <c:pt idx="171">
                  <c:v>13.411199999999999</c:v>
                </c:pt>
                <c:pt idx="172">
                  <c:v>13.411199999999999</c:v>
                </c:pt>
                <c:pt idx="173">
                  <c:v>13.411199999999999</c:v>
                </c:pt>
                <c:pt idx="174">
                  <c:v>13.411199999999999</c:v>
                </c:pt>
                <c:pt idx="175">
                  <c:v>13.411199999999999</c:v>
                </c:pt>
                <c:pt idx="176">
                  <c:v>13.411199999999999</c:v>
                </c:pt>
                <c:pt idx="177">
                  <c:v>13.411199999999999</c:v>
                </c:pt>
                <c:pt idx="178">
                  <c:v>13.411199999999999</c:v>
                </c:pt>
                <c:pt idx="179">
                  <c:v>13.411199999999999</c:v>
                </c:pt>
                <c:pt idx="180">
                  <c:v>13.411199999999999</c:v>
                </c:pt>
                <c:pt idx="181">
                  <c:v>13.411199999999999</c:v>
                </c:pt>
                <c:pt idx="182">
                  <c:v>13.411199999999999</c:v>
                </c:pt>
                <c:pt idx="183">
                  <c:v>13.411199999999999</c:v>
                </c:pt>
                <c:pt idx="184">
                  <c:v>13.411199999999999</c:v>
                </c:pt>
                <c:pt idx="185">
                  <c:v>13.411199999999999</c:v>
                </c:pt>
                <c:pt idx="186">
                  <c:v>13.411199999999999</c:v>
                </c:pt>
                <c:pt idx="187">
                  <c:v>13.411199999999999</c:v>
                </c:pt>
                <c:pt idx="188">
                  <c:v>13.411199999999999</c:v>
                </c:pt>
                <c:pt idx="189">
                  <c:v>13.411199999999999</c:v>
                </c:pt>
                <c:pt idx="190">
                  <c:v>13.411199999999999</c:v>
                </c:pt>
                <c:pt idx="191">
                  <c:v>13.411199999999999</c:v>
                </c:pt>
                <c:pt idx="192">
                  <c:v>13.411199999999999</c:v>
                </c:pt>
                <c:pt idx="193">
                  <c:v>13.411199999999999</c:v>
                </c:pt>
                <c:pt idx="194">
                  <c:v>13.411199999999999</c:v>
                </c:pt>
                <c:pt idx="195">
                  <c:v>13.411199999999999</c:v>
                </c:pt>
                <c:pt idx="196">
                  <c:v>13.411199999999999</c:v>
                </c:pt>
                <c:pt idx="197">
                  <c:v>13.411199999999999</c:v>
                </c:pt>
                <c:pt idx="198">
                  <c:v>13.411199999999999</c:v>
                </c:pt>
                <c:pt idx="199">
                  <c:v>13.411199999999999</c:v>
                </c:pt>
                <c:pt idx="200">
                  <c:v>13.411199999999999</c:v>
                </c:pt>
                <c:pt idx="201">
                  <c:v>13.411199999999999</c:v>
                </c:pt>
                <c:pt idx="202">
                  <c:v>13.411199999999999</c:v>
                </c:pt>
                <c:pt idx="203">
                  <c:v>13.411199999999999</c:v>
                </c:pt>
                <c:pt idx="204">
                  <c:v>13.411199999999999</c:v>
                </c:pt>
                <c:pt idx="205">
                  <c:v>13.411199999999999</c:v>
                </c:pt>
                <c:pt idx="206">
                  <c:v>13.411199999999999</c:v>
                </c:pt>
                <c:pt idx="207">
                  <c:v>13.411199999999999</c:v>
                </c:pt>
                <c:pt idx="208">
                  <c:v>13.411199999999999</c:v>
                </c:pt>
                <c:pt idx="209">
                  <c:v>13.411199999999999</c:v>
                </c:pt>
                <c:pt idx="210">
                  <c:v>13.411199999999999</c:v>
                </c:pt>
                <c:pt idx="211">
                  <c:v>13.411199999999999</c:v>
                </c:pt>
                <c:pt idx="212">
                  <c:v>13.411199999999999</c:v>
                </c:pt>
                <c:pt idx="213">
                  <c:v>13.411199999999999</c:v>
                </c:pt>
                <c:pt idx="214">
                  <c:v>13.411199999999999</c:v>
                </c:pt>
                <c:pt idx="215">
                  <c:v>13.411199999999999</c:v>
                </c:pt>
                <c:pt idx="216">
                  <c:v>13.411199999999999</c:v>
                </c:pt>
                <c:pt idx="217">
                  <c:v>13.411199999999999</c:v>
                </c:pt>
                <c:pt idx="218">
                  <c:v>13.411199999999999</c:v>
                </c:pt>
                <c:pt idx="219">
                  <c:v>13.411199999999999</c:v>
                </c:pt>
                <c:pt idx="220">
                  <c:v>13.411199999999999</c:v>
                </c:pt>
                <c:pt idx="221">
                  <c:v>13.411199999999999</c:v>
                </c:pt>
                <c:pt idx="222">
                  <c:v>13.411199999999999</c:v>
                </c:pt>
                <c:pt idx="223">
                  <c:v>13.411199999999999</c:v>
                </c:pt>
                <c:pt idx="224">
                  <c:v>13.411199999999999</c:v>
                </c:pt>
                <c:pt idx="225">
                  <c:v>13.411199999999999</c:v>
                </c:pt>
                <c:pt idx="226">
                  <c:v>13.411199999999999</c:v>
                </c:pt>
                <c:pt idx="227">
                  <c:v>13.411199999999999</c:v>
                </c:pt>
                <c:pt idx="228">
                  <c:v>13.411199999999999</c:v>
                </c:pt>
                <c:pt idx="229">
                  <c:v>13.411199999999999</c:v>
                </c:pt>
                <c:pt idx="230">
                  <c:v>13.411199999999999</c:v>
                </c:pt>
                <c:pt idx="231">
                  <c:v>13.411199999999999</c:v>
                </c:pt>
                <c:pt idx="232">
                  <c:v>13.411199999999999</c:v>
                </c:pt>
                <c:pt idx="233">
                  <c:v>13.411199999999999</c:v>
                </c:pt>
                <c:pt idx="234">
                  <c:v>13.411199999999999</c:v>
                </c:pt>
                <c:pt idx="235">
                  <c:v>13.411199999999999</c:v>
                </c:pt>
                <c:pt idx="236">
                  <c:v>13.411199999999999</c:v>
                </c:pt>
                <c:pt idx="237">
                  <c:v>13.411199999999999</c:v>
                </c:pt>
                <c:pt idx="238">
                  <c:v>13.411199999999999</c:v>
                </c:pt>
                <c:pt idx="239">
                  <c:v>13.411199999999999</c:v>
                </c:pt>
                <c:pt idx="240">
                  <c:v>13.411199999999999</c:v>
                </c:pt>
                <c:pt idx="241">
                  <c:v>13.411199999999999</c:v>
                </c:pt>
                <c:pt idx="242">
                  <c:v>13.411199999999999</c:v>
                </c:pt>
                <c:pt idx="243">
                  <c:v>13.411199999999999</c:v>
                </c:pt>
                <c:pt idx="244">
                  <c:v>13.411199999999999</c:v>
                </c:pt>
                <c:pt idx="245">
                  <c:v>13.411199999999999</c:v>
                </c:pt>
                <c:pt idx="246">
                  <c:v>13.411199999999999</c:v>
                </c:pt>
                <c:pt idx="247">
                  <c:v>13.411199999999999</c:v>
                </c:pt>
                <c:pt idx="248">
                  <c:v>13.411199999999999</c:v>
                </c:pt>
                <c:pt idx="249">
                  <c:v>13.411199999999999</c:v>
                </c:pt>
                <c:pt idx="250">
                  <c:v>13.411199999999999</c:v>
                </c:pt>
                <c:pt idx="251">
                  <c:v>13.411199999999999</c:v>
                </c:pt>
                <c:pt idx="252">
                  <c:v>13.411199999999999</c:v>
                </c:pt>
                <c:pt idx="253">
                  <c:v>13.411199999999999</c:v>
                </c:pt>
                <c:pt idx="254">
                  <c:v>13.411199999999999</c:v>
                </c:pt>
                <c:pt idx="255">
                  <c:v>13.411199999999999</c:v>
                </c:pt>
                <c:pt idx="256">
                  <c:v>13.411199999999999</c:v>
                </c:pt>
                <c:pt idx="257">
                  <c:v>13.411199999999999</c:v>
                </c:pt>
                <c:pt idx="258">
                  <c:v>13.411199999999999</c:v>
                </c:pt>
                <c:pt idx="259">
                  <c:v>13.411199999999999</c:v>
                </c:pt>
                <c:pt idx="260">
                  <c:v>13.411199999999999</c:v>
                </c:pt>
                <c:pt idx="261">
                  <c:v>13.411199999999999</c:v>
                </c:pt>
                <c:pt idx="262">
                  <c:v>13.411199999999999</c:v>
                </c:pt>
                <c:pt idx="263">
                  <c:v>13.411199999999999</c:v>
                </c:pt>
                <c:pt idx="264">
                  <c:v>13.411199999999999</c:v>
                </c:pt>
                <c:pt idx="265">
                  <c:v>13.411199999999999</c:v>
                </c:pt>
                <c:pt idx="266">
                  <c:v>13.411199999999999</c:v>
                </c:pt>
                <c:pt idx="267">
                  <c:v>13.411199999999999</c:v>
                </c:pt>
                <c:pt idx="268">
                  <c:v>13.411199999999999</c:v>
                </c:pt>
                <c:pt idx="269">
                  <c:v>13.411199999999999</c:v>
                </c:pt>
                <c:pt idx="270">
                  <c:v>13.411199999999999</c:v>
                </c:pt>
                <c:pt idx="271">
                  <c:v>13.411199999999999</c:v>
                </c:pt>
                <c:pt idx="272">
                  <c:v>13.411199999999999</c:v>
                </c:pt>
                <c:pt idx="273">
                  <c:v>13.411199999999999</c:v>
                </c:pt>
                <c:pt idx="274">
                  <c:v>13.411199999999999</c:v>
                </c:pt>
                <c:pt idx="275">
                  <c:v>13.411199999999999</c:v>
                </c:pt>
                <c:pt idx="276">
                  <c:v>13.411199999999999</c:v>
                </c:pt>
                <c:pt idx="277">
                  <c:v>13.411199999999999</c:v>
                </c:pt>
                <c:pt idx="278">
                  <c:v>13.411199999999999</c:v>
                </c:pt>
                <c:pt idx="279">
                  <c:v>13.411199999999999</c:v>
                </c:pt>
                <c:pt idx="280">
                  <c:v>13.411199999999999</c:v>
                </c:pt>
                <c:pt idx="281">
                  <c:v>13.27978714369341</c:v>
                </c:pt>
                <c:pt idx="282">
                  <c:v>13.147060801700492</c:v>
                </c:pt>
                <c:pt idx="283">
                  <c:v>13.012980783256939</c:v>
                </c:pt>
                <c:pt idx="284">
                  <c:v>12.877504805171659</c:v>
                </c:pt>
                <c:pt idx="285">
                  <c:v>12.740588336062977</c:v>
                </c:pt>
                <c:pt idx="286">
                  <c:v>12.602184425361692</c:v>
                </c:pt>
                <c:pt idx="287">
                  <c:v>12.462243515219624</c:v>
                </c:pt>
                <c:pt idx="288">
                  <c:v>12.320713233187369</c:v>
                </c:pt>
                <c:pt idx="289">
                  <c:v>12.177538163202083</c:v>
                </c:pt>
                <c:pt idx="290">
                  <c:v>12.032659592045642</c:v>
                </c:pt>
                <c:pt idx="291">
                  <c:v>11.88601522798338</c:v>
                </c:pt>
                <c:pt idx="292">
                  <c:v>11.73753888775912</c:v>
                </c:pt>
                <c:pt idx="293">
                  <c:v>11.587160147484905</c:v>
                </c:pt>
                <c:pt idx="294">
                  <c:v>11.434803952200808</c:v>
                </c:pt>
                <c:pt idx="295">
                  <c:v>11.280390177962463</c:v>
                </c:pt>
                <c:pt idx="296">
                  <c:v>11.123833139205065</c:v>
                </c:pt>
                <c:pt idx="297">
                  <c:v>10.965041032786042</c:v>
                </c:pt>
                <c:pt idx="298">
                  <c:v>10.803915308465092</c:v>
                </c:pt>
                <c:pt idx="299">
                  <c:v>10.64034995356314</c:v>
                </c:pt>
                <c:pt idx="300">
                  <c:v>10.64034995356314</c:v>
                </c:pt>
                <c:pt idx="301">
                  <c:v>10.64034995356314</c:v>
                </c:pt>
                <c:pt idx="302">
                  <c:v>10.64034995356314</c:v>
                </c:pt>
                <c:pt idx="303">
                  <c:v>10.64034995356314</c:v>
                </c:pt>
                <c:pt idx="304">
                  <c:v>10.64034995356314</c:v>
                </c:pt>
                <c:pt idx="305">
                  <c:v>10.64034995356314</c:v>
                </c:pt>
                <c:pt idx="306">
                  <c:v>10.64034995356314</c:v>
                </c:pt>
                <c:pt idx="307">
                  <c:v>10.64034995356314</c:v>
                </c:pt>
                <c:pt idx="308">
                  <c:v>10.64034995356314</c:v>
                </c:pt>
                <c:pt idx="309">
                  <c:v>10.64034995356314</c:v>
                </c:pt>
                <c:pt idx="310">
                  <c:v>10.64034995356314</c:v>
                </c:pt>
                <c:pt idx="311">
                  <c:v>10.64034995356314</c:v>
                </c:pt>
                <c:pt idx="312">
                  <c:v>10.64034995356314</c:v>
                </c:pt>
                <c:pt idx="313">
                  <c:v>10.64034995356314</c:v>
                </c:pt>
                <c:pt idx="314">
                  <c:v>10.64034995356314</c:v>
                </c:pt>
                <c:pt idx="315">
                  <c:v>10.64034995356314</c:v>
                </c:pt>
                <c:pt idx="316">
                  <c:v>10.64034995356314</c:v>
                </c:pt>
                <c:pt idx="317">
                  <c:v>10.64034995356314</c:v>
                </c:pt>
                <c:pt idx="318">
                  <c:v>10.64034995356314</c:v>
                </c:pt>
                <c:pt idx="319">
                  <c:v>10.64034995356314</c:v>
                </c:pt>
                <c:pt idx="320">
                  <c:v>10.64034995356314</c:v>
                </c:pt>
                <c:pt idx="321">
                  <c:v>10.64034995356314</c:v>
                </c:pt>
                <c:pt idx="322">
                  <c:v>10.64034995356314</c:v>
                </c:pt>
                <c:pt idx="323">
                  <c:v>10.64034995356314</c:v>
                </c:pt>
                <c:pt idx="324">
                  <c:v>10.64034995356314</c:v>
                </c:pt>
                <c:pt idx="325">
                  <c:v>10.64034995356314</c:v>
                </c:pt>
                <c:pt idx="326">
                  <c:v>10.64034995356314</c:v>
                </c:pt>
                <c:pt idx="327">
                  <c:v>10.64034995356314</c:v>
                </c:pt>
                <c:pt idx="328">
                  <c:v>10.64034995356314</c:v>
                </c:pt>
                <c:pt idx="329">
                  <c:v>10.64034995356314</c:v>
                </c:pt>
                <c:pt idx="330">
                  <c:v>10.64034995356314</c:v>
                </c:pt>
                <c:pt idx="331">
                  <c:v>10.64034995356314</c:v>
                </c:pt>
                <c:pt idx="332">
                  <c:v>10.64034995356314</c:v>
                </c:pt>
                <c:pt idx="333">
                  <c:v>10.64034995356314</c:v>
                </c:pt>
                <c:pt idx="334">
                  <c:v>10.64034995356314</c:v>
                </c:pt>
                <c:pt idx="335">
                  <c:v>10.64034995356314</c:v>
                </c:pt>
                <c:pt idx="336">
                  <c:v>10.64034995356314</c:v>
                </c:pt>
                <c:pt idx="337">
                  <c:v>10.64034995356314</c:v>
                </c:pt>
                <c:pt idx="338">
                  <c:v>10.64034995356314</c:v>
                </c:pt>
                <c:pt idx="339">
                  <c:v>10.64034995356314</c:v>
                </c:pt>
                <c:pt idx="340">
                  <c:v>10.64034995356314</c:v>
                </c:pt>
                <c:pt idx="341">
                  <c:v>10.64034995356314</c:v>
                </c:pt>
                <c:pt idx="342">
                  <c:v>10.64034995356314</c:v>
                </c:pt>
                <c:pt idx="343">
                  <c:v>10.64034995356314</c:v>
                </c:pt>
                <c:pt idx="344">
                  <c:v>10.64034995356314</c:v>
                </c:pt>
                <c:pt idx="345">
                  <c:v>10.64034995356314</c:v>
                </c:pt>
                <c:pt idx="346">
                  <c:v>10.64034995356314</c:v>
                </c:pt>
                <c:pt idx="347">
                  <c:v>10.64034995356314</c:v>
                </c:pt>
                <c:pt idx="348">
                  <c:v>10.64034995356314</c:v>
                </c:pt>
                <c:pt idx="349">
                  <c:v>10.64034995356314</c:v>
                </c:pt>
                <c:pt idx="350">
                  <c:v>10.64034995356314</c:v>
                </c:pt>
                <c:pt idx="351">
                  <c:v>10.64034995356314</c:v>
                </c:pt>
                <c:pt idx="352">
                  <c:v>10.64034995356314</c:v>
                </c:pt>
                <c:pt idx="353">
                  <c:v>10.64034995356314</c:v>
                </c:pt>
                <c:pt idx="354">
                  <c:v>10.64034995356314</c:v>
                </c:pt>
                <c:pt idx="355">
                  <c:v>10.64034995356314</c:v>
                </c:pt>
                <c:pt idx="356">
                  <c:v>10.64034995356314</c:v>
                </c:pt>
                <c:pt idx="357">
                  <c:v>10.64034995356314</c:v>
                </c:pt>
                <c:pt idx="358">
                  <c:v>10.64034995356314</c:v>
                </c:pt>
                <c:pt idx="359">
                  <c:v>10.64034995356314</c:v>
                </c:pt>
                <c:pt idx="360">
                  <c:v>10.64034995356314</c:v>
                </c:pt>
                <c:pt idx="361">
                  <c:v>10.64034995356314</c:v>
                </c:pt>
                <c:pt idx="362">
                  <c:v>10.64034995356314</c:v>
                </c:pt>
                <c:pt idx="363">
                  <c:v>10.64034995356314</c:v>
                </c:pt>
                <c:pt idx="364">
                  <c:v>10.64034995356314</c:v>
                </c:pt>
                <c:pt idx="365">
                  <c:v>10.64034995356314</c:v>
                </c:pt>
                <c:pt idx="366">
                  <c:v>10.64034995356314</c:v>
                </c:pt>
                <c:pt idx="367">
                  <c:v>10.64034995356314</c:v>
                </c:pt>
                <c:pt idx="368">
                  <c:v>10.64034995356314</c:v>
                </c:pt>
                <c:pt idx="369">
                  <c:v>10.64034995356314</c:v>
                </c:pt>
                <c:pt idx="370">
                  <c:v>10.64034995356314</c:v>
                </c:pt>
                <c:pt idx="371">
                  <c:v>10.64034995356314</c:v>
                </c:pt>
                <c:pt idx="372">
                  <c:v>10.64034995356314</c:v>
                </c:pt>
                <c:pt idx="373">
                  <c:v>10.64034995356314</c:v>
                </c:pt>
                <c:pt idx="374">
                  <c:v>10.64034995356314</c:v>
                </c:pt>
                <c:pt idx="375">
                  <c:v>10.64034995356314</c:v>
                </c:pt>
                <c:pt idx="376">
                  <c:v>10.64034995356314</c:v>
                </c:pt>
                <c:pt idx="377">
                  <c:v>10.64034995356314</c:v>
                </c:pt>
                <c:pt idx="378">
                  <c:v>10.64034995356314</c:v>
                </c:pt>
                <c:pt idx="379">
                  <c:v>10.64034995356314</c:v>
                </c:pt>
                <c:pt idx="380">
                  <c:v>10.64034995356314</c:v>
                </c:pt>
                <c:pt idx="381">
                  <c:v>10.64034995356314</c:v>
                </c:pt>
                <c:pt idx="382">
                  <c:v>10.64034995356314</c:v>
                </c:pt>
                <c:pt idx="383">
                  <c:v>10.64034995356314</c:v>
                </c:pt>
                <c:pt idx="384">
                  <c:v>10.64034995356314</c:v>
                </c:pt>
                <c:pt idx="385">
                  <c:v>10.64034995356314</c:v>
                </c:pt>
                <c:pt idx="386">
                  <c:v>10.64034995356314</c:v>
                </c:pt>
                <c:pt idx="387">
                  <c:v>10.64034995356314</c:v>
                </c:pt>
                <c:pt idx="388">
                  <c:v>10.64034995356314</c:v>
                </c:pt>
                <c:pt idx="389">
                  <c:v>10.64034995356314</c:v>
                </c:pt>
                <c:pt idx="390">
                  <c:v>10.64034995356314</c:v>
                </c:pt>
                <c:pt idx="391">
                  <c:v>10.64034995356314</c:v>
                </c:pt>
                <c:pt idx="392">
                  <c:v>10.64034995356314</c:v>
                </c:pt>
                <c:pt idx="393">
                  <c:v>10.64034995356314</c:v>
                </c:pt>
                <c:pt idx="394">
                  <c:v>10.64034995356314</c:v>
                </c:pt>
                <c:pt idx="395">
                  <c:v>10.64034995356314</c:v>
                </c:pt>
                <c:pt idx="396">
                  <c:v>10.64034995356314</c:v>
                </c:pt>
                <c:pt idx="397">
                  <c:v>10.64034995356314</c:v>
                </c:pt>
                <c:pt idx="398">
                  <c:v>10.64034995356314</c:v>
                </c:pt>
                <c:pt idx="399">
                  <c:v>10.64034995356314</c:v>
                </c:pt>
                <c:pt idx="400">
                  <c:v>10.64034995356314</c:v>
                </c:pt>
                <c:pt idx="401">
                  <c:v>10.64034995356314</c:v>
                </c:pt>
                <c:pt idx="402">
                  <c:v>10.64034995356314</c:v>
                </c:pt>
                <c:pt idx="403">
                  <c:v>10.64034995356314</c:v>
                </c:pt>
                <c:pt idx="404">
                  <c:v>10.64034995356314</c:v>
                </c:pt>
                <c:pt idx="405">
                  <c:v>10.64034995356314</c:v>
                </c:pt>
                <c:pt idx="406">
                  <c:v>10.64034995356314</c:v>
                </c:pt>
                <c:pt idx="407">
                  <c:v>10.64034995356314</c:v>
                </c:pt>
                <c:pt idx="408">
                  <c:v>10.64034995356314</c:v>
                </c:pt>
                <c:pt idx="409">
                  <c:v>10.64034995356314</c:v>
                </c:pt>
                <c:pt idx="410">
                  <c:v>10.64034995356314</c:v>
                </c:pt>
                <c:pt idx="411">
                  <c:v>10.64034995356314</c:v>
                </c:pt>
                <c:pt idx="412">
                  <c:v>10.64034995356314</c:v>
                </c:pt>
                <c:pt idx="413">
                  <c:v>10.64034995356314</c:v>
                </c:pt>
                <c:pt idx="414">
                  <c:v>10.64034995356314</c:v>
                </c:pt>
                <c:pt idx="415">
                  <c:v>10.64034995356314</c:v>
                </c:pt>
                <c:pt idx="416">
                  <c:v>10.64034995356314</c:v>
                </c:pt>
                <c:pt idx="417">
                  <c:v>10.64034995356314</c:v>
                </c:pt>
                <c:pt idx="418">
                  <c:v>10.64034995356314</c:v>
                </c:pt>
                <c:pt idx="419">
                  <c:v>10.64034995356314</c:v>
                </c:pt>
                <c:pt idx="420">
                  <c:v>10.64034995356314</c:v>
                </c:pt>
                <c:pt idx="421">
                  <c:v>10.64034995356314</c:v>
                </c:pt>
                <c:pt idx="422">
                  <c:v>10.64034995356314</c:v>
                </c:pt>
                <c:pt idx="423">
                  <c:v>10.64034995356314</c:v>
                </c:pt>
                <c:pt idx="424">
                  <c:v>10.64034995356314</c:v>
                </c:pt>
                <c:pt idx="425">
                  <c:v>10.64034995356314</c:v>
                </c:pt>
                <c:pt idx="426">
                  <c:v>10.64034995356314</c:v>
                </c:pt>
                <c:pt idx="427">
                  <c:v>10.64034995356314</c:v>
                </c:pt>
                <c:pt idx="428">
                  <c:v>10.64034995356314</c:v>
                </c:pt>
                <c:pt idx="429">
                  <c:v>10.64034995356314</c:v>
                </c:pt>
                <c:pt idx="430">
                  <c:v>10.64034995356314</c:v>
                </c:pt>
                <c:pt idx="431">
                  <c:v>10.64034995356314</c:v>
                </c:pt>
                <c:pt idx="432">
                  <c:v>10.64034995356314</c:v>
                </c:pt>
                <c:pt idx="433">
                  <c:v>10.64034995356314</c:v>
                </c:pt>
                <c:pt idx="434">
                  <c:v>10.64034995356314</c:v>
                </c:pt>
                <c:pt idx="435">
                  <c:v>10.64034995356314</c:v>
                </c:pt>
                <c:pt idx="436">
                  <c:v>10.64034995356314</c:v>
                </c:pt>
                <c:pt idx="437">
                  <c:v>10.64034995356314</c:v>
                </c:pt>
                <c:pt idx="438">
                  <c:v>10.64034995356314</c:v>
                </c:pt>
                <c:pt idx="439">
                  <c:v>10.64034995356314</c:v>
                </c:pt>
                <c:pt idx="440">
                  <c:v>10.64034995356314</c:v>
                </c:pt>
                <c:pt idx="441">
                  <c:v>10.64034995356314</c:v>
                </c:pt>
                <c:pt idx="442">
                  <c:v>10.64034995356314</c:v>
                </c:pt>
                <c:pt idx="443">
                  <c:v>10.64034995356314</c:v>
                </c:pt>
                <c:pt idx="444">
                  <c:v>10.64034995356314</c:v>
                </c:pt>
                <c:pt idx="445">
                  <c:v>10.64034995356314</c:v>
                </c:pt>
                <c:pt idx="446">
                  <c:v>10.64034995356314</c:v>
                </c:pt>
                <c:pt idx="447">
                  <c:v>10.64034995356314</c:v>
                </c:pt>
                <c:pt idx="448">
                  <c:v>10.64034995356314</c:v>
                </c:pt>
                <c:pt idx="449">
                  <c:v>10.64034995356314</c:v>
                </c:pt>
                <c:pt idx="450">
                  <c:v>10.64034995356314</c:v>
                </c:pt>
                <c:pt idx="451">
                  <c:v>10.64034995356314</c:v>
                </c:pt>
                <c:pt idx="452">
                  <c:v>10.64034995356314</c:v>
                </c:pt>
                <c:pt idx="453">
                  <c:v>10.64034995356314</c:v>
                </c:pt>
                <c:pt idx="454">
                  <c:v>10.64034995356314</c:v>
                </c:pt>
                <c:pt idx="455">
                  <c:v>10.64034995356314</c:v>
                </c:pt>
                <c:pt idx="456">
                  <c:v>10.64034995356314</c:v>
                </c:pt>
                <c:pt idx="457">
                  <c:v>10.64034995356314</c:v>
                </c:pt>
                <c:pt idx="458">
                  <c:v>10.64034995356314</c:v>
                </c:pt>
                <c:pt idx="459">
                  <c:v>10.64034995356314</c:v>
                </c:pt>
                <c:pt idx="460">
                  <c:v>10.64034995356314</c:v>
                </c:pt>
                <c:pt idx="461">
                  <c:v>10.64034995356314</c:v>
                </c:pt>
                <c:pt idx="462">
                  <c:v>10.64034995356314</c:v>
                </c:pt>
                <c:pt idx="463">
                  <c:v>10.64034995356314</c:v>
                </c:pt>
                <c:pt idx="464">
                  <c:v>10.64034995356314</c:v>
                </c:pt>
                <c:pt idx="465">
                  <c:v>10.64034995356314</c:v>
                </c:pt>
                <c:pt idx="466">
                  <c:v>10.64034995356314</c:v>
                </c:pt>
                <c:pt idx="467">
                  <c:v>10.64034995356314</c:v>
                </c:pt>
                <c:pt idx="468">
                  <c:v>10.64034995356314</c:v>
                </c:pt>
                <c:pt idx="469">
                  <c:v>10.64034995356314</c:v>
                </c:pt>
                <c:pt idx="470">
                  <c:v>10.679163181801989</c:v>
                </c:pt>
                <c:pt idx="471">
                  <c:v>10.717764451604319</c:v>
                </c:pt>
                <c:pt idx="472">
                  <c:v>10.756156176573636</c:v>
                </c:pt>
                <c:pt idx="473">
                  <c:v>10.794340723435898</c:v>
                </c:pt>
                <c:pt idx="474">
                  <c:v>10.832320413325965</c:v>
                </c:pt>
                <c:pt idx="475">
                  <c:v>10.870097523028779</c:v>
                </c:pt>
                <c:pt idx="476">
                  <c:v>10.907674286177189</c:v>
                </c:pt>
                <c:pt idx="477">
                  <c:v>10.945052894408283</c:v>
                </c:pt>
                <c:pt idx="478">
                  <c:v>10.982235498479954</c:v>
                </c:pt>
                <c:pt idx="479">
                  <c:v>11.019224209349378</c:v>
                </c:pt>
                <c:pt idx="480">
                  <c:v>11.056021099214981</c:v>
                </c:pt>
                <c:pt idx="481">
                  <c:v>11.092628202523384</c:v>
                </c:pt>
                <c:pt idx="482">
                  <c:v>11.129047516942785</c:v>
                </c:pt>
                <c:pt idx="483">
                  <c:v>11.1652810043041</c:v>
                </c:pt>
                <c:pt idx="484">
                  <c:v>11.201330591511203</c:v>
                </c:pt>
                <c:pt idx="485">
                  <c:v>11.23719817142147</c:v>
                </c:pt>
                <c:pt idx="486">
                  <c:v>11.272885603697816</c:v>
                </c:pt>
                <c:pt idx="487">
                  <c:v>11.308394715633346</c:v>
                </c:pt>
                <c:pt idx="488">
                  <c:v>11.343727302949699</c:v>
                </c:pt>
                <c:pt idx="489">
                  <c:v>11.378885130570081</c:v>
                </c:pt>
                <c:pt idx="490">
                  <c:v>11.413869933368002</c:v>
                </c:pt>
                <c:pt idx="491">
                  <c:v>11.448683416892607</c:v>
                </c:pt>
                <c:pt idx="492">
                  <c:v>11.483327258071521</c:v>
                </c:pt>
                <c:pt idx="493">
                  <c:v>11.517803105892041</c:v>
                </c:pt>
                <c:pt idx="494">
                  <c:v>11.552112582061485</c:v>
                </c:pt>
                <c:pt idx="495">
                  <c:v>11.586257281647486</c:v>
                </c:pt>
                <c:pt idx="496">
                  <c:v>11.62023877369897</c:v>
                </c:pt>
                <c:pt idx="497">
                  <c:v>11.654058601848517</c:v>
                </c:pt>
                <c:pt idx="498">
                  <c:v>11.687718284896784</c:v>
                </c:pt>
                <c:pt idx="499">
                  <c:v>11.721219317379662</c:v>
                </c:pt>
                <c:pt idx="500">
                  <c:v>11.754563170118765</c:v>
                </c:pt>
                <c:pt idx="501">
                  <c:v>11.787751290755857</c:v>
                </c:pt>
                <c:pt idx="502">
                  <c:v>11.820785104271787</c:v>
                </c:pt>
                <c:pt idx="503">
                  <c:v>11.853666013490477</c:v>
                </c:pt>
                <c:pt idx="504">
                  <c:v>11.886395399568492</c:v>
                </c:pt>
                <c:pt idx="505">
                  <c:v>11.918974622470685</c:v>
                </c:pt>
                <c:pt idx="506">
                  <c:v>11.951405021432413</c:v>
                </c:pt>
                <c:pt idx="507">
                  <c:v>11.983687915408765</c:v>
                </c:pt>
                <c:pt idx="508">
                  <c:v>12.015824603511286</c:v>
                </c:pt>
                <c:pt idx="509">
                  <c:v>12.047816365432558</c:v>
                </c:pt>
                <c:pt idx="510">
                  <c:v>12.079664461859123</c:v>
                </c:pt>
                <c:pt idx="511">
                  <c:v>12.111370134873072</c:v>
                </c:pt>
                <c:pt idx="512">
                  <c:v>12.142934608342728</c:v>
                </c:pt>
                <c:pt idx="513">
                  <c:v>12.174359088302751</c:v>
                </c:pt>
                <c:pt idx="514">
                  <c:v>12.205644763324033</c:v>
                </c:pt>
                <c:pt idx="515">
                  <c:v>12.236792804873714</c:v>
                </c:pt>
                <c:pt idx="516">
                  <c:v>12.267804367665633</c:v>
                </c:pt>
                <c:pt idx="517">
                  <c:v>12.298680590001528</c:v>
                </c:pt>
                <c:pt idx="518">
                  <c:v>12.329422594103288</c:v>
                </c:pt>
                <c:pt idx="519">
                  <c:v>12.36003148643654</c:v>
                </c:pt>
                <c:pt idx="520">
                  <c:v>12.390508358025832</c:v>
                </c:pt>
                <c:pt idx="521">
                  <c:v>12.407339055539566</c:v>
                </c:pt>
                <c:pt idx="522">
                  <c:v>12.410608281954</c:v>
                </c:pt>
                <c:pt idx="523">
                  <c:v>12.400359993534499</c:v>
                </c:pt>
                <c:pt idx="524">
                  <c:v>12.376597925295405</c:v>
                </c:pt>
                <c:pt idx="525">
                  <c:v>12.33928545374334</c:v>
                </c:pt>
                <c:pt idx="526">
                  <c:v>12.288344790287036</c:v>
                </c:pt>
                <c:pt idx="527">
                  <c:v>12.223655473079848</c:v>
                </c:pt>
                <c:pt idx="528">
                  <c:v>12.145052097167516</c:v>
                </c:pt>
                <c:pt idx="529">
                  <c:v>12.06608348680923</c:v>
                </c:pt>
                <c:pt idx="530">
                  <c:v>11.986742150164279</c:v>
                </c:pt>
                <c:pt idx="531">
                  <c:v>11.90702036167807</c:v>
                </c:pt>
                <c:pt idx="532">
                  <c:v>11.826910151781069</c:v>
                </c:pt>
                <c:pt idx="533">
                  <c:v>11.746403295998205</c:v>
                </c:pt>
                <c:pt idx="534">
                  <c:v>11.665491303427002</c:v>
                </c:pt>
                <c:pt idx="535">
                  <c:v>11.58416540453922</c:v>
                </c:pt>
                <c:pt idx="536">
                  <c:v>11.50241653825684</c:v>
                </c:pt>
                <c:pt idx="537">
                  <c:v>11.420235338249032</c:v>
                </c:pt>
                <c:pt idx="538">
                  <c:v>11.337612118391974</c:v>
                </c:pt>
                <c:pt idx="539">
                  <c:v>11.26930924813429</c:v>
                </c:pt>
                <c:pt idx="540">
                  <c:v>11.215592120848262</c:v>
                </c:pt>
                <c:pt idx="541">
                  <c:v>11.17667031255419</c:v>
                </c:pt>
                <c:pt idx="542">
                  <c:v>11.152693482440032</c:v>
                </c:pt>
                <c:pt idx="543">
                  <c:v>11.143748334933187</c:v>
                </c:pt>
                <c:pt idx="544">
                  <c:v>11.149856782542232</c:v>
                </c:pt>
                <c:pt idx="545">
                  <c:v>11.170975396201001</c:v>
                </c:pt>
                <c:pt idx="546">
                  <c:v>11.206996170129273</c:v>
                </c:pt>
                <c:pt idx="547">
                  <c:v>11.242835232068026</c:v>
                </c:pt>
                <c:pt idx="548">
                  <c:v>11.278494436523898</c:v>
                </c:pt>
                <c:pt idx="549">
                  <c:v>11.313975605761277</c:v>
                </c:pt>
                <c:pt idx="550">
                  <c:v>11.364054174736419</c:v>
                </c:pt>
                <c:pt idx="551">
                  <c:v>11.428506793875558</c:v>
                </c:pt>
                <c:pt idx="552">
                  <c:v>11.507056354388235</c:v>
                </c:pt>
                <c:pt idx="553">
                  <c:v>11.599376886893692</c:v>
                </c:pt>
                <c:pt idx="554">
                  <c:v>11.705099086271828</c:v>
                </c:pt>
                <c:pt idx="555">
                  <c:v>11.823816253248047</c:v>
                </c:pt>
                <c:pt idx="556">
                  <c:v>11.955090445481462</c:v>
                </c:pt>
                <c:pt idx="557">
                  <c:v>12.098458644629927</c:v>
                </c:pt>
                <c:pt idx="558">
                  <c:v>12.239887132778229</c:v>
                </c:pt>
                <c:pt idx="559">
                  <c:v>12.379442867100133</c:v>
                </c:pt>
                <c:pt idx="560">
                  <c:v>12.51718895687458</c:v>
                </c:pt>
                <c:pt idx="561">
                  <c:v>12.653184967613132</c:v>
                </c:pt>
                <c:pt idx="562">
                  <c:v>12.787487194918304</c:v>
                </c:pt>
                <c:pt idx="563">
                  <c:v>12.920148911677702</c:v>
                </c:pt>
                <c:pt idx="564">
                  <c:v>13.05122059170205</c:v>
                </c:pt>
                <c:pt idx="565">
                  <c:v>13.18075011249578</c:v>
                </c:pt>
                <c:pt idx="566">
                  <c:v>13.308782939493348</c:v>
                </c:pt>
                <c:pt idx="567">
                  <c:v>13.411199999999999</c:v>
                </c:pt>
                <c:pt idx="568">
                  <c:v>13.411199999999999</c:v>
                </c:pt>
                <c:pt idx="569">
                  <c:v>13.411199999999999</c:v>
                </c:pt>
                <c:pt idx="570">
                  <c:v>13.411199999999999</c:v>
                </c:pt>
                <c:pt idx="571">
                  <c:v>13.411199999999999</c:v>
                </c:pt>
                <c:pt idx="572">
                  <c:v>13.411199999999999</c:v>
                </c:pt>
                <c:pt idx="573">
                  <c:v>13.411199999999999</c:v>
                </c:pt>
                <c:pt idx="574">
                  <c:v>13.411199999999999</c:v>
                </c:pt>
                <c:pt idx="575">
                  <c:v>13.411199999999999</c:v>
                </c:pt>
                <c:pt idx="576">
                  <c:v>13.411199999999999</c:v>
                </c:pt>
                <c:pt idx="577">
                  <c:v>13.411199999999999</c:v>
                </c:pt>
                <c:pt idx="578">
                  <c:v>13.411199999999999</c:v>
                </c:pt>
                <c:pt idx="579">
                  <c:v>13.411199999999999</c:v>
                </c:pt>
                <c:pt idx="580">
                  <c:v>13.411199999999999</c:v>
                </c:pt>
                <c:pt idx="581">
                  <c:v>13.411199999999999</c:v>
                </c:pt>
                <c:pt idx="582">
                  <c:v>13.411199999999999</c:v>
                </c:pt>
                <c:pt idx="583">
                  <c:v>13.411199999999999</c:v>
                </c:pt>
                <c:pt idx="584">
                  <c:v>13.411199999999999</c:v>
                </c:pt>
                <c:pt idx="585">
                  <c:v>13.411199999999999</c:v>
                </c:pt>
                <c:pt idx="586">
                  <c:v>13.411199999999999</c:v>
                </c:pt>
                <c:pt idx="587">
                  <c:v>13.411199999999999</c:v>
                </c:pt>
                <c:pt idx="588">
                  <c:v>13.411199999999999</c:v>
                </c:pt>
                <c:pt idx="589">
                  <c:v>13.411199999999999</c:v>
                </c:pt>
                <c:pt idx="590">
                  <c:v>13.411199999999999</c:v>
                </c:pt>
                <c:pt idx="591">
                  <c:v>13.411199999999999</c:v>
                </c:pt>
                <c:pt idx="592">
                  <c:v>13.411199999999999</c:v>
                </c:pt>
                <c:pt idx="593">
                  <c:v>13.411199999999999</c:v>
                </c:pt>
                <c:pt idx="594">
                  <c:v>13.411199999999999</c:v>
                </c:pt>
                <c:pt idx="595">
                  <c:v>13.411199999999999</c:v>
                </c:pt>
                <c:pt idx="596">
                  <c:v>13.411199999999999</c:v>
                </c:pt>
                <c:pt idx="597">
                  <c:v>13.411199999999999</c:v>
                </c:pt>
                <c:pt idx="598">
                  <c:v>13.411199999999999</c:v>
                </c:pt>
                <c:pt idx="599">
                  <c:v>13.411199999999999</c:v>
                </c:pt>
                <c:pt idx="600">
                  <c:v>13.411199999999999</c:v>
                </c:pt>
                <c:pt idx="601">
                  <c:v>13.411199999999999</c:v>
                </c:pt>
                <c:pt idx="602">
                  <c:v>13.411199999999999</c:v>
                </c:pt>
                <c:pt idx="603">
                  <c:v>13.411199999999999</c:v>
                </c:pt>
                <c:pt idx="604">
                  <c:v>13.411199999999999</c:v>
                </c:pt>
                <c:pt idx="605">
                  <c:v>13.411199999999999</c:v>
                </c:pt>
                <c:pt idx="606">
                  <c:v>13.411199999999999</c:v>
                </c:pt>
                <c:pt idx="607">
                  <c:v>13.411199999999999</c:v>
                </c:pt>
                <c:pt idx="608">
                  <c:v>13.411199999999999</c:v>
                </c:pt>
                <c:pt idx="609">
                  <c:v>13.411199999999999</c:v>
                </c:pt>
                <c:pt idx="610">
                  <c:v>13.411199999999999</c:v>
                </c:pt>
                <c:pt idx="611">
                  <c:v>13.411199999999999</c:v>
                </c:pt>
                <c:pt idx="612">
                  <c:v>13.411199999999999</c:v>
                </c:pt>
                <c:pt idx="613">
                  <c:v>13.411199999999999</c:v>
                </c:pt>
                <c:pt idx="614">
                  <c:v>13.411199999999999</c:v>
                </c:pt>
                <c:pt idx="615">
                  <c:v>13.411199999999999</c:v>
                </c:pt>
                <c:pt idx="616">
                  <c:v>13.411199999999999</c:v>
                </c:pt>
                <c:pt idx="617">
                  <c:v>13.411199999999999</c:v>
                </c:pt>
                <c:pt idx="618">
                  <c:v>13.411199999999999</c:v>
                </c:pt>
                <c:pt idx="619">
                  <c:v>13.411199999999999</c:v>
                </c:pt>
                <c:pt idx="620">
                  <c:v>13.411199999999999</c:v>
                </c:pt>
                <c:pt idx="621">
                  <c:v>13.411199999999999</c:v>
                </c:pt>
                <c:pt idx="622">
                  <c:v>13.411199999999999</c:v>
                </c:pt>
                <c:pt idx="623">
                  <c:v>13.411199999999999</c:v>
                </c:pt>
                <c:pt idx="624">
                  <c:v>13.411199999999999</c:v>
                </c:pt>
                <c:pt idx="625">
                  <c:v>13.411199999999999</c:v>
                </c:pt>
                <c:pt idx="626">
                  <c:v>13.411199999999999</c:v>
                </c:pt>
                <c:pt idx="627">
                  <c:v>13.411199999999999</c:v>
                </c:pt>
                <c:pt idx="628">
                  <c:v>13.411199999999999</c:v>
                </c:pt>
                <c:pt idx="629">
                  <c:v>13.411199999999999</c:v>
                </c:pt>
                <c:pt idx="630">
                  <c:v>13.411199999999999</c:v>
                </c:pt>
                <c:pt idx="631">
                  <c:v>13.411199999999999</c:v>
                </c:pt>
                <c:pt idx="632">
                  <c:v>13.411199999999999</c:v>
                </c:pt>
                <c:pt idx="633">
                  <c:v>13.411199999999999</c:v>
                </c:pt>
                <c:pt idx="634">
                  <c:v>13.411199999999999</c:v>
                </c:pt>
                <c:pt idx="635">
                  <c:v>13.411199999999999</c:v>
                </c:pt>
                <c:pt idx="636">
                  <c:v>13.411199999999999</c:v>
                </c:pt>
                <c:pt idx="637">
                  <c:v>13.411199999999999</c:v>
                </c:pt>
                <c:pt idx="638">
                  <c:v>13.411199999999999</c:v>
                </c:pt>
                <c:pt idx="639">
                  <c:v>13.411199999999999</c:v>
                </c:pt>
                <c:pt idx="640">
                  <c:v>13.411199999999999</c:v>
                </c:pt>
                <c:pt idx="641">
                  <c:v>13.411199999999999</c:v>
                </c:pt>
                <c:pt idx="642">
                  <c:v>13.411199999999999</c:v>
                </c:pt>
                <c:pt idx="643">
                  <c:v>13.411199999999999</c:v>
                </c:pt>
                <c:pt idx="644">
                  <c:v>13.411199999999999</c:v>
                </c:pt>
                <c:pt idx="645">
                  <c:v>13.411199999999999</c:v>
                </c:pt>
                <c:pt idx="646">
                  <c:v>13.411199999999999</c:v>
                </c:pt>
                <c:pt idx="647">
                  <c:v>13.411199999999999</c:v>
                </c:pt>
                <c:pt idx="648">
                  <c:v>13.411199999999999</c:v>
                </c:pt>
                <c:pt idx="649">
                  <c:v>13.411199999999999</c:v>
                </c:pt>
                <c:pt idx="650">
                  <c:v>13.411199999999999</c:v>
                </c:pt>
                <c:pt idx="651">
                  <c:v>13.411199999999999</c:v>
                </c:pt>
                <c:pt idx="652">
                  <c:v>13.411199999999999</c:v>
                </c:pt>
                <c:pt idx="653">
                  <c:v>13.411199999999999</c:v>
                </c:pt>
                <c:pt idx="654">
                  <c:v>13.411199999999999</c:v>
                </c:pt>
                <c:pt idx="655">
                  <c:v>13.411199999999999</c:v>
                </c:pt>
                <c:pt idx="656">
                  <c:v>13.411199999999999</c:v>
                </c:pt>
                <c:pt idx="657">
                  <c:v>13.411199999999999</c:v>
                </c:pt>
                <c:pt idx="658">
                  <c:v>13.411199999999999</c:v>
                </c:pt>
                <c:pt idx="659">
                  <c:v>13.411199999999999</c:v>
                </c:pt>
                <c:pt idx="660">
                  <c:v>13.411199999999999</c:v>
                </c:pt>
                <c:pt idx="661">
                  <c:v>13.411199999999999</c:v>
                </c:pt>
                <c:pt idx="662">
                  <c:v>13.411199999999999</c:v>
                </c:pt>
                <c:pt idx="663">
                  <c:v>13.411199999999999</c:v>
                </c:pt>
                <c:pt idx="664">
                  <c:v>13.411199999999999</c:v>
                </c:pt>
                <c:pt idx="665">
                  <c:v>13.411199999999999</c:v>
                </c:pt>
                <c:pt idx="666">
                  <c:v>13.411199999999999</c:v>
                </c:pt>
                <c:pt idx="667">
                  <c:v>13.411199999999999</c:v>
                </c:pt>
                <c:pt idx="668">
                  <c:v>13.411199999999999</c:v>
                </c:pt>
                <c:pt idx="669">
                  <c:v>13.411199999999999</c:v>
                </c:pt>
                <c:pt idx="670">
                  <c:v>13.411199999999999</c:v>
                </c:pt>
                <c:pt idx="671">
                  <c:v>13.27978714369341</c:v>
                </c:pt>
                <c:pt idx="672">
                  <c:v>13.147060801700492</c:v>
                </c:pt>
                <c:pt idx="673">
                  <c:v>13.012980783256939</c:v>
                </c:pt>
                <c:pt idx="674">
                  <c:v>12.877504805171659</c:v>
                </c:pt>
                <c:pt idx="675">
                  <c:v>12.740588336062977</c:v>
                </c:pt>
                <c:pt idx="676">
                  <c:v>12.602184425361692</c:v>
                </c:pt>
                <c:pt idx="677">
                  <c:v>12.462243515219624</c:v>
                </c:pt>
                <c:pt idx="678">
                  <c:v>12.320713233187369</c:v>
                </c:pt>
                <c:pt idx="679">
                  <c:v>12.177538163202083</c:v>
                </c:pt>
                <c:pt idx="680">
                  <c:v>12.032659592045642</c:v>
                </c:pt>
                <c:pt idx="681">
                  <c:v>11.88601522798338</c:v>
                </c:pt>
                <c:pt idx="682">
                  <c:v>11.73753888775912</c:v>
                </c:pt>
                <c:pt idx="683">
                  <c:v>11.587160147484905</c:v>
                </c:pt>
                <c:pt idx="684">
                  <c:v>11.434803952200808</c:v>
                </c:pt>
                <c:pt idx="685">
                  <c:v>11.280390177962463</c:v>
                </c:pt>
                <c:pt idx="686">
                  <c:v>11.123833139205065</c:v>
                </c:pt>
                <c:pt idx="687">
                  <c:v>10.965041032786042</c:v>
                </c:pt>
                <c:pt idx="688">
                  <c:v>10.803915308465092</c:v>
                </c:pt>
                <c:pt idx="689">
                  <c:v>10.64034995356314</c:v>
                </c:pt>
                <c:pt idx="690">
                  <c:v>10.64034995356314</c:v>
                </c:pt>
                <c:pt idx="691">
                  <c:v>10.64034995356314</c:v>
                </c:pt>
                <c:pt idx="692">
                  <c:v>10.64034995356314</c:v>
                </c:pt>
                <c:pt idx="693">
                  <c:v>10.64034995356314</c:v>
                </c:pt>
                <c:pt idx="694">
                  <c:v>10.64034995356314</c:v>
                </c:pt>
                <c:pt idx="695">
                  <c:v>10.64034995356314</c:v>
                </c:pt>
                <c:pt idx="696">
                  <c:v>10.64034995356314</c:v>
                </c:pt>
                <c:pt idx="697">
                  <c:v>10.64034995356314</c:v>
                </c:pt>
                <c:pt idx="698">
                  <c:v>10.64034995356314</c:v>
                </c:pt>
                <c:pt idx="699">
                  <c:v>10.64034995356314</c:v>
                </c:pt>
                <c:pt idx="700">
                  <c:v>10.64034995356314</c:v>
                </c:pt>
                <c:pt idx="701">
                  <c:v>10.64034995356314</c:v>
                </c:pt>
                <c:pt idx="702">
                  <c:v>10.64034995356314</c:v>
                </c:pt>
                <c:pt idx="703">
                  <c:v>10.64034995356314</c:v>
                </c:pt>
                <c:pt idx="704">
                  <c:v>10.64034995356314</c:v>
                </c:pt>
                <c:pt idx="705">
                  <c:v>10.64034995356314</c:v>
                </c:pt>
                <c:pt idx="706">
                  <c:v>10.64034995356314</c:v>
                </c:pt>
                <c:pt idx="707">
                  <c:v>10.64034995356314</c:v>
                </c:pt>
                <c:pt idx="708">
                  <c:v>10.64034995356314</c:v>
                </c:pt>
                <c:pt idx="709">
                  <c:v>10.64034995356314</c:v>
                </c:pt>
                <c:pt idx="710">
                  <c:v>10.64034995356314</c:v>
                </c:pt>
                <c:pt idx="711">
                  <c:v>10.64034995356314</c:v>
                </c:pt>
                <c:pt idx="712">
                  <c:v>10.64034995356314</c:v>
                </c:pt>
                <c:pt idx="713">
                  <c:v>10.64034995356314</c:v>
                </c:pt>
                <c:pt idx="714">
                  <c:v>10.64034995356314</c:v>
                </c:pt>
                <c:pt idx="715">
                  <c:v>10.64034995356314</c:v>
                </c:pt>
                <c:pt idx="716">
                  <c:v>10.64034995356314</c:v>
                </c:pt>
                <c:pt idx="717">
                  <c:v>10.64034995356314</c:v>
                </c:pt>
                <c:pt idx="718">
                  <c:v>10.64034995356314</c:v>
                </c:pt>
                <c:pt idx="719">
                  <c:v>10.64034995356314</c:v>
                </c:pt>
                <c:pt idx="720">
                  <c:v>10.64034995356314</c:v>
                </c:pt>
                <c:pt idx="721">
                  <c:v>10.64034995356314</c:v>
                </c:pt>
                <c:pt idx="722">
                  <c:v>10.64034995356314</c:v>
                </c:pt>
                <c:pt idx="723">
                  <c:v>10.64034995356314</c:v>
                </c:pt>
                <c:pt idx="724">
                  <c:v>10.64034995356314</c:v>
                </c:pt>
                <c:pt idx="725">
                  <c:v>10.64034995356314</c:v>
                </c:pt>
                <c:pt idx="726">
                  <c:v>10.64034995356314</c:v>
                </c:pt>
                <c:pt idx="727">
                  <c:v>10.64034995356314</c:v>
                </c:pt>
                <c:pt idx="728">
                  <c:v>10.64034995356314</c:v>
                </c:pt>
                <c:pt idx="729">
                  <c:v>10.64034995356314</c:v>
                </c:pt>
                <c:pt idx="730">
                  <c:v>10.64034995356314</c:v>
                </c:pt>
                <c:pt idx="731">
                  <c:v>10.64034995356314</c:v>
                </c:pt>
                <c:pt idx="732">
                  <c:v>10.679163181801989</c:v>
                </c:pt>
                <c:pt idx="733">
                  <c:v>10.717764451604319</c:v>
                </c:pt>
                <c:pt idx="734">
                  <c:v>10.756156176573636</c:v>
                </c:pt>
                <c:pt idx="735">
                  <c:v>10.794340723435898</c:v>
                </c:pt>
                <c:pt idx="736">
                  <c:v>10.832320413325965</c:v>
                </c:pt>
                <c:pt idx="737">
                  <c:v>10.870097523028779</c:v>
                </c:pt>
                <c:pt idx="738">
                  <c:v>10.907674286177189</c:v>
                </c:pt>
                <c:pt idx="739">
                  <c:v>10.945052894408283</c:v>
                </c:pt>
                <c:pt idx="740">
                  <c:v>10.982235498479954</c:v>
                </c:pt>
                <c:pt idx="741">
                  <c:v>11.019224209349378</c:v>
                </c:pt>
                <c:pt idx="742">
                  <c:v>11.056021099214981</c:v>
                </c:pt>
                <c:pt idx="743">
                  <c:v>11.092628202523384</c:v>
                </c:pt>
                <c:pt idx="744">
                  <c:v>11.129047516942785</c:v>
                </c:pt>
                <c:pt idx="745">
                  <c:v>11.1652810043041</c:v>
                </c:pt>
                <c:pt idx="746">
                  <c:v>11.201330591511203</c:v>
                </c:pt>
                <c:pt idx="747">
                  <c:v>11.23719817142147</c:v>
                </c:pt>
                <c:pt idx="748">
                  <c:v>11.272885603697816</c:v>
                </c:pt>
                <c:pt idx="749">
                  <c:v>11.308394715633346</c:v>
                </c:pt>
                <c:pt idx="750">
                  <c:v>11.343727302949699</c:v>
                </c:pt>
                <c:pt idx="751">
                  <c:v>11.378885130570081</c:v>
                </c:pt>
                <c:pt idx="752">
                  <c:v>11.413869933368002</c:v>
                </c:pt>
                <c:pt idx="753">
                  <c:v>11.448683416892607</c:v>
                </c:pt>
                <c:pt idx="754">
                  <c:v>11.483327258071521</c:v>
                </c:pt>
                <c:pt idx="755">
                  <c:v>11.517803105892041</c:v>
                </c:pt>
                <c:pt idx="756">
                  <c:v>11.552112582061485</c:v>
                </c:pt>
                <c:pt idx="757">
                  <c:v>11.586257281647486</c:v>
                </c:pt>
                <c:pt idx="758">
                  <c:v>11.62023877369897</c:v>
                </c:pt>
                <c:pt idx="759">
                  <c:v>11.654058601848517</c:v>
                </c:pt>
                <c:pt idx="760">
                  <c:v>11.687718284896784</c:v>
                </c:pt>
                <c:pt idx="761">
                  <c:v>11.721219317379662</c:v>
                </c:pt>
                <c:pt idx="762">
                  <c:v>11.754563170118765</c:v>
                </c:pt>
                <c:pt idx="763">
                  <c:v>11.787751290755857</c:v>
                </c:pt>
                <c:pt idx="764">
                  <c:v>11.820785104271787</c:v>
                </c:pt>
                <c:pt idx="765">
                  <c:v>11.853666013490477</c:v>
                </c:pt>
                <c:pt idx="766">
                  <c:v>11.886395399568492</c:v>
                </c:pt>
                <c:pt idx="767">
                  <c:v>11.918974622470685</c:v>
                </c:pt>
                <c:pt idx="768">
                  <c:v>11.951405021432413</c:v>
                </c:pt>
                <c:pt idx="769">
                  <c:v>11.983687915408765</c:v>
                </c:pt>
                <c:pt idx="770">
                  <c:v>12.015824603511286</c:v>
                </c:pt>
                <c:pt idx="771">
                  <c:v>12.047816365432558</c:v>
                </c:pt>
                <c:pt idx="772">
                  <c:v>12.079664461859123</c:v>
                </c:pt>
                <c:pt idx="773">
                  <c:v>12.111370134873072</c:v>
                </c:pt>
                <c:pt idx="774">
                  <c:v>12.129109702625412</c:v>
                </c:pt>
                <c:pt idx="775">
                  <c:v>12.132974278128044</c:v>
                </c:pt>
                <c:pt idx="776">
                  <c:v>12.123011122874548</c:v>
                </c:pt>
                <c:pt idx="777">
                  <c:v>12.099224248614625</c:v>
                </c:pt>
                <c:pt idx="778">
                  <c:v>12.061574273325171</c:v>
                </c:pt>
                <c:pt idx="779">
                  <c:v>12.009977524064086</c:v>
                </c:pt>
                <c:pt idx="780">
                  <c:v>11.944304349189647</c:v>
                </c:pt>
                <c:pt idx="781">
                  <c:v>11.864376569448135</c:v>
                </c:pt>
                <c:pt idx="782">
                  <c:v>11.784056017718427</c:v>
                </c:pt>
                <c:pt idx="783">
                  <c:v>11.70333432901581</c:v>
                </c:pt>
                <c:pt idx="784">
                  <c:v>11.622202865514597</c:v>
                </c:pt>
                <c:pt idx="785">
                  <c:v>11.540652703969419</c:v>
                </c:pt>
                <c:pt idx="786">
                  <c:v>11.458674622382995</c:v>
                </c:pt>
                <c:pt idx="787">
                  <c:v>11.376259085864504</c:v>
                </c:pt>
                <c:pt idx="788">
                  <c:v>11.293396231617781</c:v>
                </c:pt>
                <c:pt idx="789">
                  <c:v>11.210075852993032</c:v>
                </c:pt>
                <c:pt idx="790">
                  <c:v>11.126287382529792</c:v>
                </c:pt>
                <c:pt idx="791">
                  <c:v>11.042019873912066</c:v>
                </c:pt>
                <c:pt idx="792">
                  <c:v>10.972434607493811</c:v>
                </c:pt>
                <c:pt idx="793">
                  <c:v>10.917816183260724</c:v>
                </c:pt>
                <c:pt idx="794">
                  <c:v>10.878389291615401</c:v>
                </c:pt>
                <c:pt idx="795">
                  <c:v>10.854314090866666</c:v>
                </c:pt>
                <c:pt idx="796">
                  <c:v>10.845682785368613</c:v>
                </c:pt>
                <c:pt idx="797">
                  <c:v>10.852517569347741</c:v>
                </c:pt>
                <c:pt idx="798">
                  <c:v>10.874770038665554</c:v>
                </c:pt>
                <c:pt idx="799">
                  <c:v>10.912322100995638</c:v>
                </c:pt>
                <c:pt idx="800">
                  <c:v>10.949676277424613</c:v>
                </c:pt>
                <c:pt idx="801">
                  <c:v>10.986834713714961</c:v>
                </c:pt>
                <c:pt idx="802">
                  <c:v>11.023799515959661</c:v>
                </c:pt>
                <c:pt idx="803">
                  <c:v>11.075731502615914</c:v>
                </c:pt>
                <c:pt idx="804">
                  <c:v>11.142389136298146</c:v>
                </c:pt>
                <c:pt idx="805">
                  <c:v>11.223473572402543</c:v>
                </c:pt>
                <c:pt idx="806">
                  <c:v>11.318634198426489</c:v>
                </c:pt>
                <c:pt idx="807">
                  <c:v>11.427474847316288</c:v>
                </c:pt>
                <c:pt idx="808">
                  <c:v>11.549560440024184</c:v>
                </c:pt>
                <c:pt idx="809">
                  <c:v>11.684423817875054</c:v>
                </c:pt>
                <c:pt idx="810">
                  <c:v>11.831572544244485</c:v>
                </c:pt>
                <c:pt idx="811">
                  <c:v>11.976646330436612</c:v>
                </c:pt>
                <c:pt idx="812">
                  <c:v>12.119720176567784</c:v>
                </c:pt>
                <c:pt idx="813">
                  <c:v>12.26086457752098</c:v>
                </c:pt>
                <c:pt idx="814">
                  <c:v>12.400145894677033</c:v>
                </c:pt>
                <c:pt idx="815">
                  <c:v>12.537626689062408</c:v>
                </c:pt>
                <c:pt idx="816">
                  <c:v>12.673366020701071</c:v>
                </c:pt>
                <c:pt idx="817">
                  <c:v>12.807419718271124</c:v>
                </c:pt>
                <c:pt idx="818">
                  <c:v>12.939840622591365</c:v>
                </c:pt>
                <c:pt idx="819">
                  <c:v>13.070678806978586</c:v>
                </c:pt>
                <c:pt idx="820">
                  <c:v>13.199981777107364</c:v>
                </c:pt>
                <c:pt idx="821">
                  <c:v>13.31530620174666</c:v>
                </c:pt>
                <c:pt idx="822">
                  <c:v>13.411199999999999</c:v>
                </c:pt>
                <c:pt idx="823">
                  <c:v>13.411199999999999</c:v>
                </c:pt>
                <c:pt idx="824">
                  <c:v>13.411199999999999</c:v>
                </c:pt>
                <c:pt idx="825">
                  <c:v>13.411199999999999</c:v>
                </c:pt>
                <c:pt idx="826">
                  <c:v>13.411199999999999</c:v>
                </c:pt>
                <c:pt idx="827">
                  <c:v>13.411199999999999</c:v>
                </c:pt>
                <c:pt idx="828">
                  <c:v>13.411199999999999</c:v>
                </c:pt>
                <c:pt idx="829">
                  <c:v>13.411199999999999</c:v>
                </c:pt>
                <c:pt idx="830">
                  <c:v>13.411199999999999</c:v>
                </c:pt>
                <c:pt idx="831">
                  <c:v>13.411199999999999</c:v>
                </c:pt>
                <c:pt idx="832">
                  <c:v>13.411199999999999</c:v>
                </c:pt>
                <c:pt idx="833">
                  <c:v>13.411199999999999</c:v>
                </c:pt>
                <c:pt idx="834">
                  <c:v>13.411199999999999</c:v>
                </c:pt>
                <c:pt idx="835">
                  <c:v>13.411199999999999</c:v>
                </c:pt>
                <c:pt idx="836">
                  <c:v>13.411199999999999</c:v>
                </c:pt>
                <c:pt idx="837">
                  <c:v>13.411199999999999</c:v>
                </c:pt>
                <c:pt idx="838">
                  <c:v>13.411199999999999</c:v>
                </c:pt>
                <c:pt idx="839">
                  <c:v>13.411199999999999</c:v>
                </c:pt>
                <c:pt idx="840">
                  <c:v>13.411199999999999</c:v>
                </c:pt>
                <c:pt idx="841">
                  <c:v>13.411199999999999</c:v>
                </c:pt>
                <c:pt idx="842">
                  <c:v>13.411199999999999</c:v>
                </c:pt>
                <c:pt idx="843">
                  <c:v>13.411199999999999</c:v>
                </c:pt>
                <c:pt idx="844">
                  <c:v>13.411199999999999</c:v>
                </c:pt>
                <c:pt idx="845">
                  <c:v>13.411199999999999</c:v>
                </c:pt>
                <c:pt idx="846">
                  <c:v>13.411199999999999</c:v>
                </c:pt>
                <c:pt idx="847">
                  <c:v>13.411199999999999</c:v>
                </c:pt>
                <c:pt idx="848">
                  <c:v>13.411199999999999</c:v>
                </c:pt>
                <c:pt idx="849">
                  <c:v>13.411199999999999</c:v>
                </c:pt>
                <c:pt idx="850">
                  <c:v>13.411199999999999</c:v>
                </c:pt>
                <c:pt idx="851">
                  <c:v>13.411199999999999</c:v>
                </c:pt>
                <c:pt idx="852">
                  <c:v>13.411199999999999</c:v>
                </c:pt>
                <c:pt idx="853">
                  <c:v>13.411199999999999</c:v>
                </c:pt>
                <c:pt idx="854">
                  <c:v>13.411199999999999</c:v>
                </c:pt>
                <c:pt idx="855">
                  <c:v>13.411199999999999</c:v>
                </c:pt>
                <c:pt idx="856">
                  <c:v>13.411199999999999</c:v>
                </c:pt>
                <c:pt idx="857">
                  <c:v>13.411199999999999</c:v>
                </c:pt>
                <c:pt idx="858">
                  <c:v>13.411199999999999</c:v>
                </c:pt>
                <c:pt idx="859">
                  <c:v>13.411199999999999</c:v>
                </c:pt>
                <c:pt idx="860">
                  <c:v>13.411199999999999</c:v>
                </c:pt>
                <c:pt idx="861">
                  <c:v>13.411199999999999</c:v>
                </c:pt>
                <c:pt idx="862">
                  <c:v>13.411199999999999</c:v>
                </c:pt>
                <c:pt idx="863">
                  <c:v>13.411199999999999</c:v>
                </c:pt>
                <c:pt idx="864">
                  <c:v>13.411199999999999</c:v>
                </c:pt>
                <c:pt idx="865">
                  <c:v>13.411199999999999</c:v>
                </c:pt>
                <c:pt idx="866">
                  <c:v>13.411199999999999</c:v>
                </c:pt>
                <c:pt idx="867">
                  <c:v>13.411199999999999</c:v>
                </c:pt>
                <c:pt idx="868">
                  <c:v>13.411199999999999</c:v>
                </c:pt>
                <c:pt idx="869">
                  <c:v>13.411199999999999</c:v>
                </c:pt>
                <c:pt idx="870">
                  <c:v>13.411199999999999</c:v>
                </c:pt>
                <c:pt idx="871">
                  <c:v>13.411199999999999</c:v>
                </c:pt>
                <c:pt idx="872">
                  <c:v>13.411199999999999</c:v>
                </c:pt>
                <c:pt idx="873">
                  <c:v>13.411199999999999</c:v>
                </c:pt>
                <c:pt idx="874">
                  <c:v>13.411199999999999</c:v>
                </c:pt>
                <c:pt idx="875">
                  <c:v>13.411199999999999</c:v>
                </c:pt>
                <c:pt idx="876">
                  <c:v>13.411199999999999</c:v>
                </c:pt>
                <c:pt idx="877">
                  <c:v>13.411199999999999</c:v>
                </c:pt>
                <c:pt idx="878">
                  <c:v>13.411199999999999</c:v>
                </c:pt>
                <c:pt idx="879">
                  <c:v>13.411199999999999</c:v>
                </c:pt>
                <c:pt idx="880">
                  <c:v>13.411199999999999</c:v>
                </c:pt>
                <c:pt idx="881">
                  <c:v>13.411199999999999</c:v>
                </c:pt>
                <c:pt idx="882">
                  <c:v>13.411199999999999</c:v>
                </c:pt>
                <c:pt idx="883">
                  <c:v>13.411199999999999</c:v>
                </c:pt>
                <c:pt idx="884">
                  <c:v>13.411199999999999</c:v>
                </c:pt>
                <c:pt idx="885">
                  <c:v>13.411199999999999</c:v>
                </c:pt>
                <c:pt idx="886">
                  <c:v>13.411199999999999</c:v>
                </c:pt>
                <c:pt idx="887">
                  <c:v>13.411199999999999</c:v>
                </c:pt>
                <c:pt idx="888">
                  <c:v>13.411199999999999</c:v>
                </c:pt>
                <c:pt idx="889">
                  <c:v>13.411199999999999</c:v>
                </c:pt>
                <c:pt idx="890">
                  <c:v>13.411199999999999</c:v>
                </c:pt>
                <c:pt idx="891">
                  <c:v>13.411199999999999</c:v>
                </c:pt>
                <c:pt idx="892">
                  <c:v>13.411199999999999</c:v>
                </c:pt>
                <c:pt idx="893">
                  <c:v>13.411199999999999</c:v>
                </c:pt>
                <c:pt idx="894">
                  <c:v>13.411199999999999</c:v>
                </c:pt>
                <c:pt idx="895">
                  <c:v>13.411199999999999</c:v>
                </c:pt>
                <c:pt idx="896">
                  <c:v>13.411199999999999</c:v>
                </c:pt>
                <c:pt idx="897">
                  <c:v>13.411199999999999</c:v>
                </c:pt>
                <c:pt idx="898">
                  <c:v>13.411199999999999</c:v>
                </c:pt>
                <c:pt idx="899">
                  <c:v>13.411199999999999</c:v>
                </c:pt>
                <c:pt idx="900">
                  <c:v>13.411199999999999</c:v>
                </c:pt>
                <c:pt idx="901">
                  <c:v>13.411199999999999</c:v>
                </c:pt>
                <c:pt idx="902">
                  <c:v>13.411199999999999</c:v>
                </c:pt>
                <c:pt idx="903">
                  <c:v>13.411199999999999</c:v>
                </c:pt>
                <c:pt idx="904">
                  <c:v>13.411199999999999</c:v>
                </c:pt>
                <c:pt idx="905">
                  <c:v>13.411199999999999</c:v>
                </c:pt>
                <c:pt idx="906">
                  <c:v>13.411199999999999</c:v>
                </c:pt>
                <c:pt idx="907">
                  <c:v>13.411199999999999</c:v>
                </c:pt>
                <c:pt idx="908">
                  <c:v>13.411199999999999</c:v>
                </c:pt>
                <c:pt idx="909">
                  <c:v>13.411199999999999</c:v>
                </c:pt>
                <c:pt idx="910">
                  <c:v>13.411199999999999</c:v>
                </c:pt>
                <c:pt idx="911">
                  <c:v>13.411199999999999</c:v>
                </c:pt>
                <c:pt idx="912">
                  <c:v>13.411199999999999</c:v>
                </c:pt>
                <c:pt idx="913">
                  <c:v>13.411199999999999</c:v>
                </c:pt>
                <c:pt idx="914">
                  <c:v>13.411199999999999</c:v>
                </c:pt>
                <c:pt idx="915">
                  <c:v>13.411199999999999</c:v>
                </c:pt>
                <c:pt idx="916">
                  <c:v>13.411199999999999</c:v>
                </c:pt>
                <c:pt idx="917">
                  <c:v>13.411199999999999</c:v>
                </c:pt>
                <c:pt idx="918">
                  <c:v>13.411199999999999</c:v>
                </c:pt>
                <c:pt idx="919">
                  <c:v>13.411199999999999</c:v>
                </c:pt>
                <c:pt idx="920">
                  <c:v>13.411199999999999</c:v>
                </c:pt>
                <c:pt idx="921">
                  <c:v>13.411199999999999</c:v>
                </c:pt>
                <c:pt idx="922">
                  <c:v>13.411199999999999</c:v>
                </c:pt>
                <c:pt idx="923">
                  <c:v>13.411199999999999</c:v>
                </c:pt>
                <c:pt idx="924">
                  <c:v>13.411199999999999</c:v>
                </c:pt>
                <c:pt idx="925">
                  <c:v>13.411199999999999</c:v>
                </c:pt>
                <c:pt idx="926">
                  <c:v>13.411199999999999</c:v>
                </c:pt>
                <c:pt idx="927">
                  <c:v>13.411199999999999</c:v>
                </c:pt>
                <c:pt idx="928">
                  <c:v>13.411199999999999</c:v>
                </c:pt>
                <c:pt idx="929">
                  <c:v>13.411199999999999</c:v>
                </c:pt>
                <c:pt idx="930">
                  <c:v>13.411199999999999</c:v>
                </c:pt>
                <c:pt idx="931">
                  <c:v>13.411199999999999</c:v>
                </c:pt>
                <c:pt idx="932">
                  <c:v>13.411199999999999</c:v>
                </c:pt>
                <c:pt idx="933">
                  <c:v>13.411199999999999</c:v>
                </c:pt>
                <c:pt idx="934">
                  <c:v>13.411199999999999</c:v>
                </c:pt>
                <c:pt idx="935">
                  <c:v>13.411199999999999</c:v>
                </c:pt>
                <c:pt idx="936">
                  <c:v>13.411199999999999</c:v>
                </c:pt>
                <c:pt idx="937">
                  <c:v>13.411199999999999</c:v>
                </c:pt>
                <c:pt idx="938">
                  <c:v>13.411199999999999</c:v>
                </c:pt>
                <c:pt idx="939">
                  <c:v>13.411199999999999</c:v>
                </c:pt>
                <c:pt idx="940">
                  <c:v>13.411199999999999</c:v>
                </c:pt>
                <c:pt idx="941">
                  <c:v>13.411199999999999</c:v>
                </c:pt>
                <c:pt idx="942">
                  <c:v>13.411199999999999</c:v>
                </c:pt>
                <c:pt idx="943">
                  <c:v>13.411199999999999</c:v>
                </c:pt>
                <c:pt idx="944">
                  <c:v>13.411199999999999</c:v>
                </c:pt>
                <c:pt idx="945">
                  <c:v>13.411199999999999</c:v>
                </c:pt>
                <c:pt idx="946">
                  <c:v>13.411199999999999</c:v>
                </c:pt>
                <c:pt idx="947">
                  <c:v>13.411199999999999</c:v>
                </c:pt>
                <c:pt idx="948">
                  <c:v>13.411199999999999</c:v>
                </c:pt>
                <c:pt idx="949">
                  <c:v>13.411199999999999</c:v>
                </c:pt>
                <c:pt idx="950">
                  <c:v>13.411199999999999</c:v>
                </c:pt>
                <c:pt idx="951">
                  <c:v>13.411199999999999</c:v>
                </c:pt>
                <c:pt idx="952">
                  <c:v>13.411199999999999</c:v>
                </c:pt>
                <c:pt idx="953">
                  <c:v>13.411199999999999</c:v>
                </c:pt>
                <c:pt idx="954">
                  <c:v>13.411199999999999</c:v>
                </c:pt>
                <c:pt idx="955">
                  <c:v>13.411199999999999</c:v>
                </c:pt>
                <c:pt idx="956">
                  <c:v>13.411199999999999</c:v>
                </c:pt>
                <c:pt idx="957">
                  <c:v>13.411199999999999</c:v>
                </c:pt>
                <c:pt idx="958">
                  <c:v>13.411199999999999</c:v>
                </c:pt>
                <c:pt idx="959">
                  <c:v>13.411199999999999</c:v>
                </c:pt>
                <c:pt idx="960">
                  <c:v>13.411199999999999</c:v>
                </c:pt>
                <c:pt idx="961">
                  <c:v>13.411199999999999</c:v>
                </c:pt>
                <c:pt idx="962">
                  <c:v>13.411199999999999</c:v>
                </c:pt>
                <c:pt idx="963">
                  <c:v>13.411199999999999</c:v>
                </c:pt>
                <c:pt idx="964">
                  <c:v>13.411199999999999</c:v>
                </c:pt>
                <c:pt idx="965">
                  <c:v>13.411199999999999</c:v>
                </c:pt>
                <c:pt idx="966">
                  <c:v>13.411199999999999</c:v>
                </c:pt>
                <c:pt idx="967">
                  <c:v>13.411199999999999</c:v>
                </c:pt>
                <c:pt idx="968">
                  <c:v>13.411199999999999</c:v>
                </c:pt>
                <c:pt idx="969">
                  <c:v>13.411199999999999</c:v>
                </c:pt>
                <c:pt idx="970">
                  <c:v>13.411199999999999</c:v>
                </c:pt>
                <c:pt idx="971">
                  <c:v>13.411199999999999</c:v>
                </c:pt>
                <c:pt idx="972">
                  <c:v>13.411199999999999</c:v>
                </c:pt>
                <c:pt idx="973">
                  <c:v>13.411199999999999</c:v>
                </c:pt>
                <c:pt idx="974">
                  <c:v>13.411199999999999</c:v>
                </c:pt>
                <c:pt idx="975">
                  <c:v>13.411199999999999</c:v>
                </c:pt>
                <c:pt idx="976">
                  <c:v>13.411199999999999</c:v>
                </c:pt>
                <c:pt idx="977">
                  <c:v>13.411199999999999</c:v>
                </c:pt>
                <c:pt idx="978">
                  <c:v>13.411199999999999</c:v>
                </c:pt>
                <c:pt idx="979">
                  <c:v>13.411199999999999</c:v>
                </c:pt>
                <c:pt idx="980">
                  <c:v>13.411199999999999</c:v>
                </c:pt>
                <c:pt idx="981">
                  <c:v>13.411199999999999</c:v>
                </c:pt>
                <c:pt idx="982">
                  <c:v>13.411199999999999</c:v>
                </c:pt>
                <c:pt idx="983">
                  <c:v>13.411199999999999</c:v>
                </c:pt>
                <c:pt idx="984">
                  <c:v>13.411199999999999</c:v>
                </c:pt>
                <c:pt idx="985">
                  <c:v>13.411199999999999</c:v>
                </c:pt>
                <c:pt idx="986">
                  <c:v>13.411199999999999</c:v>
                </c:pt>
                <c:pt idx="987">
                  <c:v>13.411199999999999</c:v>
                </c:pt>
                <c:pt idx="988">
                  <c:v>13.411199999999999</c:v>
                </c:pt>
                <c:pt idx="989">
                  <c:v>13.411199999999999</c:v>
                </c:pt>
                <c:pt idx="990">
                  <c:v>13.411199999999999</c:v>
                </c:pt>
                <c:pt idx="991">
                  <c:v>13.411199999999999</c:v>
                </c:pt>
                <c:pt idx="992">
                  <c:v>13.411199999999999</c:v>
                </c:pt>
                <c:pt idx="993">
                  <c:v>13.411199999999999</c:v>
                </c:pt>
                <c:pt idx="994">
                  <c:v>13.411199999999999</c:v>
                </c:pt>
                <c:pt idx="995">
                  <c:v>13.411199999999999</c:v>
                </c:pt>
                <c:pt idx="996">
                  <c:v>13.411199999999999</c:v>
                </c:pt>
                <c:pt idx="997">
                  <c:v>13.411199999999999</c:v>
                </c:pt>
                <c:pt idx="998">
                  <c:v>13.411199999999999</c:v>
                </c:pt>
                <c:pt idx="999">
                  <c:v>13.411199999999999</c:v>
                </c:pt>
                <c:pt idx="1000">
                  <c:v>13.411199999999999</c:v>
                </c:pt>
                <c:pt idx="1001">
                  <c:v>13.411199999999999</c:v>
                </c:pt>
                <c:pt idx="1002">
                  <c:v>13.411199999999999</c:v>
                </c:pt>
                <c:pt idx="1003">
                  <c:v>13.411199999999999</c:v>
                </c:pt>
                <c:pt idx="1004">
                  <c:v>13.411199999999999</c:v>
                </c:pt>
                <c:pt idx="1005">
                  <c:v>13.411199999999999</c:v>
                </c:pt>
                <c:pt idx="1006">
                  <c:v>13.411199999999999</c:v>
                </c:pt>
                <c:pt idx="1007">
                  <c:v>13.411199999999999</c:v>
                </c:pt>
                <c:pt idx="1008">
                  <c:v>13.411199999999999</c:v>
                </c:pt>
                <c:pt idx="1009">
                  <c:v>13.411199999999999</c:v>
                </c:pt>
                <c:pt idx="1010">
                  <c:v>13.411199999999999</c:v>
                </c:pt>
                <c:pt idx="1011">
                  <c:v>13.411199999999999</c:v>
                </c:pt>
                <c:pt idx="1012">
                  <c:v>13.411199999999999</c:v>
                </c:pt>
                <c:pt idx="1013">
                  <c:v>13.411199999999999</c:v>
                </c:pt>
                <c:pt idx="1014">
                  <c:v>13.411199999999999</c:v>
                </c:pt>
                <c:pt idx="1015">
                  <c:v>13.411199999999999</c:v>
                </c:pt>
                <c:pt idx="1016">
                  <c:v>13.411199999999999</c:v>
                </c:pt>
                <c:pt idx="1017">
                  <c:v>13.411199999999999</c:v>
                </c:pt>
                <c:pt idx="1018">
                  <c:v>13.411199999999999</c:v>
                </c:pt>
                <c:pt idx="1019">
                  <c:v>13.411199999999999</c:v>
                </c:pt>
                <c:pt idx="1020">
                  <c:v>13.411199999999999</c:v>
                </c:pt>
                <c:pt idx="1021">
                  <c:v>13.411199999999999</c:v>
                </c:pt>
                <c:pt idx="1022">
                  <c:v>13.411199999999999</c:v>
                </c:pt>
                <c:pt idx="1023">
                  <c:v>13.411199999999999</c:v>
                </c:pt>
                <c:pt idx="1024">
                  <c:v>13.411199999999999</c:v>
                </c:pt>
                <c:pt idx="1025">
                  <c:v>13.411199999999999</c:v>
                </c:pt>
                <c:pt idx="1026">
                  <c:v>13.411199999999999</c:v>
                </c:pt>
                <c:pt idx="1027">
                  <c:v>13.411199999999999</c:v>
                </c:pt>
                <c:pt idx="1028">
                  <c:v>13.411199999999999</c:v>
                </c:pt>
                <c:pt idx="1029">
                  <c:v>13.411199999999999</c:v>
                </c:pt>
                <c:pt idx="1030">
                  <c:v>13.411199999999999</c:v>
                </c:pt>
                <c:pt idx="1031">
                  <c:v>13.411199999999999</c:v>
                </c:pt>
                <c:pt idx="1032">
                  <c:v>13.411199999999999</c:v>
                </c:pt>
                <c:pt idx="1033">
                  <c:v>13.411199999999999</c:v>
                </c:pt>
                <c:pt idx="1034">
                  <c:v>13.411199999999999</c:v>
                </c:pt>
                <c:pt idx="1035">
                  <c:v>13.411199999999999</c:v>
                </c:pt>
                <c:pt idx="1036">
                  <c:v>13.411199999999999</c:v>
                </c:pt>
                <c:pt idx="1037">
                  <c:v>13.411199999999999</c:v>
                </c:pt>
                <c:pt idx="1038">
                  <c:v>13.411199999999999</c:v>
                </c:pt>
                <c:pt idx="1039">
                  <c:v>13.411199999999999</c:v>
                </c:pt>
                <c:pt idx="1040">
                  <c:v>13.411199999999999</c:v>
                </c:pt>
                <c:pt idx="1041">
                  <c:v>13.411199999999999</c:v>
                </c:pt>
                <c:pt idx="1042">
                  <c:v>13.411199999999999</c:v>
                </c:pt>
                <c:pt idx="1043">
                  <c:v>13.411199999999999</c:v>
                </c:pt>
                <c:pt idx="1044">
                  <c:v>13.411199999999999</c:v>
                </c:pt>
                <c:pt idx="1045">
                  <c:v>13.411199999999999</c:v>
                </c:pt>
                <c:pt idx="1046">
                  <c:v>13.411199999999999</c:v>
                </c:pt>
                <c:pt idx="1047">
                  <c:v>13.411199999999999</c:v>
                </c:pt>
                <c:pt idx="1048">
                  <c:v>13.411199999999999</c:v>
                </c:pt>
                <c:pt idx="1049">
                  <c:v>13.411199999999999</c:v>
                </c:pt>
                <c:pt idx="1050">
                  <c:v>13.411199999999999</c:v>
                </c:pt>
                <c:pt idx="1051">
                  <c:v>13.411199999999999</c:v>
                </c:pt>
                <c:pt idx="1052">
                  <c:v>13.27978714369341</c:v>
                </c:pt>
                <c:pt idx="1053">
                  <c:v>13.147060801700492</c:v>
                </c:pt>
                <c:pt idx="1054">
                  <c:v>13.012980783256939</c:v>
                </c:pt>
                <c:pt idx="1055">
                  <c:v>12.877504805171659</c:v>
                </c:pt>
                <c:pt idx="1056">
                  <c:v>12.740588336062977</c:v>
                </c:pt>
                <c:pt idx="1057">
                  <c:v>12.602184425361692</c:v>
                </c:pt>
                <c:pt idx="1058">
                  <c:v>12.462243515219624</c:v>
                </c:pt>
                <c:pt idx="1059">
                  <c:v>12.320713233187369</c:v>
                </c:pt>
                <c:pt idx="1060">
                  <c:v>12.177538163202083</c:v>
                </c:pt>
                <c:pt idx="1061">
                  <c:v>12.032659592045642</c:v>
                </c:pt>
                <c:pt idx="1062">
                  <c:v>11.88601522798338</c:v>
                </c:pt>
                <c:pt idx="1063">
                  <c:v>11.73753888775912</c:v>
                </c:pt>
                <c:pt idx="1064">
                  <c:v>11.587160147484905</c:v>
                </c:pt>
                <c:pt idx="1065">
                  <c:v>11.434803952200808</c:v>
                </c:pt>
                <c:pt idx="1066">
                  <c:v>11.280390177962463</c:v>
                </c:pt>
                <c:pt idx="1067">
                  <c:v>11.123833139205065</c:v>
                </c:pt>
                <c:pt idx="1068">
                  <c:v>10.965041032786042</c:v>
                </c:pt>
                <c:pt idx="1069">
                  <c:v>10.803915308465092</c:v>
                </c:pt>
                <c:pt idx="1070">
                  <c:v>10.64034995356314</c:v>
                </c:pt>
                <c:pt idx="1071">
                  <c:v>10.64034995356314</c:v>
                </c:pt>
                <c:pt idx="1072">
                  <c:v>10.64034995356314</c:v>
                </c:pt>
                <c:pt idx="1073">
                  <c:v>10.64034995356314</c:v>
                </c:pt>
                <c:pt idx="1074">
                  <c:v>10.64034995356314</c:v>
                </c:pt>
                <c:pt idx="1075">
                  <c:v>10.64034995356314</c:v>
                </c:pt>
                <c:pt idx="1076">
                  <c:v>10.64034995356314</c:v>
                </c:pt>
                <c:pt idx="1077">
                  <c:v>10.64034995356314</c:v>
                </c:pt>
                <c:pt idx="1078">
                  <c:v>10.64034995356314</c:v>
                </c:pt>
                <c:pt idx="1079">
                  <c:v>10.64034995356314</c:v>
                </c:pt>
                <c:pt idx="1080">
                  <c:v>10.64034995356314</c:v>
                </c:pt>
                <c:pt idx="1081">
                  <c:v>10.64034995356314</c:v>
                </c:pt>
                <c:pt idx="1082">
                  <c:v>10.64034995356314</c:v>
                </c:pt>
                <c:pt idx="1083">
                  <c:v>10.64034995356314</c:v>
                </c:pt>
                <c:pt idx="1084">
                  <c:v>10.64034995356314</c:v>
                </c:pt>
                <c:pt idx="1085">
                  <c:v>10.64034995356314</c:v>
                </c:pt>
                <c:pt idx="1086">
                  <c:v>10.64034995356314</c:v>
                </c:pt>
                <c:pt idx="1087">
                  <c:v>10.64034995356314</c:v>
                </c:pt>
                <c:pt idx="1088">
                  <c:v>10.64034995356314</c:v>
                </c:pt>
                <c:pt idx="1089">
                  <c:v>10.64034995356314</c:v>
                </c:pt>
                <c:pt idx="1090">
                  <c:v>10.64034995356314</c:v>
                </c:pt>
                <c:pt idx="1091">
                  <c:v>10.64034995356314</c:v>
                </c:pt>
                <c:pt idx="1092">
                  <c:v>10.64034995356314</c:v>
                </c:pt>
                <c:pt idx="1093">
                  <c:v>10.64034995356314</c:v>
                </c:pt>
                <c:pt idx="1094">
                  <c:v>10.64034995356314</c:v>
                </c:pt>
                <c:pt idx="1095">
                  <c:v>10.64034995356314</c:v>
                </c:pt>
                <c:pt idx="1096">
                  <c:v>10.64034995356314</c:v>
                </c:pt>
                <c:pt idx="1097">
                  <c:v>10.64034995356314</c:v>
                </c:pt>
                <c:pt idx="1098">
                  <c:v>10.64034995356314</c:v>
                </c:pt>
                <c:pt idx="1099">
                  <c:v>10.64034995356314</c:v>
                </c:pt>
                <c:pt idx="1100">
                  <c:v>10.64034995356314</c:v>
                </c:pt>
                <c:pt idx="1101">
                  <c:v>10.64034995356314</c:v>
                </c:pt>
                <c:pt idx="1102">
                  <c:v>10.64034995356314</c:v>
                </c:pt>
                <c:pt idx="1103">
                  <c:v>10.64034995356314</c:v>
                </c:pt>
                <c:pt idx="1104">
                  <c:v>10.64034995356314</c:v>
                </c:pt>
                <c:pt idx="1105">
                  <c:v>10.64034995356314</c:v>
                </c:pt>
                <c:pt idx="1106">
                  <c:v>10.64034995356314</c:v>
                </c:pt>
                <c:pt idx="1107">
                  <c:v>10.64034995356314</c:v>
                </c:pt>
                <c:pt idx="1108">
                  <c:v>10.64034995356314</c:v>
                </c:pt>
                <c:pt idx="1109">
                  <c:v>10.64034995356314</c:v>
                </c:pt>
                <c:pt idx="1110">
                  <c:v>10.64034995356314</c:v>
                </c:pt>
                <c:pt idx="1111">
                  <c:v>10.64034995356314</c:v>
                </c:pt>
                <c:pt idx="1112">
                  <c:v>10.64034995356314</c:v>
                </c:pt>
                <c:pt idx="1113">
                  <c:v>10.64034995356314</c:v>
                </c:pt>
                <c:pt idx="1114">
                  <c:v>10.64034995356314</c:v>
                </c:pt>
                <c:pt idx="1115">
                  <c:v>10.64034995356314</c:v>
                </c:pt>
                <c:pt idx="1116">
                  <c:v>10.64034995356314</c:v>
                </c:pt>
                <c:pt idx="1117">
                  <c:v>10.64034995356314</c:v>
                </c:pt>
                <c:pt idx="1118">
                  <c:v>10.64034995356314</c:v>
                </c:pt>
                <c:pt idx="1119">
                  <c:v>10.64034995356314</c:v>
                </c:pt>
                <c:pt idx="1120">
                  <c:v>10.64034995356314</c:v>
                </c:pt>
                <c:pt idx="1121">
                  <c:v>10.64034995356314</c:v>
                </c:pt>
                <c:pt idx="1122">
                  <c:v>10.64034995356314</c:v>
                </c:pt>
                <c:pt idx="1123">
                  <c:v>10.64034995356314</c:v>
                </c:pt>
                <c:pt idx="1124">
                  <c:v>10.64034995356314</c:v>
                </c:pt>
                <c:pt idx="1125">
                  <c:v>10.64034995356314</c:v>
                </c:pt>
                <c:pt idx="1126">
                  <c:v>10.64034995356314</c:v>
                </c:pt>
                <c:pt idx="1127">
                  <c:v>10.64034995356314</c:v>
                </c:pt>
                <c:pt idx="1128">
                  <c:v>10.64034995356314</c:v>
                </c:pt>
                <c:pt idx="1129">
                  <c:v>10.64034995356314</c:v>
                </c:pt>
                <c:pt idx="1130">
                  <c:v>10.64034995356314</c:v>
                </c:pt>
                <c:pt idx="1131">
                  <c:v>10.64034995356314</c:v>
                </c:pt>
                <c:pt idx="1132">
                  <c:v>10.64034995356314</c:v>
                </c:pt>
                <c:pt idx="1133">
                  <c:v>10.64034995356314</c:v>
                </c:pt>
                <c:pt idx="1134">
                  <c:v>10.64034995356314</c:v>
                </c:pt>
                <c:pt idx="1135">
                  <c:v>10.64034995356314</c:v>
                </c:pt>
                <c:pt idx="1136">
                  <c:v>10.64034995356314</c:v>
                </c:pt>
                <c:pt idx="1137">
                  <c:v>10.64034995356314</c:v>
                </c:pt>
                <c:pt idx="1138">
                  <c:v>10.64034995356314</c:v>
                </c:pt>
                <c:pt idx="1139">
                  <c:v>10.64034995356314</c:v>
                </c:pt>
                <c:pt idx="1140">
                  <c:v>10.64034995356314</c:v>
                </c:pt>
                <c:pt idx="1141">
                  <c:v>10.64034995356314</c:v>
                </c:pt>
                <c:pt idx="1142">
                  <c:v>10.64034995356314</c:v>
                </c:pt>
                <c:pt idx="1143">
                  <c:v>10.64034995356314</c:v>
                </c:pt>
                <c:pt idx="1144">
                  <c:v>10.64034995356314</c:v>
                </c:pt>
                <c:pt idx="1145">
                  <c:v>10.64034995356314</c:v>
                </c:pt>
                <c:pt idx="1146">
                  <c:v>10.64034995356314</c:v>
                </c:pt>
                <c:pt idx="1147">
                  <c:v>10.64034995356314</c:v>
                </c:pt>
                <c:pt idx="1148">
                  <c:v>10.64034995356314</c:v>
                </c:pt>
                <c:pt idx="1149">
                  <c:v>10.64034995356314</c:v>
                </c:pt>
                <c:pt idx="1150">
                  <c:v>10.64034995356314</c:v>
                </c:pt>
                <c:pt idx="1151">
                  <c:v>10.64034995356314</c:v>
                </c:pt>
                <c:pt idx="1152">
                  <c:v>10.64034995356314</c:v>
                </c:pt>
                <c:pt idx="1153">
                  <c:v>10.64034995356314</c:v>
                </c:pt>
                <c:pt idx="1154">
                  <c:v>10.64034995356314</c:v>
                </c:pt>
                <c:pt idx="1155">
                  <c:v>10.64034995356314</c:v>
                </c:pt>
                <c:pt idx="1156">
                  <c:v>10.64034995356314</c:v>
                </c:pt>
                <c:pt idx="1157">
                  <c:v>10.64034995356314</c:v>
                </c:pt>
                <c:pt idx="1158">
                  <c:v>10.64034995356314</c:v>
                </c:pt>
                <c:pt idx="1159">
                  <c:v>10.64034995356314</c:v>
                </c:pt>
                <c:pt idx="1160">
                  <c:v>10.64034995356314</c:v>
                </c:pt>
                <c:pt idx="1161">
                  <c:v>10.64034995356314</c:v>
                </c:pt>
                <c:pt idx="1162">
                  <c:v>10.64034995356314</c:v>
                </c:pt>
                <c:pt idx="1163">
                  <c:v>10.64034995356314</c:v>
                </c:pt>
                <c:pt idx="1164">
                  <c:v>10.64034995356314</c:v>
                </c:pt>
                <c:pt idx="1165">
                  <c:v>10.64034995356314</c:v>
                </c:pt>
                <c:pt idx="1166">
                  <c:v>10.64034995356314</c:v>
                </c:pt>
                <c:pt idx="1167">
                  <c:v>10.64034995356314</c:v>
                </c:pt>
                <c:pt idx="1168">
                  <c:v>10.64034995356314</c:v>
                </c:pt>
                <c:pt idx="1169">
                  <c:v>10.64034995356314</c:v>
                </c:pt>
                <c:pt idx="1170">
                  <c:v>10.64034995356314</c:v>
                </c:pt>
                <c:pt idx="1171">
                  <c:v>10.64034995356314</c:v>
                </c:pt>
                <c:pt idx="1172">
                  <c:v>10.64034995356314</c:v>
                </c:pt>
                <c:pt idx="1173">
                  <c:v>10.64034995356314</c:v>
                </c:pt>
                <c:pt idx="1174">
                  <c:v>10.64034995356314</c:v>
                </c:pt>
                <c:pt idx="1175">
                  <c:v>10.64034995356314</c:v>
                </c:pt>
                <c:pt idx="1176">
                  <c:v>10.64034995356314</c:v>
                </c:pt>
                <c:pt idx="1177">
                  <c:v>10.64034995356314</c:v>
                </c:pt>
                <c:pt idx="1178">
                  <c:v>10.64034995356314</c:v>
                </c:pt>
                <c:pt idx="1179">
                  <c:v>10.64034995356314</c:v>
                </c:pt>
                <c:pt idx="1180">
                  <c:v>10.64034995356314</c:v>
                </c:pt>
                <c:pt idx="1181">
                  <c:v>10.64034995356314</c:v>
                </c:pt>
                <c:pt idx="1182">
                  <c:v>10.64034995356314</c:v>
                </c:pt>
                <c:pt idx="1183">
                  <c:v>10.64034995356314</c:v>
                </c:pt>
                <c:pt idx="1184">
                  <c:v>10.64034995356314</c:v>
                </c:pt>
                <c:pt idx="1185">
                  <c:v>10.64034995356314</c:v>
                </c:pt>
                <c:pt idx="1186">
                  <c:v>10.64034995356314</c:v>
                </c:pt>
                <c:pt idx="1187">
                  <c:v>10.64034995356314</c:v>
                </c:pt>
                <c:pt idx="1188">
                  <c:v>10.64034995356314</c:v>
                </c:pt>
                <c:pt idx="1189">
                  <c:v>10.64034995356314</c:v>
                </c:pt>
                <c:pt idx="1190">
                  <c:v>10.64034995356314</c:v>
                </c:pt>
                <c:pt idx="1191">
                  <c:v>10.64034995356314</c:v>
                </c:pt>
                <c:pt idx="1192">
                  <c:v>10.64034995356314</c:v>
                </c:pt>
                <c:pt idx="1193">
                  <c:v>10.64034995356314</c:v>
                </c:pt>
                <c:pt idx="1194">
                  <c:v>10.64034995356314</c:v>
                </c:pt>
                <c:pt idx="1195">
                  <c:v>10.64034995356314</c:v>
                </c:pt>
                <c:pt idx="1196">
                  <c:v>10.64034995356314</c:v>
                </c:pt>
                <c:pt idx="1197">
                  <c:v>10.64034995356314</c:v>
                </c:pt>
                <c:pt idx="1198">
                  <c:v>10.64034995356314</c:v>
                </c:pt>
                <c:pt idx="1199">
                  <c:v>10.64034995356314</c:v>
                </c:pt>
                <c:pt idx="1200">
                  <c:v>10.64034995356314</c:v>
                </c:pt>
                <c:pt idx="1201">
                  <c:v>10.64034995356314</c:v>
                </c:pt>
                <c:pt idx="1202">
                  <c:v>10.64034995356314</c:v>
                </c:pt>
                <c:pt idx="1203">
                  <c:v>10.64034995356314</c:v>
                </c:pt>
                <c:pt idx="1204">
                  <c:v>10.64034995356314</c:v>
                </c:pt>
                <c:pt idx="1205">
                  <c:v>10.64034995356314</c:v>
                </c:pt>
                <c:pt idx="1206">
                  <c:v>10.64034995356314</c:v>
                </c:pt>
                <c:pt idx="1207">
                  <c:v>10.64034995356314</c:v>
                </c:pt>
                <c:pt idx="1208">
                  <c:v>10.64034995356314</c:v>
                </c:pt>
                <c:pt idx="1209">
                  <c:v>10.64034995356314</c:v>
                </c:pt>
                <c:pt idx="1210">
                  <c:v>10.64034995356314</c:v>
                </c:pt>
                <c:pt idx="1211">
                  <c:v>10.64034995356314</c:v>
                </c:pt>
                <c:pt idx="1212">
                  <c:v>10.64034995356314</c:v>
                </c:pt>
                <c:pt idx="1213">
                  <c:v>10.64034995356314</c:v>
                </c:pt>
                <c:pt idx="1214">
                  <c:v>10.64034995356314</c:v>
                </c:pt>
                <c:pt idx="1215">
                  <c:v>10.64034995356314</c:v>
                </c:pt>
                <c:pt idx="1216">
                  <c:v>10.64034995356314</c:v>
                </c:pt>
                <c:pt idx="1217">
                  <c:v>10.64034995356314</c:v>
                </c:pt>
                <c:pt idx="1218">
                  <c:v>10.64034995356314</c:v>
                </c:pt>
                <c:pt idx="1219">
                  <c:v>10.64034995356314</c:v>
                </c:pt>
                <c:pt idx="1220">
                  <c:v>10.64034995356314</c:v>
                </c:pt>
                <c:pt idx="1221">
                  <c:v>10.64034995356314</c:v>
                </c:pt>
                <c:pt idx="1222">
                  <c:v>10.64034995356314</c:v>
                </c:pt>
                <c:pt idx="1223">
                  <c:v>10.64034995356314</c:v>
                </c:pt>
                <c:pt idx="1224">
                  <c:v>10.64034995356314</c:v>
                </c:pt>
                <c:pt idx="1225">
                  <c:v>10.64034995356314</c:v>
                </c:pt>
                <c:pt idx="1226">
                  <c:v>10.64034995356314</c:v>
                </c:pt>
                <c:pt idx="1227">
                  <c:v>10.64034995356314</c:v>
                </c:pt>
                <c:pt idx="1228">
                  <c:v>10.64034995356314</c:v>
                </c:pt>
                <c:pt idx="1229">
                  <c:v>10.64034995356314</c:v>
                </c:pt>
                <c:pt idx="1230">
                  <c:v>10.64034995356314</c:v>
                </c:pt>
                <c:pt idx="1231">
                  <c:v>10.64034995356314</c:v>
                </c:pt>
                <c:pt idx="1232">
                  <c:v>10.64034995356314</c:v>
                </c:pt>
                <c:pt idx="1233">
                  <c:v>10.64034995356314</c:v>
                </c:pt>
                <c:pt idx="1234">
                  <c:v>10.64034995356314</c:v>
                </c:pt>
                <c:pt idx="1235">
                  <c:v>10.64034995356314</c:v>
                </c:pt>
                <c:pt idx="1236">
                  <c:v>10.64034995356314</c:v>
                </c:pt>
                <c:pt idx="1237">
                  <c:v>10.64034995356314</c:v>
                </c:pt>
                <c:pt idx="1238">
                  <c:v>10.64034995356314</c:v>
                </c:pt>
                <c:pt idx="1239">
                  <c:v>10.64034995356314</c:v>
                </c:pt>
                <c:pt idx="1240">
                  <c:v>10.64034995356314</c:v>
                </c:pt>
                <c:pt idx="1241">
                  <c:v>10.679163181801989</c:v>
                </c:pt>
                <c:pt idx="1242">
                  <c:v>10.717764451604319</c:v>
                </c:pt>
                <c:pt idx="1243">
                  <c:v>10.756156176573636</c:v>
                </c:pt>
                <c:pt idx="1244">
                  <c:v>10.794340723435898</c:v>
                </c:pt>
                <c:pt idx="1245">
                  <c:v>10.832320413325965</c:v>
                </c:pt>
                <c:pt idx="1246">
                  <c:v>10.870097523028779</c:v>
                </c:pt>
                <c:pt idx="1247">
                  <c:v>10.907674286177189</c:v>
                </c:pt>
                <c:pt idx="1248">
                  <c:v>10.945052894408283</c:v>
                </c:pt>
                <c:pt idx="1249">
                  <c:v>10.982235498479954</c:v>
                </c:pt>
                <c:pt idx="1250">
                  <c:v>11.019224209349378</c:v>
                </c:pt>
                <c:pt idx="1251">
                  <c:v>11.056021099214981</c:v>
                </c:pt>
                <c:pt idx="1252">
                  <c:v>11.092628202523384</c:v>
                </c:pt>
                <c:pt idx="1253">
                  <c:v>11.129047516942785</c:v>
                </c:pt>
                <c:pt idx="1254">
                  <c:v>11.1652810043041</c:v>
                </c:pt>
                <c:pt idx="1255">
                  <c:v>11.201330591511203</c:v>
                </c:pt>
                <c:pt idx="1256">
                  <c:v>11.23719817142147</c:v>
                </c:pt>
                <c:pt idx="1257">
                  <c:v>11.272885603697816</c:v>
                </c:pt>
                <c:pt idx="1258">
                  <c:v>11.308394715633346</c:v>
                </c:pt>
                <c:pt idx="1259">
                  <c:v>11.343727302949699</c:v>
                </c:pt>
                <c:pt idx="1260">
                  <c:v>11.378885130570081</c:v>
                </c:pt>
                <c:pt idx="1261">
                  <c:v>11.413869933368002</c:v>
                </c:pt>
                <c:pt idx="1262">
                  <c:v>11.448683416892607</c:v>
                </c:pt>
                <c:pt idx="1263">
                  <c:v>11.483327258071521</c:v>
                </c:pt>
                <c:pt idx="1264">
                  <c:v>11.517803105892041</c:v>
                </c:pt>
                <c:pt idx="1265">
                  <c:v>11.552112582061485</c:v>
                </c:pt>
                <c:pt idx="1266">
                  <c:v>11.586257281647486</c:v>
                </c:pt>
                <c:pt idx="1267">
                  <c:v>11.62023877369897</c:v>
                </c:pt>
                <c:pt idx="1268">
                  <c:v>11.654058601848517</c:v>
                </c:pt>
                <c:pt idx="1269">
                  <c:v>11.687718284896784</c:v>
                </c:pt>
                <c:pt idx="1270">
                  <c:v>11.721219317379662</c:v>
                </c:pt>
                <c:pt idx="1271">
                  <c:v>11.754563170118765</c:v>
                </c:pt>
                <c:pt idx="1272">
                  <c:v>11.787751290755857</c:v>
                </c:pt>
                <c:pt idx="1273">
                  <c:v>11.820785104271787</c:v>
                </c:pt>
                <c:pt idx="1274">
                  <c:v>11.853666013490477</c:v>
                </c:pt>
                <c:pt idx="1275">
                  <c:v>11.886395399568492</c:v>
                </c:pt>
                <c:pt idx="1276">
                  <c:v>11.918974622470685</c:v>
                </c:pt>
                <c:pt idx="1277">
                  <c:v>11.951405021432413</c:v>
                </c:pt>
                <c:pt idx="1278">
                  <c:v>11.983687915408765</c:v>
                </c:pt>
                <c:pt idx="1279">
                  <c:v>12.015824603511286</c:v>
                </c:pt>
                <c:pt idx="1280">
                  <c:v>12.047816365432558</c:v>
                </c:pt>
                <c:pt idx="1281">
                  <c:v>12.079664461859123</c:v>
                </c:pt>
                <c:pt idx="1282">
                  <c:v>12.111370134873072</c:v>
                </c:pt>
                <c:pt idx="1283">
                  <c:v>12.142934608342728</c:v>
                </c:pt>
                <c:pt idx="1284">
                  <c:v>12.174359088302751</c:v>
                </c:pt>
                <c:pt idx="1285">
                  <c:v>12.205644763324033</c:v>
                </c:pt>
                <c:pt idx="1286">
                  <c:v>12.236792804873714</c:v>
                </c:pt>
                <c:pt idx="1287">
                  <c:v>12.267804367665633</c:v>
                </c:pt>
                <c:pt idx="1288">
                  <c:v>12.298680590001528</c:v>
                </c:pt>
                <c:pt idx="1289">
                  <c:v>12.329422594103288</c:v>
                </c:pt>
                <c:pt idx="1290">
                  <c:v>12.36003148643654</c:v>
                </c:pt>
                <c:pt idx="1291">
                  <c:v>12.390508358025832</c:v>
                </c:pt>
                <c:pt idx="1292">
                  <c:v>12.420854284761701</c:v>
                </c:pt>
                <c:pt idx="1293">
                  <c:v>12.451070327699874</c:v>
                </c:pt>
                <c:pt idx="1294">
                  <c:v>12.481157533352837</c:v>
                </c:pt>
                <c:pt idx="1295">
                  <c:v>12.497699316730493</c:v>
                </c:pt>
                <c:pt idx="1296">
                  <c:v>12.50077842312691</c:v>
                </c:pt>
                <c:pt idx="1297">
                  <c:v>12.490437798900849</c:v>
                </c:pt>
                <c:pt idx="1298">
                  <c:v>12.466681094474348</c:v>
                </c:pt>
                <c:pt idx="1299">
                  <c:v>12.429472529217389</c:v>
                </c:pt>
                <c:pt idx="1300">
                  <c:v>12.378736111811934</c:v>
                </c:pt>
                <c:pt idx="1301">
                  <c:v>12.314354185387646</c:v>
                </c:pt>
                <c:pt idx="1302">
                  <c:v>12.236165240284063</c:v>
                </c:pt>
                <c:pt idx="1303">
                  <c:v>12.157619468278057</c:v>
                </c:pt>
                <c:pt idx="1304">
                  <c:v>12.078709636364382</c:v>
                </c:pt>
                <c:pt idx="1305">
                  <c:v>11.9994282890812</c:v>
                </c:pt>
                <c:pt idx="1306">
                  <c:v>11.919767738844639</c:v>
                </c:pt>
                <c:pt idx="1307">
                  <c:v>11.839720055738168</c:v>
                </c:pt>
                <c:pt idx="1308">
                  <c:v>11.75927705671878</c:v>
                </c:pt>
                <c:pt idx="1309">
                  <c:v>11.678430294198806</c:v>
                </c:pt>
                <c:pt idx="1310">
                  <c:v>11.597171043958692</c:v>
                </c:pt>
                <c:pt idx="1311">
                  <c:v>11.515490292342241</c:v>
                </c:pt>
                <c:pt idx="1312">
                  <c:v>11.433378722681667</c:v>
                </c:pt>
                <c:pt idx="1313">
                  <c:v>11.365473938682824</c:v>
                </c:pt>
                <c:pt idx="1314">
                  <c:v>11.312035513307983</c:v>
                </c:pt>
                <c:pt idx="1315">
                  <c:v>11.273268446543515</c:v>
                </c:pt>
                <c:pt idx="1316">
                  <c:v>11.249319219306914</c:v>
                </c:pt>
                <c:pt idx="1317">
                  <c:v>11.240272868066732</c:v>
                </c:pt>
                <c:pt idx="1318">
                  <c:v>11.246151212071323</c:v>
                </c:pt>
                <c:pt idx="1319">
                  <c:v>11.266912315507559</c:v>
                </c:pt>
                <c:pt idx="1320">
                  <c:v>11.302451210582731</c:v>
                </c:pt>
                <c:pt idx="1321">
                  <c:v>11.337813282016171</c:v>
                </c:pt>
                <c:pt idx="1322">
                  <c:v>11.373000299843941</c:v>
                </c:pt>
                <c:pt idx="1323">
                  <c:v>11.408014003928473</c:v>
                </c:pt>
                <c:pt idx="1324">
                  <c:v>11.457509090406868</c:v>
                </c:pt>
                <c:pt idx="1325">
                  <c:v>11.521267720294398</c:v>
                </c:pt>
                <c:pt idx="1326">
                  <c:v>11.599019383529384</c:v>
                </c:pt>
                <c:pt idx="1327">
                  <c:v>11.690445608926819</c:v>
                </c:pt>
                <c:pt idx="1328">
                  <c:v>11.795185285316842</c:v>
                </c:pt>
                <c:pt idx="1329">
                  <c:v>11.912840394585658</c:v>
                </c:pt>
                <c:pt idx="1330">
                  <c:v>12.042981958786211</c:v>
                </c:pt>
                <c:pt idx="1331">
                  <c:v>12.185156015786747</c:v>
                </c:pt>
                <c:pt idx="1332">
                  <c:v>12.325431775227305</c:v>
                </c:pt>
                <c:pt idx="1333">
                  <c:v>12.463873803702667</c:v>
                </c:pt>
                <c:pt idx="1334">
                  <c:v>12.600543009672741</c:v>
                </c:pt>
                <c:pt idx="1335">
                  <c:v>12.735496928624613</c:v>
                </c:pt>
                <c:pt idx="1336">
                  <c:v>12.868789980233361</c:v>
                </c:pt>
                <c:pt idx="1337">
                  <c:v>13.00047370081275</c:v>
                </c:pt>
                <c:pt idx="1338">
                  <c:v>13.130596953899191</c:v>
                </c:pt>
                <c:pt idx="1339">
                  <c:v>13.25920612143342</c:v>
                </c:pt>
                <c:pt idx="1340">
                  <c:v>13.38634527768254</c:v>
                </c:pt>
                <c:pt idx="1341">
                  <c:v>13.411199999999999</c:v>
                </c:pt>
                <c:pt idx="1342">
                  <c:v>13.411199999999999</c:v>
                </c:pt>
                <c:pt idx="1343">
                  <c:v>13.411199999999999</c:v>
                </c:pt>
                <c:pt idx="1344">
                  <c:v>13.411199999999999</c:v>
                </c:pt>
                <c:pt idx="1345">
                  <c:v>13.411199999999999</c:v>
                </c:pt>
                <c:pt idx="1346">
                  <c:v>13.411199999999999</c:v>
                </c:pt>
                <c:pt idx="1347">
                  <c:v>13.411199999999999</c:v>
                </c:pt>
                <c:pt idx="1348">
                  <c:v>13.411199999999999</c:v>
                </c:pt>
                <c:pt idx="1349">
                  <c:v>13.411199999999999</c:v>
                </c:pt>
                <c:pt idx="1350">
                  <c:v>13.411199999999999</c:v>
                </c:pt>
                <c:pt idx="1351">
                  <c:v>13.411199999999999</c:v>
                </c:pt>
                <c:pt idx="1352">
                  <c:v>13.411199999999999</c:v>
                </c:pt>
                <c:pt idx="1353">
                  <c:v>13.411199999999999</c:v>
                </c:pt>
                <c:pt idx="1354">
                  <c:v>13.411199999999999</c:v>
                </c:pt>
                <c:pt idx="1355">
                  <c:v>13.411199999999999</c:v>
                </c:pt>
                <c:pt idx="1356">
                  <c:v>13.411199999999999</c:v>
                </c:pt>
                <c:pt idx="1357">
                  <c:v>13.411199999999999</c:v>
                </c:pt>
                <c:pt idx="1358">
                  <c:v>13.411199999999999</c:v>
                </c:pt>
                <c:pt idx="1359">
                  <c:v>13.411199999999999</c:v>
                </c:pt>
                <c:pt idx="1360">
                  <c:v>13.411199999999999</c:v>
                </c:pt>
                <c:pt idx="1361">
                  <c:v>13.411199999999999</c:v>
                </c:pt>
                <c:pt idx="1362">
                  <c:v>13.411199999999999</c:v>
                </c:pt>
                <c:pt idx="1363">
                  <c:v>13.411199999999999</c:v>
                </c:pt>
                <c:pt idx="1364">
                  <c:v>13.411199999999999</c:v>
                </c:pt>
                <c:pt idx="1365">
                  <c:v>13.411199999999999</c:v>
                </c:pt>
                <c:pt idx="1366">
                  <c:v>13.411199999999999</c:v>
                </c:pt>
                <c:pt idx="1367">
                  <c:v>13.411199999999999</c:v>
                </c:pt>
                <c:pt idx="1368">
                  <c:v>13.411199999999999</c:v>
                </c:pt>
                <c:pt idx="1369">
                  <c:v>13.411199999999999</c:v>
                </c:pt>
                <c:pt idx="1370">
                  <c:v>13.411199999999999</c:v>
                </c:pt>
                <c:pt idx="1371">
                  <c:v>13.411199999999999</c:v>
                </c:pt>
                <c:pt idx="1372">
                  <c:v>13.411199999999999</c:v>
                </c:pt>
                <c:pt idx="1373">
                  <c:v>13.411199999999999</c:v>
                </c:pt>
                <c:pt idx="1374">
                  <c:v>13.411199999999999</c:v>
                </c:pt>
                <c:pt idx="1375">
                  <c:v>13.411199999999999</c:v>
                </c:pt>
                <c:pt idx="1376">
                  <c:v>13.411199999999999</c:v>
                </c:pt>
                <c:pt idx="1377">
                  <c:v>13.411199999999999</c:v>
                </c:pt>
                <c:pt idx="1378">
                  <c:v>13.411199999999999</c:v>
                </c:pt>
                <c:pt idx="1379">
                  <c:v>13.411199999999999</c:v>
                </c:pt>
                <c:pt idx="1380">
                  <c:v>13.411199999999999</c:v>
                </c:pt>
                <c:pt idx="1381">
                  <c:v>13.411199999999999</c:v>
                </c:pt>
                <c:pt idx="1382">
                  <c:v>13.411199999999999</c:v>
                </c:pt>
                <c:pt idx="1383">
                  <c:v>13.411199999999999</c:v>
                </c:pt>
                <c:pt idx="1384">
                  <c:v>13.411199999999999</c:v>
                </c:pt>
                <c:pt idx="1385">
                  <c:v>13.411199999999999</c:v>
                </c:pt>
                <c:pt idx="1386">
                  <c:v>13.411199999999999</c:v>
                </c:pt>
                <c:pt idx="1387">
                  <c:v>13.411199999999999</c:v>
                </c:pt>
                <c:pt idx="1388">
                  <c:v>13.411199999999999</c:v>
                </c:pt>
                <c:pt idx="1389">
                  <c:v>13.411199999999999</c:v>
                </c:pt>
                <c:pt idx="1390">
                  <c:v>13.27978714369341</c:v>
                </c:pt>
                <c:pt idx="1391">
                  <c:v>13.147060801700492</c:v>
                </c:pt>
                <c:pt idx="1392">
                  <c:v>13.012980783256939</c:v>
                </c:pt>
                <c:pt idx="1393">
                  <c:v>12.877504805171659</c:v>
                </c:pt>
                <c:pt idx="1394">
                  <c:v>12.740588336062977</c:v>
                </c:pt>
                <c:pt idx="1395">
                  <c:v>12.602184425361692</c:v>
                </c:pt>
                <c:pt idx="1396">
                  <c:v>12.462243515219624</c:v>
                </c:pt>
                <c:pt idx="1397">
                  <c:v>12.320713233187369</c:v>
                </c:pt>
                <c:pt idx="1398">
                  <c:v>12.177538163202083</c:v>
                </c:pt>
                <c:pt idx="1399">
                  <c:v>12.032659592045642</c:v>
                </c:pt>
                <c:pt idx="1400">
                  <c:v>11.88601522798338</c:v>
                </c:pt>
                <c:pt idx="1401">
                  <c:v>11.73753888775912</c:v>
                </c:pt>
                <c:pt idx="1402">
                  <c:v>11.587160147484905</c:v>
                </c:pt>
                <c:pt idx="1403">
                  <c:v>11.434803952200808</c:v>
                </c:pt>
                <c:pt idx="1404">
                  <c:v>11.280390177962463</c:v>
                </c:pt>
                <c:pt idx="1405">
                  <c:v>11.123833139205065</c:v>
                </c:pt>
                <c:pt idx="1406">
                  <c:v>10.965041032786042</c:v>
                </c:pt>
                <c:pt idx="1407">
                  <c:v>10.803915308465092</c:v>
                </c:pt>
                <c:pt idx="1408">
                  <c:v>10.64034995356314</c:v>
                </c:pt>
                <c:pt idx="1409">
                  <c:v>10.64034995356314</c:v>
                </c:pt>
                <c:pt idx="1410">
                  <c:v>10.64034995356314</c:v>
                </c:pt>
                <c:pt idx="1411">
                  <c:v>10.64034995356314</c:v>
                </c:pt>
                <c:pt idx="1412">
                  <c:v>10.64034995356314</c:v>
                </c:pt>
                <c:pt idx="1413">
                  <c:v>10.64034995356314</c:v>
                </c:pt>
                <c:pt idx="1414">
                  <c:v>10.64034995356314</c:v>
                </c:pt>
                <c:pt idx="1415">
                  <c:v>10.64034995356314</c:v>
                </c:pt>
                <c:pt idx="1416">
                  <c:v>10.64034995356314</c:v>
                </c:pt>
                <c:pt idx="1417">
                  <c:v>10.64034995356314</c:v>
                </c:pt>
                <c:pt idx="1418">
                  <c:v>10.64034995356314</c:v>
                </c:pt>
                <c:pt idx="1419">
                  <c:v>10.64034995356314</c:v>
                </c:pt>
                <c:pt idx="1420">
                  <c:v>10.64034995356314</c:v>
                </c:pt>
                <c:pt idx="1421">
                  <c:v>10.64034995356314</c:v>
                </c:pt>
                <c:pt idx="1422">
                  <c:v>10.64034995356314</c:v>
                </c:pt>
                <c:pt idx="1423">
                  <c:v>10.64034995356314</c:v>
                </c:pt>
                <c:pt idx="1424">
                  <c:v>10.64034995356314</c:v>
                </c:pt>
                <c:pt idx="1425">
                  <c:v>10.64034995356314</c:v>
                </c:pt>
                <c:pt idx="1426">
                  <c:v>10.64034995356314</c:v>
                </c:pt>
                <c:pt idx="1427">
                  <c:v>10.64034995356314</c:v>
                </c:pt>
                <c:pt idx="1428">
                  <c:v>10.64034995356314</c:v>
                </c:pt>
                <c:pt idx="1429">
                  <c:v>10.64034995356314</c:v>
                </c:pt>
                <c:pt idx="1430">
                  <c:v>10.64034995356314</c:v>
                </c:pt>
                <c:pt idx="1431">
                  <c:v>10.64034995356314</c:v>
                </c:pt>
                <c:pt idx="1432">
                  <c:v>10.64034995356314</c:v>
                </c:pt>
                <c:pt idx="1433">
                  <c:v>10.64034995356314</c:v>
                </c:pt>
                <c:pt idx="1434">
                  <c:v>10.64034995356314</c:v>
                </c:pt>
                <c:pt idx="1435">
                  <c:v>10.64034995356314</c:v>
                </c:pt>
                <c:pt idx="1436">
                  <c:v>10.64034995356314</c:v>
                </c:pt>
                <c:pt idx="1437">
                  <c:v>10.64034995356314</c:v>
                </c:pt>
                <c:pt idx="1438">
                  <c:v>10.64034995356314</c:v>
                </c:pt>
                <c:pt idx="1439">
                  <c:v>10.64034995356314</c:v>
                </c:pt>
                <c:pt idx="1440">
                  <c:v>10.64034995356314</c:v>
                </c:pt>
                <c:pt idx="1441">
                  <c:v>10.64034995356314</c:v>
                </c:pt>
                <c:pt idx="1442">
                  <c:v>10.64034995356314</c:v>
                </c:pt>
                <c:pt idx="1443">
                  <c:v>10.64034995356314</c:v>
                </c:pt>
                <c:pt idx="1444">
                  <c:v>10.64034995356314</c:v>
                </c:pt>
                <c:pt idx="1445">
                  <c:v>10.64034995356314</c:v>
                </c:pt>
                <c:pt idx="1446">
                  <c:v>10.64034995356314</c:v>
                </c:pt>
                <c:pt idx="1447">
                  <c:v>10.64034995356314</c:v>
                </c:pt>
                <c:pt idx="1448">
                  <c:v>10.64034995356314</c:v>
                </c:pt>
                <c:pt idx="1449">
                  <c:v>10.64034995356314</c:v>
                </c:pt>
                <c:pt idx="1450">
                  <c:v>10.64034995356314</c:v>
                </c:pt>
                <c:pt idx="1451">
                  <c:v>10.64034995356314</c:v>
                </c:pt>
                <c:pt idx="1452">
                  <c:v>10.64034995356314</c:v>
                </c:pt>
                <c:pt idx="1453">
                  <c:v>10.64034995356314</c:v>
                </c:pt>
                <c:pt idx="1454">
                  <c:v>10.64034995356314</c:v>
                </c:pt>
                <c:pt idx="1455">
                  <c:v>10.64034995356314</c:v>
                </c:pt>
                <c:pt idx="1456">
                  <c:v>10.64034995356314</c:v>
                </c:pt>
                <c:pt idx="1457">
                  <c:v>10.64034995356314</c:v>
                </c:pt>
                <c:pt idx="1458">
                  <c:v>10.64034995356314</c:v>
                </c:pt>
                <c:pt idx="1459">
                  <c:v>10.64034995356314</c:v>
                </c:pt>
                <c:pt idx="1460">
                  <c:v>10.64034995356314</c:v>
                </c:pt>
                <c:pt idx="1461">
                  <c:v>10.64034995356314</c:v>
                </c:pt>
                <c:pt idx="1462">
                  <c:v>10.64034995356314</c:v>
                </c:pt>
                <c:pt idx="1463">
                  <c:v>10.64034995356314</c:v>
                </c:pt>
                <c:pt idx="1464">
                  <c:v>10.64034995356314</c:v>
                </c:pt>
                <c:pt idx="1465">
                  <c:v>10.64034995356314</c:v>
                </c:pt>
                <c:pt idx="1466">
                  <c:v>10.64034995356314</c:v>
                </c:pt>
                <c:pt idx="1467">
                  <c:v>10.64034995356314</c:v>
                </c:pt>
                <c:pt idx="1468">
                  <c:v>10.64034995356314</c:v>
                </c:pt>
                <c:pt idx="1469">
                  <c:v>10.64034995356314</c:v>
                </c:pt>
                <c:pt idx="1470">
                  <c:v>10.64034995356314</c:v>
                </c:pt>
                <c:pt idx="1471">
                  <c:v>10.64034995356314</c:v>
                </c:pt>
                <c:pt idx="1472">
                  <c:v>10.64034995356314</c:v>
                </c:pt>
                <c:pt idx="1473">
                  <c:v>10.64034995356314</c:v>
                </c:pt>
                <c:pt idx="1474">
                  <c:v>10.64034995356314</c:v>
                </c:pt>
                <c:pt idx="1475">
                  <c:v>10.64034995356314</c:v>
                </c:pt>
                <c:pt idx="1476">
                  <c:v>10.64034995356314</c:v>
                </c:pt>
                <c:pt idx="1477">
                  <c:v>10.64034995356314</c:v>
                </c:pt>
                <c:pt idx="1478">
                  <c:v>10.64034995356314</c:v>
                </c:pt>
                <c:pt idx="1479">
                  <c:v>10.64034995356314</c:v>
                </c:pt>
                <c:pt idx="1480">
                  <c:v>10.64034995356314</c:v>
                </c:pt>
                <c:pt idx="1481">
                  <c:v>10.64034995356314</c:v>
                </c:pt>
                <c:pt idx="1482">
                  <c:v>10.64034995356314</c:v>
                </c:pt>
                <c:pt idx="1483">
                  <c:v>10.64034995356314</c:v>
                </c:pt>
                <c:pt idx="1484">
                  <c:v>10.64034995356314</c:v>
                </c:pt>
                <c:pt idx="1485">
                  <c:v>10.64034995356314</c:v>
                </c:pt>
                <c:pt idx="1486">
                  <c:v>10.64034995356314</c:v>
                </c:pt>
                <c:pt idx="1487">
                  <c:v>10.64034995356314</c:v>
                </c:pt>
                <c:pt idx="1488">
                  <c:v>10.64034995356314</c:v>
                </c:pt>
                <c:pt idx="1489">
                  <c:v>10.64034995356314</c:v>
                </c:pt>
                <c:pt idx="1490">
                  <c:v>10.64034995356314</c:v>
                </c:pt>
                <c:pt idx="1491">
                  <c:v>10.64034995356314</c:v>
                </c:pt>
                <c:pt idx="1492">
                  <c:v>10.64034995356314</c:v>
                </c:pt>
                <c:pt idx="1493">
                  <c:v>10.64034995356314</c:v>
                </c:pt>
                <c:pt idx="1494">
                  <c:v>10.64034995356314</c:v>
                </c:pt>
                <c:pt idx="1495">
                  <c:v>10.64034995356314</c:v>
                </c:pt>
                <c:pt idx="1496">
                  <c:v>10.64034995356314</c:v>
                </c:pt>
                <c:pt idx="1497">
                  <c:v>10.64034995356314</c:v>
                </c:pt>
                <c:pt idx="1498">
                  <c:v>10.64034995356314</c:v>
                </c:pt>
                <c:pt idx="1499">
                  <c:v>10.64034995356314</c:v>
                </c:pt>
                <c:pt idx="1500">
                  <c:v>10.64034995356314</c:v>
                </c:pt>
                <c:pt idx="1501">
                  <c:v>10.64034995356314</c:v>
                </c:pt>
                <c:pt idx="1502">
                  <c:v>10.64034995356314</c:v>
                </c:pt>
                <c:pt idx="1503">
                  <c:v>10.64034995356314</c:v>
                </c:pt>
                <c:pt idx="1504">
                  <c:v>10.64034995356314</c:v>
                </c:pt>
                <c:pt idx="1505">
                  <c:v>10.64034995356314</c:v>
                </c:pt>
                <c:pt idx="1506">
                  <c:v>10.64034995356314</c:v>
                </c:pt>
                <c:pt idx="1507">
                  <c:v>10.64034995356314</c:v>
                </c:pt>
                <c:pt idx="1508">
                  <c:v>10.64034995356314</c:v>
                </c:pt>
                <c:pt idx="1509">
                  <c:v>10.64034995356314</c:v>
                </c:pt>
                <c:pt idx="1510">
                  <c:v>10.64034995356314</c:v>
                </c:pt>
                <c:pt idx="1511">
                  <c:v>10.64034995356314</c:v>
                </c:pt>
                <c:pt idx="1512">
                  <c:v>10.64034995356314</c:v>
                </c:pt>
                <c:pt idx="1513">
                  <c:v>10.64034995356314</c:v>
                </c:pt>
                <c:pt idx="1514">
                  <c:v>10.64034995356314</c:v>
                </c:pt>
                <c:pt idx="1515">
                  <c:v>10.64034995356314</c:v>
                </c:pt>
                <c:pt idx="1516">
                  <c:v>10.64034995356314</c:v>
                </c:pt>
                <c:pt idx="1517">
                  <c:v>10.679163181801989</c:v>
                </c:pt>
                <c:pt idx="1518">
                  <c:v>10.717764451604319</c:v>
                </c:pt>
                <c:pt idx="1519">
                  <c:v>10.756156176573636</c:v>
                </c:pt>
                <c:pt idx="1520">
                  <c:v>10.794340723435898</c:v>
                </c:pt>
                <c:pt idx="1521">
                  <c:v>10.832320413325965</c:v>
                </c:pt>
                <c:pt idx="1522">
                  <c:v>10.870097523028779</c:v>
                </c:pt>
                <c:pt idx="1523">
                  <c:v>10.907674286177189</c:v>
                </c:pt>
                <c:pt idx="1524">
                  <c:v>10.945052894408283</c:v>
                </c:pt>
                <c:pt idx="1525">
                  <c:v>10.982235498479954</c:v>
                </c:pt>
                <c:pt idx="1526">
                  <c:v>11.019224209349378</c:v>
                </c:pt>
                <c:pt idx="1527">
                  <c:v>11.019224209349378</c:v>
                </c:pt>
                <c:pt idx="1528">
                  <c:v>11.019224209349378</c:v>
                </c:pt>
                <c:pt idx="1529">
                  <c:v>11.019224209349378</c:v>
                </c:pt>
                <c:pt idx="1530">
                  <c:v>11.019224209349378</c:v>
                </c:pt>
                <c:pt idx="1531">
                  <c:v>11.019224209349378</c:v>
                </c:pt>
                <c:pt idx="1532">
                  <c:v>11.019224209349378</c:v>
                </c:pt>
                <c:pt idx="1533">
                  <c:v>11.019224209349378</c:v>
                </c:pt>
                <c:pt idx="1534">
                  <c:v>11.019224209349378</c:v>
                </c:pt>
                <c:pt idx="1535">
                  <c:v>11.019224209349378</c:v>
                </c:pt>
                <c:pt idx="1536">
                  <c:v>10.858902491399222</c:v>
                </c:pt>
                <c:pt idx="1537">
                  <c:v>10.696178030470557</c:v>
                </c:pt>
                <c:pt idx="1538">
                  <c:v>10.530939445335624</c:v>
                </c:pt>
                <c:pt idx="1539">
                  <c:v>10.363066473931864</c:v>
                </c:pt>
                <c:pt idx="1540">
                  <c:v>10.192428949221839</c:v>
                </c:pt>
                <c:pt idx="1541">
                  <c:v>10.01888561800863</c:v>
                </c:pt>
                <c:pt idx="1542">
                  <c:v>9.8422827722304813</c:v>
                </c:pt>
                <c:pt idx="1543">
                  <c:v>9.662452655012066</c:v>
                </c:pt>
                <c:pt idx="1544">
                  <c:v>9.4792115944394091</c:v>
                </c:pt>
                <c:pt idx="1545">
                  <c:v>9.2923578059585772</c:v>
                </c:pt>
                <c:pt idx="1546">
                  <c:v>9.2923578059585772</c:v>
                </c:pt>
                <c:pt idx="1547">
                  <c:v>9.2923578059585772</c:v>
                </c:pt>
                <c:pt idx="1548">
                  <c:v>9.2923578059585772</c:v>
                </c:pt>
                <c:pt idx="1549">
                  <c:v>9.2923578059585772</c:v>
                </c:pt>
                <c:pt idx="1550">
                  <c:v>9.2923578059585772</c:v>
                </c:pt>
                <c:pt idx="1551">
                  <c:v>9.2923578059585772</c:v>
                </c:pt>
                <c:pt idx="1552">
                  <c:v>9.2923578059585772</c:v>
                </c:pt>
                <c:pt idx="1553">
                  <c:v>9.2923578059585772</c:v>
                </c:pt>
                <c:pt idx="1554">
                  <c:v>9.2923578059585772</c:v>
                </c:pt>
                <c:pt idx="1555">
                  <c:v>9.2923578059585772</c:v>
                </c:pt>
                <c:pt idx="1556">
                  <c:v>9.2923578059585772</c:v>
                </c:pt>
                <c:pt idx="1557">
                  <c:v>9.2923578059585772</c:v>
                </c:pt>
                <c:pt idx="1558">
                  <c:v>9.2923578059585772</c:v>
                </c:pt>
                <c:pt idx="1559">
                  <c:v>9.2923578059585772</c:v>
                </c:pt>
                <c:pt idx="1560">
                  <c:v>9.2923578059585772</c:v>
                </c:pt>
                <c:pt idx="1561">
                  <c:v>9.2923578059585772</c:v>
                </c:pt>
                <c:pt idx="1562">
                  <c:v>9.2923578059585772</c:v>
                </c:pt>
                <c:pt idx="1563">
                  <c:v>9.2923578059585772</c:v>
                </c:pt>
                <c:pt idx="1564">
                  <c:v>9.2923578059585772</c:v>
                </c:pt>
                <c:pt idx="1565">
                  <c:v>9.2923578059585772</c:v>
                </c:pt>
                <c:pt idx="1566">
                  <c:v>9.2923578059585772</c:v>
                </c:pt>
                <c:pt idx="1567">
                  <c:v>9.2923578059585772</c:v>
                </c:pt>
                <c:pt idx="1568">
                  <c:v>9.2923578059585772</c:v>
                </c:pt>
                <c:pt idx="1569">
                  <c:v>9.2923578059585772</c:v>
                </c:pt>
                <c:pt idx="1570">
                  <c:v>9.2923578059585772</c:v>
                </c:pt>
                <c:pt idx="1571">
                  <c:v>9.2923578059585772</c:v>
                </c:pt>
                <c:pt idx="1572">
                  <c:v>9.2923578059585772</c:v>
                </c:pt>
                <c:pt idx="1573">
                  <c:v>9.2923578059585772</c:v>
                </c:pt>
                <c:pt idx="1574">
                  <c:v>9.2923578059585772</c:v>
                </c:pt>
                <c:pt idx="1575">
                  <c:v>9.2923578059585772</c:v>
                </c:pt>
                <c:pt idx="1576">
                  <c:v>9.2923578059585772</c:v>
                </c:pt>
                <c:pt idx="1577">
                  <c:v>9.2923578059585772</c:v>
                </c:pt>
                <c:pt idx="1578">
                  <c:v>9.2923578059585772</c:v>
                </c:pt>
                <c:pt idx="1579">
                  <c:v>9.2923578059585772</c:v>
                </c:pt>
                <c:pt idx="1580">
                  <c:v>9.2923578059585772</c:v>
                </c:pt>
                <c:pt idx="1581">
                  <c:v>9.2923578059585772</c:v>
                </c:pt>
                <c:pt idx="1582">
                  <c:v>9.2923578059585772</c:v>
                </c:pt>
                <c:pt idx="1583">
                  <c:v>9.2923578059585772</c:v>
                </c:pt>
                <c:pt idx="1584">
                  <c:v>9.2923578059585772</c:v>
                </c:pt>
                <c:pt idx="1585">
                  <c:v>9.2923578059585772</c:v>
                </c:pt>
                <c:pt idx="1586">
                  <c:v>9.2923578059585772</c:v>
                </c:pt>
                <c:pt idx="1587">
                  <c:v>9.2923578059585772</c:v>
                </c:pt>
                <c:pt idx="1588">
                  <c:v>9.2923578059585772</c:v>
                </c:pt>
                <c:pt idx="1589">
                  <c:v>9.2923578059585772</c:v>
                </c:pt>
                <c:pt idx="1590">
                  <c:v>9.2923578059585772</c:v>
                </c:pt>
                <c:pt idx="1591">
                  <c:v>9.3332674452004518</c:v>
                </c:pt>
                <c:pt idx="1592">
                  <c:v>9.3739233746829314</c:v>
                </c:pt>
                <c:pt idx="1593">
                  <c:v>9.4143290198076528</c:v>
                </c:pt>
                <c:pt idx="1594">
                  <c:v>9.4544877271051053</c:v>
                </c:pt>
                <c:pt idx="1595">
                  <c:v>9.4944027667897988</c:v>
                </c:pt>
                <c:pt idx="1596">
                  <c:v>9.5340773352095205</c:v>
                </c:pt>
                <c:pt idx="1597">
                  <c:v>9.5735145571939952</c:v>
                </c:pt>
                <c:pt idx="1598">
                  <c:v>9.6127174883079753</c:v>
                </c:pt>
                <c:pt idx="1599">
                  <c:v>9.6516891170134684</c:v>
                </c:pt>
                <c:pt idx="1600">
                  <c:v>9.6904323667455596</c:v>
                </c:pt>
                <c:pt idx="1601">
                  <c:v>9.7289500979060062</c:v>
                </c:pt>
                <c:pt idx="1602">
                  <c:v>9.7672451097785746</c:v>
                </c:pt>
                <c:pt idx="1603">
                  <c:v>9.8053201423698368</c:v>
                </c:pt>
                <c:pt idx="1604">
                  <c:v>9.8462575475268075</c:v>
                </c:pt>
                <c:pt idx="1605">
                  <c:v>9.8869502006103271</c:v>
                </c:pt>
                <c:pt idx="1606">
                  <c:v>9.9274012499773523</c:v>
                </c:pt>
                <c:pt idx="1607">
                  <c:v>9.9676137748999878</c:v>
                </c:pt>
                <c:pt idx="1608">
                  <c:v>10.007590787700945</c:v>
                </c:pt>
                <c:pt idx="1609">
                  <c:v>10.047335235804486</c:v>
                </c:pt>
                <c:pt idx="1610">
                  <c:v>10.086850003706903</c:v>
                </c:pt>
                <c:pt idx="1611">
                  <c:v>10.126137914870386</c:v>
                </c:pt>
                <c:pt idx="1612">
                  <c:v>10.165201733543865</c:v>
                </c:pt>
                <c:pt idx="1613">
                  <c:v>10.204044166514288</c:v>
                </c:pt>
                <c:pt idx="1614">
                  <c:v>10.242667864791519</c:v>
                </c:pt>
                <c:pt idx="1615">
                  <c:v>10.281075425229941</c:v>
                </c:pt>
                <c:pt idx="1616">
                  <c:v>10.319269392089641</c:v>
                </c:pt>
                <c:pt idx="1617">
                  <c:v>10.359886466690233</c:v>
                </c:pt>
                <c:pt idx="1618">
                  <c:v>10.400270229287541</c:v>
                </c:pt>
                <c:pt idx="1619">
                  <c:v>10.440423524866333</c:v>
                </c:pt>
                <c:pt idx="1620">
                  <c:v>10.48034913922783</c:v>
                </c:pt>
                <c:pt idx="1621">
                  <c:v>10.520049800726332</c:v>
                </c:pt>
                <c:pt idx="1622">
                  <c:v>10.559528181940545</c:v>
                </c:pt>
                <c:pt idx="1623">
                  <c:v>10.598786901282597</c:v>
                </c:pt>
                <c:pt idx="1624">
                  <c:v>10.637828524547567</c:v>
                </c:pt>
                <c:pt idx="1625">
                  <c:v>10.676655566406179</c:v>
                </c:pt>
                <c:pt idx="1626">
                  <c:v>10.715270491843231</c:v>
                </c:pt>
                <c:pt idx="1627">
                  <c:v>10.75367571754412</c:v>
                </c:pt>
                <c:pt idx="1628">
                  <c:v>10.791873613231751</c:v>
                </c:pt>
                <c:pt idx="1629">
                  <c:v>10.829866502956001</c:v>
                </c:pt>
                <c:pt idx="1630">
                  <c:v>10.867656666337767</c:v>
                </c:pt>
                <c:pt idx="1631">
                  <c:v>10.905246339769544</c:v>
                </c:pt>
                <c:pt idx="1632">
                  <c:v>10.942637717574383</c:v>
                </c:pt>
                <c:pt idx="1633">
                  <c:v>10.979832953124992</c:v>
                </c:pt>
                <c:pt idx="1634">
                  <c:v>11.016834159924629</c:v>
                </c:pt>
                <c:pt idx="1635">
                  <c:v>11.053643412651383</c:v>
                </c:pt>
                <c:pt idx="1636">
                  <c:v>11.090262748167349</c:v>
                </c:pt>
                <c:pt idx="1637">
                  <c:v>11.126694166494138</c:v>
                </c:pt>
                <c:pt idx="1638">
                  <c:v>11.162939631756073</c:v>
                </c:pt>
                <c:pt idx="1639">
                  <c:v>11.199001073092383</c:v>
                </c:pt>
                <c:pt idx="1640">
                  <c:v>11.23488038553964</c:v>
                </c:pt>
                <c:pt idx="1641">
                  <c:v>11.27057943088561</c:v>
                </c:pt>
                <c:pt idx="1642">
                  <c:v>11.306100038495639</c:v>
                </c:pt>
                <c:pt idx="1643">
                  <c:v>11.341444006112672</c:v>
                </c:pt>
                <c:pt idx="1644">
                  <c:v>11.361855786679557</c:v>
                </c:pt>
                <c:pt idx="1645">
                  <c:v>11.367447687798167</c:v>
                </c:pt>
                <c:pt idx="1646">
                  <c:v>11.358277883811787</c:v>
                </c:pt>
                <c:pt idx="1647">
                  <c:v>11.334351299020653</c:v>
                </c:pt>
                <c:pt idx="1648">
                  <c:v>11.295619443761899</c:v>
                </c:pt>
                <c:pt idx="1649">
                  <c:v>11.241979193661649</c:v>
                </c:pt>
                <c:pt idx="1650">
                  <c:v>11.173270453872265</c:v>
                </c:pt>
                <c:pt idx="1651">
                  <c:v>11.089272596683578</c:v>
                </c:pt>
                <c:pt idx="1652">
                  <c:v>11.004790760467753</c:v>
                </c:pt>
                <c:pt idx="1653">
                  <c:v>10.91981341928553</c:v>
                </c:pt>
                <c:pt idx="1654">
                  <c:v>10.834328619192933</c:v>
                </c:pt>
                <c:pt idx="1655">
                  <c:v>10.748323955741284</c:v>
                </c:pt>
                <c:pt idx="1656">
                  <c:v>10.661786549936958</c:v>
                </c:pt>
                <c:pt idx="1657">
                  <c:v>10.574703022530063</c:v>
                </c:pt>
                <c:pt idx="1658">
                  <c:v>10.487059466488075</c:v>
                </c:pt>
                <c:pt idx="1659">
                  <c:v>10.398841417495465</c:v>
                </c:pt>
                <c:pt idx="1660">
                  <c:v>10.310033822303661</c:v>
                </c:pt>
                <c:pt idx="1661">
                  <c:v>10.220621004736971</c:v>
                </c:pt>
                <c:pt idx="1662">
                  <c:v>10.144305952204537</c:v>
                </c:pt>
                <c:pt idx="1663">
                  <c:v>10.084101578569417</c:v>
                </c:pt>
                <c:pt idx="1664">
                  <c:v>10.040296884457312</c:v>
                </c:pt>
                <c:pt idx="1665">
                  <c:v>10.013101261915205</c:v>
                </c:pt>
                <c:pt idx="1666">
                  <c:v>10.002639306232346</c:v>
                </c:pt>
                <c:pt idx="1667">
                  <c:v>10.008947597027035</c:v>
                </c:pt>
                <c:pt idx="1668">
                  <c:v>10.031973634748079</c:v>
                </c:pt>
                <c:pt idx="1669">
                  <c:v>10.071576996295491</c:v>
                </c:pt>
                <c:pt idx="1670">
                  <c:v>10.110952414985757</c:v>
                </c:pt>
                <c:pt idx="1671">
                  <c:v>10.150102677783607</c:v>
                </c:pt>
                <c:pt idx="1672">
                  <c:v>10.189030513521743</c:v>
                </c:pt>
                <c:pt idx="1673">
                  <c:v>10.244129806082229</c:v>
                </c:pt>
                <c:pt idx="1674">
                  <c:v>10.315106558742897</c:v>
                </c:pt>
                <c:pt idx="1675">
                  <c:v>10.404219370618817</c:v>
                </c:pt>
                <c:pt idx="1676">
                  <c:v>10.508362150956248</c:v>
                </c:pt>
                <c:pt idx="1677">
                  <c:v>10.627045169794901</c:v>
                </c:pt>
                <c:pt idx="1678">
                  <c:v>10.759735414140151</c:v>
                </c:pt>
                <c:pt idx="1679">
                  <c:v>10.905865924109367</c:v>
                </c:pt>
                <c:pt idx="1680">
                  <c:v>11.064844868294678</c:v>
                </c:pt>
                <c:pt idx="1681">
                  <c:v>11.221283871854602</c:v>
                </c:pt>
                <c:pt idx="1682">
                  <c:v>11.375288252372112</c:v>
                </c:pt>
                <c:pt idx="1683">
                  <c:v>11.526956110036579</c:v>
                </c:pt>
                <c:pt idx="1684">
                  <c:v>11.676379004340173</c:v>
                </c:pt>
                <c:pt idx="1685">
                  <c:v>11.823642551226776</c:v>
                </c:pt>
                <c:pt idx="1686">
                  <c:v>11.968826951838187</c:v>
                </c:pt>
                <c:pt idx="1687">
                  <c:v>12.11200746220231</c:v>
                </c:pt>
                <c:pt idx="1688">
                  <c:v>12.253254811735315</c:v>
                </c:pt>
                <c:pt idx="1689">
                  <c:v>12.392635577218638</c:v>
                </c:pt>
                <c:pt idx="1690">
                  <c:v>12.530212517910599</c:v>
                </c:pt>
                <c:pt idx="1691">
                  <c:v>12.652903293689304</c:v>
                </c:pt>
                <c:pt idx="1692">
                  <c:v>12.761134181666666</c:v>
                </c:pt>
                <c:pt idx="1693">
                  <c:v>12.855271249806037</c:v>
                </c:pt>
                <c:pt idx="1694">
                  <c:v>12.935626924431258</c:v>
                </c:pt>
                <c:pt idx="1695">
                  <c:v>13.002465286203162</c:v>
                </c:pt>
                <c:pt idx="1696">
                  <c:v>13.056006321183636</c:v>
                </c:pt>
                <c:pt idx="1697">
                  <c:v>13.096429298245532</c:v>
                </c:pt>
                <c:pt idx="1698">
                  <c:v>13.123875401823712</c:v>
                </c:pt>
                <c:pt idx="1699">
                  <c:v>13.151213619446128</c:v>
                </c:pt>
                <c:pt idx="1700">
                  <c:v>13.17844471594249</c:v>
                </c:pt>
                <c:pt idx="1701">
                  <c:v>13.205569447042192</c:v>
                </c:pt>
                <c:pt idx="1702">
                  <c:v>13.23258855952923</c:v>
                </c:pt>
                <c:pt idx="1703">
                  <c:v>13.259502791393718</c:v>
                </c:pt>
                <c:pt idx="1704">
                  <c:v>13.286312871980082</c:v>
                </c:pt>
                <c:pt idx="1705">
                  <c:v>13.313019522132027</c:v>
                </c:pt>
                <c:pt idx="1706">
                  <c:v>13.339623454334367</c:v>
                </c:pt>
                <c:pt idx="1707">
                  <c:v>13.366125372851785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0C8-4E41-88DA-24CED1B6C2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569559424"/>
        <c:axId val="1569554832"/>
      </c:lineChart>
      <c:catAx>
        <c:axId val="156955942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Time (s)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,##0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69554832"/>
        <c:crosses val="autoZero"/>
        <c:auto val="1"/>
        <c:lblAlgn val="ctr"/>
        <c:lblOffset val="100"/>
        <c:noMultiLvlLbl val="0"/>
      </c:catAx>
      <c:valAx>
        <c:axId val="15695548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Velocity</a:t>
                </a:r>
                <a:r>
                  <a:rPr lang="en-GB" baseline="0"/>
                  <a:t> (m/s)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6955942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E2649-C6DF-4D8A-9307-86B15EDA5F08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8A3C7-4E17-4ACD-B73C-D55A87911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7309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E2649-C6DF-4D8A-9307-86B15EDA5F08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8A3C7-4E17-4ACD-B73C-D55A87911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6467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E2649-C6DF-4D8A-9307-86B15EDA5F08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8A3C7-4E17-4ACD-B73C-D55A87911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695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E2649-C6DF-4D8A-9307-86B15EDA5F08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8A3C7-4E17-4ACD-B73C-D55A87911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9606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E2649-C6DF-4D8A-9307-86B15EDA5F08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8A3C7-4E17-4ACD-B73C-D55A87911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485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E2649-C6DF-4D8A-9307-86B15EDA5F08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8A3C7-4E17-4ACD-B73C-D55A87911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793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E2649-C6DF-4D8A-9307-86B15EDA5F08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8A3C7-4E17-4ACD-B73C-D55A87911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0239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E2649-C6DF-4D8A-9307-86B15EDA5F08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8A3C7-4E17-4ACD-B73C-D55A87911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995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E2649-C6DF-4D8A-9307-86B15EDA5F08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8A3C7-4E17-4ACD-B73C-D55A87911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81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E2649-C6DF-4D8A-9307-86B15EDA5F08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8A3C7-4E17-4ACD-B73C-D55A87911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3546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E2649-C6DF-4D8A-9307-86B15EDA5F08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8A3C7-4E17-4ACD-B73C-D55A879115D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078389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E2649-C6DF-4D8A-9307-86B15EDA5F08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8A3C7-4E17-4ACD-B73C-D55A87911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6460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E2649-C6DF-4D8A-9307-86B15EDA5F08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8A3C7-4E17-4ACD-B73C-D55A879115D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43866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E2649-C6DF-4D8A-9307-86B15EDA5F08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8A3C7-4E17-4ACD-B73C-D55A87911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1962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E2649-C6DF-4D8A-9307-86B15EDA5F08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8A3C7-4E17-4ACD-B73C-D55A87911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6655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E2649-C6DF-4D8A-9307-86B15EDA5F08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8A3C7-4E17-4ACD-B73C-D55A87911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920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0E2649-C6DF-4D8A-9307-86B15EDA5F08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018A3C7-4E17-4ACD-B73C-D55A879115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3243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294F6-7515-B946-7C86-65BE1982591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Hybrid Powertrain and Control, Pt.3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2ECC2F-5746-3226-545F-C2FF402C160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Kyle Turner</a:t>
            </a:r>
          </a:p>
        </p:txBody>
      </p:sp>
    </p:spTree>
    <p:extLst>
      <p:ext uri="{BB962C8B-B14F-4D97-AF65-F5344CB8AC3E}">
        <p14:creationId xmlns:p14="http://schemas.microsoft.com/office/powerpoint/2010/main" val="32481157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DDF63-F6DC-00B2-3E20-69E314F5CA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6B11A-A6B6-AEBD-ECEA-485A9FE1F3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Originally created a drive cycle for ICE corporate entertainment buggy.</a:t>
            </a:r>
          </a:p>
          <a:p>
            <a:endParaRPr lang="en-GB" dirty="0"/>
          </a:p>
          <a:p>
            <a:r>
              <a:rPr lang="en-GB" dirty="0"/>
              <a:t>Modified for series-hybrid system with ICE power plant.</a:t>
            </a:r>
          </a:p>
          <a:p>
            <a:endParaRPr lang="en-GB" dirty="0"/>
          </a:p>
          <a:p>
            <a:r>
              <a:rPr lang="en-GB" dirty="0"/>
              <a:t>This investigation modifies it further with a fuel cell power plant.</a:t>
            </a:r>
          </a:p>
        </p:txBody>
      </p:sp>
    </p:spTree>
    <p:extLst>
      <p:ext uri="{BB962C8B-B14F-4D97-AF65-F5344CB8AC3E}">
        <p14:creationId xmlns:p14="http://schemas.microsoft.com/office/powerpoint/2010/main" val="11527063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57DDBC-0A93-52A1-98B9-2BAA8BECA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Previous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2359B6-534B-7086-4DB0-683034BB4B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Efficiency Losses of ~25%.</a:t>
            </a:r>
          </a:p>
          <a:p>
            <a:r>
              <a:rPr lang="en-GB" dirty="0">
                <a:solidFill>
                  <a:schemeClr val="bg1"/>
                </a:solidFill>
              </a:rPr>
              <a:t>Mean power of 10.8kW.</a:t>
            </a:r>
          </a:p>
          <a:p>
            <a:r>
              <a:rPr lang="en-GB" dirty="0">
                <a:solidFill>
                  <a:schemeClr val="bg1"/>
                </a:solidFill>
              </a:rPr>
              <a:t>Fuel Consumption of 154g/lap.</a:t>
            </a:r>
          </a:p>
          <a:p>
            <a:r>
              <a:rPr lang="en-GB" dirty="0">
                <a:solidFill>
                  <a:schemeClr val="bg1"/>
                </a:solidFill>
              </a:rPr>
              <a:t>36% improvement over ICE.</a:t>
            </a:r>
          </a:p>
          <a:p>
            <a:r>
              <a:rPr lang="en-GB" dirty="0">
                <a:solidFill>
                  <a:schemeClr val="bg1"/>
                </a:solidFill>
              </a:rPr>
              <a:t>17kJ energy deficit.</a:t>
            </a:r>
          </a:p>
          <a:p>
            <a:r>
              <a:rPr lang="en-GB" dirty="0">
                <a:solidFill>
                  <a:schemeClr val="bg1"/>
                </a:solidFill>
              </a:rPr>
              <a:t>Flywheel storage for 60kJ at 11kW.</a:t>
            </a:r>
          </a:p>
          <a:p>
            <a:r>
              <a:rPr lang="en-GB" dirty="0">
                <a:solidFill>
                  <a:schemeClr val="bg1"/>
                </a:solidFill>
              </a:rPr>
              <a:t>2x 11kW motors.</a:t>
            </a:r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4B4B1421-A21F-229D-6F40-6158FB609B1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52250033"/>
              </p:ext>
            </p:extLst>
          </p:nvPr>
        </p:nvGraphicFramePr>
        <p:xfrm>
          <a:off x="6096001" y="972609"/>
          <a:ext cx="5139446" cy="227643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2" name="Chart 11">
            <a:extLst>
              <a:ext uri="{FF2B5EF4-FFF2-40B4-BE49-F238E27FC236}">
                <a16:creationId xmlns:a16="http://schemas.microsoft.com/office/drawing/2014/main" id="{1CEFEE5F-A1A4-6759-4ACB-C79A106E24C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60182588"/>
              </p:ext>
            </p:extLst>
          </p:nvPr>
        </p:nvGraphicFramePr>
        <p:xfrm>
          <a:off x="5979268" y="3249039"/>
          <a:ext cx="5659696" cy="304059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6576115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2750C9-87EB-549F-C926-3E3E3F280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Previous Assignment 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21A98-C333-743F-9CF3-609EE0DA0B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Above mean power on straights.</a:t>
            </a:r>
          </a:p>
          <a:p>
            <a:r>
              <a:rPr lang="en-GB" dirty="0">
                <a:solidFill>
                  <a:schemeClr val="bg1"/>
                </a:solidFill>
              </a:rPr>
              <a:t>Below mean power on corners.</a:t>
            </a:r>
          </a:p>
          <a:p>
            <a:r>
              <a:rPr lang="en-GB" dirty="0">
                <a:solidFill>
                  <a:schemeClr val="bg1"/>
                </a:solidFill>
              </a:rPr>
              <a:t>Demand highest on acceleration.</a:t>
            </a:r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D5159B6E-5893-A803-B3F0-ABDC6301F2E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46965112"/>
              </p:ext>
            </p:extLst>
          </p:nvPr>
        </p:nvGraphicFramePr>
        <p:xfrm>
          <a:off x="6096001" y="972609"/>
          <a:ext cx="5143500" cy="228615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0" name="Chart 9">
            <a:extLst>
              <a:ext uri="{FF2B5EF4-FFF2-40B4-BE49-F238E27FC236}">
                <a16:creationId xmlns:a16="http://schemas.microsoft.com/office/drawing/2014/main" id="{79F0AB08-FAFE-5868-F571-D2D7A0A2804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12741377"/>
              </p:ext>
            </p:extLst>
          </p:nvPr>
        </p:nvGraphicFramePr>
        <p:xfrm>
          <a:off x="6096000" y="3211400"/>
          <a:ext cx="5143500" cy="21267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363043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EA650-7223-DDA4-511A-02FABEFE4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18ACB-E143-0EDF-D456-BBABEA8881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fuel cell technologies, tertiary requirements, the efficiency and mass to reach power demands of the current cycle.</a:t>
            </a:r>
          </a:p>
          <a:p>
            <a:endParaRPr lang="en-GB" dirty="0"/>
          </a:p>
          <a:p>
            <a:r>
              <a:rPr lang="en-GB" dirty="0"/>
              <a:t>Calculate hydrogen usage over drive cycle – assuming similar times.</a:t>
            </a:r>
          </a:p>
          <a:p>
            <a:endParaRPr lang="en-GB" dirty="0"/>
          </a:p>
          <a:p>
            <a:r>
              <a:rPr lang="en-GB" dirty="0"/>
              <a:t>Identify storage technologies and empty mass.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Recalculate drive cycle for desired fuel mass.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79621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0AEE3-177F-062A-3CE7-B1A4A899A3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Calculations and Results</a:t>
            </a:r>
            <a:br>
              <a:rPr lang="en-GB" dirty="0"/>
            </a:br>
            <a:r>
              <a:rPr lang="en-GB" dirty="0"/>
              <a:t>Fuel Cell Stack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F007D-1724-9CF7-532D-378AB3B6AC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5328050" cy="240168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Using a low temperature proton exchange membrane fuel cell (PEMFC).</a:t>
            </a:r>
          </a:p>
          <a:p>
            <a:r>
              <a:rPr lang="en-GB" dirty="0"/>
              <a:t>+Lower operating temperature.</a:t>
            </a:r>
          </a:p>
          <a:p>
            <a:r>
              <a:rPr lang="en-GB" dirty="0"/>
              <a:t>+Flexible electrolyte wont leak or crack.</a:t>
            </a:r>
          </a:p>
          <a:p>
            <a:r>
              <a:rPr lang="en-GB" dirty="0"/>
              <a:t>-Expensive platinum catalyst.</a:t>
            </a:r>
          </a:p>
          <a:p>
            <a:r>
              <a:rPr lang="en-GB" dirty="0"/>
              <a:t>-40-50% efficient.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ADB3E70-8FED-3876-C2FF-00D233AB1A19}"/>
              </a:ext>
            </a:extLst>
          </p:cNvPr>
          <p:cNvSpPr txBox="1">
            <a:spLocks/>
          </p:cNvSpPr>
          <p:nvPr/>
        </p:nvSpPr>
        <p:spPr>
          <a:xfrm>
            <a:off x="6005384" y="2123215"/>
            <a:ext cx="5328050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EEFD73B-DB5D-B54E-FA0F-50FED7EC2E98}"/>
              </a:ext>
            </a:extLst>
          </p:cNvPr>
          <p:cNvSpPr txBox="1">
            <a:spLocks/>
          </p:cNvSpPr>
          <p:nvPr/>
        </p:nvSpPr>
        <p:spPr>
          <a:xfrm>
            <a:off x="677334" y="4465355"/>
            <a:ext cx="5328050" cy="17207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Fuel cell stack requirements:</a:t>
            </a:r>
          </a:p>
          <a:p>
            <a:r>
              <a:rPr lang="en-GB" dirty="0"/>
              <a:t>10.8kW of power.</a:t>
            </a:r>
          </a:p>
          <a:p>
            <a:r>
              <a:rPr lang="en-GB" dirty="0"/>
              <a:t>72V Voltage.</a:t>
            </a:r>
          </a:p>
          <a:p>
            <a:r>
              <a:rPr lang="en-GB" dirty="0"/>
              <a:t>150A Current.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AD1215D-D381-2199-F010-B823903C5109}"/>
              </a:ext>
            </a:extLst>
          </p:cNvPr>
          <p:cNvSpPr txBox="1">
            <a:spLocks/>
          </p:cNvSpPr>
          <p:nvPr/>
        </p:nvSpPr>
        <p:spPr>
          <a:xfrm>
            <a:off x="5674109" y="2160588"/>
            <a:ext cx="5328050" cy="36370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Fuel cell specification:</a:t>
            </a:r>
          </a:p>
          <a:p>
            <a:r>
              <a:rPr lang="en-GB" dirty="0"/>
              <a:t>0.6V</a:t>
            </a:r>
          </a:p>
          <a:p>
            <a:r>
              <a:rPr lang="en-GB" dirty="0"/>
              <a:t>1A/cm^2</a:t>
            </a:r>
          </a:p>
          <a:p>
            <a:endParaRPr lang="en-GB" dirty="0"/>
          </a:p>
          <a:p>
            <a:r>
              <a:rPr lang="en-GB" dirty="0"/>
              <a:t>Area: 150cm^2</a:t>
            </a:r>
          </a:p>
          <a:p>
            <a:r>
              <a:rPr lang="en-GB" dirty="0"/>
              <a:t>120 cells in the stack</a:t>
            </a:r>
          </a:p>
          <a:p>
            <a:r>
              <a:rPr lang="en-GB" dirty="0"/>
              <a:t>Mass: ~16.8kg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0D111C2-DDDD-F316-1D3A-16B285ADCB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9409" y="2234282"/>
            <a:ext cx="2619375" cy="2505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24135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6EA9C-77AF-2482-AFB5-9AD70A60A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Calculations and Results Cont.</a:t>
            </a:r>
            <a:br>
              <a:rPr lang="en-GB" dirty="0"/>
            </a:br>
            <a:r>
              <a:rPr lang="en-GB" dirty="0"/>
              <a:t>Hydrogen Storage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0B982A6-4D62-A6EB-4B41-58DB9DCAA28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77334" y="2201778"/>
                <a:ext cx="8596668" cy="3880773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2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𝑂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→2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𝑂</m:t>
                    </m:r>
                  </m:oMath>
                </a14:m>
                <a:r>
                  <a:rPr lang="en-GB" dirty="0"/>
                  <a:t> 2: Charge transferred per mole hydrogen: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9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6484</m:t>
                    </m:r>
                  </m:oMath>
                </a14:m>
                <a:r>
                  <a:rPr lang="en-GB" dirty="0"/>
                  <a:t>C</a:t>
                </a:r>
              </a:p>
              <a:p>
                <a:endParaRPr lang="en-GB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 Usage: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𝑃𝑜𝑤𝑒𝑟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𝑀𝑜𝑙𝑎𝑟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𝑚𝑎𝑠𝑠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𝑜𝑓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h𝑦𝑑𝑟𝑜𝑔𝑒𝑛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𝑐𝑒𝑙𝑙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𝑠𝑡𝑎𝑐𝑘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𝑣𝑜𝑙𝑡𝑎𝑔𝑒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𝑐h𝑎𝑟𝑔𝑒</m:t>
                        </m:r>
                      </m:den>
                    </m:f>
                  </m:oMath>
                </a14:m>
                <a:r>
                  <a:rPr lang="en-GB" dirty="0"/>
                  <a:t> =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1.5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−6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𝑘𝑔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𝑠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−1</m:t>
                        </m:r>
                      </m:sup>
                    </m:sSup>
                  </m:oMath>
                </a14:m>
                <a:endParaRPr lang="en-GB" dirty="0"/>
              </a:p>
              <a:p>
                <a:r>
                  <a:rPr lang="en-GB" dirty="0"/>
                  <a:t>Only ~50% efficient</a:t>
                </a:r>
              </a:p>
              <a:p>
                <a:r>
                  <a:rPr lang="en-GB" dirty="0"/>
                  <a:t>Per lap: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4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.4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−4</m:t>
                        </m:r>
                      </m:sup>
                    </m:sSup>
                  </m:oMath>
                </a14:m>
                <a:r>
                  <a:rPr lang="en-GB" dirty="0"/>
                  <a:t>kg</a:t>
                </a:r>
              </a:p>
              <a:p>
                <a:r>
                  <a:rPr lang="en-GB" dirty="0"/>
                  <a:t>Assuming ~100 laps a day: 0.022kg of hydrogen a day.</a:t>
                </a:r>
              </a:p>
              <a:p>
                <a:r>
                  <a:rPr lang="en-GB" dirty="0"/>
                  <a:t>Density of hydrogen compressed to 700bar: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42 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𝑘𝑔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−3</m:t>
                        </m:r>
                      </m:sup>
                    </m:sSup>
                  </m:oMath>
                </a14:m>
                <a:endParaRPr lang="en-GB" dirty="0"/>
              </a:p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1.05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−4</m:t>
                        </m:r>
                      </m:sup>
                    </m:sSup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en-GB" dirty="0"/>
                  <a:t> or 1.05l tank required.</a:t>
                </a:r>
              </a:p>
              <a:p>
                <a:r>
                  <a:rPr lang="en-GB" dirty="0"/>
                  <a:t>Tank mass ~3kg.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0B982A6-4D62-A6EB-4B41-58DB9DCAA28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77334" y="2201778"/>
                <a:ext cx="8596668" cy="3880773"/>
              </a:xfrm>
              <a:blipFill>
                <a:blip r:embed="rId2"/>
                <a:stretch>
                  <a:fillRect l="-142" t="-94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392624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BC02B-DE55-370D-4192-1F9AA0D55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Fuel Cell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1CE18-F530-16EB-BA7A-8FA11B547F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Fuel cell degradation</a:t>
            </a:r>
          </a:p>
          <a:p>
            <a:r>
              <a:rPr lang="en-GB" sz="1400" dirty="0"/>
              <a:t>Catalyst degradation from </a:t>
            </a:r>
            <a:r>
              <a:rPr lang="en-GB" sz="1400" dirty="0" err="1"/>
              <a:t>issolution</a:t>
            </a:r>
            <a:r>
              <a:rPr lang="en-GB" sz="1400" dirty="0"/>
              <a:t> of platinum into ions - reducing available catalyst surface over time.</a:t>
            </a:r>
          </a:p>
          <a:p>
            <a:r>
              <a:rPr lang="en-GB" sz="1400" dirty="0"/>
              <a:t>GDL degradation from reduction in hydrophobicity due to stresses and strains on fuel cell – reduces gas transport</a:t>
            </a:r>
          </a:p>
          <a:p>
            <a:r>
              <a:rPr lang="en-GB" sz="1400" dirty="0"/>
              <a:t>Membrane degradation from thermal, mechanical and chemical sources – reduces available catalyst surface.</a:t>
            </a:r>
          </a:p>
          <a:p>
            <a:pPr marL="0" indent="0">
              <a:buNone/>
            </a:pPr>
            <a:r>
              <a:rPr lang="en-GB" dirty="0"/>
              <a:t>Expensive</a:t>
            </a:r>
          </a:p>
          <a:p>
            <a:r>
              <a:rPr lang="en-GB" sz="1400" dirty="0"/>
              <a:t>The PEMFC use platinum catalysts which are expensive to create.</a:t>
            </a:r>
          </a:p>
          <a:p>
            <a:r>
              <a:rPr lang="en-GB" sz="1400" dirty="0"/>
              <a:t>On site hydrogen pump necessary.</a:t>
            </a:r>
          </a:p>
          <a:p>
            <a:r>
              <a:rPr lang="en-GB" sz="1400" dirty="0"/>
              <a:t>Costs of adding fuel cells to the vehicle.</a:t>
            </a:r>
          </a:p>
          <a:p>
            <a:pPr marL="0" indent="0">
              <a:buNone/>
            </a:pPr>
            <a:r>
              <a:rPr lang="en-GB" dirty="0"/>
              <a:t>Management systems</a:t>
            </a:r>
          </a:p>
          <a:p>
            <a:r>
              <a:rPr lang="en-GB" sz="1400" dirty="0"/>
              <a:t>Requires complicated thermal, humidity and fuel management systems in order to reduce degradation.</a:t>
            </a:r>
          </a:p>
          <a:p>
            <a:endParaRPr lang="en-GB" sz="16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51805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173CC0-4783-4149-3D35-6CA9D8D18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>
                <a:solidFill>
                  <a:schemeClr val="bg1"/>
                </a:solidFill>
              </a:rPr>
              <a:t>Calculations and results cont.</a:t>
            </a:r>
            <a:br>
              <a:rPr lang="en-GB" sz="3100">
                <a:solidFill>
                  <a:schemeClr val="bg1"/>
                </a:solidFill>
              </a:rPr>
            </a:br>
            <a:endParaRPr lang="en-GB" sz="31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9D85C7-B59F-C700-0AF5-8C7143207B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-ICE – Petrol tank + fuel cell stack + storage + 0.022kg Hydrogen + miscellaneous removes 16kg form vehicle. Most weight removed comes from fuel storage.</a:t>
            </a:r>
          </a:p>
          <a:p>
            <a:r>
              <a:rPr lang="en-GB" dirty="0">
                <a:solidFill>
                  <a:schemeClr val="bg1"/>
                </a:solidFill>
              </a:rPr>
              <a:t>Drive cycle remains almost identical.</a:t>
            </a:r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1CEFEE5F-A1A4-6759-4ACB-C79A106E24C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35346709"/>
              </p:ext>
            </p:extLst>
          </p:nvPr>
        </p:nvGraphicFramePr>
        <p:xfrm>
          <a:off x="6074748" y="262407"/>
          <a:ext cx="5143500" cy="166829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0" name="Chart 9">
            <a:extLst>
              <a:ext uri="{FF2B5EF4-FFF2-40B4-BE49-F238E27FC236}">
                <a16:creationId xmlns:a16="http://schemas.microsoft.com/office/drawing/2014/main" id="{4B4B1421-A21F-229D-6F40-6158FB609B1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64164325"/>
              </p:ext>
            </p:extLst>
          </p:nvPr>
        </p:nvGraphicFramePr>
        <p:xfrm>
          <a:off x="6095999" y="1955022"/>
          <a:ext cx="5143501" cy="220355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2" name="Chart 11">
            <a:extLst>
              <a:ext uri="{FF2B5EF4-FFF2-40B4-BE49-F238E27FC236}">
                <a16:creationId xmlns:a16="http://schemas.microsoft.com/office/drawing/2014/main" id="{D5159B6E-5893-A803-B3F0-ABDC6301F2E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0817171"/>
              </p:ext>
            </p:extLst>
          </p:nvPr>
        </p:nvGraphicFramePr>
        <p:xfrm>
          <a:off x="6096000" y="4158573"/>
          <a:ext cx="5143501" cy="184339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35765992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38FB0-CED0-6B74-932D-7313EE8DA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F6B12-1970-5B3C-D8A8-C23CCDEC8B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Fuel cell buggy is feasible</a:t>
            </a:r>
          </a:p>
          <a:p>
            <a:endParaRPr lang="en-GB" dirty="0"/>
          </a:p>
          <a:p>
            <a:r>
              <a:rPr lang="en-GB" dirty="0"/>
              <a:t>Requires a 1 litre tank to hold fuel for whole day.</a:t>
            </a:r>
          </a:p>
          <a:p>
            <a:endParaRPr lang="en-GB" dirty="0"/>
          </a:p>
          <a:p>
            <a:r>
              <a:rPr lang="en-GB" dirty="0"/>
              <a:t>Calculations don’t include tertiary components such as air filters, humidity management systems and thermal management systems required to sustain long term life cycle of the buggy.</a:t>
            </a:r>
          </a:p>
          <a:p>
            <a:endParaRPr lang="en-GB" dirty="0"/>
          </a:p>
          <a:p>
            <a:r>
              <a:rPr lang="en-GB" dirty="0"/>
              <a:t>Cost of installing the system is likely to be very expensive.</a:t>
            </a:r>
          </a:p>
          <a:p>
            <a:endParaRPr lang="en-GB" dirty="0"/>
          </a:p>
          <a:p>
            <a:r>
              <a:rPr lang="en-GB" dirty="0"/>
              <a:t>Reduction in weight, without management systems.</a:t>
            </a:r>
          </a:p>
          <a:p>
            <a:endParaRPr lang="en-GB" dirty="0"/>
          </a:p>
          <a:p>
            <a:r>
              <a:rPr lang="en-GB" dirty="0"/>
              <a:t>Environmentally friendly solution.</a:t>
            </a:r>
          </a:p>
        </p:txBody>
      </p:sp>
    </p:spTree>
    <p:extLst>
      <p:ext uri="{BB962C8B-B14F-4D97-AF65-F5344CB8AC3E}">
        <p14:creationId xmlns:p14="http://schemas.microsoft.com/office/powerpoint/2010/main" val="42769365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B95F6-0B05-B8CE-909D-C4192E4C1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AEDB82-BB24-0F04-8CAC-2E5A13A765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NETL (2004). Seventh Edition Fuel Cell Handbook. doi:10.2172/834188.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Blum, L., Deja, R., Peters, R. and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Stolten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D. (2011). Comparison of efficiencies of low, mean and high temperature fuel cell Systems. </a:t>
            </a:r>
            <a:r>
              <a:rPr lang="en-GB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International Journal of Hydrogen Energy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36(17), pp.11056–11067. doi:10.1016/j.ijhydene.2011.05.122.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Appendix 2: Useful Fuel Cell Equations. (2013). </a:t>
            </a:r>
            <a:r>
              <a:rPr lang="en-GB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Fuel Cell Systems Explained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pp.395–400. doi:10.1002/9781118878330.app2.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‌Anon, (n.d.). </a:t>
            </a:r>
            <a:r>
              <a:rPr lang="en-GB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Fuel Cells – UK Hydrogen and Fuel Cell Association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http://www.ukhfca.co.uk/the-industry/fuel-cells/.</a:t>
            </a:r>
          </a:p>
          <a:p>
            <a:pPr algn="l"/>
            <a:r>
              <a:rPr lang="en-GB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Thangavelautham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J. (2017). Degradation in PEM Fuel Cells and Mitigation Strategies Using System Design and Control. </a:t>
            </a:r>
            <a:r>
              <a:rPr lang="en-GB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Proton Exchange Membrane Fuel Cell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doi:10.5772/intechopen.72208.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Manufacturing Cost Analysis of 1, 5, 10 and 25 kW Fuel Cell Systems for Primary Power and Combined Heat and Power Applications. (2017). [online] Available at: https://www.energy.gov/sites/prod/files/2018/02/f49/fcto_battelle_mfg_cost_analysis_1%20_to_25kw_pp_chp_fc_systems_jan2017_0.pdf.</a:t>
            </a:r>
          </a:p>
          <a:p>
            <a:pPr marL="0" indent="0" algn="l">
              <a:buNone/>
            </a:pPr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indent="0" algn="l">
              <a:buNone/>
            </a:pPr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519316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1144</TotalTime>
  <Words>865</Words>
  <Application>Microsoft Office PowerPoint</Application>
  <PresentationFormat>Widescreen</PresentationFormat>
  <Paragraphs>112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Cambria Math</vt:lpstr>
      <vt:lpstr>Trebuchet MS</vt:lpstr>
      <vt:lpstr>Wingdings 3</vt:lpstr>
      <vt:lpstr>Facet</vt:lpstr>
      <vt:lpstr>Hybrid Powertrain and Control, Pt.3</vt:lpstr>
      <vt:lpstr>Introduction</vt:lpstr>
      <vt:lpstr>Previous Assignment</vt:lpstr>
      <vt:lpstr>Previous Assignment Cont.</vt:lpstr>
      <vt:lpstr>Methodology</vt:lpstr>
      <vt:lpstr>Calculations and Results Fuel Cell Stack</vt:lpstr>
      <vt:lpstr>Calculations and Results Cont. Hydrogen Storage</vt:lpstr>
      <vt:lpstr>Fuel Cell Issues</vt:lpstr>
      <vt:lpstr>Calculations and results cont.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Hybrid Powertrain and Control, Pt.3</dc:title>
  <dc:creator>Kyle Turner</dc:creator>
  <cp:lastModifiedBy>Kyle Turner</cp:lastModifiedBy>
  <cp:revision>2</cp:revision>
  <dcterms:created xsi:type="dcterms:W3CDTF">2022-05-23T10:35:53Z</dcterms:created>
  <dcterms:modified xsi:type="dcterms:W3CDTF">2022-05-24T11:29:57Z</dcterms:modified>
</cp:coreProperties>
</file>