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7BECBC-2A6F-41EF-8A75-C554F31BBC33}" v="31" dt="2023-02-15T21:50:53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1140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" userId="85412a263356ec05" providerId="LiveId" clId="{D47BECBC-2A6F-41EF-8A75-C554F31BBC33}"/>
    <pc:docChg chg="undo custSel addSld modSld sldOrd">
      <pc:chgData name="alina" userId="85412a263356ec05" providerId="LiveId" clId="{D47BECBC-2A6F-41EF-8A75-C554F31BBC33}" dt="2023-02-15T21:50:53.014" v="2763" actId="20577"/>
      <pc:docMkLst>
        <pc:docMk/>
      </pc:docMkLst>
      <pc:sldChg chg="addSp delSp modSp mod">
        <pc:chgData name="alina" userId="85412a263356ec05" providerId="LiveId" clId="{D47BECBC-2A6F-41EF-8A75-C554F31BBC33}" dt="2023-02-15T20:12:46.066" v="819" actId="14100"/>
        <pc:sldMkLst>
          <pc:docMk/>
          <pc:sldMk cId="4132920268" sldId="256"/>
        </pc:sldMkLst>
        <pc:spChg chg="add mod">
          <ac:chgData name="alina" userId="85412a263356ec05" providerId="LiveId" clId="{D47BECBC-2A6F-41EF-8A75-C554F31BBC33}" dt="2023-02-15T20:11:21.239" v="804" actId="1076"/>
          <ac:spMkLst>
            <pc:docMk/>
            <pc:sldMk cId="4132920268" sldId="256"/>
            <ac:spMk id="27" creationId="{CDC81AB5-8712-3E16-9C33-A15A9A9C8180}"/>
          </ac:spMkLst>
        </pc:spChg>
        <pc:spChg chg="add mod">
          <ac:chgData name="alina" userId="85412a263356ec05" providerId="LiveId" clId="{D47BECBC-2A6F-41EF-8A75-C554F31BBC33}" dt="2023-02-15T20:11:31.202" v="806" actId="1076"/>
          <ac:spMkLst>
            <pc:docMk/>
            <pc:sldMk cId="4132920268" sldId="256"/>
            <ac:spMk id="28" creationId="{BD58C5A3-50BA-DB58-4ACF-18748911711D}"/>
          </ac:spMkLst>
        </pc:spChg>
        <pc:spChg chg="add mod">
          <ac:chgData name="alina" userId="85412a263356ec05" providerId="LiveId" clId="{D47BECBC-2A6F-41EF-8A75-C554F31BBC33}" dt="2023-02-15T20:11:52.285" v="809" actId="1076"/>
          <ac:spMkLst>
            <pc:docMk/>
            <pc:sldMk cId="4132920268" sldId="256"/>
            <ac:spMk id="29" creationId="{B368B995-8759-4F48-91B6-95C82212EA76}"/>
          </ac:spMkLst>
        </pc:spChg>
        <pc:spChg chg="add mod">
          <ac:chgData name="alina" userId="85412a263356ec05" providerId="LiveId" clId="{D47BECBC-2A6F-41EF-8A75-C554F31BBC33}" dt="2023-02-15T20:11:57.636" v="810" actId="1076"/>
          <ac:spMkLst>
            <pc:docMk/>
            <pc:sldMk cId="4132920268" sldId="256"/>
            <ac:spMk id="30" creationId="{46E1B324-C72A-A4E8-AC30-58B7B65BE1FB}"/>
          </ac:spMkLst>
        </pc:spChg>
        <pc:spChg chg="add del mod">
          <ac:chgData name="alina" userId="85412a263356ec05" providerId="LiveId" clId="{D47BECBC-2A6F-41EF-8A75-C554F31BBC33}" dt="2023-02-15T17:38:10.786" v="540"/>
          <ac:spMkLst>
            <pc:docMk/>
            <pc:sldMk cId="4132920268" sldId="256"/>
            <ac:spMk id="31" creationId="{E9D056AE-BAD8-9436-20E5-6B989A4A0A64}"/>
          </ac:spMkLst>
        </pc:spChg>
        <pc:spChg chg="add mod">
          <ac:chgData name="alina" userId="85412a263356ec05" providerId="LiveId" clId="{D47BECBC-2A6F-41EF-8A75-C554F31BBC33}" dt="2023-02-15T17:57:07.562" v="689" actId="1076"/>
          <ac:spMkLst>
            <pc:docMk/>
            <pc:sldMk cId="4132920268" sldId="256"/>
            <ac:spMk id="34" creationId="{E1B78D84-22C1-201D-1518-D9960A978A23}"/>
          </ac:spMkLst>
        </pc:spChg>
        <pc:picChg chg="mod">
          <ac:chgData name="alina" userId="85412a263356ec05" providerId="LiveId" clId="{D47BECBC-2A6F-41EF-8A75-C554F31BBC33}" dt="2023-02-15T20:12:36.321" v="816" actId="14100"/>
          <ac:picMkLst>
            <pc:docMk/>
            <pc:sldMk cId="4132920268" sldId="256"/>
            <ac:picMk id="14" creationId="{F8DB3955-4633-8A65-F140-B3F6CF3DD333}"/>
          </ac:picMkLst>
        </pc:picChg>
        <pc:picChg chg="mod">
          <ac:chgData name="alina" userId="85412a263356ec05" providerId="LiveId" clId="{D47BECBC-2A6F-41EF-8A75-C554F31BBC33}" dt="2023-02-15T20:12:46.066" v="819" actId="14100"/>
          <ac:picMkLst>
            <pc:docMk/>
            <pc:sldMk cId="4132920268" sldId="256"/>
            <ac:picMk id="22" creationId="{FD1C2852-1A79-59B7-9C14-7C98BFF6DC8E}"/>
          </ac:picMkLst>
        </pc:picChg>
        <pc:picChg chg="del">
          <ac:chgData name="alina" userId="85412a263356ec05" providerId="LiveId" clId="{D47BECBC-2A6F-41EF-8A75-C554F31BBC33}" dt="2023-02-15T16:33:34.543" v="1" actId="478"/>
          <ac:picMkLst>
            <pc:docMk/>
            <pc:sldMk cId="4132920268" sldId="256"/>
            <ac:picMk id="24" creationId="{5AC11A08-BB83-B24E-DD3B-A287A793C096}"/>
          </ac:picMkLst>
        </pc:picChg>
        <pc:picChg chg="add del mod ord">
          <ac:chgData name="alina" userId="85412a263356ec05" providerId="LiveId" clId="{D47BECBC-2A6F-41EF-8A75-C554F31BBC33}" dt="2023-02-15T19:59:15.434" v="693" actId="478"/>
          <ac:picMkLst>
            <pc:docMk/>
            <pc:sldMk cId="4132920268" sldId="256"/>
            <ac:picMk id="25" creationId="{C8306428-AA9D-3102-D0CF-63CA53894C25}"/>
          </ac:picMkLst>
        </pc:picChg>
        <pc:picChg chg="add mod">
          <ac:chgData name="alina" userId="85412a263356ec05" providerId="LiveId" clId="{D47BECBC-2A6F-41EF-8A75-C554F31BBC33}" dt="2023-02-15T17:42:33.565" v="564" actId="1076"/>
          <ac:picMkLst>
            <pc:docMk/>
            <pc:sldMk cId="4132920268" sldId="256"/>
            <ac:picMk id="33" creationId="{DA57E274-778E-5D9B-7FE2-D33BDFDC4D42}"/>
          </ac:picMkLst>
        </pc:picChg>
        <pc:picChg chg="add del mod ord">
          <ac:chgData name="alina" userId="85412a263356ec05" providerId="LiveId" clId="{D47BECBC-2A6F-41EF-8A75-C554F31BBC33}" dt="2023-02-15T20:04:59.477" v="733" actId="478"/>
          <ac:picMkLst>
            <pc:docMk/>
            <pc:sldMk cId="4132920268" sldId="256"/>
            <ac:picMk id="36" creationId="{F9D5D2DB-B7BA-91E0-85ED-8712FC340EF8}"/>
          </ac:picMkLst>
        </pc:picChg>
        <pc:picChg chg="add del mod ord">
          <ac:chgData name="alina" userId="85412a263356ec05" providerId="LiveId" clId="{D47BECBC-2A6F-41EF-8A75-C554F31BBC33}" dt="2023-02-15T20:07:10.797" v="748" actId="478"/>
          <ac:picMkLst>
            <pc:docMk/>
            <pc:sldMk cId="4132920268" sldId="256"/>
            <ac:picMk id="38" creationId="{616DF0F0-569E-BAE8-5287-5400C958A98C}"/>
          </ac:picMkLst>
        </pc:picChg>
        <pc:picChg chg="add del mod">
          <ac:chgData name="alina" userId="85412a263356ec05" providerId="LiveId" clId="{D47BECBC-2A6F-41EF-8A75-C554F31BBC33}" dt="2023-02-15T20:07:36.319" v="752" actId="478"/>
          <ac:picMkLst>
            <pc:docMk/>
            <pc:sldMk cId="4132920268" sldId="256"/>
            <ac:picMk id="40" creationId="{38AB114B-8106-8197-74E0-74270FC1F3D5}"/>
          </ac:picMkLst>
        </pc:picChg>
        <pc:picChg chg="add del mod">
          <ac:chgData name="alina" userId="85412a263356ec05" providerId="LiveId" clId="{D47BECBC-2A6F-41EF-8A75-C554F31BBC33}" dt="2023-02-15T20:07:51.331" v="756" actId="478"/>
          <ac:picMkLst>
            <pc:docMk/>
            <pc:sldMk cId="4132920268" sldId="256"/>
            <ac:picMk id="42" creationId="{F81CB32E-8AA8-B290-3604-5FEB03B0DC30}"/>
          </ac:picMkLst>
        </pc:picChg>
        <pc:picChg chg="add del mod">
          <ac:chgData name="alina" userId="85412a263356ec05" providerId="LiveId" clId="{D47BECBC-2A6F-41EF-8A75-C554F31BBC33}" dt="2023-02-15T20:08:20.562" v="758" actId="478"/>
          <ac:picMkLst>
            <pc:docMk/>
            <pc:sldMk cId="4132920268" sldId="256"/>
            <ac:picMk id="44" creationId="{4443D564-8BA6-9EAC-2C8E-87D7EA6FADF2}"/>
          </ac:picMkLst>
        </pc:picChg>
        <pc:picChg chg="add mod ord">
          <ac:chgData name="alina" userId="85412a263356ec05" providerId="LiveId" clId="{D47BECBC-2A6F-41EF-8A75-C554F31BBC33}" dt="2023-02-15T20:09:12.928" v="769" actId="167"/>
          <ac:picMkLst>
            <pc:docMk/>
            <pc:sldMk cId="4132920268" sldId="256"/>
            <ac:picMk id="46" creationId="{61A8D47A-B051-CE72-236A-87C9F84A2429}"/>
          </ac:picMkLst>
        </pc:picChg>
      </pc:sldChg>
      <pc:sldChg chg="addSp delSp modSp new mod">
        <pc:chgData name="alina" userId="85412a263356ec05" providerId="LiveId" clId="{D47BECBC-2A6F-41EF-8A75-C554F31BBC33}" dt="2023-02-15T21:23:52.780" v="2521" actId="20577"/>
        <pc:sldMkLst>
          <pc:docMk/>
          <pc:sldMk cId="3696213142" sldId="257"/>
        </pc:sldMkLst>
        <pc:spChg chg="add del mod">
          <ac:chgData name="alina" userId="85412a263356ec05" providerId="LiveId" clId="{D47BECBC-2A6F-41EF-8A75-C554F31BBC33}" dt="2023-02-15T17:46:13.373" v="574" actId="478"/>
          <ac:spMkLst>
            <pc:docMk/>
            <pc:sldMk cId="3696213142" sldId="257"/>
            <ac:spMk id="5" creationId="{7899E060-55E5-3E66-4954-E24CDBD3FDF3}"/>
          </ac:spMkLst>
        </pc:spChg>
        <pc:spChg chg="add mod">
          <ac:chgData name="alina" userId="85412a263356ec05" providerId="LiveId" clId="{D47BECBC-2A6F-41EF-8A75-C554F31BBC33}" dt="2023-02-15T21:21:38.169" v="2413" actId="255"/>
          <ac:spMkLst>
            <pc:docMk/>
            <pc:sldMk cId="3696213142" sldId="257"/>
            <ac:spMk id="6" creationId="{378BE581-931D-95CB-5D92-AC8E966FDE5E}"/>
          </ac:spMkLst>
        </pc:spChg>
        <pc:spChg chg="add mod">
          <ac:chgData name="alina" userId="85412a263356ec05" providerId="LiveId" clId="{D47BECBC-2A6F-41EF-8A75-C554F31BBC33}" dt="2023-02-15T21:21:50.348" v="2414" actId="1076"/>
          <ac:spMkLst>
            <pc:docMk/>
            <pc:sldMk cId="3696213142" sldId="257"/>
            <ac:spMk id="7" creationId="{6B0B484C-7A2D-50FC-73FE-A253DB3A209A}"/>
          </ac:spMkLst>
        </pc:spChg>
        <pc:spChg chg="add mod">
          <ac:chgData name="alina" userId="85412a263356ec05" providerId="LiveId" clId="{D47BECBC-2A6F-41EF-8A75-C554F31BBC33}" dt="2023-02-15T21:21:58.485" v="2415" actId="1076"/>
          <ac:spMkLst>
            <pc:docMk/>
            <pc:sldMk cId="3696213142" sldId="257"/>
            <ac:spMk id="8" creationId="{DD2598AC-FEB8-379E-4219-30B513CB6C8A}"/>
          </ac:spMkLst>
        </pc:spChg>
        <pc:spChg chg="add mod">
          <ac:chgData name="alina" userId="85412a263356ec05" providerId="LiveId" clId="{D47BECBC-2A6F-41EF-8A75-C554F31BBC33}" dt="2023-02-15T21:22:04.267" v="2416" actId="1076"/>
          <ac:spMkLst>
            <pc:docMk/>
            <pc:sldMk cId="3696213142" sldId="257"/>
            <ac:spMk id="9" creationId="{31522204-9DF4-E86B-02DC-B6D9C32F6108}"/>
          </ac:spMkLst>
        </pc:spChg>
        <pc:spChg chg="add mod">
          <ac:chgData name="alina" userId="85412a263356ec05" providerId="LiveId" clId="{D47BECBC-2A6F-41EF-8A75-C554F31BBC33}" dt="2023-02-15T21:23:52.780" v="2521" actId="20577"/>
          <ac:spMkLst>
            <pc:docMk/>
            <pc:sldMk cId="3696213142" sldId="257"/>
            <ac:spMk id="10" creationId="{BEC1C837-2340-B412-625A-546BC0B512F8}"/>
          </ac:spMkLst>
        </pc:spChg>
        <pc:picChg chg="add del">
          <ac:chgData name="alina" userId="85412a263356ec05" providerId="LiveId" clId="{D47BECBC-2A6F-41EF-8A75-C554F31BBC33}" dt="2023-02-15T17:45:59.172" v="572" actId="478"/>
          <ac:picMkLst>
            <pc:docMk/>
            <pc:sldMk cId="3696213142" sldId="257"/>
            <ac:picMk id="2" creationId="{8A886B13-DEF8-D665-5D07-8B698DDC6071}"/>
          </ac:picMkLst>
        </pc:picChg>
        <pc:picChg chg="add mod">
          <ac:chgData name="alina" userId="85412a263356ec05" providerId="LiveId" clId="{D47BECBC-2A6F-41EF-8A75-C554F31BBC33}" dt="2023-02-15T21:13:54.807" v="2192" actId="1076"/>
          <ac:picMkLst>
            <pc:docMk/>
            <pc:sldMk cId="3696213142" sldId="257"/>
            <ac:picMk id="3" creationId="{DFFA8289-C642-3C03-8C72-E1CA1122FCB0}"/>
          </ac:picMkLst>
        </pc:picChg>
        <pc:picChg chg="add mod">
          <ac:chgData name="alina" userId="85412a263356ec05" providerId="LiveId" clId="{D47BECBC-2A6F-41EF-8A75-C554F31BBC33}" dt="2023-02-15T21:13:44.489" v="2191" actId="1076"/>
          <ac:picMkLst>
            <pc:docMk/>
            <pc:sldMk cId="3696213142" sldId="257"/>
            <ac:picMk id="4" creationId="{65BC708F-87D4-3926-DC62-876D63763D5C}"/>
          </ac:picMkLst>
        </pc:picChg>
      </pc:sldChg>
      <pc:sldChg chg="modSp new mod ord">
        <pc:chgData name="alina" userId="85412a263356ec05" providerId="LiveId" clId="{D47BECBC-2A6F-41EF-8A75-C554F31BBC33}" dt="2023-02-15T21:50:53.014" v="2763" actId="20577"/>
        <pc:sldMkLst>
          <pc:docMk/>
          <pc:sldMk cId="608008796" sldId="258"/>
        </pc:sldMkLst>
        <pc:spChg chg="mod">
          <ac:chgData name="alina" userId="85412a263356ec05" providerId="LiveId" clId="{D47BECBC-2A6F-41EF-8A75-C554F31BBC33}" dt="2023-02-15T21:33:42.683" v="2737" actId="1076"/>
          <ac:spMkLst>
            <pc:docMk/>
            <pc:sldMk cId="608008796" sldId="258"/>
            <ac:spMk id="2" creationId="{A850DF80-0A08-5C43-29C1-7DEAA6F2CCA4}"/>
          </ac:spMkLst>
        </pc:spChg>
        <pc:spChg chg="mod">
          <ac:chgData name="alina" userId="85412a263356ec05" providerId="LiveId" clId="{D47BECBC-2A6F-41EF-8A75-C554F31BBC33}" dt="2023-02-15T21:50:53.014" v="2763" actId="20577"/>
          <ac:spMkLst>
            <pc:docMk/>
            <pc:sldMk cId="608008796" sldId="258"/>
            <ac:spMk id="3" creationId="{18E79D97-9204-F1D5-2B5B-CE6A1E65D228}"/>
          </ac:spMkLst>
        </pc:spChg>
      </pc:sldChg>
      <pc:sldChg chg="addSp delSp modSp new mod ord">
        <pc:chgData name="alina" userId="85412a263356ec05" providerId="LiveId" clId="{D47BECBC-2A6F-41EF-8A75-C554F31BBC33}" dt="2023-02-15T21:32:45.217" v="2722" actId="20577"/>
        <pc:sldMkLst>
          <pc:docMk/>
          <pc:sldMk cId="2905568139" sldId="259"/>
        </pc:sldMkLst>
        <pc:spChg chg="mod">
          <ac:chgData name="alina" userId="85412a263356ec05" providerId="LiveId" clId="{D47BECBC-2A6F-41EF-8A75-C554F31BBC33}" dt="2023-02-15T21:28:20.864" v="2568" actId="113"/>
          <ac:spMkLst>
            <pc:docMk/>
            <pc:sldMk cId="2905568139" sldId="259"/>
            <ac:spMk id="2" creationId="{B6F35F03-040B-51B3-5752-41FC8D30126F}"/>
          </ac:spMkLst>
        </pc:spChg>
        <pc:spChg chg="mod">
          <ac:chgData name="alina" userId="85412a263356ec05" providerId="LiveId" clId="{D47BECBC-2A6F-41EF-8A75-C554F31BBC33}" dt="2023-02-15T21:32:45.217" v="2722" actId="20577"/>
          <ac:spMkLst>
            <pc:docMk/>
            <pc:sldMk cId="2905568139" sldId="259"/>
            <ac:spMk id="3" creationId="{70B449FB-104B-5A3C-0338-DC8DAD88ACCB}"/>
          </ac:spMkLst>
        </pc:spChg>
        <pc:picChg chg="add del mod">
          <ac:chgData name="alina" userId="85412a263356ec05" providerId="LiveId" clId="{D47BECBC-2A6F-41EF-8A75-C554F31BBC33}" dt="2023-02-15T21:26:40.341" v="2531" actId="478"/>
          <ac:picMkLst>
            <pc:docMk/>
            <pc:sldMk cId="2905568139" sldId="259"/>
            <ac:picMk id="5" creationId="{CF73EEAB-5BC2-EAC2-559A-DD6CDE29C3D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25745-70C9-A00F-226A-90FC6256C9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B205C0-D5F3-0A22-91EC-22D7AD642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25B89-0E56-77B0-4A5C-0F569BF5E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9C3D8-721C-8F20-F711-821AFE135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F57D3-0C15-C725-93EC-DFC5251A9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477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AFCB8-C018-2271-3446-8C25AE265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5B83D-FB8C-EE98-06B5-B30144EFF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CEB66-001A-C8C7-8C14-E96DB72CF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E77571-4408-DB74-A85B-213437C73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6F239-DFEF-38FB-30CF-E8FAAFAF0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345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7691A-B059-71F9-D85E-B35FD16F8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490F67-F5D6-52C1-9352-6E0FD4F8C0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C087E-FA16-1384-19B5-6721FA9E2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CCA86F-B4C1-97FF-3F5F-F15D3AE31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1FEF6-0E80-53FA-5FDD-B28EC2DFF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14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4A8E7-931D-183B-65C0-E96C20349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45019-8874-8C64-DE4D-43F1ECF47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ACC0AF-7673-F885-156A-3995C5A48E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E7284D-3D5F-74C3-1C8E-90760C5B5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9A80B7-2425-E920-02DF-030B60B24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0C0155-1490-ADA1-D81C-84EAD98E6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603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653B7-7929-85D7-DADF-0EF60FC71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D2C355-59FA-025B-96D4-C960EEBE6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C5E9E3-4689-090C-764D-85AD7B8F03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C38130-2A48-ED11-99A3-C858F97865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653C4C-D066-F28F-BDF3-9394490B16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FBA840-8A6B-8273-0263-2EF17980A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C10D9E-8440-95FA-9289-FCA941759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798C17-E83F-B8C5-FEDC-25EB65FC4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679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B2AF0-1285-9CE3-9CEE-F01119154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E1C405-AAD8-F335-528E-4F7B7BB6E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DB3FA2-0D8C-9C74-FD66-3F224A1D4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3FFE-3197-448A-D7B0-AB0E36855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52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ECFFE3-C37A-8E43-74A8-3C0AD0B86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5295C5-E090-880B-E1C9-1D8BD4D46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B612C-DCC4-9E04-EB99-DA35FE6FB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238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3D7AC-02A8-4B18-C41E-39C5D06A2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793E1-FC7D-310E-4D6A-05A33267C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5E0097-DD1F-9CBF-F1AE-49693D3A80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1175CD-6940-35FF-ED63-B7B5E6699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A93B46-B01B-90A5-5FB3-4808E9500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F7D8C2-01F5-D6BF-1357-871086E33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805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B7337-C850-F69D-00D0-6F9AEA70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D74A4D-33AC-A8C1-FDB0-F98EDAC1E1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A6FEB2-A0A0-F274-F847-3146747BA3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661B51-68F9-809D-8EE3-DCE4F1266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8B8F6-5175-412D-B4FF-C62742602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0C1022-395F-F464-F2BF-218C98F01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425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9D864-2F57-20CF-859F-FA2DECD7E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74E7AF-4D7F-7A8C-6F2C-19EF6FACD3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E15E3-9A41-5827-1881-64482EA6A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768D3-3976-AADD-2B63-0B50CF754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2D5BB-CFAD-4178-7B37-70C65B1EA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575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DC1161-CCA5-6FFD-F9DE-668C50211D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F7B002-8A90-89F0-B162-377CACA9DE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FCEA0-C01F-E1D0-42BE-40535483A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15B08-C862-C049-9D9A-5F963637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EB679-E5D3-831B-7A57-59BA09A83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82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9A75C1-71E7-9FB5-3A8F-A0295C24C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D02FBE-E0A5-ED5F-D0EB-A10A6E2BE4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39005-1934-A096-9FA7-CE505AA121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C05F0-4524-4092-8167-F1A4621658BB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CD5E4-36C8-1EDA-B284-4187197DFF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CF2C1-7381-401E-3AB4-ABFDDA1A75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765CD-0446-4DA0-9C54-0AB125555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053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hnrestaurants.com/333pacific/menu" TargetMode="External"/><Relationship Id="rId7" Type="http://schemas.openxmlformats.org/officeDocument/2006/relationships/hyperlink" Target="https://www.amazon.ca/Trinity-Journal-Personalized-Journalists-Interests/dp/107305764X" TargetMode="External"/><Relationship Id="rId2" Type="http://schemas.openxmlformats.org/officeDocument/2006/relationships/hyperlink" Target="https://www.bing.com/images/search?view=detailV2&amp;insightstoken=bcid_qCrnsBo.M0AFuA*ccid_KuewGj8z&amp;form=ANCMS1&amp;iss=SBIUPLOADGET&amp;selectedindex=0&amp;id=224689180&amp;ccid=KuewGj8z&amp;exph=399&amp;expw=600&amp;vt=2&amp;sim=11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reamstime.com/stock-illustration-hotel-sign-black-background-stars-d-illustration-golden-image77569900" TargetMode="External"/><Relationship Id="rId5" Type="http://schemas.openxmlformats.org/officeDocument/2006/relationships/hyperlink" Target="https://www.grandviewevents.com/" TargetMode="External"/><Relationship Id="rId4" Type="http://schemas.openxmlformats.org/officeDocument/2006/relationships/hyperlink" Target="https://cheshirecatnantwich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5F03-040B-51B3-5752-41FC8D3012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58311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FIXED PRICE MENU VALENTINE’S DAY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B449FB-104B-5A3C-0338-DC8DAD88AC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54442"/>
            <a:ext cx="9144000" cy="2803358"/>
          </a:xfrm>
        </p:spPr>
        <p:txBody>
          <a:bodyPr/>
          <a:lstStyle/>
          <a:p>
            <a:pPr algn="l"/>
            <a:r>
              <a:rPr lang="en-GB" dirty="0"/>
              <a:t>Student name: Alina Grigore</a:t>
            </a:r>
          </a:p>
          <a:p>
            <a:pPr algn="l"/>
            <a:r>
              <a:rPr lang="en-GB" dirty="0"/>
              <a:t>Student ID number:2209836</a:t>
            </a:r>
          </a:p>
          <a:p>
            <a:pPr algn="l"/>
            <a:r>
              <a:rPr lang="en-GB" dirty="0"/>
              <a:t>Module name: Food and Beverage (BMIH4002)</a:t>
            </a:r>
          </a:p>
          <a:p>
            <a:pPr algn="l"/>
            <a:r>
              <a:rPr lang="en-GB" dirty="0"/>
              <a:t>Lecturer name: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2905568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 descr="A picture containing indoor">
            <a:extLst>
              <a:ext uri="{FF2B5EF4-FFF2-40B4-BE49-F238E27FC236}">
                <a16:creationId xmlns:a16="http://schemas.microsoft.com/office/drawing/2014/main" id="{61A8D47A-B051-CE72-236A-87C9F84A24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F8DB3955-4633-8A65-F140-B3F6CF3DD33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0" t="13488" r="12248" b="40704"/>
          <a:stretch/>
        </p:blipFill>
        <p:spPr>
          <a:xfrm>
            <a:off x="0" y="1"/>
            <a:ext cx="1443789" cy="834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Picture 21" descr="Logo&#10;&#10;Description automatically generated">
            <a:extLst>
              <a:ext uri="{FF2B5EF4-FFF2-40B4-BE49-F238E27FC236}">
                <a16:creationId xmlns:a16="http://schemas.microsoft.com/office/drawing/2014/main" id="{FD1C2852-1A79-59B7-9C14-7C98BFF6DC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834189"/>
            <a:ext cx="1443788" cy="6718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DC81AB5-8712-3E16-9C33-A15A9A9C8180}"/>
              </a:ext>
            </a:extLst>
          </p:cNvPr>
          <p:cNvSpPr txBox="1"/>
          <p:nvPr/>
        </p:nvSpPr>
        <p:spPr>
          <a:xfrm rot="1089997">
            <a:off x="8266858" y="1633314"/>
            <a:ext cx="38463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i="1" u="none" strike="noStrike" kern="1200" cap="none" spc="0" normalizeH="0" baseline="0" noProof="0" dirty="0">
                <a:ln/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uLnTx/>
                <a:uFillTx/>
                <a:latin typeface="Algerian" panose="04020705040A02060702" pitchFamily="82" charset="0"/>
                <a:ea typeface="+mn-ea"/>
                <a:cs typeface="Dreaming Outloud Pro" panose="03050502040302030504" pitchFamily="66" charset="0"/>
              </a:rPr>
              <a:t>LOVE IS IN THE AIR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D58C5A3-50BA-DB58-4ACF-18748911711D}"/>
              </a:ext>
            </a:extLst>
          </p:cNvPr>
          <p:cNvSpPr txBox="1"/>
          <p:nvPr/>
        </p:nvSpPr>
        <p:spPr>
          <a:xfrm>
            <a:off x="1709612" y="122625"/>
            <a:ext cx="44436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VALENTINE’S DAY</a:t>
            </a:r>
          </a:p>
          <a:p>
            <a:pPr algn="ctr"/>
            <a:r>
              <a:rPr lang="en-GB" sz="3200" i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14 FEBRUARY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368B995-8759-4F48-91B6-95C82212EA76}"/>
              </a:ext>
            </a:extLst>
          </p:cNvPr>
          <p:cNvSpPr txBox="1"/>
          <p:nvPr/>
        </p:nvSpPr>
        <p:spPr>
          <a:xfrm>
            <a:off x="-1525" y="3710106"/>
            <a:ext cx="765900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Diner &amp; dancing  6:OO-10:00PM</a:t>
            </a:r>
          </a:p>
          <a:p>
            <a:pPr marL="342900" indent="-342900" algn="ctr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With live music provided by our hotel band</a:t>
            </a:r>
          </a:p>
          <a:p>
            <a:pPr marL="342900" indent="-342900" algn="ctr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3 Course Dinner</a:t>
            </a:r>
          </a:p>
          <a:p>
            <a:pPr marL="342900" indent="-342900" algn="ctr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Four Hours of Top Shelf Open Bar</a:t>
            </a:r>
          </a:p>
          <a:p>
            <a:pPr marL="342900" indent="-342900" algn="ctr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Champagne and Wine Service</a:t>
            </a:r>
          </a:p>
          <a:p>
            <a:endParaRPr lang="en-GB" sz="2400" dirty="0">
              <a:solidFill>
                <a:schemeClr val="accent4">
                  <a:lumMod val="60000"/>
                  <a:lumOff val="40000"/>
                </a:schemeClr>
              </a:solidFill>
              <a:latin typeface="Algerian" panose="04020705040A02060702" pitchFamily="82" charset="0"/>
            </a:endParaRPr>
          </a:p>
          <a:p>
            <a:pPr algn="ctr"/>
            <a:endParaRPr lang="en-GB" sz="2400" dirty="0">
              <a:solidFill>
                <a:schemeClr val="accent4">
                  <a:lumMod val="60000"/>
                  <a:lumOff val="4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6E1B324-C72A-A4E8-AC30-58B7B65BE1FB}"/>
              </a:ext>
            </a:extLst>
          </p:cNvPr>
          <p:cNvSpPr txBox="1"/>
          <p:nvPr/>
        </p:nvSpPr>
        <p:spPr>
          <a:xfrm>
            <a:off x="1586635" y="2055537"/>
            <a:ext cx="533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£250 per couple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DA57E274-778E-5D9B-7FE2-D33BDFDC4D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43" y="6364139"/>
            <a:ext cx="10642835" cy="645971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E1B78D84-22C1-201D-1518-D9960A978A23}"/>
              </a:ext>
            </a:extLst>
          </p:cNvPr>
          <p:cNvSpPr txBox="1"/>
          <p:nvPr/>
        </p:nvSpPr>
        <p:spPr>
          <a:xfrm>
            <a:off x="6585072" y="122625"/>
            <a:ext cx="5072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RESERVE NOW AT THE RECEPTION OF THE TRINITY HOTEL</a:t>
            </a:r>
          </a:p>
        </p:txBody>
      </p:sp>
    </p:spTree>
    <p:extLst>
      <p:ext uri="{BB962C8B-B14F-4D97-AF65-F5344CB8AC3E}">
        <p14:creationId xmlns:p14="http://schemas.microsoft.com/office/powerpoint/2010/main" val="4132920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886B13-DEF8-D665-5D07-8B698DDC60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FFA8289-C642-3C03-8C72-E1CA1122F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7827" y="5111220"/>
            <a:ext cx="2251269" cy="14981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BC708F-87D4-3926-DC62-876D63763D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49805" y="5715906"/>
            <a:ext cx="2251268" cy="1786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8BE581-931D-95CB-5D92-AC8E966FDE5E}"/>
              </a:ext>
            </a:extLst>
          </p:cNvPr>
          <p:cNvSpPr txBox="1"/>
          <p:nvPr/>
        </p:nvSpPr>
        <p:spPr>
          <a:xfrm>
            <a:off x="4459705" y="-7478"/>
            <a:ext cx="32725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MENU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0B484C-7A2D-50FC-73FE-A253DB3A209A}"/>
              </a:ext>
            </a:extLst>
          </p:cNvPr>
          <p:cNvSpPr txBox="1"/>
          <p:nvPr/>
        </p:nvSpPr>
        <p:spPr>
          <a:xfrm>
            <a:off x="312819" y="326701"/>
            <a:ext cx="7788442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STARTERS</a:t>
            </a:r>
          </a:p>
          <a:p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Choice of: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TOMATO BASIL SOUP- 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honey, ricotta, bee pollen, basil oil (gf, v)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KALE&amp; arugula salad-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apricot, farro, cucumber, goat cheese, blood orange vinaigrette (gf, v)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FRESH OYSTERS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-wasabi tobiko, citrus granita, micro basil (gf)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BROILED ASPARAGUS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-gouda, prosciutto, sauce gribiche, black sea salt (gf, v*)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2598AC-FEB8-379E-4219-30B513CB6C8A}"/>
              </a:ext>
            </a:extLst>
          </p:cNvPr>
          <p:cNvSpPr txBox="1"/>
          <p:nvPr/>
        </p:nvSpPr>
        <p:spPr>
          <a:xfrm>
            <a:off x="312820" y="1751308"/>
            <a:ext cx="7788441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MAIN COURSE</a:t>
            </a:r>
          </a:p>
          <a:p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Choice of: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FILET MIGNON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-mascarpone whipped potato, roasted rainbow carrots, seafood bearnaise (gf)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MACADAMIA &amp; HERB CRUSTED SEABAS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-black lentils, charred broccolini, coconut ginger sabayon (gf)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ROASTED PORK TENDERLOIN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-creamy polenta, honey roasted baby carrot, fig &amp; sage relish (gf)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DRY RUBBED LAMB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-cauliflower &amp; vegetable rice, celery root soubise, pomegranate balsamic reduction (gf)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ROASTED ACORN SQUASH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-farro &amp; soy chorizo stuffing, roasted apple, cranberry, maple white balsamic drizzle (gf, v)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522204-9DF4-E86B-02DC-B6D9C32F6108}"/>
              </a:ext>
            </a:extLst>
          </p:cNvPr>
          <p:cNvSpPr txBox="1"/>
          <p:nvPr/>
        </p:nvSpPr>
        <p:spPr>
          <a:xfrm>
            <a:off x="312819" y="4028855"/>
            <a:ext cx="672427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DESSERT</a:t>
            </a:r>
          </a:p>
          <a:p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Choice of: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RED VELVET COCOVIDA COQUITO CHEESE CAKE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-white chocolate chantilly, frosted raspberry, praline cookie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MUDSLIDE PAVLOVA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-chocolate pavlova, irish ice cream ganache, white chocolate shavings (gf)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STRAWBERRY GUAVA CAKE</a:t>
            </a: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-coconut ginger cream cheese, guava gel ,toasted macadamia</a:t>
            </a:r>
          </a:p>
          <a:p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C1C837-2340-B412-625A-546BC0B512F8}"/>
              </a:ext>
            </a:extLst>
          </p:cNvPr>
          <p:cNvSpPr txBox="1"/>
          <p:nvPr/>
        </p:nvSpPr>
        <p:spPr>
          <a:xfrm>
            <a:off x="279362" y="6147680"/>
            <a:ext cx="83418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gf=gluten free    v=vegetarian     v*=can be prepared vegetarian upon request</a:t>
            </a:r>
          </a:p>
          <a:p>
            <a:r>
              <a:rPr lang="en-GB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FOOD ALLERGIES AND INTOLERANCE</a:t>
            </a:r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: before ordering speak to a member of staff if you have any food allergies or food intolerance</a:t>
            </a:r>
          </a:p>
          <a:p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PLEASE NOTE THIS IS A SET MENU FIXED PRICE AND MAY NOT HAVE DISCOUNTS OR OFFERS APPLIED</a:t>
            </a:r>
          </a:p>
        </p:txBody>
      </p:sp>
    </p:spTree>
    <p:extLst>
      <p:ext uri="{BB962C8B-B14F-4D97-AF65-F5344CB8AC3E}">
        <p14:creationId xmlns:p14="http://schemas.microsoft.com/office/powerpoint/2010/main" val="3696213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DF80-0A08-5C43-29C1-7DEAA6F2CC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979" y="428542"/>
            <a:ext cx="4716379" cy="1171658"/>
          </a:xfrm>
        </p:spPr>
        <p:txBody>
          <a:bodyPr>
            <a:normAutofit/>
          </a:bodyPr>
          <a:lstStyle/>
          <a:p>
            <a:r>
              <a:rPr lang="en-GB" sz="3600" dirty="0"/>
              <a:t>References: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E79D97-9204-F1D5-2B5B-CE6A1E65D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674" y="1773238"/>
            <a:ext cx="9144000" cy="3424404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hlinkClick r:id="rId2"/>
              </a:rPr>
              <a:t>https://www.bing.com/images/search?view=detailV2&amp;insightstoken=bcid_qCrnsBo.M0AFuA*ccid_KuewGj8z&amp;form=ANCMS1&amp;iss=SBIUPLOADGET&amp;selectedindex=0&amp;id=224689180&amp;ccid=KuewGj8z&amp;exph=399&amp;expw=600&amp;vt=2&amp;sim=11</a:t>
            </a:r>
            <a:r>
              <a:rPr lang="en-GB" sz="18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hlinkClick r:id="rId3"/>
              </a:rPr>
              <a:t>https://www.cohnrestaurants.com/333pacific/menu</a:t>
            </a:r>
            <a:r>
              <a:rPr lang="en-GB" sz="18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hlinkClick r:id="rId4"/>
              </a:rPr>
              <a:t>https://cheshirecatnantwich.co.uk/</a:t>
            </a:r>
            <a:r>
              <a:rPr lang="en-GB" sz="18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hlinkClick r:id="rId5"/>
              </a:rPr>
              <a:t>https://www.grandviewevents.com/</a:t>
            </a:r>
            <a:r>
              <a:rPr lang="en-GB" sz="18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hlinkClick r:id="rId6"/>
              </a:rPr>
              <a:t>https://www.dreamstime.com/stock-illustration-hotel-sign-black-background-stars-d-illustration-golden-image77569900</a:t>
            </a:r>
            <a:r>
              <a:rPr lang="en-GB" sz="18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hlinkClick r:id="rId7"/>
              </a:rPr>
              <a:t>https://www.amazon.ca/Trinity-Journal-Personalized-Journalists-Interests/dp/107305764X</a:t>
            </a:r>
            <a:r>
              <a:rPr lang="en-GB" sz="18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008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453</Words>
  <Application>Microsoft Office PowerPoint</Application>
  <PresentationFormat>Widescreen</PresentationFormat>
  <Paragraphs>44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Algerian</vt:lpstr>
      <vt:lpstr>Arial</vt:lpstr>
      <vt:lpstr>Calibri</vt:lpstr>
      <vt:lpstr>Calibri Light</vt:lpstr>
      <vt:lpstr>Wingdings</vt:lpstr>
      <vt:lpstr>Office Theme</vt:lpstr>
      <vt:lpstr>FIXED PRICE MENU VALENTINE’S DAY</vt:lpstr>
      <vt:lpstr>PowerPoint Presentation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</dc:creator>
  <cp:lastModifiedBy>alina</cp:lastModifiedBy>
  <cp:revision>1</cp:revision>
  <dcterms:created xsi:type="dcterms:W3CDTF">2023-02-15T15:29:45Z</dcterms:created>
  <dcterms:modified xsi:type="dcterms:W3CDTF">2023-02-15T21:50:58Z</dcterms:modified>
</cp:coreProperties>
</file>