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  <a:srgbClr val="CCECFF"/>
    <a:srgbClr val="FF9933"/>
    <a:srgbClr val="FFFF00"/>
    <a:srgbClr val="008000"/>
    <a:srgbClr val="33CC33"/>
    <a:srgbClr val="FF3300"/>
    <a:srgbClr val="00FF00"/>
    <a:srgbClr val="CC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EB90D8-6D18-481F-90F5-D0AE232C74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1B25E-A429-4083-A7EE-8FFB1FA6B9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9E2083-8778-4ED1-8EA3-F4EA74B7CD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106DB4-7697-40F5-8184-D1A9AB04BB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B7E836-9819-4BC4-B950-0A808F5C01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09FECD-7F01-4DE6-80EF-0255553986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C98C92-8BE4-4A16-B76B-7A16D0E61C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80DD5E-0EEE-45C4-8A18-B4A2FA53FF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7046D8-844C-4AFA-9C5A-24AE5CF423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409F4-A9A5-48E1-A14C-48F593C916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CE3023-FA4A-4283-98FD-8BD037C012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2D22C1A-B299-4F4F-AF18-B5B70F8E59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951ED9A-1D6D-42E1-9EC6-70AE9DAA9F5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Amserau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Trenau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Dewch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o hyd i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ba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mor hir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mae pob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taith trên yn cymryd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3366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9" name="AutoShape 21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7" name="AutoShape 19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8" name="Oval 20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aith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30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03" name="Group 15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63501" name="AutoShape 13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7" name="Text Box 9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63498" name="Picture 10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63504" name="Group 16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63502" name="AutoShape 14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9" name="Text Box 11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3505" name="Text Box 17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10:52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11:22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21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3979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3980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1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3982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3983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3984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5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3986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03:34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3987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03:55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1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34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5003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5004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5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5006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5008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9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5010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07:15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5011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07:49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6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29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6027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6028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9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6030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6031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6032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3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6034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06:53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6035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07:22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60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13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7051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7052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3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7054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7055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7056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7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7058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09:32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7059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09:45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5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4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530912" y="608321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27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075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8076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GB" sz="4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77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endParaRPr lang="en-US" sz="4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8078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8079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8080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1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8082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11:54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8083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12:21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4014796" y="3244334"/>
            <a:ext cx="1114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Cychwyn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014796" y="3244334"/>
            <a:ext cx="1114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Cychwyn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4014796" y="3244334"/>
            <a:ext cx="1114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Cychwyn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4014796" y="3244334"/>
            <a:ext cx="1114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Cychwyn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Oval 6"/>
          <p:cNvSpPr>
            <a:spLocks noChangeArrowheads="1"/>
          </p:cNvSpPr>
          <p:nvPr/>
        </p:nvSpPr>
        <p:spPr bwMode="auto">
          <a:xfrm>
            <a:off x="2509838" y="959551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23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9099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89100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1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89102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89103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89104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5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9106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06:20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89107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06:43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3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25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0123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0124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5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0126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0127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0128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9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0130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04:23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0131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04:48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6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578414" y="620197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8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1147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1148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9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1150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1151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1152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3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1154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09:09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1155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09:17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0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24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2171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2172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3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2174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2175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2176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7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2178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05:02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05:26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4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33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3195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3196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7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3198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3199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3200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1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3202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08:10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3203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08:43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16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4219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4220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1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4222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4223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4224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5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4226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12:16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4227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12:32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5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40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5243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5244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5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5246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5247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5248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9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5250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08:19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5251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08:59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6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26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6267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6268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9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6270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6271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6272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3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6274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07:48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6275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08:14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00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15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7291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7292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3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7294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7295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7296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7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7298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05:13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7299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05:28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4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17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8315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8316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7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8318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8319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8320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1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8322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04:12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8323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04:29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43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9339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99340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1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99342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99343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99344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5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9346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10:27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99347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11:10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7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14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0363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100364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5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100366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100367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100368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9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0370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11:18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100371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11:32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6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11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1387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101388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9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101390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101391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101392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3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1394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12:03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101395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12:14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0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1"/>
          </a:gradFill>
          <a:ln w="38100">
            <a:solidFill>
              <a:srgbClr val="33CC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338138" y="533400"/>
            <a:ext cx="8440737" cy="48291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554663" y="727075"/>
            <a:ext cx="3073400" cy="3824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485775" y="757238"/>
            <a:ext cx="3073400" cy="3824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Oval 6"/>
          <p:cNvSpPr>
            <a:spLocks noChangeArrowheads="1"/>
          </p:cNvSpPr>
          <p:nvPr/>
        </p:nvSpPr>
        <p:spPr bwMode="auto">
          <a:xfrm>
            <a:off x="2509838" y="923925"/>
            <a:ext cx="4095750" cy="3629025"/>
          </a:xfrm>
          <a:prstGeom prst="ellipse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533400" y="4900613"/>
            <a:ext cx="3152775" cy="1362075"/>
          </a:xfrm>
          <a:prstGeom prst="rightArrowCallout">
            <a:avLst>
              <a:gd name="adj1" fmla="val 33333"/>
              <a:gd name="adj2" fmla="val 50000"/>
              <a:gd name="adj3" fmla="val 48416"/>
              <a:gd name="adj4" fmla="val 74185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93725" y="4926013"/>
            <a:ext cx="22685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Daith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3811588" y="4806950"/>
            <a:ext cx="4797425" cy="1547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3890963" y="5000625"/>
            <a:ext cx="4630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52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munud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2411" name="Group 11"/>
          <p:cNvGrpSpPr>
            <a:grpSpLocks/>
          </p:cNvGrpSpPr>
          <p:nvPr/>
        </p:nvGrpSpPr>
        <p:grpSpPr bwMode="auto">
          <a:xfrm>
            <a:off x="773113" y="868363"/>
            <a:ext cx="2497137" cy="1089025"/>
            <a:chOff x="392" y="547"/>
            <a:chExt cx="1573" cy="686"/>
          </a:xfrm>
        </p:grpSpPr>
        <p:sp>
          <p:nvSpPr>
            <p:cNvPr id="102412" name="AutoShape 12"/>
            <p:cNvSpPr>
              <a:spLocks noChangeArrowheads="1"/>
            </p:cNvSpPr>
            <p:nvPr/>
          </p:nvSpPr>
          <p:spPr bwMode="auto">
            <a:xfrm>
              <a:off x="468" y="579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3" name="Text Box 13"/>
            <p:cNvSpPr txBox="1">
              <a:spLocks noChangeArrowheads="1"/>
            </p:cNvSpPr>
            <p:nvPr/>
          </p:nvSpPr>
          <p:spPr bwMode="auto">
            <a:xfrm>
              <a:off x="392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Cychwyn</a:t>
              </a:r>
              <a:endParaRPr lang="en-GB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pic>
        <p:nvPicPr>
          <p:cNvPr id="102414" name="Picture 14" descr="tr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6575" y="2263775"/>
            <a:ext cx="2971800" cy="1450975"/>
          </a:xfrm>
          <a:prstGeom prst="rect">
            <a:avLst/>
          </a:prstGeom>
          <a:noFill/>
        </p:spPr>
      </p:pic>
      <p:grpSp>
        <p:nvGrpSpPr>
          <p:cNvPr id="102415" name="Group 15"/>
          <p:cNvGrpSpPr>
            <a:grpSpLocks/>
          </p:cNvGrpSpPr>
          <p:nvPr/>
        </p:nvGrpSpPr>
        <p:grpSpPr bwMode="auto">
          <a:xfrm>
            <a:off x="5843588" y="868363"/>
            <a:ext cx="2497137" cy="1090612"/>
            <a:chOff x="3685" y="547"/>
            <a:chExt cx="1573" cy="687"/>
          </a:xfrm>
        </p:grpSpPr>
        <p:sp>
          <p:nvSpPr>
            <p:cNvPr id="102416" name="AutoShape 16"/>
            <p:cNvSpPr>
              <a:spLocks noChangeArrowheads="1"/>
            </p:cNvSpPr>
            <p:nvPr/>
          </p:nvSpPr>
          <p:spPr bwMode="auto">
            <a:xfrm>
              <a:off x="3737" y="580"/>
              <a:ext cx="1488" cy="654"/>
            </a:xfrm>
            <a:prstGeom prst="downArrowCallout">
              <a:avLst>
                <a:gd name="adj1" fmla="val 56881"/>
                <a:gd name="adj2" fmla="val 56881"/>
                <a:gd name="adj3" fmla="val 16667"/>
                <a:gd name="adj4" fmla="val 66667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7" name="Text Box 17"/>
            <p:cNvSpPr txBox="1">
              <a:spLocks noChangeArrowheads="1"/>
            </p:cNvSpPr>
            <p:nvPr/>
          </p:nvSpPr>
          <p:spPr bwMode="auto">
            <a:xfrm>
              <a:off x="3685" y="547"/>
              <a:ext cx="1573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Cyrraedd</a:t>
              </a:r>
              <a:endParaRPr lang="en-US" sz="40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2418" name="Text Box 18"/>
          <p:cNvSpPr txBox="1">
            <a:spLocks noChangeArrowheads="1"/>
          </p:cNvSpPr>
          <p:nvPr/>
        </p:nvSpPr>
        <p:spPr bwMode="auto">
          <a:xfrm>
            <a:off x="887413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33CC33"/>
                </a:solidFill>
                <a:latin typeface="Comic Sans MS" pitchFamily="66" charset="0"/>
              </a:rPr>
              <a:t>03:37</a:t>
            </a:r>
            <a:endParaRPr lang="en-US" sz="5000" b="1">
              <a:solidFill>
                <a:srgbClr val="33CC33"/>
              </a:solidFill>
              <a:latin typeface="Comic Sans MS" pitchFamily="66" charset="0"/>
            </a:endParaRPr>
          </a:p>
        </p:txBody>
      </p:sp>
      <p:sp>
        <p:nvSpPr>
          <p:cNvPr id="102419" name="Text Box 19"/>
          <p:cNvSpPr txBox="1">
            <a:spLocks noChangeArrowheads="1"/>
          </p:cNvSpPr>
          <p:nvPr/>
        </p:nvSpPr>
        <p:spPr bwMode="auto">
          <a:xfrm>
            <a:off x="5957888" y="2058988"/>
            <a:ext cx="22685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04:29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3968309" y="3244334"/>
            <a:ext cx="12073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Cyrraedd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208</Words>
  <Application>Microsoft Office PowerPoint</Application>
  <PresentationFormat>On-screen Show (4:3)</PresentationFormat>
  <Paragraphs>130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61</cp:revision>
  <dcterms:created xsi:type="dcterms:W3CDTF">2006-03-03T16:34:11Z</dcterms:created>
  <dcterms:modified xsi:type="dcterms:W3CDTF">2014-08-21T10:14:51Z</dcterms:modified>
</cp:coreProperties>
</file>