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9601200" cy="128016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6" d="100"/>
          <a:sy n="56" d="100"/>
        </p:scale>
        <p:origin x="2580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gradFill>
          <a:gsLst>
            <a:gs pos="0">
              <a:srgbClr val="E2DBCA"/>
            </a:gs>
            <a:gs pos="100000">
              <a:srgbClr val="CAC3B1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">
            <a:extLst>
              <a:ext uri="{FF2B5EF4-FFF2-40B4-BE49-F238E27FC236}">
                <a16:creationId xmlns:a16="http://schemas.microsoft.com/office/drawing/2014/main" id="{FA3983C2-8032-720D-D768-F9EB5AAF9CA7}"/>
              </a:ext>
            </a:extLst>
          </p:cNvPr>
          <p:cNvSpPr/>
          <p:nvPr/>
        </p:nvSpPr>
        <p:spPr>
          <a:xfrm>
            <a:off x="0" y="0"/>
            <a:ext cx="9601200" cy="12801600"/>
          </a:xfrm>
          <a:prstGeom prst="rect">
            <a:avLst/>
          </a:prstGeom>
          <a:blipFill>
            <a:blip r:embed="rId2">
              <a:alphaModFix amt="45000"/>
            </a:blip>
            <a:tile sx="85518" sy="85518" algn="tl"/>
          </a:blip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3" name="Rectangle 9">
            <a:extLst>
              <a:ext uri="{FF2B5EF4-FFF2-40B4-BE49-F238E27FC236}">
                <a16:creationId xmlns:a16="http://schemas.microsoft.com/office/drawing/2014/main" id="{00195A0F-B816-D4F4-6D31-0D4047BC7592}"/>
              </a:ext>
            </a:extLst>
          </p:cNvPr>
          <p:cNvSpPr/>
          <p:nvPr/>
        </p:nvSpPr>
        <p:spPr>
          <a:xfrm>
            <a:off x="1029943" y="2380046"/>
            <a:ext cx="7541303" cy="8041507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  <a:effectLst>
            <a:outerShdw dir="16200000" algn="tl">
              <a:srgbClr val="000000">
                <a:alpha val="66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4" name="Rectangle 10">
            <a:extLst>
              <a:ext uri="{FF2B5EF4-FFF2-40B4-BE49-F238E27FC236}">
                <a16:creationId xmlns:a16="http://schemas.microsoft.com/office/drawing/2014/main" id="{73D66F63-C226-8E36-B06B-DB8A8948CCFB}"/>
              </a:ext>
            </a:extLst>
          </p:cNvPr>
          <p:cNvSpPr/>
          <p:nvPr/>
        </p:nvSpPr>
        <p:spPr>
          <a:xfrm>
            <a:off x="1142542" y="2585923"/>
            <a:ext cx="7316114" cy="7629753"/>
          </a:xfrm>
          <a:prstGeom prst="rect">
            <a:avLst/>
          </a:prstGeom>
          <a:noFill/>
          <a:ln w="6345" cap="sq">
            <a:solidFill>
              <a:srgbClr val="404040"/>
            </a:solidFill>
            <a:prstDash val="solid"/>
            <a:miter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5" name="Rectangle 14">
            <a:extLst>
              <a:ext uri="{FF2B5EF4-FFF2-40B4-BE49-F238E27FC236}">
                <a16:creationId xmlns:a16="http://schemas.microsoft.com/office/drawing/2014/main" id="{B075DC79-CC17-B3AE-A16E-798E910FF888}"/>
              </a:ext>
            </a:extLst>
          </p:cNvPr>
          <p:cNvSpPr/>
          <p:nvPr/>
        </p:nvSpPr>
        <p:spPr>
          <a:xfrm>
            <a:off x="3984497" y="2366430"/>
            <a:ext cx="1632204" cy="1194819"/>
          </a:xfrm>
          <a:prstGeom prst="rect">
            <a:avLst/>
          </a:prstGeom>
          <a:solidFill>
            <a:srgbClr val="E3DED1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grpSp>
        <p:nvGrpSpPr>
          <p:cNvPr id="6" name="Group 3">
            <a:extLst>
              <a:ext uri="{FF2B5EF4-FFF2-40B4-BE49-F238E27FC236}">
                <a16:creationId xmlns:a16="http://schemas.microsoft.com/office/drawing/2014/main" id="{D8AFCBB3-CB70-F389-2741-B2A14334BF33}"/>
              </a:ext>
            </a:extLst>
          </p:cNvPr>
          <p:cNvGrpSpPr/>
          <p:nvPr/>
        </p:nvGrpSpPr>
        <p:grpSpPr>
          <a:xfrm>
            <a:off x="4080509" y="2366430"/>
            <a:ext cx="1440181" cy="1024128"/>
            <a:chOff x="4080509" y="2366430"/>
            <a:chExt cx="1440181" cy="1024128"/>
          </a:xfrm>
        </p:grpSpPr>
        <p:cxnSp>
          <p:nvCxnSpPr>
            <p:cNvPr id="7" name="Straight Connector 16">
              <a:extLst>
                <a:ext uri="{FF2B5EF4-FFF2-40B4-BE49-F238E27FC236}">
                  <a16:creationId xmlns:a16="http://schemas.microsoft.com/office/drawing/2014/main" id="{84D2AB19-15B1-5194-9832-D2F269D0ABAC}"/>
                </a:ext>
              </a:extLst>
            </p:cNvPr>
            <p:cNvCxnSpPr/>
            <p:nvPr/>
          </p:nvCxnSpPr>
          <p:spPr>
            <a:xfrm>
              <a:off x="4080509" y="2366430"/>
              <a:ext cx="0" cy="1015853"/>
            </a:xfrm>
            <a:prstGeom prst="straightConnector1">
              <a:avLst/>
            </a:prstGeom>
            <a:noFill/>
            <a:ln w="6345" cap="flat">
              <a:solidFill>
                <a:srgbClr val="000000"/>
              </a:solidFill>
              <a:prstDash val="solid"/>
              <a:miter/>
            </a:ln>
          </p:spPr>
        </p:cxnSp>
        <p:cxnSp>
          <p:nvCxnSpPr>
            <p:cNvPr id="8" name="Straight Connector 17">
              <a:extLst>
                <a:ext uri="{FF2B5EF4-FFF2-40B4-BE49-F238E27FC236}">
                  <a16:creationId xmlns:a16="http://schemas.microsoft.com/office/drawing/2014/main" id="{8885C526-7786-0AA9-A2AA-BC92B9674D1E}"/>
                </a:ext>
              </a:extLst>
            </p:cNvPr>
            <p:cNvCxnSpPr/>
            <p:nvPr/>
          </p:nvCxnSpPr>
          <p:spPr>
            <a:xfrm>
              <a:off x="5520690" y="2366430"/>
              <a:ext cx="0" cy="1015853"/>
            </a:xfrm>
            <a:prstGeom prst="straightConnector1">
              <a:avLst/>
            </a:prstGeom>
            <a:noFill/>
            <a:ln w="6345" cap="flat">
              <a:solidFill>
                <a:srgbClr val="000000"/>
              </a:solidFill>
              <a:prstDash val="solid"/>
              <a:miter/>
            </a:ln>
          </p:spPr>
        </p:cxnSp>
        <p:cxnSp>
          <p:nvCxnSpPr>
            <p:cNvPr id="9" name="Straight Connector 18">
              <a:extLst>
                <a:ext uri="{FF2B5EF4-FFF2-40B4-BE49-F238E27FC236}">
                  <a16:creationId xmlns:a16="http://schemas.microsoft.com/office/drawing/2014/main" id="{81256C87-3B7D-328B-B125-AC222569FD81}"/>
                </a:ext>
              </a:extLst>
            </p:cNvPr>
            <p:cNvCxnSpPr/>
            <p:nvPr/>
          </p:nvCxnSpPr>
          <p:spPr>
            <a:xfrm>
              <a:off x="4080509" y="3390558"/>
              <a:ext cx="1440181" cy="0"/>
            </a:xfrm>
            <a:prstGeom prst="straightConnector1">
              <a:avLst/>
            </a:prstGeom>
            <a:noFill/>
            <a:ln w="6345" cap="flat">
              <a:solidFill>
                <a:srgbClr val="000000"/>
              </a:solidFill>
              <a:prstDash val="solid"/>
              <a:miter/>
            </a:ln>
          </p:spPr>
        </p:cxnSp>
      </p:grpSp>
      <p:sp>
        <p:nvSpPr>
          <p:cNvPr id="10" name="Title 1">
            <a:extLst>
              <a:ext uri="{FF2B5EF4-FFF2-40B4-BE49-F238E27FC236}">
                <a16:creationId xmlns:a16="http://schemas.microsoft.com/office/drawing/2014/main" id="{2079CEE2-6A4C-7E3D-36F5-6B1D755FDC43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229840" y="3903692"/>
            <a:ext cx="7141509" cy="4836161"/>
          </a:xfrm>
        </p:spPr>
        <p:txBody>
          <a:bodyPr anchorCtr="1">
            <a:noAutofit/>
          </a:bodyPr>
          <a:lstStyle>
            <a:lvl1pPr algn="ctr">
              <a:lnSpc>
                <a:spcPct val="83000"/>
              </a:lnSpc>
              <a:defRPr sz="6510" cap="all" spc="-105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8B88D247-E9DE-3FA6-BFBA-762C08B3058E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230151" y="8739853"/>
            <a:ext cx="7143292" cy="938787"/>
          </a:xfrm>
        </p:spPr>
        <p:txBody>
          <a:bodyPr anchorCtr="1"/>
          <a:lstStyle>
            <a:lvl1pPr marL="0" indent="0" algn="ctr">
              <a:spcBef>
                <a:spcPts val="0"/>
              </a:spcBef>
              <a:buNone/>
              <a:defRPr sz="1470" spc="84"/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12" name="Date Placeholder 19">
            <a:extLst>
              <a:ext uri="{FF2B5EF4-FFF2-40B4-BE49-F238E27FC236}">
                <a16:creationId xmlns:a16="http://schemas.microsoft.com/office/drawing/2014/main" id="{8B7952D2-687F-C7D2-0FB4-82E77ECA15C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128515" y="2477420"/>
            <a:ext cx="1344168" cy="853436"/>
          </a:xfrm>
        </p:spPr>
        <p:txBody>
          <a:bodyPr anchorCtr="1"/>
          <a:lstStyle>
            <a:lvl1pPr algn="ctr">
              <a:defRPr sz="1155">
                <a:solidFill>
                  <a:srgbClr val="000000"/>
                </a:solidFill>
              </a:defRPr>
            </a:lvl1pPr>
          </a:lstStyle>
          <a:p>
            <a:pPr lvl="0"/>
            <a:fld id="{D5A90586-0F57-4BBB-BBEA-342D4CDB0AA9}" type="datetime1">
              <a:rPr lang="en-GB"/>
              <a:pPr lvl="0"/>
              <a:t>23/11/2025</a:t>
            </a:fld>
            <a:endParaRPr lang="en-GB"/>
          </a:p>
        </p:txBody>
      </p:sp>
      <p:sp>
        <p:nvSpPr>
          <p:cNvPr id="13" name="Footer Placeholder 20">
            <a:extLst>
              <a:ext uri="{FF2B5EF4-FFF2-40B4-BE49-F238E27FC236}">
                <a16:creationId xmlns:a16="http://schemas.microsoft.com/office/drawing/2014/main" id="{B22309E5-3B85-8F91-B295-1C9A34FC619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160181" y="9727314"/>
            <a:ext cx="4650583" cy="426723"/>
          </a:xfrm>
        </p:spPr>
        <p:txBody>
          <a:bodyPr anchorCtr="0"/>
          <a:lstStyle>
            <a:lvl1pPr algn="l">
              <a:defRPr/>
            </a:lvl1pPr>
          </a:lstStyle>
          <a:p>
            <a:pPr lvl="0"/>
            <a:endParaRPr lang="en-GB"/>
          </a:p>
        </p:txBody>
      </p:sp>
      <p:sp>
        <p:nvSpPr>
          <p:cNvPr id="14" name="Slide Number Placeholder 21">
            <a:extLst>
              <a:ext uri="{FF2B5EF4-FFF2-40B4-BE49-F238E27FC236}">
                <a16:creationId xmlns:a16="http://schemas.microsoft.com/office/drawing/2014/main" id="{DEE1D804-2AF1-8C09-C170-326FCABE278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6777953" y="9729215"/>
            <a:ext cx="1663110" cy="426723"/>
          </a:xfrm>
        </p:spPr>
        <p:txBody>
          <a:bodyPr/>
          <a:lstStyle>
            <a:lvl1pPr>
              <a:defRPr/>
            </a:lvl1pPr>
          </a:lstStyle>
          <a:p>
            <a:pPr lvl="0"/>
            <a:fld id="{1264BDF8-6A4F-424E-A876-C0A1894D919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97055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E7544-8A5E-726F-3864-88E5A0BFD32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C2F8E-3F73-424C-A714-2DEA68777B6D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6">
            <a:extLst>
              <a:ext uri="{FF2B5EF4-FFF2-40B4-BE49-F238E27FC236}">
                <a16:creationId xmlns:a16="http://schemas.microsoft.com/office/drawing/2014/main" id="{83E603A1-7EB3-42A1-2C46-63491B48FC2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210A0D3-CA90-461B-9F92-25657B693644}" type="datetime1">
              <a:rPr lang="en-GB"/>
              <a:pPr lvl="0"/>
              <a:t>23/11/2025</a:t>
            </a:fld>
            <a:endParaRPr lang="en-GB"/>
          </a:p>
        </p:txBody>
      </p:sp>
      <p:sp>
        <p:nvSpPr>
          <p:cNvPr id="5" name="Footer Placeholder 7">
            <a:extLst>
              <a:ext uri="{FF2B5EF4-FFF2-40B4-BE49-F238E27FC236}">
                <a16:creationId xmlns:a16="http://schemas.microsoft.com/office/drawing/2014/main" id="{C966200E-9841-FC00-8432-9B4405147CE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8">
            <a:extLst>
              <a:ext uri="{FF2B5EF4-FFF2-40B4-BE49-F238E27FC236}">
                <a16:creationId xmlns:a16="http://schemas.microsoft.com/office/drawing/2014/main" id="{B0D03224-3A13-358F-AF57-B90CD2899EC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A2E2D19-F01F-42C1-B9C6-88370B87047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86014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gradFill>
          <a:gsLst>
            <a:gs pos="0">
              <a:srgbClr val="E2DBCA"/>
            </a:gs>
            <a:gs pos="100000">
              <a:srgbClr val="CAC3B1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1">
            <a:extLst>
              <a:ext uri="{FF2B5EF4-FFF2-40B4-BE49-F238E27FC236}">
                <a16:creationId xmlns:a16="http://schemas.microsoft.com/office/drawing/2014/main" id="{97D31E03-4B15-5C91-05A1-42E6804001C4}"/>
              </a:ext>
            </a:extLst>
          </p:cNvPr>
          <p:cNvSpPr/>
          <p:nvPr/>
        </p:nvSpPr>
        <p:spPr>
          <a:xfrm>
            <a:off x="0" y="0"/>
            <a:ext cx="9601200" cy="12801600"/>
          </a:xfrm>
          <a:prstGeom prst="rect">
            <a:avLst/>
          </a:prstGeom>
          <a:blipFill>
            <a:blip r:embed="rId2">
              <a:alphaModFix amt="45000"/>
            </a:blip>
            <a:tile sx="85518" sy="85518" algn="tl"/>
          </a:blip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3" name="Rectangle 22">
            <a:extLst>
              <a:ext uri="{FF2B5EF4-FFF2-40B4-BE49-F238E27FC236}">
                <a16:creationId xmlns:a16="http://schemas.microsoft.com/office/drawing/2014/main" id="{17535A41-191A-77AF-FE8D-0FAB10EA4E51}"/>
              </a:ext>
            </a:extLst>
          </p:cNvPr>
          <p:cNvSpPr/>
          <p:nvPr/>
        </p:nvSpPr>
        <p:spPr>
          <a:xfrm>
            <a:off x="1029943" y="2380046"/>
            <a:ext cx="7541303" cy="8041507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  <a:effectLst>
            <a:outerShdw dir="16200000" algn="tl">
              <a:srgbClr val="000000">
                <a:alpha val="66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4" name="Rectangle 23">
            <a:extLst>
              <a:ext uri="{FF2B5EF4-FFF2-40B4-BE49-F238E27FC236}">
                <a16:creationId xmlns:a16="http://schemas.microsoft.com/office/drawing/2014/main" id="{9A4A03EB-E631-23A2-C7E6-39A115CFD10A}"/>
              </a:ext>
            </a:extLst>
          </p:cNvPr>
          <p:cNvSpPr/>
          <p:nvPr/>
        </p:nvSpPr>
        <p:spPr>
          <a:xfrm>
            <a:off x="1142542" y="2585923"/>
            <a:ext cx="7316114" cy="7629753"/>
          </a:xfrm>
          <a:prstGeom prst="rect">
            <a:avLst/>
          </a:prstGeom>
          <a:noFill/>
          <a:ln w="6345" cap="sq">
            <a:solidFill>
              <a:srgbClr val="404040"/>
            </a:solidFill>
            <a:prstDash val="solid"/>
            <a:miter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5" name="Rectangle 29">
            <a:extLst>
              <a:ext uri="{FF2B5EF4-FFF2-40B4-BE49-F238E27FC236}">
                <a16:creationId xmlns:a16="http://schemas.microsoft.com/office/drawing/2014/main" id="{DCC4B62D-21EF-D453-E187-80785055B57D}"/>
              </a:ext>
            </a:extLst>
          </p:cNvPr>
          <p:cNvSpPr/>
          <p:nvPr/>
        </p:nvSpPr>
        <p:spPr>
          <a:xfrm>
            <a:off x="3984497" y="2366430"/>
            <a:ext cx="1632204" cy="1194819"/>
          </a:xfrm>
          <a:prstGeom prst="rect">
            <a:avLst/>
          </a:prstGeom>
          <a:solidFill>
            <a:srgbClr val="E3DED1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grpSp>
        <p:nvGrpSpPr>
          <p:cNvPr id="6" name="Group 30">
            <a:extLst>
              <a:ext uri="{FF2B5EF4-FFF2-40B4-BE49-F238E27FC236}">
                <a16:creationId xmlns:a16="http://schemas.microsoft.com/office/drawing/2014/main" id="{1D039EE2-1AE3-AFDC-7B99-81BDF6AC9B2A}"/>
              </a:ext>
            </a:extLst>
          </p:cNvPr>
          <p:cNvGrpSpPr/>
          <p:nvPr/>
        </p:nvGrpSpPr>
        <p:grpSpPr>
          <a:xfrm>
            <a:off x="4080509" y="2366430"/>
            <a:ext cx="1440181" cy="1024128"/>
            <a:chOff x="4080509" y="2366430"/>
            <a:chExt cx="1440181" cy="1024128"/>
          </a:xfrm>
        </p:grpSpPr>
        <p:cxnSp>
          <p:nvCxnSpPr>
            <p:cNvPr id="7" name="Straight Connector 31">
              <a:extLst>
                <a:ext uri="{FF2B5EF4-FFF2-40B4-BE49-F238E27FC236}">
                  <a16:creationId xmlns:a16="http://schemas.microsoft.com/office/drawing/2014/main" id="{08E62C8B-3B93-066C-3300-9FDC9377A729}"/>
                </a:ext>
              </a:extLst>
            </p:cNvPr>
            <p:cNvCxnSpPr/>
            <p:nvPr/>
          </p:nvCxnSpPr>
          <p:spPr>
            <a:xfrm>
              <a:off x="4080509" y="2366430"/>
              <a:ext cx="0" cy="1015853"/>
            </a:xfrm>
            <a:prstGeom prst="straightConnector1">
              <a:avLst/>
            </a:prstGeom>
            <a:noFill/>
            <a:ln w="6345" cap="flat">
              <a:solidFill>
                <a:srgbClr val="000000"/>
              </a:solidFill>
              <a:prstDash val="solid"/>
              <a:miter/>
            </a:ln>
          </p:spPr>
        </p:cxnSp>
        <p:cxnSp>
          <p:nvCxnSpPr>
            <p:cNvPr id="8" name="Straight Connector 32">
              <a:extLst>
                <a:ext uri="{FF2B5EF4-FFF2-40B4-BE49-F238E27FC236}">
                  <a16:creationId xmlns:a16="http://schemas.microsoft.com/office/drawing/2014/main" id="{3976EF14-342B-EF5A-57AC-D56FF543BD3D}"/>
                </a:ext>
              </a:extLst>
            </p:cNvPr>
            <p:cNvCxnSpPr/>
            <p:nvPr/>
          </p:nvCxnSpPr>
          <p:spPr>
            <a:xfrm>
              <a:off x="5520690" y="2366430"/>
              <a:ext cx="0" cy="1015853"/>
            </a:xfrm>
            <a:prstGeom prst="straightConnector1">
              <a:avLst/>
            </a:prstGeom>
            <a:noFill/>
            <a:ln w="6345" cap="flat">
              <a:solidFill>
                <a:srgbClr val="000000"/>
              </a:solidFill>
              <a:prstDash val="solid"/>
              <a:miter/>
            </a:ln>
          </p:spPr>
        </p:cxnSp>
        <p:cxnSp>
          <p:nvCxnSpPr>
            <p:cNvPr id="9" name="Straight Connector 33">
              <a:extLst>
                <a:ext uri="{FF2B5EF4-FFF2-40B4-BE49-F238E27FC236}">
                  <a16:creationId xmlns:a16="http://schemas.microsoft.com/office/drawing/2014/main" id="{BC9C6B37-ECC5-0E60-498C-A7A0C5DCF460}"/>
                </a:ext>
              </a:extLst>
            </p:cNvPr>
            <p:cNvCxnSpPr/>
            <p:nvPr/>
          </p:nvCxnSpPr>
          <p:spPr>
            <a:xfrm>
              <a:off x="4080509" y="3390558"/>
              <a:ext cx="1440181" cy="0"/>
            </a:xfrm>
            <a:prstGeom prst="straightConnector1">
              <a:avLst/>
            </a:prstGeom>
            <a:noFill/>
            <a:ln w="6345" cap="flat">
              <a:solidFill>
                <a:srgbClr val="000000"/>
              </a:solidFill>
              <a:prstDash val="solid"/>
              <a:miter/>
            </a:ln>
          </p:spPr>
        </p:cxnSp>
      </p:grpSp>
      <p:sp>
        <p:nvSpPr>
          <p:cNvPr id="10" name="Title 1">
            <a:extLst>
              <a:ext uri="{FF2B5EF4-FFF2-40B4-BE49-F238E27FC236}">
                <a16:creationId xmlns:a16="http://schemas.microsoft.com/office/drawing/2014/main" id="{318FB583-7A73-149D-3A67-3FF3AC558B8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31349" y="3909380"/>
            <a:ext cx="7143292" cy="4830473"/>
          </a:xfrm>
        </p:spPr>
        <p:txBody>
          <a:bodyPr anchorCtr="1">
            <a:noAutofit/>
          </a:bodyPr>
          <a:lstStyle>
            <a:lvl1pPr algn="ctr">
              <a:lnSpc>
                <a:spcPct val="83000"/>
              </a:lnSpc>
              <a:defRPr sz="6510" cap="all" spc="-105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C1D35174-6748-1D9A-499C-4265AF9F971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231358" y="8739853"/>
            <a:ext cx="7143292" cy="938787"/>
          </a:xfrm>
        </p:spPr>
        <p:txBody>
          <a:bodyPr anchorCtr="1"/>
          <a:lstStyle>
            <a:lvl1pPr marL="0" indent="0" algn="ctr">
              <a:buNone/>
              <a:defRPr sz="147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390BC4D8-3E2F-C96B-80F4-668EE291BED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128515" y="2474979"/>
            <a:ext cx="1344168" cy="853436"/>
          </a:xfrm>
        </p:spPr>
        <p:txBody>
          <a:bodyPr anchorCtr="1"/>
          <a:lstStyle>
            <a:lvl1pPr algn="ctr">
              <a:defRPr sz="1155">
                <a:solidFill>
                  <a:srgbClr val="000000"/>
                </a:solidFill>
              </a:defRPr>
            </a:lvl1pPr>
          </a:lstStyle>
          <a:p>
            <a:pPr lvl="0"/>
            <a:fld id="{062E738A-7B99-4760-A3C1-E0A443FDCB36}" type="datetime1">
              <a:rPr lang="en-GB"/>
              <a:pPr lvl="0"/>
              <a:t>23/11/2025</a:t>
            </a:fld>
            <a:endParaRPr lang="en-GB"/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244B0ABA-8D16-1E94-3A72-9176EADD0FF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159916" y="9727314"/>
            <a:ext cx="4651781" cy="426723"/>
          </a:xfrm>
        </p:spPr>
        <p:txBody>
          <a:bodyPr anchorCtr="0"/>
          <a:lstStyle>
            <a:lvl1pPr algn="l">
              <a:defRPr/>
            </a:lvl1pPr>
          </a:lstStyle>
          <a:p>
            <a:pPr lvl="0"/>
            <a:endParaRPr lang="en-GB"/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5AA5E995-0DF0-A306-9893-EF8DAF30B65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6776051" y="9727314"/>
            <a:ext cx="1663412" cy="426723"/>
          </a:xfrm>
        </p:spPr>
        <p:txBody>
          <a:bodyPr/>
          <a:lstStyle>
            <a:lvl1pPr>
              <a:defRPr/>
            </a:lvl1pPr>
          </a:lstStyle>
          <a:p>
            <a:pPr lvl="0"/>
            <a:fld id="{F51DD123-7370-47E9-835B-8184FC5A1DF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82593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6350C-E7D9-01AF-1D7E-E11CFE06F0B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BB02A0-455E-0988-32AA-F6DC3BD7B61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68096" y="3925820"/>
            <a:ext cx="3840480" cy="733958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B7C62E-DB26-6F88-7088-7794A6FB730B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4992624" y="3925820"/>
            <a:ext cx="3840480" cy="733958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58CA40-3F56-02ED-E1E0-ED3457A99C0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45ACAFF-013C-4AD9-9ECA-AE3E93C2CC47}" type="datetime1">
              <a:rPr lang="en-GB"/>
              <a:pPr lvl="0"/>
              <a:t>23/11/2025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9B4421-4689-7FE1-79D0-5CD679092F8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499AE2-78FC-B57B-F8BE-56DA6718330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1F43629-A4C1-4D93-9D36-DF312778992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943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08325-AE3A-1AB6-B7CD-A4DCADE9AD9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19A814-FEC7-1AA9-8C94-EFB8FCA46C2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68096" y="3872090"/>
            <a:ext cx="3840480" cy="1194819"/>
          </a:xfrm>
        </p:spPr>
        <p:txBody>
          <a:bodyPr anchor="ctr" anchorCtr="1"/>
          <a:lstStyle>
            <a:lvl1pPr marL="0" indent="0" algn="ctr">
              <a:spcBef>
                <a:spcPts val="0"/>
              </a:spcBef>
              <a:buNone/>
              <a:defRPr sz="1995">
                <a:solidFill>
                  <a:srgbClr val="1485A4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2884BF-84F3-FCF9-23A7-F0A81565EB9F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768096" y="5144341"/>
            <a:ext cx="3840480" cy="597407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2FE5AB5-C0F2-6B30-1251-33FE7B20BBE2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4992624" y="3872090"/>
            <a:ext cx="3840480" cy="1194819"/>
          </a:xfrm>
        </p:spPr>
        <p:txBody>
          <a:bodyPr anchor="ctr" anchorCtr="1"/>
          <a:lstStyle>
            <a:lvl1pPr marL="0" indent="0" algn="ctr">
              <a:spcBef>
                <a:spcPts val="0"/>
              </a:spcBef>
              <a:buNone/>
              <a:defRPr sz="1995">
                <a:solidFill>
                  <a:srgbClr val="1485A4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6F4B67-B807-30DC-BDFF-CC248B6340CE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4992624" y="5145621"/>
            <a:ext cx="3840480" cy="597407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EA696C-9839-FC89-F336-81DA50296D0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D8190A2-C5AC-4BFF-8C99-1CB0E0215F86}" type="datetime1">
              <a:rPr lang="en-GB"/>
              <a:pPr lvl="0"/>
              <a:t>23/11/2025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046B7B-D772-711B-A083-684FD9D5E0A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B026D56-F7D8-850E-86B2-E29AAEF26B8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698032-37B9-410F-ADC5-CDEEF87BE58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0636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BBC85-51C0-422D-5F02-62303227972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7E0BD2-301A-DD50-4CA2-912C9823617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DA08585-C668-424E-86B9-5BE76C08003A}" type="datetime1">
              <a:rPr lang="en-GB"/>
              <a:pPr lvl="0"/>
              <a:t>23/11/2025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E4A696-76F7-07E0-E9BE-C0EC356DEFE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8E94A9-20F2-C8E8-0AD2-F21F8F6C88E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7D01870-2D87-4B23-A4F2-1EEF4CAA2A0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2853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EDAB87-2E31-37B5-7140-129E51BE059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F4AF52A-D77B-4A94-853E-F2D3F2005566}" type="datetime1">
              <a:rPr lang="en-GB"/>
              <a:pPr lvl="0"/>
              <a:t>23/11/2025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8D19A-17EF-B887-946B-2310CAD11BA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6851A8-8FA6-C849-4D75-CCE99692D32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6768D83-227E-40CC-AFA0-38794258FD4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60035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">
            <a:extLst>
              <a:ext uri="{FF2B5EF4-FFF2-40B4-BE49-F238E27FC236}">
                <a16:creationId xmlns:a16="http://schemas.microsoft.com/office/drawing/2014/main" id="{7129F979-26F8-3301-CCBD-42B63C1E67D9}"/>
              </a:ext>
            </a:extLst>
          </p:cNvPr>
          <p:cNvSpPr/>
          <p:nvPr/>
        </p:nvSpPr>
        <p:spPr>
          <a:xfrm>
            <a:off x="193349" y="324310"/>
            <a:ext cx="6718444" cy="12152988"/>
          </a:xfrm>
          <a:prstGeom prst="rect">
            <a:avLst/>
          </a:prstGeom>
          <a:solidFill>
            <a:srgbClr val="E3DED1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3" name="Rectangle 14">
            <a:extLst>
              <a:ext uri="{FF2B5EF4-FFF2-40B4-BE49-F238E27FC236}">
                <a16:creationId xmlns:a16="http://schemas.microsoft.com/office/drawing/2014/main" id="{96017BD7-991B-8B78-D780-67DF4768BB0C}"/>
              </a:ext>
            </a:extLst>
          </p:cNvPr>
          <p:cNvSpPr/>
          <p:nvPr/>
        </p:nvSpPr>
        <p:spPr>
          <a:xfrm>
            <a:off x="7103552" y="324310"/>
            <a:ext cx="2304288" cy="12152988"/>
          </a:xfrm>
          <a:prstGeom prst="rect">
            <a:avLst/>
          </a:prstGeom>
          <a:solidFill>
            <a:srgbClr val="1CADE4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1144DFD-2EF4-262D-85E2-94AEC97DE04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320915" y="1133801"/>
            <a:ext cx="1914241" cy="3072384"/>
          </a:xfrm>
        </p:spPr>
        <p:txBody>
          <a:bodyPr anchor="b"/>
          <a:lstStyle>
            <a:lvl1pPr>
              <a:defRPr sz="2520">
                <a:solidFill>
                  <a:srgbClr val="FFFFFF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35AF661-EF93-3196-1EA6-178EDE7D18A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02423" y="1693331"/>
            <a:ext cx="5700296" cy="94149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ED0E26E3-4DAB-2E83-AF48-D092E72ADFE5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7320915" y="4267203"/>
            <a:ext cx="1914241" cy="6543044"/>
          </a:xfrm>
        </p:spPr>
        <p:txBody>
          <a:bodyPr/>
          <a:lstStyle>
            <a:lvl1pPr marL="0" indent="0">
              <a:lnSpc>
                <a:spcPct val="110000"/>
              </a:lnSpc>
              <a:spcBef>
                <a:spcPts val="840"/>
              </a:spcBef>
              <a:buNone/>
              <a:defRPr sz="1365">
                <a:solidFill>
                  <a:srgbClr val="FFFFFF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7">
            <a:extLst>
              <a:ext uri="{FF2B5EF4-FFF2-40B4-BE49-F238E27FC236}">
                <a16:creationId xmlns:a16="http://schemas.microsoft.com/office/drawing/2014/main" id="{951254C7-C66F-2C7B-8A8F-F1EF41FB25B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46C8B20-1A04-4A7C-B084-B32BEC513478}" type="datetime1">
              <a:rPr lang="en-GB"/>
              <a:pPr lvl="0"/>
              <a:t>23/11/2025</a:t>
            </a:fld>
            <a:endParaRPr lang="en-GB"/>
          </a:p>
        </p:txBody>
      </p:sp>
      <p:sp>
        <p:nvSpPr>
          <p:cNvPr id="8" name="Footer Placeholder 8">
            <a:extLst>
              <a:ext uri="{FF2B5EF4-FFF2-40B4-BE49-F238E27FC236}">
                <a16:creationId xmlns:a16="http://schemas.microsoft.com/office/drawing/2014/main" id="{4DEA5414-659C-A7DE-F1AE-DD14D57B046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 anchorCtr="0"/>
          <a:lstStyle>
            <a:lvl1pPr algn="r"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10">
            <a:extLst>
              <a:ext uri="{FF2B5EF4-FFF2-40B4-BE49-F238E27FC236}">
                <a16:creationId xmlns:a16="http://schemas.microsoft.com/office/drawing/2014/main" id="{8ECE78EB-E7D1-2A5B-1A7D-642C6800DC1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185023" y="11778825"/>
            <a:ext cx="1152144" cy="51206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6B4256DB-7D08-48A4-A87A-30BA15526E83}" type="slidenum">
              <a:t>‹#›</a:t>
            </a:fld>
            <a:endParaRPr lang="en-GB"/>
          </a:p>
        </p:txBody>
      </p:sp>
      <p:sp>
        <p:nvSpPr>
          <p:cNvPr id="10" name="Rectangle 11">
            <a:extLst>
              <a:ext uri="{FF2B5EF4-FFF2-40B4-BE49-F238E27FC236}">
                <a16:creationId xmlns:a16="http://schemas.microsoft.com/office/drawing/2014/main" id="{870A460D-BB53-9E21-FC18-B9590C909DF1}"/>
              </a:ext>
            </a:extLst>
          </p:cNvPr>
          <p:cNvSpPr/>
          <p:nvPr/>
        </p:nvSpPr>
        <p:spPr>
          <a:xfrm>
            <a:off x="7211571" y="512064"/>
            <a:ext cx="2088261" cy="11777472"/>
          </a:xfrm>
          <a:prstGeom prst="rect">
            <a:avLst/>
          </a:prstGeom>
          <a:noFill/>
          <a:ln w="6345" cap="sq">
            <a:solidFill>
              <a:srgbClr val="FFFFFF"/>
            </a:solidFill>
            <a:prstDash val="solid"/>
            <a:miter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12460909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3">
            <a:extLst>
              <a:ext uri="{FF2B5EF4-FFF2-40B4-BE49-F238E27FC236}">
                <a16:creationId xmlns:a16="http://schemas.microsoft.com/office/drawing/2014/main" id="{29E30B28-929B-F3B0-0D09-A3FC40101EA3}"/>
              </a:ext>
            </a:extLst>
          </p:cNvPr>
          <p:cNvSpPr/>
          <p:nvPr/>
        </p:nvSpPr>
        <p:spPr>
          <a:xfrm>
            <a:off x="7103552" y="324310"/>
            <a:ext cx="2304288" cy="12152988"/>
          </a:xfrm>
          <a:prstGeom prst="rect">
            <a:avLst/>
          </a:prstGeom>
          <a:solidFill>
            <a:srgbClr val="1CADE4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EDEA735-3DFF-6F39-7A29-38B171A7400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320915" y="1126540"/>
            <a:ext cx="1915439" cy="3072384"/>
          </a:xfrm>
        </p:spPr>
        <p:txBody>
          <a:bodyPr anchor="b">
            <a:noAutofit/>
          </a:bodyPr>
          <a:lstStyle>
            <a:lvl1pPr>
              <a:defRPr sz="2520">
                <a:solidFill>
                  <a:srgbClr val="FFFFFF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A8C1B179-E7E0-E856-267B-CCFA3E995DB7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180017" y="324310"/>
            <a:ext cx="6718444" cy="12152988"/>
          </a:xfrm>
          <a:solidFill>
            <a:srgbClr val="77CEEF"/>
          </a:solidFill>
        </p:spPr>
        <p:txBody>
          <a:bodyPr/>
          <a:lstStyle>
            <a:lvl1pPr marL="0" indent="0">
              <a:buNone/>
              <a:defRPr sz="336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377C96BA-FC85-3B55-E533-CBA1882E96BB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7320915" y="4267203"/>
            <a:ext cx="1915439" cy="6537347"/>
          </a:xfrm>
        </p:spPr>
        <p:txBody>
          <a:bodyPr/>
          <a:lstStyle>
            <a:lvl1pPr marL="0" indent="0">
              <a:lnSpc>
                <a:spcPct val="110000"/>
              </a:lnSpc>
              <a:spcBef>
                <a:spcPts val="840"/>
              </a:spcBef>
              <a:buNone/>
              <a:defRPr sz="1365">
                <a:solidFill>
                  <a:srgbClr val="FFFFFF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33A65EEE-33F8-076A-C60F-CC018660FAF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dist="6348" dir="2700000">
                    <a:srgbClr val="000000"/>
                  </a:outerShdw>
                </a:effectLst>
              </a:defRPr>
            </a:lvl1pPr>
          </a:lstStyle>
          <a:p>
            <a:pPr lvl="0"/>
            <a:fld id="{5FC0D4E2-1DC5-4EF3-B98C-765F6FDADAE0}" type="datetime1">
              <a:rPr lang="en-GB"/>
              <a:pPr lvl="0"/>
              <a:t>23/11/2025</a:t>
            </a:fld>
            <a:endParaRPr lang="en-GB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3208427A-365F-215D-7D51-B8B8AA84B0B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 anchorCtr="0"/>
          <a:lstStyle>
            <a:lvl1pPr algn="r" defTabSz="960120">
              <a:defRPr>
                <a:solidFill>
                  <a:srgbClr val="FFFFFF"/>
                </a:solidFill>
                <a:effectLst>
                  <a:outerShdw dist="6348" dir="2700000">
                    <a:srgbClr val="000000"/>
                  </a:outerShdw>
                </a:effectLst>
              </a:defRPr>
            </a:lvl1pPr>
          </a:lstStyle>
          <a:p>
            <a:pPr lvl="0"/>
            <a:endParaRPr lang="en-GB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7DA9C429-772F-8369-6AF1-0FF31DA85F1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187418" y="11777472"/>
            <a:ext cx="1152144" cy="51206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C4F28806-4CEB-45E1-9A0F-43D635264B13}" type="slidenum">
              <a:t>‹#›</a:t>
            </a:fld>
            <a:endParaRPr lang="en-GB"/>
          </a:p>
        </p:txBody>
      </p:sp>
      <p:sp>
        <p:nvSpPr>
          <p:cNvPr id="9" name="Rectangle 10">
            <a:extLst>
              <a:ext uri="{FF2B5EF4-FFF2-40B4-BE49-F238E27FC236}">
                <a16:creationId xmlns:a16="http://schemas.microsoft.com/office/drawing/2014/main" id="{4D76D700-3EE0-9916-7367-2BF21AC8D4DA}"/>
              </a:ext>
            </a:extLst>
          </p:cNvPr>
          <p:cNvSpPr/>
          <p:nvPr/>
        </p:nvSpPr>
        <p:spPr>
          <a:xfrm>
            <a:off x="7211571" y="512064"/>
            <a:ext cx="2088261" cy="11777472"/>
          </a:xfrm>
          <a:prstGeom prst="rect">
            <a:avLst/>
          </a:prstGeom>
          <a:noFill/>
          <a:ln w="6345" cap="sq">
            <a:solidFill>
              <a:srgbClr val="FFFFFF"/>
            </a:solidFill>
            <a:prstDash val="solid"/>
            <a:miter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15834852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09E6A-D786-4CE7-9327-B7C016FA730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1EE228-896B-20CB-15EF-FFE7600DC0DE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71BD7-2086-5C94-7DD4-1E78D2A7ED7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6B6227A-0E92-4BCA-BD74-44AB687A37AE}" type="datetime1">
              <a:rPr lang="en-GB"/>
              <a:pPr lvl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BBC939-9F01-5BD5-49D1-AA0E4529C3F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323C64-33C7-DA3F-468F-611132A2118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7A15149-0F94-47EE-94B7-08BBC0DE167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84737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0E7CD03-10D5-14C1-3921-B5935DEB9415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7080885" y="1422404"/>
            <a:ext cx="1860237" cy="9814556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7D9551-6F1A-C678-E45A-D89EEFA4B7D6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60087" y="1422404"/>
            <a:ext cx="6360795" cy="9814556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65889C-EA83-FAA7-5803-CC5878BBD05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7280CB1-4EBE-44F9-889A-D1C7506EE58A}" type="datetime1">
              <a:rPr lang="en-GB"/>
              <a:pPr lvl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48F64-776F-8C84-D01B-36781CF08E5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7457A7-996B-BF81-F768-59A964D025F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966B11A-0D47-4804-8B37-3D20CC63253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5495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65465F89-66E3-136A-F7A3-20F0C902EC24}"/>
              </a:ext>
            </a:extLst>
          </p:cNvPr>
          <p:cNvSpPr/>
          <p:nvPr/>
        </p:nvSpPr>
        <p:spPr>
          <a:xfrm>
            <a:off x="184818" y="324310"/>
            <a:ext cx="9231553" cy="12152988"/>
          </a:xfrm>
          <a:prstGeom prst="rect">
            <a:avLst/>
          </a:prstGeom>
          <a:solidFill>
            <a:srgbClr val="E3DED1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94EF1E9-FEDD-2334-720E-75F52B8A671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68096" y="1199509"/>
            <a:ext cx="8065008" cy="256032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0539B0A-3CAE-7A56-CA69-EAB92AD9C09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68096" y="3925820"/>
            <a:ext cx="8065008" cy="73395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AD70C1E-0A14-2E56-DC4C-DE8490903E37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246503" y="11777472"/>
            <a:ext cx="2160270" cy="51206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45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1pPr>
          </a:lstStyle>
          <a:p>
            <a:pPr lvl="0"/>
            <a:fld id="{A40E08E6-4B82-4CB6-891C-4010CB0B9B9D}" type="datetime1">
              <a:rPr lang="en-GB"/>
              <a:pPr lvl="0"/>
              <a:t>23/11/2025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EC43354-62F2-3AC3-FEE7-6A0719E532A6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2726740" y="11777472"/>
            <a:ext cx="4147718" cy="51206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1" compatLnSpc="1">
            <a:noAutofit/>
          </a:bodyPr>
          <a:lstStyle>
            <a:lvl1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45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9CC78DC-CF66-3F03-2C7E-FEEC5ACB345E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214548" y="11777472"/>
            <a:ext cx="1152144" cy="51206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45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1pPr>
          </a:lstStyle>
          <a:p>
            <a:pPr lvl="0"/>
            <a:fld id="{EC9B8ED5-4B17-414C-A1AA-DA35D17934F4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6012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GB" sz="4200" b="0" i="0" u="none" strike="noStrike" kern="1200" cap="none" spc="0" baseline="0">
          <a:solidFill>
            <a:srgbClr val="262626"/>
          </a:solidFill>
          <a:uFillTx/>
          <a:latin typeface="Century Gothic"/>
        </a:defRPr>
      </a:lvl1pPr>
    </p:titleStyle>
    <p:bodyStyle>
      <a:lvl1pPr marL="192024" marR="0" lvl="0" indent="-192024" algn="l" defTabSz="960120" rtl="0" fontAlgn="auto" hangingPunct="1">
        <a:lnSpc>
          <a:spcPct val="100000"/>
        </a:lnSpc>
        <a:spcBef>
          <a:spcPts val="945"/>
        </a:spcBef>
        <a:spcAft>
          <a:spcPts val="0"/>
        </a:spcAft>
        <a:buClr>
          <a:srgbClr val="262626"/>
        </a:buClr>
        <a:buSzPct val="100000"/>
        <a:buFont typeface="Garamond" pitchFamily="18"/>
        <a:buChar char="◦"/>
        <a:tabLst/>
        <a:defRPr lang="en-GB" sz="1890" b="0" i="0" u="none" strike="noStrike" kern="1200" cap="none" spc="0" baseline="0">
          <a:solidFill>
            <a:srgbClr val="000000"/>
          </a:solidFill>
          <a:uFillTx/>
          <a:latin typeface="Century Gothic"/>
        </a:defRPr>
      </a:lvl1pPr>
      <a:lvl2pPr marL="480060" marR="0" lvl="1" indent="-192024" algn="l" defTabSz="960120" rtl="0" fontAlgn="auto" hangingPunct="1">
        <a:lnSpc>
          <a:spcPct val="100000"/>
        </a:lnSpc>
        <a:spcBef>
          <a:spcPts val="525"/>
        </a:spcBef>
        <a:spcAft>
          <a:spcPts val="0"/>
        </a:spcAft>
        <a:buClr>
          <a:srgbClr val="262626"/>
        </a:buClr>
        <a:buSzPct val="100000"/>
        <a:buFont typeface="Garamond" pitchFamily="18"/>
        <a:buChar char="◦"/>
        <a:tabLst/>
        <a:defRPr lang="en-GB" sz="1680" b="0" i="0" u="none" strike="noStrike" kern="1200" cap="none" spc="0" baseline="0">
          <a:solidFill>
            <a:srgbClr val="000000"/>
          </a:solidFill>
          <a:uFillTx/>
          <a:latin typeface="Century Gothic"/>
        </a:defRPr>
      </a:lvl2pPr>
      <a:lvl3pPr marL="768096" marR="0" lvl="2" indent="-192024" algn="l" defTabSz="960120" rtl="0" fontAlgn="auto" hangingPunct="1">
        <a:lnSpc>
          <a:spcPct val="100000"/>
        </a:lnSpc>
        <a:spcBef>
          <a:spcPts val="525"/>
        </a:spcBef>
        <a:spcAft>
          <a:spcPts val="0"/>
        </a:spcAft>
        <a:buClr>
          <a:srgbClr val="262626"/>
        </a:buClr>
        <a:buSzPct val="100000"/>
        <a:buFont typeface="Garamond" pitchFamily="18"/>
        <a:buChar char="◦"/>
        <a:tabLst/>
        <a:defRPr lang="en-GB" sz="1470" b="0" i="0" u="none" strike="noStrike" kern="1200" cap="none" spc="0" baseline="0">
          <a:solidFill>
            <a:srgbClr val="000000"/>
          </a:solidFill>
          <a:uFillTx/>
          <a:latin typeface="Century Gothic"/>
        </a:defRPr>
      </a:lvl3pPr>
      <a:lvl4pPr marL="1056132" marR="0" lvl="3" indent="-192024" algn="l" defTabSz="960120" rtl="0" fontAlgn="auto" hangingPunct="1">
        <a:lnSpc>
          <a:spcPct val="100000"/>
        </a:lnSpc>
        <a:spcBef>
          <a:spcPts val="525"/>
        </a:spcBef>
        <a:spcAft>
          <a:spcPts val="0"/>
        </a:spcAft>
        <a:buClr>
          <a:srgbClr val="262626"/>
        </a:buClr>
        <a:buSzPct val="100000"/>
        <a:buFont typeface="Garamond" pitchFamily="18"/>
        <a:buChar char="◦"/>
        <a:tabLst/>
        <a:defRPr lang="en-GB" sz="1470" b="0" i="0" u="none" strike="noStrike" kern="1200" cap="none" spc="0" baseline="0">
          <a:solidFill>
            <a:srgbClr val="000000"/>
          </a:solidFill>
          <a:uFillTx/>
          <a:latin typeface="Century Gothic"/>
        </a:defRPr>
      </a:lvl4pPr>
      <a:lvl5pPr marL="1344168" marR="0" lvl="4" indent="-192024" algn="l" defTabSz="960120" rtl="0" fontAlgn="auto" hangingPunct="1">
        <a:lnSpc>
          <a:spcPct val="100000"/>
        </a:lnSpc>
        <a:spcBef>
          <a:spcPts val="525"/>
        </a:spcBef>
        <a:spcAft>
          <a:spcPts val="0"/>
        </a:spcAft>
        <a:buClr>
          <a:srgbClr val="262626"/>
        </a:buClr>
        <a:buSzPct val="100000"/>
        <a:buFont typeface="Garamond" pitchFamily="18"/>
        <a:buChar char="◦"/>
        <a:tabLst/>
        <a:defRPr lang="en-GB" sz="1470" b="0" i="0" u="none" strike="noStrike" kern="1200" cap="none" spc="0" baseline="0">
          <a:solidFill>
            <a:srgbClr val="000000"/>
          </a:solidFill>
          <a:uFillTx/>
          <a:latin typeface="Century Gothic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hyperlink" Target="https://www.youtube.com/watch?v=KmzWo8n0oec" TargetMode="External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gradFill>
          <a:gsLst>
            <a:gs pos="0">
              <a:srgbClr val="57C3E2"/>
            </a:gs>
            <a:gs pos="100000">
              <a:srgbClr val="A4DEF4"/>
            </a:gs>
          </a:gsLst>
          <a:lin ang="612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>
            <a:extLst>
              <a:ext uri="{FF2B5EF4-FFF2-40B4-BE49-F238E27FC236}">
                <a16:creationId xmlns:a16="http://schemas.microsoft.com/office/drawing/2014/main" id="{58094862-0CDB-64E8-1C41-66F7288EBC1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32428" y="832680"/>
            <a:ext cx="8065008" cy="2560320"/>
          </a:xfrm>
        </p:spPr>
        <p:txBody>
          <a:bodyPr anchorCtr="1"/>
          <a:lstStyle/>
          <a:p>
            <a:pPr lvl="0" algn="ctr"/>
            <a:r>
              <a:rPr lang="en-GB" sz="3800" b="1">
                <a:latin typeface="Aharoni" pitchFamily="2"/>
                <a:cs typeface="Aharoni" pitchFamily="2"/>
              </a:rPr>
              <a:t>How to share a file via the OneDrive?</a:t>
            </a:r>
          </a:p>
        </p:txBody>
      </p:sp>
      <p:sp>
        <p:nvSpPr>
          <p:cNvPr id="3" name="Title 3">
            <a:extLst>
              <a:ext uri="{FF2B5EF4-FFF2-40B4-BE49-F238E27FC236}">
                <a16:creationId xmlns:a16="http://schemas.microsoft.com/office/drawing/2014/main" id="{C79EB09A-42E0-2215-DF00-6BD541A26A1A}"/>
              </a:ext>
            </a:extLst>
          </p:cNvPr>
          <p:cNvSpPr txBox="1"/>
          <p:nvPr/>
        </p:nvSpPr>
        <p:spPr>
          <a:xfrm>
            <a:off x="546262" y="2651760"/>
            <a:ext cx="4254337" cy="147447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60120" rtl="0" fontAlgn="auto" hangingPunct="1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haroni" pitchFamily="2"/>
                <a:cs typeface="Aharoni" pitchFamily="2"/>
              </a:rPr>
              <a:t>One of the quickest way</a:t>
            </a:r>
            <a:r>
              <a:rPr lang="pl-PL" sz="1800" b="1" i="0" u="none" strike="noStrike" kern="1200" cap="none" spc="0" baseline="0">
                <a:solidFill>
                  <a:srgbClr val="000000"/>
                </a:solidFill>
                <a:uFillTx/>
                <a:latin typeface="Aharoni" pitchFamily="2"/>
                <a:cs typeface="Aharoni" pitchFamily="2"/>
              </a:rPr>
              <a:t>s</a:t>
            </a: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haroni" pitchFamily="2"/>
                <a:cs typeface="Aharoni" pitchFamily="2"/>
              </a:rPr>
              <a:t> is to press right click on </a:t>
            </a:r>
            <a:r>
              <a:rPr lang="en-GB" sz="1800" b="1" i="0" u="none" strike="noStrike" kern="0" cap="none" spc="0" baseline="0">
                <a:solidFill>
                  <a:srgbClr val="000000"/>
                </a:solidFill>
                <a:uFillTx/>
                <a:latin typeface="Aharoni" pitchFamily="2"/>
                <a:cs typeface="Aharoni" pitchFamily="2"/>
              </a:rPr>
              <a:t>your mouse/touchpad (laptop users) on file which we would like to send and search ‘share’ bar.</a:t>
            </a:r>
            <a:endParaRPr lang="en-GB" sz="1800" b="1" i="0" u="none" strike="noStrike" kern="1200" cap="none" spc="0" baseline="0">
              <a:solidFill>
                <a:srgbClr val="000000"/>
              </a:solidFill>
              <a:uFillTx/>
              <a:latin typeface="Aharoni" pitchFamily="2"/>
              <a:cs typeface="Aharoni" pitchFamily="2"/>
            </a:endParaRPr>
          </a:p>
        </p:txBody>
      </p:sp>
      <p:sp>
        <p:nvSpPr>
          <p:cNvPr id="4" name="Rectangle 7">
            <a:extLst>
              <a:ext uri="{FF2B5EF4-FFF2-40B4-BE49-F238E27FC236}">
                <a16:creationId xmlns:a16="http://schemas.microsoft.com/office/drawing/2014/main" id="{8BD716F0-A797-D22A-828E-8C2F66ADE9C8}"/>
              </a:ext>
            </a:extLst>
          </p:cNvPr>
          <p:cNvSpPr/>
          <p:nvPr/>
        </p:nvSpPr>
        <p:spPr>
          <a:xfrm>
            <a:off x="660077" y="3926634"/>
            <a:ext cx="3703320" cy="6346713"/>
          </a:xfrm>
          <a:prstGeom prst="rect">
            <a:avLst/>
          </a:prstGeom>
          <a:solidFill>
            <a:srgbClr val="FFFFFF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64D78F4D-94AB-2F86-C555-B330D754C49D}"/>
              </a:ext>
            </a:extLst>
          </p:cNvPr>
          <p:cNvSpPr/>
          <p:nvPr/>
        </p:nvSpPr>
        <p:spPr>
          <a:xfrm>
            <a:off x="5128357" y="7962796"/>
            <a:ext cx="3703320" cy="1474470"/>
          </a:xfrm>
          <a:prstGeom prst="rect">
            <a:avLst/>
          </a:prstGeom>
          <a:solidFill>
            <a:srgbClr val="FFFFFF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1EB77F36-86C8-BEA8-8C88-1E0A8F1160EA}"/>
              </a:ext>
            </a:extLst>
          </p:cNvPr>
          <p:cNvSpPr/>
          <p:nvPr/>
        </p:nvSpPr>
        <p:spPr>
          <a:xfrm>
            <a:off x="5119753" y="10902802"/>
            <a:ext cx="3703320" cy="1474470"/>
          </a:xfrm>
          <a:prstGeom prst="rect">
            <a:avLst/>
          </a:prstGeom>
          <a:solidFill>
            <a:srgbClr val="FFFFFF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FE334113-CB1D-56F2-88E1-D70120F9B838}"/>
              </a:ext>
            </a:extLst>
          </p:cNvPr>
          <p:cNvSpPr/>
          <p:nvPr/>
        </p:nvSpPr>
        <p:spPr>
          <a:xfrm>
            <a:off x="4951201" y="5734202"/>
            <a:ext cx="2481379" cy="1474470"/>
          </a:xfrm>
          <a:prstGeom prst="rect">
            <a:avLst/>
          </a:prstGeom>
          <a:solidFill>
            <a:srgbClr val="FFFFFF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8" name="Title 3">
            <a:extLst>
              <a:ext uri="{FF2B5EF4-FFF2-40B4-BE49-F238E27FC236}">
                <a16:creationId xmlns:a16="http://schemas.microsoft.com/office/drawing/2014/main" id="{E68B6DA7-9716-CBAD-BBC5-FF3BDAE26295}"/>
              </a:ext>
            </a:extLst>
          </p:cNvPr>
          <p:cNvSpPr txBox="1"/>
          <p:nvPr/>
        </p:nvSpPr>
        <p:spPr>
          <a:xfrm>
            <a:off x="5025496" y="3402125"/>
            <a:ext cx="4140522" cy="122264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marL="0" marR="0" lvl="0" indent="0" algn="ctr" defTabSz="960120" rtl="0" fontAlgn="auto" hangingPunct="1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haroni" pitchFamily="2"/>
                <a:cs typeface="Aharoni" pitchFamily="2"/>
              </a:rPr>
              <a:t>However, If you want to do it </a:t>
            </a:r>
            <a:r>
              <a:rPr lang="pl-PL" sz="1800" b="1" i="0" u="none" strike="noStrike" kern="1200" cap="none" spc="0" baseline="0">
                <a:solidFill>
                  <a:srgbClr val="000000"/>
                </a:solidFill>
                <a:uFillTx/>
                <a:latin typeface="Aharoni" pitchFamily="2"/>
                <a:cs typeface="Aharoni" pitchFamily="2"/>
              </a:rPr>
              <a:t>in a slightly more advanced way follow </a:t>
            </a: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haroni" pitchFamily="2"/>
                <a:cs typeface="Aharoni" pitchFamily="2"/>
              </a:rPr>
              <a:t>steps below   </a:t>
            </a:r>
          </a:p>
        </p:txBody>
      </p:sp>
      <p:sp>
        <p:nvSpPr>
          <p:cNvPr id="9" name="Title 3">
            <a:extLst>
              <a:ext uri="{FF2B5EF4-FFF2-40B4-BE49-F238E27FC236}">
                <a16:creationId xmlns:a16="http://schemas.microsoft.com/office/drawing/2014/main" id="{630FB3CE-69AD-04F9-B5AB-C378381D9DC8}"/>
              </a:ext>
            </a:extLst>
          </p:cNvPr>
          <p:cNvSpPr txBox="1"/>
          <p:nvPr/>
        </p:nvSpPr>
        <p:spPr>
          <a:xfrm>
            <a:off x="5039816" y="9954953"/>
            <a:ext cx="3930969" cy="5194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60120" rtl="0" fontAlgn="auto" hangingPunct="1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haroni" pitchFamily="2"/>
                <a:cs typeface="Aharoni" pitchFamily="2"/>
              </a:rPr>
              <a:t>And the last step is to click on OneDrive icon. It will take</a:t>
            </a:r>
            <a:r>
              <a:rPr lang="pl-PL" sz="1800" b="1" i="0" u="none" strike="noStrike" kern="1200" cap="none" spc="0" baseline="0">
                <a:solidFill>
                  <a:srgbClr val="000000"/>
                </a:solidFill>
                <a:uFillTx/>
                <a:latin typeface="Aharoni" pitchFamily="2"/>
                <a:cs typeface="Aharoni" pitchFamily="2"/>
              </a:rPr>
              <a:t> you</a:t>
            </a: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haroni" pitchFamily="2"/>
                <a:cs typeface="Aharoni" pitchFamily="2"/>
              </a:rPr>
              <a:t> to OneDrive website. Then you need to choose whichever file you want to share</a:t>
            </a:r>
            <a:r>
              <a:rPr lang="pl-PL" sz="1800" b="1" i="0" u="none" strike="noStrike" kern="1200" cap="none" spc="0" baseline="0">
                <a:solidFill>
                  <a:srgbClr val="000000"/>
                </a:solidFill>
                <a:uFillTx/>
                <a:latin typeface="Aharoni" pitchFamily="2"/>
                <a:cs typeface="Aharoni" pitchFamily="2"/>
              </a:rPr>
              <a:t>. hover your cursor </a:t>
            </a: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haroni" pitchFamily="2"/>
                <a:cs typeface="Aharoni" pitchFamily="2"/>
              </a:rPr>
              <a:t>and click on</a:t>
            </a:r>
            <a:r>
              <a:rPr lang="pl-PL" sz="1800" b="1" i="0" u="none" strike="noStrike" kern="1200" cap="none" spc="0" baseline="0">
                <a:solidFill>
                  <a:srgbClr val="000000"/>
                </a:solidFill>
                <a:uFillTx/>
                <a:latin typeface="Aharoni" pitchFamily="2"/>
                <a:cs typeface="Aharoni" pitchFamily="2"/>
              </a:rPr>
              <a:t> the</a:t>
            </a: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haroni" pitchFamily="2"/>
                <a:cs typeface="Aharoni" pitchFamily="2"/>
              </a:rPr>
              <a:t> </a:t>
            </a:r>
            <a:r>
              <a:rPr lang="pl-PL" sz="1800" b="1" i="0" u="none" strike="noStrike" kern="0" cap="none" spc="0" baseline="0">
                <a:solidFill>
                  <a:srgbClr val="000000"/>
                </a:solidFill>
                <a:uFillTx/>
                <a:latin typeface="Aharoni" pitchFamily="2"/>
                <a:cs typeface="Aharoni" pitchFamily="2"/>
              </a:rPr>
              <a:t>S</a:t>
            </a: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haroni" pitchFamily="2"/>
                <a:cs typeface="Aharoni" pitchFamily="2"/>
              </a:rPr>
              <a:t>hare button, see below.</a:t>
            </a:r>
          </a:p>
        </p:txBody>
      </p:sp>
      <p:sp>
        <p:nvSpPr>
          <p:cNvPr id="10" name="Title 3">
            <a:extLst>
              <a:ext uri="{FF2B5EF4-FFF2-40B4-BE49-F238E27FC236}">
                <a16:creationId xmlns:a16="http://schemas.microsoft.com/office/drawing/2014/main" id="{DFECBF62-87AA-8DD4-0D15-C59C83D36CD3}"/>
              </a:ext>
            </a:extLst>
          </p:cNvPr>
          <p:cNvSpPr txBox="1"/>
          <p:nvPr/>
        </p:nvSpPr>
        <p:spPr>
          <a:xfrm>
            <a:off x="5053084" y="7378924"/>
            <a:ext cx="3930969" cy="5194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60120" rtl="0" fontAlgn="auto" hangingPunct="1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haroni" pitchFamily="2"/>
                <a:cs typeface="Aharoni" pitchFamily="2"/>
              </a:rPr>
              <a:t>Once you </a:t>
            </a:r>
            <a:r>
              <a:rPr lang="pl-PL" sz="1800" b="1" i="0" u="none" strike="noStrike" kern="1200" cap="none" spc="0" baseline="0">
                <a:solidFill>
                  <a:srgbClr val="000000"/>
                </a:solidFill>
                <a:uFillTx/>
                <a:latin typeface="Aharoni" pitchFamily="2"/>
                <a:cs typeface="Aharoni" pitchFamily="2"/>
              </a:rPr>
              <a:t>open it</a:t>
            </a: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haroni" pitchFamily="2"/>
                <a:cs typeface="Aharoni" pitchFamily="2"/>
              </a:rPr>
              <a:t>, you will see</a:t>
            </a:r>
            <a:r>
              <a:rPr lang="pl-PL" sz="1800" b="1" i="0" u="none" strike="noStrike" kern="1200" cap="none" spc="0" baseline="0">
                <a:solidFill>
                  <a:srgbClr val="000000"/>
                </a:solidFill>
                <a:uFillTx/>
                <a:latin typeface="Aharoni" pitchFamily="2"/>
                <a:cs typeface="Aharoni" pitchFamily="2"/>
              </a:rPr>
              <a:t> your</a:t>
            </a: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haroni" pitchFamily="2"/>
                <a:cs typeface="Aharoni" pitchFamily="2"/>
              </a:rPr>
              <a:t> Microsoft Office apps. See below:</a:t>
            </a:r>
          </a:p>
        </p:txBody>
      </p:sp>
      <p:pic>
        <p:nvPicPr>
          <p:cNvPr id="11" name="Picture 14">
            <a:extLst>
              <a:ext uri="{FF2B5EF4-FFF2-40B4-BE49-F238E27FC236}">
                <a16:creationId xmlns:a16="http://schemas.microsoft.com/office/drawing/2014/main" id="{D1E7CA94-6AB9-BE78-95B7-4EA267EB6D6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111" t="743" r="10667" b="13453"/>
          <a:stretch>
            <a:fillRect/>
          </a:stretch>
        </p:blipFill>
        <p:spPr>
          <a:xfrm>
            <a:off x="651308" y="3926634"/>
            <a:ext cx="3712089" cy="634671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Title 3">
            <a:extLst>
              <a:ext uri="{FF2B5EF4-FFF2-40B4-BE49-F238E27FC236}">
                <a16:creationId xmlns:a16="http://schemas.microsoft.com/office/drawing/2014/main" id="{C40D9B63-A8C0-23C8-B932-145532B2C398}"/>
              </a:ext>
            </a:extLst>
          </p:cNvPr>
          <p:cNvSpPr txBox="1"/>
          <p:nvPr/>
        </p:nvSpPr>
        <p:spPr>
          <a:xfrm>
            <a:off x="432428" y="10533101"/>
            <a:ext cx="3930969" cy="5194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marL="0" marR="0" lvl="0" indent="0" algn="ctr" defTabSz="960120" rtl="0" fontAlgn="auto" hangingPunct="1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haroni" pitchFamily="2"/>
                <a:cs typeface="Aharoni" pitchFamily="2"/>
              </a:rPr>
              <a:t>This section will tak</a:t>
            </a:r>
            <a:r>
              <a:rPr lang="en-GB" sz="1800" b="1" i="0" u="none" strike="noStrike" kern="0" cap="none" spc="0" baseline="0">
                <a:solidFill>
                  <a:srgbClr val="000000"/>
                </a:solidFill>
                <a:uFillTx/>
                <a:latin typeface="Aharoni" pitchFamily="2"/>
                <a:cs typeface="Aharoni" pitchFamily="2"/>
              </a:rPr>
              <a:t>e you to OneDrive instantly.</a:t>
            </a:r>
            <a:endParaRPr lang="en-GB" sz="1800" b="1" i="0" u="none" strike="noStrike" kern="1200" cap="none" spc="0" baseline="0">
              <a:solidFill>
                <a:srgbClr val="000000"/>
              </a:solidFill>
              <a:uFillTx/>
              <a:latin typeface="Aharoni" pitchFamily="2"/>
              <a:cs typeface="Aharoni" pitchFamily="2"/>
            </a:endParaRPr>
          </a:p>
        </p:txBody>
      </p:sp>
      <p:sp>
        <p:nvSpPr>
          <p:cNvPr id="13" name="Arrow: Down 16">
            <a:extLst>
              <a:ext uri="{FF2B5EF4-FFF2-40B4-BE49-F238E27FC236}">
                <a16:creationId xmlns:a16="http://schemas.microsoft.com/office/drawing/2014/main" id="{378B2FED-24A9-3B4F-F66E-EB017C62B2A1}"/>
              </a:ext>
            </a:extLst>
          </p:cNvPr>
          <p:cNvSpPr/>
          <p:nvPr/>
        </p:nvSpPr>
        <p:spPr>
          <a:xfrm>
            <a:off x="5285250" y="4182456"/>
            <a:ext cx="488627" cy="646819"/>
          </a:xfrm>
          <a:custGeom>
            <a:avLst>
              <a:gd name="f0" fmla="val 13441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-270"/>
              <a:gd name="f11" fmla="+- 0 0 -90"/>
              <a:gd name="f12" fmla="*/ f5 1 21600"/>
              <a:gd name="f13" fmla="*/ f6 1 21600"/>
              <a:gd name="f14" fmla="+- f8 0 f7"/>
              <a:gd name="f15" fmla="pin 0 f1 10800"/>
              <a:gd name="f16" fmla="pin 0 f0 216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19"/>
              <a:gd name="f27" fmla="+- 21600 0 f20"/>
              <a:gd name="f28" fmla="*/ 0 f21 1"/>
              <a:gd name="f29" fmla="*/ 21600 f21 1"/>
              <a:gd name="f30" fmla="*/ f19 f12 1"/>
              <a:gd name="f31" fmla="*/ f20 f13 1"/>
              <a:gd name="f32" fmla="+- f24 0 f3"/>
              <a:gd name="f33" fmla="+- f25 0 f3"/>
              <a:gd name="f34" fmla="*/ f27 f19 1"/>
              <a:gd name="f35" fmla="*/ f28 1 f21"/>
              <a:gd name="f36" fmla="*/ f29 1 f21"/>
              <a:gd name="f37" fmla="*/ f26 f12 1"/>
              <a:gd name="f38" fmla="*/ f34 1 10800"/>
              <a:gd name="f39" fmla="*/ f35 f13 1"/>
              <a:gd name="f40" fmla="*/ f35 f12 1"/>
              <a:gd name="f41" fmla="*/ f36 f12 1"/>
              <a:gd name="f42" fmla="+- f20 f38 0"/>
              <a:gd name="f43" fmla="*/ f42 f13 1"/>
            </a:gdLst>
            <a:ahLst>
              <a:ahXY gdRefX="f1" minX="f7" maxX="f9" gdRefY="f0" minY="f7" maxY="f8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40" y="f31"/>
              </a:cxn>
              <a:cxn ang="f33">
                <a:pos x="f41" y="f31"/>
              </a:cxn>
            </a:cxnLst>
            <a:rect l="f30" t="f39" r="f37" b="f43"/>
            <a:pathLst>
              <a:path w="21600" h="21600">
                <a:moveTo>
                  <a:pt x="f19" y="f7"/>
                </a:moveTo>
                <a:lnTo>
                  <a:pt x="f19" y="f20"/>
                </a:lnTo>
                <a:lnTo>
                  <a:pt x="f7" y="f20"/>
                </a:lnTo>
                <a:lnTo>
                  <a:pt x="f9" y="f8"/>
                </a:lnTo>
                <a:lnTo>
                  <a:pt x="f8" y="f20"/>
                </a:lnTo>
                <a:lnTo>
                  <a:pt x="f26" y="f20"/>
                </a:lnTo>
                <a:lnTo>
                  <a:pt x="f26" y="f7"/>
                </a:lnTo>
                <a:close/>
              </a:path>
            </a:pathLst>
          </a:custGeom>
          <a:solidFill>
            <a:srgbClr val="1CADE4"/>
          </a:solidFill>
          <a:ln w="12701" cap="flat">
            <a:solidFill>
              <a:srgbClr val="06476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14" name="Arrow: Down 17">
            <a:extLst>
              <a:ext uri="{FF2B5EF4-FFF2-40B4-BE49-F238E27FC236}">
                <a16:creationId xmlns:a16="http://schemas.microsoft.com/office/drawing/2014/main" id="{921F410A-7146-8D46-293F-BED34942074B}"/>
              </a:ext>
            </a:extLst>
          </p:cNvPr>
          <p:cNvSpPr/>
          <p:nvPr/>
        </p:nvSpPr>
        <p:spPr>
          <a:xfrm>
            <a:off x="8419502" y="4206541"/>
            <a:ext cx="488627" cy="646819"/>
          </a:xfrm>
          <a:custGeom>
            <a:avLst>
              <a:gd name="f0" fmla="val 13441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-270"/>
              <a:gd name="f11" fmla="+- 0 0 -90"/>
              <a:gd name="f12" fmla="*/ f5 1 21600"/>
              <a:gd name="f13" fmla="*/ f6 1 21600"/>
              <a:gd name="f14" fmla="+- f8 0 f7"/>
              <a:gd name="f15" fmla="pin 0 f1 10800"/>
              <a:gd name="f16" fmla="pin 0 f0 216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19"/>
              <a:gd name="f27" fmla="+- 21600 0 f20"/>
              <a:gd name="f28" fmla="*/ 0 f21 1"/>
              <a:gd name="f29" fmla="*/ 21600 f21 1"/>
              <a:gd name="f30" fmla="*/ f19 f12 1"/>
              <a:gd name="f31" fmla="*/ f20 f13 1"/>
              <a:gd name="f32" fmla="+- f24 0 f3"/>
              <a:gd name="f33" fmla="+- f25 0 f3"/>
              <a:gd name="f34" fmla="*/ f27 f19 1"/>
              <a:gd name="f35" fmla="*/ f28 1 f21"/>
              <a:gd name="f36" fmla="*/ f29 1 f21"/>
              <a:gd name="f37" fmla="*/ f26 f12 1"/>
              <a:gd name="f38" fmla="*/ f34 1 10800"/>
              <a:gd name="f39" fmla="*/ f35 f13 1"/>
              <a:gd name="f40" fmla="*/ f35 f12 1"/>
              <a:gd name="f41" fmla="*/ f36 f12 1"/>
              <a:gd name="f42" fmla="+- f20 f38 0"/>
              <a:gd name="f43" fmla="*/ f42 f13 1"/>
            </a:gdLst>
            <a:ahLst>
              <a:ahXY gdRefX="f1" minX="f7" maxX="f9" gdRefY="f0" minY="f7" maxY="f8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40" y="f31"/>
              </a:cxn>
              <a:cxn ang="f33">
                <a:pos x="f41" y="f31"/>
              </a:cxn>
            </a:cxnLst>
            <a:rect l="f30" t="f39" r="f37" b="f43"/>
            <a:pathLst>
              <a:path w="21600" h="21600">
                <a:moveTo>
                  <a:pt x="f19" y="f7"/>
                </a:moveTo>
                <a:lnTo>
                  <a:pt x="f19" y="f20"/>
                </a:lnTo>
                <a:lnTo>
                  <a:pt x="f7" y="f20"/>
                </a:lnTo>
                <a:lnTo>
                  <a:pt x="f9" y="f8"/>
                </a:lnTo>
                <a:lnTo>
                  <a:pt x="f8" y="f20"/>
                </a:lnTo>
                <a:lnTo>
                  <a:pt x="f26" y="f20"/>
                </a:lnTo>
                <a:lnTo>
                  <a:pt x="f26" y="f7"/>
                </a:lnTo>
                <a:close/>
              </a:path>
            </a:pathLst>
          </a:custGeom>
          <a:solidFill>
            <a:srgbClr val="1CADE4"/>
          </a:solidFill>
          <a:ln w="12701" cap="flat">
            <a:solidFill>
              <a:srgbClr val="06476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15" name="Title 3">
            <a:extLst>
              <a:ext uri="{FF2B5EF4-FFF2-40B4-BE49-F238E27FC236}">
                <a16:creationId xmlns:a16="http://schemas.microsoft.com/office/drawing/2014/main" id="{A58FCF0E-303F-C2DF-95AB-DC35E9872EF5}"/>
              </a:ext>
            </a:extLst>
          </p:cNvPr>
          <p:cNvSpPr txBox="1"/>
          <p:nvPr/>
        </p:nvSpPr>
        <p:spPr>
          <a:xfrm>
            <a:off x="5126464" y="4904649"/>
            <a:ext cx="3930969" cy="76405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marL="0" marR="0" lvl="0" indent="0" algn="ctr" defTabSz="960120" rtl="0" fontAlgn="auto" hangingPunct="1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7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700" b="1" i="0" u="none" strike="noStrike" kern="0" cap="none" spc="0" baseline="0">
                <a:solidFill>
                  <a:srgbClr val="000000"/>
                </a:solidFill>
                <a:uFillTx/>
                <a:latin typeface="Aharoni" pitchFamily="2"/>
                <a:cs typeface="Aharoni" pitchFamily="2"/>
              </a:rPr>
              <a:t>First, you have </a:t>
            </a:r>
            <a:r>
              <a:rPr lang="pl-PL" sz="1700" b="1" i="0" u="none" strike="noStrike" kern="0" cap="none" spc="0" baseline="0">
                <a:solidFill>
                  <a:srgbClr val="000000"/>
                </a:solidFill>
                <a:uFillTx/>
                <a:latin typeface="Aharoni" pitchFamily="2"/>
                <a:cs typeface="Aharoni" pitchFamily="2"/>
              </a:rPr>
              <a:t>to </a:t>
            </a:r>
            <a:r>
              <a:rPr lang="en-GB" sz="1700" b="1" i="0" u="none" strike="noStrike" kern="0" cap="none" spc="0" baseline="0">
                <a:solidFill>
                  <a:srgbClr val="000000"/>
                </a:solidFill>
                <a:uFillTx/>
                <a:latin typeface="Aharoni" pitchFamily="2"/>
                <a:cs typeface="Aharoni" pitchFamily="2"/>
              </a:rPr>
              <a:t>search for ‘my apps’ through Windows search bar and type ’</a:t>
            </a:r>
            <a:r>
              <a:rPr lang="pl-PL" sz="1700" b="1" i="0" u="none" strike="noStrike" kern="0" cap="none" spc="0" baseline="0">
                <a:solidFill>
                  <a:srgbClr val="000000"/>
                </a:solidFill>
                <a:uFillTx/>
                <a:latin typeface="Aharoni" pitchFamily="2"/>
                <a:cs typeface="Aharoni" pitchFamily="2"/>
              </a:rPr>
              <a:t>Microsoft 365 Copilot</a:t>
            </a:r>
            <a:r>
              <a:rPr lang="en-GB" sz="1700" b="1" i="0" u="none" strike="noStrike" kern="0" cap="none" spc="0" baseline="0">
                <a:solidFill>
                  <a:srgbClr val="000000"/>
                </a:solidFill>
                <a:uFillTx/>
                <a:latin typeface="Aharoni" pitchFamily="2"/>
                <a:cs typeface="Aharoni" pitchFamily="2"/>
              </a:rPr>
              <a:t>’</a:t>
            </a:r>
            <a:endParaRPr lang="en-GB" sz="1700" b="1" i="0" u="none" strike="noStrike" kern="1200" cap="none" spc="0" baseline="0">
              <a:solidFill>
                <a:srgbClr val="000000"/>
              </a:solidFill>
              <a:uFillTx/>
              <a:latin typeface="Aharoni" pitchFamily="2"/>
              <a:cs typeface="Aharoni" pitchFamily="2"/>
            </a:endParaRPr>
          </a:p>
        </p:txBody>
      </p:sp>
      <p:pic>
        <p:nvPicPr>
          <p:cNvPr id="16" name="Picture 20">
            <a:extLst>
              <a:ext uri="{FF2B5EF4-FFF2-40B4-BE49-F238E27FC236}">
                <a16:creationId xmlns:a16="http://schemas.microsoft.com/office/drawing/2014/main" id="{B1FB4B4F-E433-E2F7-FC8E-F47D678954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6236" y="5750817"/>
            <a:ext cx="2481379" cy="147474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7" name="Rectangle 10">
            <a:extLst>
              <a:ext uri="{FF2B5EF4-FFF2-40B4-BE49-F238E27FC236}">
                <a16:creationId xmlns:a16="http://schemas.microsoft.com/office/drawing/2014/main" id="{EEB2AF5C-14F3-544E-3F35-FF84F24928DE}"/>
              </a:ext>
            </a:extLst>
          </p:cNvPr>
          <p:cNvSpPr/>
          <p:nvPr/>
        </p:nvSpPr>
        <p:spPr>
          <a:xfrm>
            <a:off x="7671505" y="5744087"/>
            <a:ext cx="1494513" cy="1474470"/>
          </a:xfrm>
          <a:prstGeom prst="rect">
            <a:avLst/>
          </a:prstGeom>
          <a:solidFill>
            <a:srgbClr val="FFFFFF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18" name="Picture 26">
            <a:extLst>
              <a:ext uri="{FF2B5EF4-FFF2-40B4-BE49-F238E27FC236}">
                <a16:creationId xmlns:a16="http://schemas.microsoft.com/office/drawing/2014/main" id="{A3B30A4D-9CB1-3E14-001D-BE3D84B580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80054" y="5734202"/>
            <a:ext cx="1493032" cy="147447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9" name="Picture 28">
            <a:extLst>
              <a:ext uri="{FF2B5EF4-FFF2-40B4-BE49-F238E27FC236}">
                <a16:creationId xmlns:a16="http://schemas.microsoft.com/office/drawing/2014/main" id="{CDB38A92-DC97-20DC-A1D5-1BB6FA91049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37126" y="7969444"/>
            <a:ext cx="3694550" cy="147447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0" name="Picture 36">
            <a:extLst>
              <a:ext uri="{FF2B5EF4-FFF2-40B4-BE49-F238E27FC236}">
                <a16:creationId xmlns:a16="http://schemas.microsoft.com/office/drawing/2014/main" id="{47BE12A4-CD28-A065-9287-E89F9F11A2F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9753" y="10909459"/>
            <a:ext cx="3703320" cy="147447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1" name="Arrow: Right 41">
            <a:extLst>
              <a:ext uri="{FF2B5EF4-FFF2-40B4-BE49-F238E27FC236}">
                <a16:creationId xmlns:a16="http://schemas.microsoft.com/office/drawing/2014/main" id="{F81E70E6-DDE1-5DE6-4956-E15DCEBF2033}"/>
              </a:ext>
            </a:extLst>
          </p:cNvPr>
          <p:cNvSpPr/>
          <p:nvPr/>
        </p:nvSpPr>
        <p:spPr>
          <a:xfrm>
            <a:off x="7006553" y="11477786"/>
            <a:ext cx="619432" cy="363794"/>
          </a:xfrm>
          <a:custGeom>
            <a:avLst>
              <a:gd name="f0" fmla="val 15257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+- f8 0 f7"/>
              <a:gd name="f15" fmla="pin 0 f0 21600"/>
              <a:gd name="f16" fmla="pin 0 f1 10800"/>
              <a:gd name="f17" fmla="*/ f10 f2 1"/>
              <a:gd name="f18" fmla="*/ f11 f2 1"/>
              <a:gd name="f19" fmla="val f15"/>
              <a:gd name="f20" fmla="val f16"/>
              <a:gd name="f21" fmla="*/ f14 1 21600"/>
              <a:gd name="f22" fmla="*/ f15 f12 1"/>
              <a:gd name="f23" fmla="*/ f16 f13 1"/>
              <a:gd name="f24" fmla="*/ f17 1 f4"/>
              <a:gd name="f25" fmla="*/ f18 1 f4"/>
              <a:gd name="f26" fmla="+- 21600 0 f20"/>
              <a:gd name="f27" fmla="+- 21600 0 f19"/>
              <a:gd name="f28" fmla="*/ 0 f21 1"/>
              <a:gd name="f29" fmla="*/ 21600 f21 1"/>
              <a:gd name="f30" fmla="*/ f20 f13 1"/>
              <a:gd name="f31" fmla="*/ f19 f12 1"/>
              <a:gd name="f32" fmla="+- f24 0 f3"/>
              <a:gd name="f33" fmla="+- f25 0 f3"/>
              <a:gd name="f34" fmla="*/ f27 f20 1"/>
              <a:gd name="f35" fmla="*/ f28 1 f21"/>
              <a:gd name="f36" fmla="*/ f29 1 f21"/>
              <a:gd name="f37" fmla="*/ f26 f13 1"/>
              <a:gd name="f38" fmla="*/ f34 1 10800"/>
              <a:gd name="f39" fmla="*/ f35 f12 1"/>
              <a:gd name="f40" fmla="*/ f35 f13 1"/>
              <a:gd name="f41" fmla="*/ f36 f13 1"/>
              <a:gd name="f42" fmla="+- f19 f38 0"/>
              <a:gd name="f43" fmla="*/ f42 f12 1"/>
            </a:gdLst>
            <a:ahLst>
              <a:ahXY gdRefX="f0" minX="f7" maxX="f8" gdRefY="f1" minY="f7" maxY="f9">
                <a:pos x="f22" y="f2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40"/>
              </a:cxn>
              <a:cxn ang="f33">
                <a:pos x="f31" y="f41"/>
              </a:cxn>
            </a:cxnLst>
            <a:rect l="f39" t="f30" r="f43" b="f37"/>
            <a:pathLst>
              <a:path w="21600" h="21600">
                <a:moveTo>
                  <a:pt x="f7" y="f20"/>
                </a:moveTo>
                <a:lnTo>
                  <a:pt x="f19" y="f20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6"/>
                </a:lnTo>
                <a:lnTo>
                  <a:pt x="f7" y="f26"/>
                </a:lnTo>
                <a:close/>
              </a:path>
            </a:pathLst>
          </a:custGeom>
          <a:solidFill>
            <a:srgbClr val="FF0000"/>
          </a:solidFill>
          <a:ln w="12701" cap="flat">
            <a:solidFill>
              <a:srgbClr val="06476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pic>
        <p:nvPicPr>
          <p:cNvPr id="22" name="Picture 43" descr="Shocked Pusheen">
            <a:extLst>
              <a:ext uri="{FF2B5EF4-FFF2-40B4-BE49-F238E27FC236}">
                <a16:creationId xmlns:a16="http://schemas.microsoft.com/office/drawing/2014/main" id="{FD881ED6-AC8A-B374-0F25-34A980FE95D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30053" y="1949500"/>
            <a:ext cx="1667801" cy="166780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3" name="Picture 45" descr="Nerdy Pusheen">
            <a:extLst>
              <a:ext uri="{FF2B5EF4-FFF2-40B4-BE49-F238E27FC236}">
                <a16:creationId xmlns:a16="http://schemas.microsoft.com/office/drawing/2014/main" id="{C932540D-1904-6BC3-B8F5-15CCADEB3E4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09984" y="8887583"/>
            <a:ext cx="1943100" cy="194310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4" name="Picture 47" descr="Hi Pusheen">
            <a:extLst>
              <a:ext uri="{FF2B5EF4-FFF2-40B4-BE49-F238E27FC236}">
                <a16:creationId xmlns:a16="http://schemas.microsoft.com/office/drawing/2014/main" id="{A92772B0-7980-20AE-8B10-C9594B8E16D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8858" y="1394149"/>
            <a:ext cx="1493032" cy="149303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5" name="Picture 51" descr="Laptop Pusheen">
            <a:extLst>
              <a:ext uri="{FF2B5EF4-FFF2-40B4-BE49-F238E27FC236}">
                <a16:creationId xmlns:a16="http://schemas.microsoft.com/office/drawing/2014/main" id="{13F5D7EF-894B-436F-ECEC-DF54E89AFDA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673973" y="11081384"/>
            <a:ext cx="1844491" cy="184449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6" name="Cloud 52">
            <a:extLst>
              <a:ext uri="{FF2B5EF4-FFF2-40B4-BE49-F238E27FC236}">
                <a16:creationId xmlns:a16="http://schemas.microsoft.com/office/drawing/2014/main" id="{FDBAC16D-5E2D-D741-AD12-8EC9A0EC563A}"/>
              </a:ext>
            </a:extLst>
          </p:cNvPr>
          <p:cNvSpPr/>
          <p:nvPr/>
        </p:nvSpPr>
        <p:spPr>
          <a:xfrm rot="21045783">
            <a:off x="-780220" y="-297703"/>
            <a:ext cx="2481818" cy="200585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A4DEF4"/>
          </a:solidFill>
          <a:ln w="12701" cap="flat">
            <a:solidFill>
              <a:srgbClr val="D1E7F6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27" name="Cloud 53">
            <a:extLst>
              <a:ext uri="{FF2B5EF4-FFF2-40B4-BE49-F238E27FC236}">
                <a16:creationId xmlns:a16="http://schemas.microsoft.com/office/drawing/2014/main" id="{CF427C9F-AE0A-DBB5-5992-33F148DA1AD7}"/>
              </a:ext>
            </a:extLst>
          </p:cNvPr>
          <p:cNvSpPr/>
          <p:nvPr/>
        </p:nvSpPr>
        <p:spPr>
          <a:xfrm>
            <a:off x="3799560" y="-555086"/>
            <a:ext cx="2228100" cy="192789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A4DEF4"/>
          </a:solidFill>
          <a:ln w="12701" cap="flat">
            <a:solidFill>
              <a:srgbClr val="D1E7F6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28" name="Cloud 54">
            <a:extLst>
              <a:ext uri="{FF2B5EF4-FFF2-40B4-BE49-F238E27FC236}">
                <a16:creationId xmlns:a16="http://schemas.microsoft.com/office/drawing/2014/main" id="{CFEAF5A7-0F1B-3E93-F6E3-CBEFCD4F6A4C}"/>
              </a:ext>
            </a:extLst>
          </p:cNvPr>
          <p:cNvSpPr/>
          <p:nvPr/>
        </p:nvSpPr>
        <p:spPr>
          <a:xfrm>
            <a:off x="1410279" y="-784152"/>
            <a:ext cx="2983531" cy="215695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A4DEF4"/>
          </a:solidFill>
          <a:ln w="12701" cap="flat">
            <a:solidFill>
              <a:srgbClr val="D1E7F6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29" name="Cloud 55">
            <a:extLst>
              <a:ext uri="{FF2B5EF4-FFF2-40B4-BE49-F238E27FC236}">
                <a16:creationId xmlns:a16="http://schemas.microsoft.com/office/drawing/2014/main" id="{9A98D101-5D07-0909-492D-BE6301DDB127}"/>
              </a:ext>
            </a:extLst>
          </p:cNvPr>
          <p:cNvSpPr/>
          <p:nvPr/>
        </p:nvSpPr>
        <p:spPr>
          <a:xfrm>
            <a:off x="5371661" y="-603595"/>
            <a:ext cx="3099148" cy="215695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A4DEF4"/>
          </a:solidFill>
          <a:ln w="12701" cap="flat">
            <a:solidFill>
              <a:srgbClr val="D1E7F6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30" name="Cloud 56">
            <a:extLst>
              <a:ext uri="{FF2B5EF4-FFF2-40B4-BE49-F238E27FC236}">
                <a16:creationId xmlns:a16="http://schemas.microsoft.com/office/drawing/2014/main" id="{44EB3166-091E-AC36-79B5-A421F71D1979}"/>
              </a:ext>
            </a:extLst>
          </p:cNvPr>
          <p:cNvSpPr/>
          <p:nvPr/>
        </p:nvSpPr>
        <p:spPr>
          <a:xfrm rot="665582">
            <a:off x="7488269" y="-317251"/>
            <a:ext cx="3022805" cy="199348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A4DEF4"/>
          </a:solidFill>
          <a:ln w="12701" cap="flat">
            <a:solidFill>
              <a:srgbClr val="D1E7F6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pic>
        <p:nvPicPr>
          <p:cNvPr id="31" name="Picture 67" descr="Kicking Pusheen">
            <a:hlinkClick r:id="rId11"/>
            <a:extLst>
              <a:ext uri="{FF2B5EF4-FFF2-40B4-BE49-F238E27FC236}">
                <a16:creationId xmlns:a16="http://schemas.microsoft.com/office/drawing/2014/main" id="{1F6C0782-54DC-E196-1AC7-BC121D12E005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08858" y="11052535"/>
            <a:ext cx="1467794" cy="146779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2" name="Title 3">
            <a:extLst>
              <a:ext uri="{FF2B5EF4-FFF2-40B4-BE49-F238E27FC236}">
                <a16:creationId xmlns:a16="http://schemas.microsoft.com/office/drawing/2014/main" id="{981173FD-7F13-3658-CC35-CA02ED46B591}"/>
              </a:ext>
            </a:extLst>
          </p:cNvPr>
          <p:cNvSpPr txBox="1"/>
          <p:nvPr/>
        </p:nvSpPr>
        <p:spPr>
          <a:xfrm>
            <a:off x="1491898" y="11127342"/>
            <a:ext cx="1743870" cy="131847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marL="0" marR="0" lvl="0" indent="0" algn="l" defTabSz="960120" rtl="0" fontAlgn="auto" hangingPunct="1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l-PL" sz="1400" b="1" i="0" u="none" strike="noStrike" kern="0" cap="none" spc="0" baseline="0">
                <a:solidFill>
                  <a:srgbClr val="000000"/>
                </a:solidFill>
                <a:uFillTx/>
                <a:latin typeface="Aharoni" pitchFamily="2"/>
                <a:cs typeface="Aharoni" pitchFamily="2"/>
              </a:rPr>
              <a:t>Psst,</a:t>
            </a:r>
            <a:r>
              <a:rPr lang="pl-PL" sz="1400" b="1" i="0" u="none" strike="noStrike" kern="1200" cap="none" spc="0" baseline="0">
                <a:solidFill>
                  <a:srgbClr val="000000"/>
                </a:solidFill>
                <a:uFillTx/>
                <a:latin typeface="Aharoni" pitchFamily="2"/>
                <a:cs typeface="Aharoni" pitchFamily="2"/>
              </a:rPr>
              <a:t> </a:t>
            </a:r>
            <a:r>
              <a:rPr lang="pl-PL" sz="1400" b="1" i="0" u="none" strike="noStrike" kern="0" cap="none" spc="0" baseline="0">
                <a:solidFill>
                  <a:srgbClr val="000000"/>
                </a:solidFill>
                <a:uFillTx/>
                <a:latin typeface="Aharoni" pitchFamily="2"/>
                <a:cs typeface="Aharoni" pitchFamily="2"/>
              </a:rPr>
              <a:t>c</a:t>
            </a:r>
            <a:r>
              <a:rPr lang="pl-PL" sz="1400" b="1" i="0" u="none" strike="noStrike" kern="1200" cap="none" spc="0" baseline="0">
                <a:solidFill>
                  <a:srgbClr val="000000"/>
                </a:solidFill>
                <a:uFillTx/>
                <a:latin typeface="Aharoni" pitchFamily="2"/>
                <a:cs typeface="Aharoni" pitchFamily="2"/>
              </a:rPr>
              <a:t>lick me, if you want to see full youtube guide!</a:t>
            </a:r>
            <a:endParaRPr lang="en-GB" sz="1400" b="1" i="0" u="none" strike="noStrike" kern="1200" cap="none" spc="0" baseline="0">
              <a:solidFill>
                <a:srgbClr val="000000"/>
              </a:solidFill>
              <a:uFillTx/>
              <a:latin typeface="Aharoni" pitchFamily="2"/>
              <a:cs typeface="Aharoni" pitchFamily="2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avon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TM03457510%5b%5bfn=Savon%5d%5d</Template>
  <TotalTime>259</TotalTime>
  <Words>167</Words>
  <Application>Microsoft Office PowerPoint</Application>
  <PresentationFormat>Widescreen</PresentationFormat>
  <Paragraphs>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Aharoni</vt:lpstr>
      <vt:lpstr>Aptos</vt:lpstr>
      <vt:lpstr>Arial</vt:lpstr>
      <vt:lpstr>Century Gothic</vt:lpstr>
      <vt:lpstr>Garamond</vt:lpstr>
      <vt:lpstr>Savon</vt:lpstr>
      <vt:lpstr>How to share a file via the OneDrive?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Wojciech Michal Biernacki (2511133)</dc:creator>
  <cp:lastModifiedBy>Wojciech Michal Biernacki (2511133)</cp:lastModifiedBy>
  <cp:revision>8</cp:revision>
  <dcterms:created xsi:type="dcterms:W3CDTF">2025-11-16T12:23:35Z</dcterms:created>
  <dcterms:modified xsi:type="dcterms:W3CDTF">2025-11-23T09:16:15Z</dcterms:modified>
</cp:coreProperties>
</file>