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9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6/24/22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6/24/22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A4A61979-7742-4D47-9848-391638EFBE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359" b="34619"/>
          <a:stretch/>
        </p:blipFill>
        <p:spPr>
          <a:xfrm>
            <a:off x="4049958" y="1719792"/>
            <a:ext cx="3962947" cy="354277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983683A-5178-9B48-BAA9-FDDA46844CCE}"/>
              </a:ext>
            </a:extLst>
          </p:cNvPr>
          <p:cNvSpPr/>
          <p:nvPr/>
        </p:nvSpPr>
        <p:spPr>
          <a:xfrm>
            <a:off x="4049958" y="5262564"/>
            <a:ext cx="3867697" cy="126206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74122F-CE3D-4441-97D5-F44C45FFDFF5}"/>
              </a:ext>
            </a:extLst>
          </p:cNvPr>
          <p:cNvSpPr txBox="1"/>
          <p:nvPr/>
        </p:nvSpPr>
        <p:spPr>
          <a:xfrm>
            <a:off x="4516361" y="5262564"/>
            <a:ext cx="29348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>
                <a:latin typeface="Arial Black" panose="020B0604020202020204" pitchFamily="34" charset="0"/>
                <a:cs typeface="Arial Black" panose="020B0604020202020204" pitchFamily="34" charset="0"/>
              </a:rPr>
              <a:t>CAUTION</a:t>
            </a:r>
          </a:p>
          <a:p>
            <a:pPr algn="ctr"/>
            <a:r>
              <a:rPr lang="en-GB" sz="2400">
                <a:latin typeface="Arial Black" panose="020B0604020202020204" pitchFamily="34" charset="0"/>
                <a:cs typeface="Arial Black" panose="020B0604020202020204" pitchFamily="34" charset="0"/>
              </a:rPr>
              <a:t>Ch</a:t>
            </a:r>
            <a:r>
              <a:rPr lang="en-US" sz="2400">
                <a:latin typeface="Arial Black" panose="020B0604020202020204" pitchFamily="34" charset="0"/>
                <a:cs typeface="Arial Black" panose="020B0604020202020204" pitchFamily="34" charset="0"/>
              </a:rPr>
              <a:t>ildren in pool with adult</a:t>
            </a:r>
            <a:r>
              <a:rPr lang="en-GB" sz="2400">
                <a:latin typeface="Arial Black" panose="020B0604020202020204" pitchFamily="34" charset="0"/>
                <a:cs typeface="Arial Black" panose="020B0604020202020204" pitchFamily="34" charset="0"/>
              </a:rPr>
              <a:t>s</a:t>
            </a:r>
            <a:r>
              <a:rPr lang="en-US" sz="2400">
                <a:latin typeface="Arial Black" panose="020B0604020202020204" pitchFamily="34" charset="0"/>
                <a:cs typeface="Arial Black" panose="020B0604020202020204" pitchFamily="34" charset="0"/>
              </a:rPr>
              <a:t> only</a:t>
            </a:r>
            <a:endParaRPr lang="en-GB" sz="240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24006AB-4376-0C48-ABD0-2C0186C93BCE}"/>
              </a:ext>
            </a:extLst>
          </p:cNvPr>
          <p:cNvSpPr/>
          <p:nvPr/>
        </p:nvSpPr>
        <p:spPr>
          <a:xfrm>
            <a:off x="4097582" y="457730"/>
            <a:ext cx="3867697" cy="126206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F5180B-DAA1-4746-A858-A8F73B7D7BEB}"/>
              </a:ext>
            </a:extLst>
          </p:cNvPr>
          <p:cNvSpPr txBox="1"/>
          <p:nvPr/>
        </p:nvSpPr>
        <p:spPr>
          <a:xfrm>
            <a:off x="4333931" y="519463"/>
            <a:ext cx="34170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>
                <a:latin typeface="Arial Black" panose="020B0604020202020204" pitchFamily="34" charset="0"/>
                <a:cs typeface="Arial Black" panose="020B0604020202020204" pitchFamily="34" charset="0"/>
              </a:rPr>
              <a:t>CUIDADO</a:t>
            </a:r>
          </a:p>
          <a:p>
            <a:pPr algn="ctr"/>
            <a:r>
              <a:rPr lang="en-GB" sz="2400">
                <a:latin typeface="Arial Black" panose="020B0604020202020204" pitchFamily="34" charset="0"/>
                <a:cs typeface="Arial Black" panose="020B0604020202020204" pitchFamily="34" charset="0"/>
              </a:rPr>
              <a:t>Ni</a:t>
            </a:r>
            <a:r>
              <a:rPr lang="es-ES" sz="2400">
                <a:effectLst/>
                <a:latin typeface="Arial Black" panose="020B0604020202020204" pitchFamily="34" charset="0"/>
                <a:cs typeface="Arial Black" panose="020B0604020202020204" pitchFamily="34" charset="0"/>
              </a:rPr>
              <a:t>ños en piscina solo con adultos</a:t>
            </a:r>
            <a:endParaRPr lang="en-US" sz="2400"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128112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Parcel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farhana malek</dc:creator>
  <cp:lastModifiedBy>Salma Mohammed</cp:lastModifiedBy>
  <cp:revision>5</cp:revision>
  <dcterms:created xsi:type="dcterms:W3CDTF">2022-06-24T12:27:00Z</dcterms:created>
  <dcterms:modified xsi:type="dcterms:W3CDTF">2022-06-24T18:52:21Z</dcterms:modified>
</cp:coreProperties>
</file>