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9601200" cy="12801600" type="A3"/>
  <p:notesSz cx="6858000" cy="9144000"/>
  <p:embeddedFontLst>
    <p:embeddedFont>
      <p:font typeface="Canva Sans" panose="020B0604020202020204" charset="0"/>
      <p:regular r:id="rId3"/>
    </p:embeddedFont>
    <p:embeddedFont>
      <p:font typeface="Canva Sans Bold" panose="020B0604020202020204" charset="0"/>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94" userDrawn="1">
          <p15:clr>
            <a:srgbClr val="A4A3A4"/>
          </p15:clr>
        </p15:guide>
        <p15:guide id="2" pos="183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BDF6A9-2ABA-31E6-A7AE-DBAB7BA15F88}" v="8" dt="2025-04-04T20:42:49.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1294"/>
        <p:guide pos="183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font" Target="fonts/font2.fntdata"/><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na Luz Franca E Almeida (2418181)" userId="S::2418181@student.uwtsd.ac.uk::1e402710-d67e-4aec-b273-bd7c7b9a5a6b" providerId="AD" clId="Web-{B1BDF6A9-2ABA-31E6-A7AE-DBAB7BA15F88}"/>
    <pc:docChg chg="mod modSld modMainMaster setSldSz">
      <pc:chgData name="Edna Luz Franca E Almeida (2418181)" userId="S::2418181@student.uwtsd.ac.uk::1e402710-d67e-4aec-b273-bd7c7b9a5a6b" providerId="AD" clId="Web-{B1BDF6A9-2ABA-31E6-A7AE-DBAB7BA15F88}" dt="2025-04-04T20:42:48.926" v="4" actId="20577"/>
      <pc:docMkLst>
        <pc:docMk/>
      </pc:docMkLst>
      <pc:sldChg chg="modSp">
        <pc:chgData name="Edna Luz Franca E Almeida (2418181)" userId="S::2418181@student.uwtsd.ac.uk::1e402710-d67e-4aec-b273-bd7c7b9a5a6b" providerId="AD" clId="Web-{B1BDF6A9-2ABA-31E6-A7AE-DBAB7BA15F88}" dt="2025-04-04T20:42:48.926" v="4" actId="20577"/>
        <pc:sldMkLst>
          <pc:docMk/>
          <pc:sldMk cId="0" sldId="256"/>
        </pc:sldMkLst>
        <pc:spChg chg="mod">
          <ac:chgData name="Edna Luz Franca E Almeida (2418181)" userId="S::2418181@student.uwtsd.ac.uk::1e402710-d67e-4aec-b273-bd7c7b9a5a6b" providerId="AD" clId="Web-{B1BDF6A9-2ABA-31E6-A7AE-DBAB7BA15F88}" dt="2025-04-04T20:42:08.674" v="0"/>
          <ac:spMkLst>
            <pc:docMk/>
            <pc:sldMk cId="0" sldId="256"/>
            <ac:spMk id="3"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k cId="0" sldId="256"/>
            <ac:spMk id="4"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k cId="0" sldId="256"/>
            <ac:spMk id="5"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k cId="0" sldId="256"/>
            <ac:spMk id="13"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k cId="0" sldId="256"/>
            <ac:spMk id="23"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k cId="0" sldId="256"/>
            <ac:spMk id="24"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k cId="0" sldId="256"/>
            <ac:spMk id="26"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k cId="0" sldId="256"/>
            <ac:spMk id="33"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k cId="0" sldId="256"/>
            <ac:spMk id="35" creationId="{00000000-0000-0000-0000-000000000000}"/>
          </ac:spMkLst>
        </pc:spChg>
        <pc:spChg chg="mod">
          <ac:chgData name="Edna Luz Franca E Almeida (2418181)" userId="S::2418181@student.uwtsd.ac.uk::1e402710-d67e-4aec-b273-bd7c7b9a5a6b" providerId="AD" clId="Web-{B1BDF6A9-2ABA-31E6-A7AE-DBAB7BA15F88}" dt="2025-04-04T20:42:48.926" v="4" actId="20577"/>
          <ac:spMkLst>
            <pc:docMk/>
            <pc:sldMk cId="0" sldId="256"/>
            <ac:spMk id="37"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k cId="0" sldId="256"/>
            <ac:spMk id="44" creationId="{00000000-0000-0000-0000-000000000000}"/>
          </ac:spMkLst>
        </pc:spChg>
      </pc:sldChg>
      <pc:sldMasterChg chg="modSp modSldLayout">
        <pc:chgData name="Edna Luz Franca E Almeida (2418181)" userId="S::2418181@student.uwtsd.ac.uk::1e402710-d67e-4aec-b273-bd7c7b9a5a6b" providerId="AD" clId="Web-{B1BDF6A9-2ABA-31E6-A7AE-DBAB7BA15F88}" dt="2025-04-04T20:42:08.674" v="0"/>
        <pc:sldMasterMkLst>
          <pc:docMk/>
          <pc:sldMasterMk cId="0" sldId="2147483648"/>
        </pc:sldMasterMkLst>
        <pc:spChg chg="mod">
          <ac:chgData name="Edna Luz Franca E Almeida (2418181)" userId="S::2418181@student.uwtsd.ac.uk::1e402710-d67e-4aec-b273-bd7c7b9a5a6b" providerId="AD" clId="Web-{B1BDF6A9-2ABA-31E6-A7AE-DBAB7BA15F88}" dt="2025-04-04T20:42:08.674" v="0"/>
          <ac:spMkLst>
            <pc:docMk/>
            <pc:sldMasterMk cId="0" sldId="2147483648"/>
            <ac:spMk id="2"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ac:spMk id="3"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ac:spMk id="4"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ac:spMk id="5"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ac:spMk id="6" creationId="{00000000-0000-0000-0000-000000000000}"/>
          </ac:spMkLst>
        </pc:spChg>
        <pc:sldLayoutChg chg="modSp">
          <pc:chgData name="Edna Luz Franca E Almeida (2418181)" userId="S::2418181@student.uwtsd.ac.uk::1e402710-d67e-4aec-b273-bd7c7b9a5a6b" providerId="AD" clId="Web-{B1BDF6A9-2ABA-31E6-A7AE-DBAB7BA15F88}" dt="2025-04-04T20:42:08.674" v="0"/>
          <pc:sldLayoutMkLst>
            <pc:docMk/>
            <pc:sldMasterMk cId="0" sldId="2147483648"/>
            <pc:sldLayoutMk cId="0" sldId="2147483649"/>
          </pc:sldLayoutMkLst>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49"/>
              <ac:spMk id="2"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49"/>
              <ac:spMk id="3" creationId="{00000000-0000-0000-0000-000000000000}"/>
            </ac:spMkLst>
          </pc:spChg>
        </pc:sldLayoutChg>
        <pc:sldLayoutChg chg="modSp">
          <pc:chgData name="Edna Luz Franca E Almeida (2418181)" userId="S::2418181@student.uwtsd.ac.uk::1e402710-d67e-4aec-b273-bd7c7b9a5a6b" providerId="AD" clId="Web-{B1BDF6A9-2ABA-31E6-A7AE-DBAB7BA15F88}" dt="2025-04-04T20:42:08.674" v="0"/>
          <pc:sldLayoutMkLst>
            <pc:docMk/>
            <pc:sldMasterMk cId="0" sldId="2147483648"/>
            <pc:sldLayoutMk cId="0" sldId="2147483651"/>
          </pc:sldLayoutMkLst>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1"/>
              <ac:spMk id="2"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1"/>
              <ac:spMk id="3" creationId="{00000000-0000-0000-0000-000000000000}"/>
            </ac:spMkLst>
          </pc:spChg>
        </pc:sldLayoutChg>
        <pc:sldLayoutChg chg="modSp">
          <pc:chgData name="Edna Luz Franca E Almeida (2418181)" userId="S::2418181@student.uwtsd.ac.uk::1e402710-d67e-4aec-b273-bd7c7b9a5a6b" providerId="AD" clId="Web-{B1BDF6A9-2ABA-31E6-A7AE-DBAB7BA15F88}" dt="2025-04-04T20:42:08.674" v="0"/>
          <pc:sldLayoutMkLst>
            <pc:docMk/>
            <pc:sldMasterMk cId="0" sldId="2147483648"/>
            <pc:sldLayoutMk cId="0" sldId="2147483652"/>
          </pc:sldLayoutMkLst>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2"/>
              <ac:spMk id="3"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2"/>
              <ac:spMk id="4" creationId="{00000000-0000-0000-0000-000000000000}"/>
            </ac:spMkLst>
          </pc:spChg>
        </pc:sldLayoutChg>
        <pc:sldLayoutChg chg="modSp">
          <pc:chgData name="Edna Luz Franca E Almeida (2418181)" userId="S::2418181@student.uwtsd.ac.uk::1e402710-d67e-4aec-b273-bd7c7b9a5a6b" providerId="AD" clId="Web-{B1BDF6A9-2ABA-31E6-A7AE-DBAB7BA15F88}" dt="2025-04-04T20:42:08.674" v="0"/>
          <pc:sldLayoutMkLst>
            <pc:docMk/>
            <pc:sldMasterMk cId="0" sldId="2147483648"/>
            <pc:sldLayoutMk cId="0" sldId="2147483653"/>
          </pc:sldLayoutMkLst>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3"/>
              <ac:spMk id="3"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3"/>
              <ac:spMk id="4"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3"/>
              <ac:spMk id="5"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3"/>
              <ac:spMk id="6" creationId="{00000000-0000-0000-0000-000000000000}"/>
            </ac:spMkLst>
          </pc:spChg>
        </pc:sldLayoutChg>
        <pc:sldLayoutChg chg="modSp">
          <pc:chgData name="Edna Luz Franca E Almeida (2418181)" userId="S::2418181@student.uwtsd.ac.uk::1e402710-d67e-4aec-b273-bd7c7b9a5a6b" providerId="AD" clId="Web-{B1BDF6A9-2ABA-31E6-A7AE-DBAB7BA15F88}" dt="2025-04-04T20:42:08.674" v="0"/>
          <pc:sldLayoutMkLst>
            <pc:docMk/>
            <pc:sldMasterMk cId="0" sldId="2147483648"/>
            <pc:sldLayoutMk cId="0" sldId="2147483656"/>
          </pc:sldLayoutMkLst>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6"/>
              <ac:spMk id="2"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6"/>
              <ac:spMk id="3"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6"/>
              <ac:spMk id="4" creationId="{00000000-0000-0000-0000-000000000000}"/>
            </ac:spMkLst>
          </pc:spChg>
        </pc:sldLayoutChg>
        <pc:sldLayoutChg chg="modSp">
          <pc:chgData name="Edna Luz Franca E Almeida (2418181)" userId="S::2418181@student.uwtsd.ac.uk::1e402710-d67e-4aec-b273-bd7c7b9a5a6b" providerId="AD" clId="Web-{B1BDF6A9-2ABA-31E6-A7AE-DBAB7BA15F88}" dt="2025-04-04T20:42:08.674" v="0"/>
          <pc:sldLayoutMkLst>
            <pc:docMk/>
            <pc:sldMasterMk cId="0" sldId="2147483648"/>
            <pc:sldLayoutMk cId="0" sldId="2147483657"/>
          </pc:sldLayoutMkLst>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7"/>
              <ac:spMk id="2"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7"/>
              <ac:spMk id="3"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7"/>
              <ac:spMk id="4" creationId="{00000000-0000-0000-0000-000000000000}"/>
            </ac:spMkLst>
          </pc:spChg>
        </pc:sldLayoutChg>
        <pc:sldLayoutChg chg="modSp">
          <pc:chgData name="Edna Luz Franca E Almeida (2418181)" userId="S::2418181@student.uwtsd.ac.uk::1e402710-d67e-4aec-b273-bd7c7b9a5a6b" providerId="AD" clId="Web-{B1BDF6A9-2ABA-31E6-A7AE-DBAB7BA15F88}" dt="2025-04-04T20:42:08.674" v="0"/>
          <pc:sldLayoutMkLst>
            <pc:docMk/>
            <pc:sldMasterMk cId="0" sldId="2147483648"/>
            <pc:sldLayoutMk cId="0" sldId="2147483659"/>
          </pc:sldLayoutMkLst>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9"/>
              <ac:spMk id="2" creationId="{00000000-0000-0000-0000-000000000000}"/>
            </ac:spMkLst>
          </pc:spChg>
          <pc:spChg chg="mod">
            <ac:chgData name="Edna Luz Franca E Almeida (2418181)" userId="S::2418181@student.uwtsd.ac.uk::1e402710-d67e-4aec-b273-bd7c7b9a5a6b" providerId="AD" clId="Web-{B1BDF6A9-2ABA-31E6-A7AE-DBAB7BA15F88}" dt="2025-04-04T20:42:08.674" v="0"/>
            <ac:spMkLst>
              <pc:docMk/>
              <pc:sldMasterMk cId="0" sldId="2147483648"/>
              <pc:sldLayoutMk cId="0" sldId="2147483659"/>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35685" y="1275977"/>
            <a:ext cx="4937760" cy="880443"/>
          </a:xfrm>
        </p:spPr>
        <p:txBody>
          <a:bodyPr/>
          <a:lstStyle/>
          <a:p>
            <a:r>
              <a:rPr lang="en-US"/>
              <a:t>Click to edit Master title style</a:t>
            </a:r>
          </a:p>
        </p:txBody>
      </p:sp>
      <p:sp>
        <p:nvSpPr>
          <p:cNvPr id="3" name="Subtitle 2"/>
          <p:cNvSpPr>
            <a:spLocks noGrp="1"/>
          </p:cNvSpPr>
          <p:nvPr>
            <p:ph type="subTitle" idx="1"/>
          </p:nvPr>
        </p:nvSpPr>
        <p:spPr>
          <a:xfrm>
            <a:off x="871369" y="2327563"/>
            <a:ext cx="4066391" cy="1049686"/>
          </a:xfrm>
        </p:spPr>
        <p:txBody>
          <a:bodyPr/>
          <a:lstStyle>
            <a:lvl1pPr marL="0" indent="0" algn="ctr">
              <a:buNone/>
              <a:defRPr>
                <a:solidFill>
                  <a:schemeClr val="tx1">
                    <a:tint val="75000"/>
                  </a:schemeClr>
                </a:solidFill>
              </a:defRPr>
            </a:lvl1pPr>
            <a:lvl2pPr marL="273817" indent="0" algn="ctr">
              <a:buNone/>
              <a:defRPr>
                <a:solidFill>
                  <a:schemeClr val="tx1">
                    <a:tint val="75000"/>
                  </a:schemeClr>
                </a:solidFill>
              </a:defRPr>
            </a:lvl2pPr>
            <a:lvl3pPr marL="547634" indent="0" algn="ctr">
              <a:buNone/>
              <a:defRPr>
                <a:solidFill>
                  <a:schemeClr val="tx1">
                    <a:tint val="75000"/>
                  </a:schemeClr>
                </a:solidFill>
              </a:defRPr>
            </a:lvl3pPr>
            <a:lvl4pPr marL="821451" indent="0" algn="ctr">
              <a:buNone/>
              <a:defRPr>
                <a:solidFill>
                  <a:schemeClr val="tx1">
                    <a:tint val="75000"/>
                  </a:schemeClr>
                </a:solidFill>
              </a:defRPr>
            </a:lvl4pPr>
            <a:lvl5pPr marL="1095268" indent="0" algn="ctr">
              <a:buNone/>
              <a:defRPr>
                <a:solidFill>
                  <a:schemeClr val="tx1">
                    <a:tint val="75000"/>
                  </a:schemeClr>
                </a:solidFill>
              </a:defRPr>
            </a:lvl5pPr>
            <a:lvl6pPr marL="1369085" indent="0" algn="ctr">
              <a:buNone/>
              <a:defRPr>
                <a:solidFill>
                  <a:schemeClr val="tx1">
                    <a:tint val="75000"/>
                  </a:schemeClr>
                </a:solidFill>
              </a:defRPr>
            </a:lvl6pPr>
            <a:lvl7pPr marL="1642902" indent="0" algn="ctr">
              <a:buNone/>
              <a:defRPr>
                <a:solidFill>
                  <a:schemeClr val="tx1">
                    <a:tint val="75000"/>
                  </a:schemeClr>
                </a:solidFill>
              </a:defRPr>
            </a:lvl7pPr>
            <a:lvl8pPr marL="1916720" indent="0" algn="ctr">
              <a:buNone/>
              <a:defRPr>
                <a:solidFill>
                  <a:schemeClr val="tx1">
                    <a:tint val="75000"/>
                  </a:schemeClr>
                </a:solidFill>
              </a:defRPr>
            </a:lvl8pPr>
            <a:lvl9pPr marL="219053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8881" y="2639427"/>
            <a:ext cx="4937760" cy="815788"/>
          </a:xfrm>
        </p:spPr>
        <p:txBody>
          <a:bodyPr anchor="t"/>
          <a:lstStyle>
            <a:lvl1pPr algn="l">
              <a:defRPr sz="2396" b="1" cap="all"/>
            </a:lvl1pPr>
          </a:lstStyle>
          <a:p>
            <a:r>
              <a:rPr lang="en-US"/>
              <a:t>Click to edit Master title style</a:t>
            </a:r>
          </a:p>
        </p:txBody>
      </p:sp>
      <p:sp>
        <p:nvSpPr>
          <p:cNvPr id="3" name="Text Placeholder 2"/>
          <p:cNvSpPr>
            <a:spLocks noGrp="1"/>
          </p:cNvSpPr>
          <p:nvPr>
            <p:ph type="body" idx="1"/>
          </p:nvPr>
        </p:nvSpPr>
        <p:spPr>
          <a:xfrm>
            <a:off x="458881" y="1740919"/>
            <a:ext cx="4937760" cy="898508"/>
          </a:xfrm>
        </p:spPr>
        <p:txBody>
          <a:bodyPr anchor="b"/>
          <a:lstStyle>
            <a:lvl1pPr marL="0" indent="0">
              <a:buNone/>
              <a:defRPr sz="1198">
                <a:solidFill>
                  <a:schemeClr val="tx1">
                    <a:tint val="75000"/>
                  </a:schemeClr>
                </a:solidFill>
              </a:defRPr>
            </a:lvl1pPr>
            <a:lvl2pPr marL="273817" indent="0">
              <a:buNone/>
              <a:defRPr sz="1078">
                <a:solidFill>
                  <a:schemeClr val="tx1">
                    <a:tint val="75000"/>
                  </a:schemeClr>
                </a:solidFill>
              </a:defRPr>
            </a:lvl2pPr>
            <a:lvl3pPr marL="547634" indent="0">
              <a:buNone/>
              <a:defRPr sz="958">
                <a:solidFill>
                  <a:schemeClr val="tx1">
                    <a:tint val="75000"/>
                  </a:schemeClr>
                </a:solidFill>
              </a:defRPr>
            </a:lvl3pPr>
            <a:lvl4pPr marL="821451" indent="0">
              <a:buNone/>
              <a:defRPr sz="838">
                <a:solidFill>
                  <a:schemeClr val="tx1">
                    <a:tint val="75000"/>
                  </a:schemeClr>
                </a:solidFill>
              </a:defRPr>
            </a:lvl4pPr>
            <a:lvl5pPr marL="1095268" indent="0">
              <a:buNone/>
              <a:defRPr sz="838">
                <a:solidFill>
                  <a:schemeClr val="tx1">
                    <a:tint val="75000"/>
                  </a:schemeClr>
                </a:solidFill>
              </a:defRPr>
            </a:lvl5pPr>
            <a:lvl6pPr marL="1369085" indent="0">
              <a:buNone/>
              <a:defRPr sz="838">
                <a:solidFill>
                  <a:schemeClr val="tx1">
                    <a:tint val="75000"/>
                  </a:schemeClr>
                </a:solidFill>
              </a:defRPr>
            </a:lvl6pPr>
            <a:lvl7pPr marL="1642902" indent="0">
              <a:buNone/>
              <a:defRPr sz="838">
                <a:solidFill>
                  <a:schemeClr val="tx1">
                    <a:tint val="75000"/>
                  </a:schemeClr>
                </a:solidFill>
              </a:defRPr>
            </a:lvl7pPr>
            <a:lvl8pPr marL="1916720" indent="0">
              <a:buNone/>
              <a:defRPr sz="838">
                <a:solidFill>
                  <a:schemeClr val="tx1">
                    <a:tint val="75000"/>
                  </a:schemeClr>
                </a:solidFill>
              </a:defRPr>
            </a:lvl8pPr>
            <a:lvl9pPr marL="2190537" indent="0">
              <a:buNone/>
              <a:defRPr sz="83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90456" y="958409"/>
            <a:ext cx="2565699" cy="2710737"/>
          </a:xfrm>
        </p:spPr>
        <p:txBody>
          <a:bodyPr/>
          <a:lstStyle>
            <a:lvl1pPr>
              <a:defRPr sz="1677"/>
            </a:lvl1pPr>
            <a:lvl2pPr>
              <a:defRPr sz="1437"/>
            </a:lvl2pPr>
            <a:lvl3pPr>
              <a:defRPr sz="1198"/>
            </a:lvl3pPr>
            <a:lvl4pPr>
              <a:defRPr sz="1078"/>
            </a:lvl4pPr>
            <a:lvl5pPr>
              <a:defRPr sz="1078"/>
            </a:lvl5pPr>
            <a:lvl6pPr>
              <a:defRPr sz="1078"/>
            </a:lvl6pPr>
            <a:lvl7pPr>
              <a:defRPr sz="1078"/>
            </a:lvl7pPr>
            <a:lvl8pPr>
              <a:defRPr sz="1078"/>
            </a:lvl8pPr>
            <a:lvl9pPr>
              <a:defRPr sz="10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952974" y="958409"/>
            <a:ext cx="2565699" cy="2710737"/>
          </a:xfrm>
        </p:spPr>
        <p:txBody>
          <a:bodyPr/>
          <a:lstStyle>
            <a:lvl1pPr>
              <a:defRPr sz="1677"/>
            </a:lvl1pPr>
            <a:lvl2pPr>
              <a:defRPr sz="1437"/>
            </a:lvl2pPr>
            <a:lvl3pPr>
              <a:defRPr sz="1198"/>
            </a:lvl3pPr>
            <a:lvl4pPr>
              <a:defRPr sz="1078"/>
            </a:lvl4pPr>
            <a:lvl5pPr>
              <a:defRPr sz="1078"/>
            </a:lvl5pPr>
            <a:lvl6pPr>
              <a:defRPr sz="1078"/>
            </a:lvl6pPr>
            <a:lvl7pPr>
              <a:defRPr sz="1078"/>
            </a:lvl7pPr>
            <a:lvl8pPr>
              <a:defRPr sz="1078"/>
            </a:lvl8pPr>
            <a:lvl9pPr>
              <a:defRPr sz="107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90456" y="919426"/>
            <a:ext cx="2566708" cy="383173"/>
          </a:xfrm>
        </p:spPr>
        <p:txBody>
          <a:bodyPr anchor="b"/>
          <a:lstStyle>
            <a:lvl1pPr marL="0" indent="0">
              <a:buNone/>
              <a:defRPr sz="1437" b="1"/>
            </a:lvl1pPr>
            <a:lvl2pPr marL="273817" indent="0">
              <a:buNone/>
              <a:defRPr sz="1198" b="1"/>
            </a:lvl2pPr>
            <a:lvl3pPr marL="547634" indent="0">
              <a:buNone/>
              <a:defRPr sz="1078" b="1"/>
            </a:lvl3pPr>
            <a:lvl4pPr marL="821451" indent="0">
              <a:buNone/>
              <a:defRPr sz="958" b="1"/>
            </a:lvl4pPr>
            <a:lvl5pPr marL="1095268" indent="0">
              <a:buNone/>
              <a:defRPr sz="958" b="1"/>
            </a:lvl5pPr>
            <a:lvl6pPr marL="1369085" indent="0">
              <a:buNone/>
              <a:defRPr sz="958" b="1"/>
            </a:lvl6pPr>
            <a:lvl7pPr marL="1642902" indent="0">
              <a:buNone/>
              <a:defRPr sz="958" b="1"/>
            </a:lvl7pPr>
            <a:lvl8pPr marL="1916720" indent="0">
              <a:buNone/>
              <a:defRPr sz="958" b="1"/>
            </a:lvl8pPr>
            <a:lvl9pPr marL="2190537" indent="0">
              <a:buNone/>
              <a:defRPr sz="958" b="1"/>
            </a:lvl9pPr>
          </a:lstStyle>
          <a:p>
            <a:pPr lvl="0"/>
            <a:r>
              <a:rPr lang="en-US"/>
              <a:t>Click to edit Master text styles</a:t>
            </a:r>
          </a:p>
        </p:txBody>
      </p:sp>
      <p:sp>
        <p:nvSpPr>
          <p:cNvPr id="4" name="Content Placeholder 3"/>
          <p:cNvSpPr>
            <a:spLocks noGrp="1"/>
          </p:cNvSpPr>
          <p:nvPr>
            <p:ph sz="half" idx="2"/>
          </p:nvPr>
        </p:nvSpPr>
        <p:spPr>
          <a:xfrm>
            <a:off x="290456" y="1302599"/>
            <a:ext cx="2566708" cy="2366547"/>
          </a:xfrm>
        </p:spPr>
        <p:txBody>
          <a:bodyPr/>
          <a:lstStyle>
            <a:lvl1pPr>
              <a:defRPr sz="1437"/>
            </a:lvl1pPr>
            <a:lvl2pPr>
              <a:defRPr sz="1198"/>
            </a:lvl2pPr>
            <a:lvl3pPr>
              <a:defRPr sz="1078"/>
            </a:lvl3pPr>
            <a:lvl4pPr>
              <a:defRPr sz="958"/>
            </a:lvl4pPr>
            <a:lvl5pPr>
              <a:defRPr sz="958"/>
            </a:lvl5pPr>
            <a:lvl6pPr>
              <a:defRPr sz="958"/>
            </a:lvl6pPr>
            <a:lvl7pPr>
              <a:defRPr sz="958"/>
            </a:lvl7pPr>
            <a:lvl8pPr>
              <a:defRPr sz="958"/>
            </a:lvl8pPr>
            <a:lvl9pPr>
              <a:defRPr sz="95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950957" y="919426"/>
            <a:ext cx="2567716" cy="383173"/>
          </a:xfrm>
        </p:spPr>
        <p:txBody>
          <a:bodyPr anchor="b"/>
          <a:lstStyle>
            <a:lvl1pPr marL="0" indent="0">
              <a:buNone/>
              <a:defRPr sz="1437" b="1"/>
            </a:lvl1pPr>
            <a:lvl2pPr marL="273817" indent="0">
              <a:buNone/>
              <a:defRPr sz="1198" b="1"/>
            </a:lvl2pPr>
            <a:lvl3pPr marL="547634" indent="0">
              <a:buNone/>
              <a:defRPr sz="1078" b="1"/>
            </a:lvl3pPr>
            <a:lvl4pPr marL="821451" indent="0">
              <a:buNone/>
              <a:defRPr sz="958" b="1"/>
            </a:lvl4pPr>
            <a:lvl5pPr marL="1095268" indent="0">
              <a:buNone/>
              <a:defRPr sz="958" b="1"/>
            </a:lvl5pPr>
            <a:lvl6pPr marL="1369085" indent="0">
              <a:buNone/>
              <a:defRPr sz="958" b="1"/>
            </a:lvl6pPr>
            <a:lvl7pPr marL="1642902" indent="0">
              <a:buNone/>
              <a:defRPr sz="958" b="1"/>
            </a:lvl7pPr>
            <a:lvl8pPr marL="1916720" indent="0">
              <a:buNone/>
              <a:defRPr sz="958" b="1"/>
            </a:lvl8pPr>
            <a:lvl9pPr marL="2190537" indent="0">
              <a:buNone/>
              <a:defRPr sz="958" b="1"/>
            </a:lvl9pPr>
          </a:lstStyle>
          <a:p>
            <a:pPr lvl="0"/>
            <a:r>
              <a:rPr lang="en-US"/>
              <a:t>Click to edit Master text styles</a:t>
            </a:r>
          </a:p>
        </p:txBody>
      </p:sp>
      <p:sp>
        <p:nvSpPr>
          <p:cNvPr id="6" name="Content Placeholder 5"/>
          <p:cNvSpPr>
            <a:spLocks noGrp="1"/>
          </p:cNvSpPr>
          <p:nvPr>
            <p:ph sz="quarter" idx="4"/>
          </p:nvPr>
        </p:nvSpPr>
        <p:spPr>
          <a:xfrm>
            <a:off x="2950957" y="1302599"/>
            <a:ext cx="2567716" cy="2366547"/>
          </a:xfrm>
        </p:spPr>
        <p:txBody>
          <a:bodyPr/>
          <a:lstStyle>
            <a:lvl1pPr>
              <a:defRPr sz="1437"/>
            </a:lvl1pPr>
            <a:lvl2pPr>
              <a:defRPr sz="1198"/>
            </a:lvl2pPr>
            <a:lvl3pPr>
              <a:defRPr sz="1078"/>
            </a:lvl3pPr>
            <a:lvl4pPr>
              <a:defRPr sz="958"/>
            </a:lvl4pPr>
            <a:lvl5pPr>
              <a:defRPr sz="958"/>
            </a:lvl5pPr>
            <a:lvl6pPr>
              <a:defRPr sz="958"/>
            </a:lvl6pPr>
            <a:lvl7pPr>
              <a:defRPr sz="958"/>
            </a:lvl7pPr>
            <a:lvl8pPr>
              <a:defRPr sz="958"/>
            </a:lvl8pPr>
            <a:lvl9pPr>
              <a:defRPr sz="95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0457" y="163538"/>
            <a:ext cx="1911164" cy="695987"/>
          </a:xfrm>
        </p:spPr>
        <p:txBody>
          <a:bodyPr anchor="b"/>
          <a:lstStyle>
            <a:lvl1pPr algn="l">
              <a:defRPr sz="1198" b="1"/>
            </a:lvl1pPr>
          </a:lstStyle>
          <a:p>
            <a:r>
              <a:rPr lang="en-US"/>
              <a:t>Click to edit Master title style</a:t>
            </a:r>
          </a:p>
        </p:txBody>
      </p:sp>
      <p:sp>
        <p:nvSpPr>
          <p:cNvPr id="3" name="Content Placeholder 2"/>
          <p:cNvSpPr>
            <a:spLocks noGrp="1"/>
          </p:cNvSpPr>
          <p:nvPr>
            <p:ph idx="1"/>
          </p:nvPr>
        </p:nvSpPr>
        <p:spPr>
          <a:xfrm>
            <a:off x="2271208" y="163538"/>
            <a:ext cx="3247465" cy="3505608"/>
          </a:xfrm>
        </p:spPr>
        <p:txBody>
          <a:bodyPr/>
          <a:lstStyle>
            <a:lvl1pPr>
              <a:defRPr sz="1916"/>
            </a:lvl1pPr>
            <a:lvl2pPr>
              <a:defRPr sz="1677"/>
            </a:lvl2pPr>
            <a:lvl3pPr>
              <a:defRPr sz="1437"/>
            </a:lvl3pPr>
            <a:lvl4pPr>
              <a:defRPr sz="1198"/>
            </a:lvl4pPr>
            <a:lvl5pPr>
              <a:defRPr sz="1198"/>
            </a:lvl5pPr>
            <a:lvl6pPr>
              <a:defRPr sz="1198"/>
            </a:lvl6pPr>
            <a:lvl7pPr>
              <a:defRPr sz="1198"/>
            </a:lvl7pPr>
            <a:lvl8pPr>
              <a:defRPr sz="1198"/>
            </a:lvl8pPr>
            <a:lvl9pPr>
              <a:defRPr sz="119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90457" y="859525"/>
            <a:ext cx="1911164" cy="2809621"/>
          </a:xfrm>
        </p:spPr>
        <p:txBody>
          <a:bodyPr/>
          <a:lstStyle>
            <a:lvl1pPr marL="0" indent="0">
              <a:buNone/>
              <a:defRPr sz="838"/>
            </a:lvl1pPr>
            <a:lvl2pPr marL="273817" indent="0">
              <a:buNone/>
              <a:defRPr sz="719"/>
            </a:lvl2pPr>
            <a:lvl3pPr marL="547634" indent="0">
              <a:buNone/>
              <a:defRPr sz="599"/>
            </a:lvl3pPr>
            <a:lvl4pPr marL="821451" indent="0">
              <a:buNone/>
              <a:defRPr sz="539"/>
            </a:lvl4pPr>
            <a:lvl5pPr marL="1095268" indent="0">
              <a:buNone/>
              <a:defRPr sz="539"/>
            </a:lvl5pPr>
            <a:lvl6pPr marL="1369085" indent="0">
              <a:buNone/>
              <a:defRPr sz="539"/>
            </a:lvl6pPr>
            <a:lvl7pPr marL="1642902" indent="0">
              <a:buNone/>
              <a:defRPr sz="539"/>
            </a:lvl7pPr>
            <a:lvl8pPr marL="1916720" indent="0">
              <a:buNone/>
              <a:defRPr sz="539"/>
            </a:lvl8pPr>
            <a:lvl9pPr marL="2190537" indent="0">
              <a:buNone/>
              <a:defRPr sz="53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38630" y="2875226"/>
            <a:ext cx="3485478" cy="339437"/>
          </a:xfrm>
        </p:spPr>
        <p:txBody>
          <a:bodyPr anchor="b"/>
          <a:lstStyle>
            <a:lvl1pPr algn="l">
              <a:defRPr sz="1198" b="1"/>
            </a:lvl1pPr>
          </a:lstStyle>
          <a:p>
            <a:r>
              <a:rPr lang="en-US"/>
              <a:t>Click to edit Master title style</a:t>
            </a:r>
          </a:p>
        </p:txBody>
      </p:sp>
      <p:sp>
        <p:nvSpPr>
          <p:cNvPr id="3" name="Picture Placeholder 2"/>
          <p:cNvSpPr>
            <a:spLocks noGrp="1"/>
          </p:cNvSpPr>
          <p:nvPr>
            <p:ph type="pic" idx="1"/>
          </p:nvPr>
        </p:nvSpPr>
        <p:spPr>
          <a:xfrm>
            <a:off x="1138630" y="367010"/>
            <a:ext cx="3485478" cy="2464479"/>
          </a:xfrm>
        </p:spPr>
        <p:txBody>
          <a:bodyPr/>
          <a:lstStyle>
            <a:lvl1pPr marL="0" indent="0">
              <a:buNone/>
              <a:defRPr sz="1916"/>
            </a:lvl1pPr>
            <a:lvl2pPr marL="273817" indent="0">
              <a:buNone/>
              <a:defRPr sz="1677"/>
            </a:lvl2pPr>
            <a:lvl3pPr marL="547634" indent="0">
              <a:buNone/>
              <a:defRPr sz="1437"/>
            </a:lvl3pPr>
            <a:lvl4pPr marL="821451" indent="0">
              <a:buNone/>
              <a:defRPr sz="1198"/>
            </a:lvl4pPr>
            <a:lvl5pPr marL="1095268" indent="0">
              <a:buNone/>
              <a:defRPr sz="1198"/>
            </a:lvl5pPr>
            <a:lvl6pPr marL="1369085" indent="0">
              <a:buNone/>
              <a:defRPr sz="1198"/>
            </a:lvl6pPr>
            <a:lvl7pPr marL="1642902" indent="0">
              <a:buNone/>
              <a:defRPr sz="1198"/>
            </a:lvl7pPr>
            <a:lvl8pPr marL="1916720" indent="0">
              <a:buNone/>
              <a:defRPr sz="1198"/>
            </a:lvl8pPr>
            <a:lvl9pPr marL="2190537" indent="0">
              <a:buNone/>
              <a:defRPr sz="1198"/>
            </a:lvl9pPr>
          </a:lstStyle>
          <a:p>
            <a:endParaRPr lang="en-US"/>
          </a:p>
        </p:txBody>
      </p:sp>
      <p:sp>
        <p:nvSpPr>
          <p:cNvPr id="4" name="Text Placeholder 3"/>
          <p:cNvSpPr>
            <a:spLocks noGrp="1"/>
          </p:cNvSpPr>
          <p:nvPr>
            <p:ph type="body" sz="half" idx="2"/>
          </p:nvPr>
        </p:nvSpPr>
        <p:spPr>
          <a:xfrm>
            <a:off x="1138630" y="3214663"/>
            <a:ext cx="3485478" cy="482056"/>
          </a:xfrm>
        </p:spPr>
        <p:txBody>
          <a:bodyPr/>
          <a:lstStyle>
            <a:lvl1pPr marL="0" indent="0">
              <a:buNone/>
              <a:defRPr sz="838"/>
            </a:lvl1pPr>
            <a:lvl2pPr marL="273817" indent="0">
              <a:buNone/>
              <a:defRPr sz="719"/>
            </a:lvl2pPr>
            <a:lvl3pPr marL="547634" indent="0">
              <a:buNone/>
              <a:defRPr sz="599"/>
            </a:lvl3pPr>
            <a:lvl4pPr marL="821451" indent="0">
              <a:buNone/>
              <a:defRPr sz="539"/>
            </a:lvl4pPr>
            <a:lvl5pPr marL="1095268" indent="0">
              <a:buNone/>
              <a:defRPr sz="539"/>
            </a:lvl5pPr>
            <a:lvl6pPr marL="1369085" indent="0">
              <a:buNone/>
              <a:defRPr sz="539"/>
            </a:lvl6pPr>
            <a:lvl7pPr marL="1642902" indent="0">
              <a:buNone/>
              <a:defRPr sz="539"/>
            </a:lvl7pPr>
            <a:lvl8pPr marL="1916720" indent="0">
              <a:buNone/>
              <a:defRPr sz="539"/>
            </a:lvl8pPr>
            <a:lvl9pPr marL="2190537" indent="0">
              <a:buNone/>
              <a:defRPr sz="53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211619" y="164489"/>
            <a:ext cx="1307054" cy="35046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0456" y="164489"/>
            <a:ext cx="3824344" cy="35046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0457" y="164489"/>
            <a:ext cx="5228216" cy="68457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90457" y="958409"/>
            <a:ext cx="5228216" cy="27107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90456" y="3807012"/>
            <a:ext cx="1355464" cy="218684"/>
          </a:xfrm>
          <a:prstGeom prst="rect">
            <a:avLst/>
          </a:prstGeom>
        </p:spPr>
        <p:txBody>
          <a:bodyPr vert="horz" lIns="91440" tIns="45720" rIns="91440" bIns="45720" rtlCol="0" anchor="ctr"/>
          <a:lstStyle>
            <a:lvl1pPr algn="l">
              <a:defRPr sz="719">
                <a:solidFill>
                  <a:schemeClr val="tx1">
                    <a:tint val="75000"/>
                  </a:schemeClr>
                </a:solidFill>
              </a:defRPr>
            </a:lvl1pPr>
          </a:lstStyle>
          <a:p>
            <a:fld id="{1D8BD707-D9CF-40AE-B4C6-C98DA3205C09}" type="datetimeFigureOut">
              <a:rPr lang="en-US" smtClean="0"/>
              <a:pPr/>
              <a:t>4/4/2025</a:t>
            </a:fld>
            <a:endParaRPr lang="en-US"/>
          </a:p>
        </p:txBody>
      </p:sp>
      <p:sp>
        <p:nvSpPr>
          <p:cNvPr id="5" name="Footer Placeholder 4"/>
          <p:cNvSpPr>
            <a:spLocks noGrp="1"/>
          </p:cNvSpPr>
          <p:nvPr>
            <p:ph type="ftr" sz="quarter" idx="3"/>
          </p:nvPr>
        </p:nvSpPr>
        <p:spPr>
          <a:xfrm>
            <a:off x="1984786" y="3807012"/>
            <a:ext cx="1839558" cy="218684"/>
          </a:xfrm>
          <a:prstGeom prst="rect">
            <a:avLst/>
          </a:prstGeom>
        </p:spPr>
        <p:txBody>
          <a:bodyPr vert="horz" lIns="91440" tIns="45720" rIns="91440" bIns="45720" rtlCol="0" anchor="ctr"/>
          <a:lstStyle>
            <a:lvl1pPr algn="ctr">
              <a:defRPr sz="71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163209" y="3807012"/>
            <a:ext cx="1355464" cy="218684"/>
          </a:xfrm>
          <a:prstGeom prst="rect">
            <a:avLst/>
          </a:prstGeom>
        </p:spPr>
        <p:txBody>
          <a:bodyPr vert="horz" lIns="91440" tIns="45720" rIns="91440" bIns="45720" rtlCol="0" anchor="ctr"/>
          <a:lstStyle>
            <a:lvl1pPr algn="r">
              <a:defRPr sz="71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jpe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jpeg"/><Relationship Id="rId2" Type="http://schemas.openxmlformats.org/officeDocument/2006/relationships/image" Target="../media/image1.png"/><Relationship Id="rId16"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jpeg"/><Relationship Id="rId10" Type="http://schemas.openxmlformats.org/officeDocument/2006/relationships/image" Target="../media/image9.png"/><Relationship Id="rId19" Type="http://schemas.openxmlformats.org/officeDocument/2006/relationships/image" Target="../media/image18.jpe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8EE"/>
        </a:solidFill>
        <a:effectLst/>
      </p:bgPr>
    </p:bg>
    <p:spTree>
      <p:nvGrpSpPr>
        <p:cNvPr id="1" name=""/>
        <p:cNvGrpSpPr/>
        <p:nvPr/>
      </p:nvGrpSpPr>
      <p:grpSpPr>
        <a:xfrm>
          <a:off x="0" y="0"/>
          <a:ext cx="0" cy="0"/>
          <a:chOff x="0" y="0"/>
          <a:chExt cx="0" cy="0"/>
        </a:xfrm>
      </p:grpSpPr>
      <p:sp>
        <p:nvSpPr>
          <p:cNvPr id="2" name="AutoShape 2"/>
          <p:cNvSpPr/>
          <p:nvPr/>
        </p:nvSpPr>
        <p:spPr>
          <a:xfrm flipH="1" flipV="1">
            <a:off x="3314905" y="2177496"/>
            <a:ext cx="0" cy="9865112"/>
          </a:xfrm>
          <a:prstGeom prst="line">
            <a:avLst/>
          </a:prstGeom>
          <a:ln w="66675" cap="rnd">
            <a:solidFill>
              <a:srgbClr val="756479"/>
            </a:solidFill>
            <a:prstDash val="sysDot"/>
            <a:headEnd type="none" w="sm" len="sm"/>
            <a:tailEnd type="none" w="sm" len="sm"/>
          </a:ln>
        </p:spPr>
      </p:sp>
      <p:sp>
        <p:nvSpPr>
          <p:cNvPr id="3" name="AutoShape 3"/>
          <p:cNvSpPr/>
          <p:nvPr/>
        </p:nvSpPr>
        <p:spPr>
          <a:xfrm flipH="1" flipV="1">
            <a:off x="6290487" y="2177496"/>
            <a:ext cx="0" cy="9865112"/>
          </a:xfrm>
          <a:prstGeom prst="line">
            <a:avLst/>
          </a:prstGeom>
          <a:ln w="66675" cap="rnd">
            <a:solidFill>
              <a:srgbClr val="756479"/>
            </a:solidFill>
            <a:prstDash val="sysDot"/>
            <a:headEnd type="none" w="sm" len="sm"/>
            <a:tailEnd type="none" w="sm" len="sm"/>
          </a:ln>
        </p:spPr>
      </p:sp>
      <p:sp>
        <p:nvSpPr>
          <p:cNvPr id="4" name="AutoShape 4"/>
          <p:cNvSpPr/>
          <p:nvPr/>
        </p:nvSpPr>
        <p:spPr>
          <a:xfrm>
            <a:off x="532296" y="6459416"/>
            <a:ext cx="2604917" cy="0"/>
          </a:xfrm>
          <a:prstGeom prst="line">
            <a:avLst/>
          </a:prstGeom>
          <a:ln w="66675" cap="rnd">
            <a:solidFill>
              <a:srgbClr val="756479"/>
            </a:solidFill>
            <a:prstDash val="sysDot"/>
            <a:headEnd type="none" w="sm" len="sm"/>
            <a:tailEnd type="none" w="sm" len="sm"/>
          </a:ln>
        </p:spPr>
      </p:sp>
      <p:sp>
        <p:nvSpPr>
          <p:cNvPr id="5" name="AutoShape 5"/>
          <p:cNvSpPr/>
          <p:nvPr/>
        </p:nvSpPr>
        <p:spPr>
          <a:xfrm>
            <a:off x="3457436" y="7153148"/>
            <a:ext cx="2604917" cy="0"/>
          </a:xfrm>
          <a:prstGeom prst="line">
            <a:avLst/>
          </a:prstGeom>
          <a:ln w="66675" cap="rnd">
            <a:solidFill>
              <a:srgbClr val="756479"/>
            </a:solidFill>
            <a:prstDash val="sysDot"/>
            <a:headEnd type="none" w="sm" len="sm"/>
            <a:tailEnd type="none" w="sm" len="sm"/>
          </a:ln>
        </p:spPr>
      </p:sp>
      <p:sp>
        <p:nvSpPr>
          <p:cNvPr id="6" name="AutoShape 6"/>
          <p:cNvSpPr/>
          <p:nvPr/>
        </p:nvSpPr>
        <p:spPr>
          <a:xfrm>
            <a:off x="6471214" y="6993414"/>
            <a:ext cx="2604917" cy="0"/>
          </a:xfrm>
          <a:prstGeom prst="line">
            <a:avLst/>
          </a:prstGeom>
          <a:ln w="66675" cap="rnd">
            <a:solidFill>
              <a:srgbClr val="756479"/>
            </a:solidFill>
            <a:prstDash val="sysDot"/>
            <a:headEnd type="none" w="sm" len="sm"/>
            <a:tailEnd type="none" w="sm" len="sm"/>
          </a:ln>
        </p:spPr>
      </p:sp>
      <p:sp>
        <p:nvSpPr>
          <p:cNvPr id="7" name="AutoShape 7"/>
          <p:cNvSpPr/>
          <p:nvPr/>
        </p:nvSpPr>
        <p:spPr>
          <a:xfrm>
            <a:off x="451143" y="1918665"/>
            <a:ext cx="8693607" cy="0"/>
          </a:xfrm>
          <a:prstGeom prst="line">
            <a:avLst/>
          </a:prstGeom>
          <a:ln w="57150" cap="rnd">
            <a:solidFill>
              <a:srgbClr val="756479"/>
            </a:solidFill>
            <a:prstDash val="solid"/>
            <a:headEnd type="none" w="sm" len="sm"/>
            <a:tailEnd type="none" w="sm" len="sm"/>
          </a:ln>
        </p:spPr>
      </p:sp>
      <p:grpSp>
        <p:nvGrpSpPr>
          <p:cNvPr id="8" name="Group 8"/>
          <p:cNvGrpSpPr/>
          <p:nvPr/>
        </p:nvGrpSpPr>
        <p:grpSpPr>
          <a:xfrm>
            <a:off x="532296" y="2072104"/>
            <a:ext cx="2602908" cy="4219020"/>
            <a:chOff x="0" y="0"/>
            <a:chExt cx="778741" cy="1262251"/>
          </a:xfrm>
        </p:grpSpPr>
        <p:sp>
          <p:nvSpPr>
            <p:cNvPr id="9" name="Freeform 9"/>
            <p:cNvSpPr/>
            <p:nvPr/>
          </p:nvSpPr>
          <p:spPr>
            <a:xfrm>
              <a:off x="0" y="0"/>
              <a:ext cx="778741" cy="1262251"/>
            </a:xfrm>
            <a:custGeom>
              <a:avLst/>
              <a:gdLst/>
              <a:ahLst/>
              <a:cxnLst/>
              <a:rect l="l" t="t" r="r" b="b"/>
              <a:pathLst>
                <a:path w="778741" h="1262251">
                  <a:moveTo>
                    <a:pt x="0" y="0"/>
                  </a:moveTo>
                  <a:lnTo>
                    <a:pt x="778741" y="0"/>
                  </a:lnTo>
                  <a:lnTo>
                    <a:pt x="778741" y="1262251"/>
                  </a:lnTo>
                  <a:lnTo>
                    <a:pt x="0" y="1262251"/>
                  </a:lnTo>
                  <a:close/>
                </a:path>
              </a:pathLst>
            </a:custGeom>
            <a:solidFill>
              <a:srgbClr val="E5D8DF"/>
            </a:solidFill>
          </p:spPr>
        </p:sp>
        <p:sp>
          <p:nvSpPr>
            <p:cNvPr id="10" name="TextBox 10"/>
            <p:cNvSpPr txBox="1"/>
            <p:nvPr/>
          </p:nvSpPr>
          <p:spPr>
            <a:xfrm>
              <a:off x="0" y="-47625"/>
              <a:ext cx="778741" cy="1309876"/>
            </a:xfrm>
            <a:prstGeom prst="rect">
              <a:avLst/>
            </a:prstGeom>
          </p:spPr>
          <p:txBody>
            <a:bodyPr lIns="27950" tIns="27950" rIns="27950" bIns="27950" rtlCol="0" anchor="ct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ctr">
                <a:lnSpc>
                  <a:spcPts val="2387"/>
                </a:lnSpc>
                <a:spcBef>
                  <a:spcPct val="0"/>
                </a:spcBef>
              </a:pPr>
              <a:endParaRPr sz="662"/>
            </a:p>
          </p:txBody>
        </p:sp>
      </p:grpSp>
      <p:grpSp>
        <p:nvGrpSpPr>
          <p:cNvPr id="11" name="Group 11"/>
          <p:cNvGrpSpPr/>
          <p:nvPr/>
        </p:nvGrpSpPr>
        <p:grpSpPr>
          <a:xfrm>
            <a:off x="3457436" y="7310031"/>
            <a:ext cx="2716227" cy="4658414"/>
            <a:chOff x="0" y="0"/>
            <a:chExt cx="812644" cy="1393710"/>
          </a:xfrm>
        </p:grpSpPr>
        <p:sp>
          <p:nvSpPr>
            <p:cNvPr id="12" name="Freeform 12"/>
            <p:cNvSpPr/>
            <p:nvPr/>
          </p:nvSpPr>
          <p:spPr>
            <a:xfrm>
              <a:off x="0" y="0"/>
              <a:ext cx="812644" cy="1393710"/>
            </a:xfrm>
            <a:custGeom>
              <a:avLst/>
              <a:gdLst/>
              <a:ahLst/>
              <a:cxnLst/>
              <a:rect l="l" t="t" r="r" b="b"/>
              <a:pathLst>
                <a:path w="812644" h="1393710">
                  <a:moveTo>
                    <a:pt x="0" y="0"/>
                  </a:moveTo>
                  <a:lnTo>
                    <a:pt x="812644" y="0"/>
                  </a:lnTo>
                  <a:lnTo>
                    <a:pt x="812644" y="1393710"/>
                  </a:lnTo>
                  <a:lnTo>
                    <a:pt x="0" y="1393710"/>
                  </a:lnTo>
                  <a:close/>
                </a:path>
              </a:pathLst>
            </a:custGeom>
            <a:solidFill>
              <a:srgbClr val="F5D7CF"/>
            </a:solidFill>
          </p:spPr>
        </p:sp>
        <p:sp>
          <p:nvSpPr>
            <p:cNvPr id="13" name="TextBox 13"/>
            <p:cNvSpPr txBox="1"/>
            <p:nvPr/>
          </p:nvSpPr>
          <p:spPr>
            <a:xfrm>
              <a:off x="0" y="-47625"/>
              <a:ext cx="812644" cy="1441335"/>
            </a:xfrm>
            <a:prstGeom prst="rect">
              <a:avLst/>
            </a:prstGeom>
          </p:spPr>
          <p:txBody>
            <a:bodyPr lIns="27950" tIns="27950" rIns="27950" bIns="27950" rtlCol="0" anchor="ct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ctr">
                <a:lnSpc>
                  <a:spcPts val="2387"/>
                </a:lnSpc>
                <a:spcBef>
                  <a:spcPct val="0"/>
                </a:spcBef>
              </a:pPr>
              <a:endParaRPr sz="662"/>
            </a:p>
          </p:txBody>
        </p:sp>
      </p:grpSp>
      <p:grpSp>
        <p:nvGrpSpPr>
          <p:cNvPr id="14" name="Group 14"/>
          <p:cNvGrpSpPr/>
          <p:nvPr/>
        </p:nvGrpSpPr>
        <p:grpSpPr>
          <a:xfrm>
            <a:off x="6468669" y="2072695"/>
            <a:ext cx="2607462" cy="4707300"/>
            <a:chOff x="0" y="0"/>
            <a:chExt cx="780103" cy="1408335"/>
          </a:xfrm>
        </p:grpSpPr>
        <p:sp>
          <p:nvSpPr>
            <p:cNvPr id="15" name="Freeform 15"/>
            <p:cNvSpPr/>
            <p:nvPr/>
          </p:nvSpPr>
          <p:spPr>
            <a:xfrm>
              <a:off x="0" y="0"/>
              <a:ext cx="780103" cy="1408335"/>
            </a:xfrm>
            <a:custGeom>
              <a:avLst/>
              <a:gdLst/>
              <a:ahLst/>
              <a:cxnLst/>
              <a:rect l="l" t="t" r="r" b="b"/>
              <a:pathLst>
                <a:path w="780103" h="1408335">
                  <a:moveTo>
                    <a:pt x="0" y="0"/>
                  </a:moveTo>
                  <a:lnTo>
                    <a:pt x="780103" y="0"/>
                  </a:lnTo>
                  <a:lnTo>
                    <a:pt x="780103" y="1408335"/>
                  </a:lnTo>
                  <a:lnTo>
                    <a:pt x="0" y="1408335"/>
                  </a:lnTo>
                  <a:close/>
                </a:path>
              </a:pathLst>
            </a:custGeom>
            <a:solidFill>
              <a:srgbClr val="E5D8DF"/>
            </a:solidFill>
          </p:spPr>
        </p:sp>
        <p:sp>
          <p:nvSpPr>
            <p:cNvPr id="16" name="TextBox 16"/>
            <p:cNvSpPr txBox="1"/>
            <p:nvPr/>
          </p:nvSpPr>
          <p:spPr>
            <a:xfrm>
              <a:off x="0" y="-47625"/>
              <a:ext cx="780103" cy="1455960"/>
            </a:xfrm>
            <a:prstGeom prst="rect">
              <a:avLst/>
            </a:prstGeom>
          </p:spPr>
          <p:txBody>
            <a:bodyPr lIns="27950" tIns="27950" rIns="27950" bIns="27950" rtlCol="0" anchor="ct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ctr">
                <a:lnSpc>
                  <a:spcPts val="2387"/>
                </a:lnSpc>
                <a:spcBef>
                  <a:spcPct val="0"/>
                </a:spcBef>
              </a:pPr>
              <a:endParaRPr sz="662"/>
            </a:p>
          </p:txBody>
        </p:sp>
      </p:grpSp>
      <p:grpSp>
        <p:nvGrpSpPr>
          <p:cNvPr id="17" name="Group 17"/>
          <p:cNvGrpSpPr/>
          <p:nvPr/>
        </p:nvGrpSpPr>
        <p:grpSpPr>
          <a:xfrm>
            <a:off x="534842" y="109941"/>
            <a:ext cx="8541289" cy="1657308"/>
            <a:chOff x="0" y="0"/>
            <a:chExt cx="2555393" cy="495835"/>
          </a:xfrm>
        </p:grpSpPr>
        <p:sp>
          <p:nvSpPr>
            <p:cNvPr id="18" name="Freeform 18"/>
            <p:cNvSpPr/>
            <p:nvPr/>
          </p:nvSpPr>
          <p:spPr>
            <a:xfrm>
              <a:off x="0" y="0"/>
              <a:ext cx="2555393" cy="495835"/>
            </a:xfrm>
            <a:custGeom>
              <a:avLst/>
              <a:gdLst/>
              <a:ahLst/>
              <a:cxnLst/>
              <a:rect l="l" t="t" r="r" b="b"/>
              <a:pathLst>
                <a:path w="2555393" h="495835">
                  <a:moveTo>
                    <a:pt x="0" y="0"/>
                  </a:moveTo>
                  <a:lnTo>
                    <a:pt x="2555393" y="0"/>
                  </a:lnTo>
                  <a:lnTo>
                    <a:pt x="2555393" y="495835"/>
                  </a:lnTo>
                  <a:lnTo>
                    <a:pt x="0" y="495835"/>
                  </a:lnTo>
                  <a:close/>
                </a:path>
              </a:pathLst>
            </a:custGeom>
            <a:solidFill>
              <a:srgbClr val="F5D7CF"/>
            </a:solidFill>
          </p:spPr>
        </p:sp>
        <p:sp>
          <p:nvSpPr>
            <p:cNvPr id="19" name="TextBox 19"/>
            <p:cNvSpPr txBox="1"/>
            <p:nvPr/>
          </p:nvSpPr>
          <p:spPr>
            <a:xfrm>
              <a:off x="0" y="-47625"/>
              <a:ext cx="2555393" cy="543460"/>
            </a:xfrm>
            <a:prstGeom prst="rect">
              <a:avLst/>
            </a:prstGeom>
          </p:spPr>
          <p:txBody>
            <a:bodyPr lIns="27950" tIns="27950" rIns="27950" bIns="27950" rtlCol="0" anchor="ct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ctr">
                <a:lnSpc>
                  <a:spcPts val="2387"/>
                </a:lnSpc>
              </a:pPr>
              <a:endParaRPr sz="662"/>
            </a:p>
          </p:txBody>
        </p:sp>
      </p:grpSp>
      <p:sp>
        <p:nvSpPr>
          <p:cNvPr id="20" name="Freeform 20"/>
          <p:cNvSpPr/>
          <p:nvPr/>
        </p:nvSpPr>
        <p:spPr>
          <a:xfrm>
            <a:off x="3418149" y="2238094"/>
            <a:ext cx="507790" cy="681182"/>
          </a:xfrm>
          <a:custGeom>
            <a:avLst/>
            <a:gdLst/>
            <a:ahLst/>
            <a:cxnLst/>
            <a:rect l="l" t="t" r="r" b="b"/>
            <a:pathLst>
              <a:path w="847828" h="1137330">
                <a:moveTo>
                  <a:pt x="0" y="0"/>
                </a:moveTo>
                <a:lnTo>
                  <a:pt x="847828" y="0"/>
                </a:lnTo>
                <a:lnTo>
                  <a:pt x="847828" y="1137330"/>
                </a:lnTo>
                <a:lnTo>
                  <a:pt x="0" y="11373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1" name="Freeform 21"/>
          <p:cNvSpPr/>
          <p:nvPr/>
        </p:nvSpPr>
        <p:spPr>
          <a:xfrm>
            <a:off x="601964" y="2167999"/>
            <a:ext cx="484750" cy="714779"/>
          </a:xfrm>
          <a:custGeom>
            <a:avLst/>
            <a:gdLst/>
            <a:ahLst/>
            <a:cxnLst/>
            <a:rect l="l" t="t" r="r" b="b"/>
            <a:pathLst>
              <a:path w="809360" h="1193426">
                <a:moveTo>
                  <a:pt x="0" y="0"/>
                </a:moveTo>
                <a:lnTo>
                  <a:pt x="809360" y="0"/>
                </a:lnTo>
                <a:lnTo>
                  <a:pt x="809360" y="1193426"/>
                </a:lnTo>
                <a:lnTo>
                  <a:pt x="0" y="119342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22" name="Freeform 22"/>
          <p:cNvSpPr/>
          <p:nvPr/>
        </p:nvSpPr>
        <p:spPr>
          <a:xfrm>
            <a:off x="6547279" y="2124867"/>
            <a:ext cx="529992" cy="751277"/>
          </a:xfrm>
          <a:custGeom>
            <a:avLst/>
            <a:gdLst/>
            <a:ahLst/>
            <a:cxnLst/>
            <a:rect l="l" t="t" r="r" b="b"/>
            <a:pathLst>
              <a:path w="884897" h="1254364">
                <a:moveTo>
                  <a:pt x="0" y="0"/>
                </a:moveTo>
                <a:lnTo>
                  <a:pt x="884896" y="0"/>
                </a:lnTo>
                <a:lnTo>
                  <a:pt x="884896" y="1254364"/>
                </a:lnTo>
                <a:lnTo>
                  <a:pt x="0" y="125436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3" name="Freeform 23"/>
          <p:cNvSpPr/>
          <p:nvPr/>
        </p:nvSpPr>
        <p:spPr>
          <a:xfrm>
            <a:off x="491737" y="6627708"/>
            <a:ext cx="634016" cy="759714"/>
          </a:xfrm>
          <a:custGeom>
            <a:avLst/>
            <a:gdLst/>
            <a:ahLst/>
            <a:cxnLst/>
            <a:rect l="l" t="t" r="r" b="b"/>
            <a:pathLst>
              <a:path w="1058580" h="1268451">
                <a:moveTo>
                  <a:pt x="0" y="0"/>
                </a:moveTo>
                <a:lnTo>
                  <a:pt x="1058580" y="0"/>
                </a:lnTo>
                <a:lnTo>
                  <a:pt x="1058580" y="1268451"/>
                </a:lnTo>
                <a:lnTo>
                  <a:pt x="0" y="126845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24" name="Freeform 24"/>
          <p:cNvSpPr/>
          <p:nvPr/>
        </p:nvSpPr>
        <p:spPr>
          <a:xfrm>
            <a:off x="3536838" y="7412718"/>
            <a:ext cx="477045" cy="688648"/>
          </a:xfrm>
          <a:custGeom>
            <a:avLst/>
            <a:gdLst/>
            <a:ahLst/>
            <a:cxnLst/>
            <a:rect l="l" t="t" r="r" b="b"/>
            <a:pathLst>
              <a:path w="796495" h="1149796">
                <a:moveTo>
                  <a:pt x="0" y="0"/>
                </a:moveTo>
                <a:lnTo>
                  <a:pt x="796495" y="0"/>
                </a:lnTo>
                <a:lnTo>
                  <a:pt x="796495" y="1149796"/>
                </a:lnTo>
                <a:lnTo>
                  <a:pt x="0" y="114979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25" name="Freeform 25"/>
          <p:cNvSpPr/>
          <p:nvPr/>
        </p:nvSpPr>
        <p:spPr>
          <a:xfrm>
            <a:off x="6489424" y="7235869"/>
            <a:ext cx="495926" cy="666893"/>
          </a:xfrm>
          <a:custGeom>
            <a:avLst/>
            <a:gdLst/>
            <a:ahLst/>
            <a:cxnLst/>
            <a:rect l="l" t="t" r="r" b="b"/>
            <a:pathLst>
              <a:path w="828019" h="1113473">
                <a:moveTo>
                  <a:pt x="0" y="0"/>
                </a:moveTo>
                <a:lnTo>
                  <a:pt x="828019" y="0"/>
                </a:lnTo>
                <a:lnTo>
                  <a:pt x="828019" y="1113473"/>
                </a:lnTo>
                <a:lnTo>
                  <a:pt x="0" y="111347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26" name="Freeform 26"/>
          <p:cNvSpPr/>
          <p:nvPr/>
        </p:nvSpPr>
        <p:spPr>
          <a:xfrm>
            <a:off x="6809509" y="4457941"/>
            <a:ext cx="1944975" cy="2196037"/>
          </a:xfrm>
          <a:custGeom>
            <a:avLst/>
            <a:gdLst/>
            <a:ahLst/>
            <a:cxnLst/>
            <a:rect l="l" t="t" r="r" b="b"/>
            <a:pathLst>
              <a:path w="3247414" h="3666597">
                <a:moveTo>
                  <a:pt x="0" y="0"/>
                </a:moveTo>
                <a:lnTo>
                  <a:pt x="3247414" y="0"/>
                </a:lnTo>
                <a:lnTo>
                  <a:pt x="3247414" y="3666597"/>
                </a:lnTo>
                <a:lnTo>
                  <a:pt x="0" y="3666597"/>
                </a:lnTo>
                <a:lnTo>
                  <a:pt x="0" y="0"/>
                </a:lnTo>
                <a:close/>
              </a:path>
            </a:pathLst>
          </a:custGeom>
          <a:blipFill>
            <a:blip r:embed="rId14"/>
            <a:stretch>
              <a:fillRect t="-1567" b="-1567"/>
            </a:stretch>
          </a:blipFill>
        </p:spPr>
      </p:sp>
      <p:sp>
        <p:nvSpPr>
          <p:cNvPr id="27" name="Freeform 27"/>
          <p:cNvSpPr/>
          <p:nvPr/>
        </p:nvSpPr>
        <p:spPr>
          <a:xfrm>
            <a:off x="808746" y="4056650"/>
            <a:ext cx="1459983" cy="1607912"/>
          </a:xfrm>
          <a:custGeom>
            <a:avLst/>
            <a:gdLst/>
            <a:ahLst/>
            <a:cxnLst/>
            <a:rect l="l" t="t" r="r" b="b"/>
            <a:pathLst>
              <a:path w="2437651" h="2684638">
                <a:moveTo>
                  <a:pt x="0" y="0"/>
                </a:moveTo>
                <a:lnTo>
                  <a:pt x="2437651" y="0"/>
                </a:lnTo>
                <a:lnTo>
                  <a:pt x="2437651" y="2684638"/>
                </a:lnTo>
                <a:lnTo>
                  <a:pt x="0" y="2684638"/>
                </a:lnTo>
                <a:lnTo>
                  <a:pt x="0" y="0"/>
                </a:lnTo>
                <a:close/>
              </a:path>
            </a:pathLst>
          </a:custGeom>
          <a:blipFill>
            <a:blip r:embed="rId15"/>
            <a:stretch>
              <a:fillRect/>
            </a:stretch>
          </a:blipFill>
        </p:spPr>
      </p:sp>
      <p:sp>
        <p:nvSpPr>
          <p:cNvPr id="28" name="Freeform 28"/>
          <p:cNvSpPr/>
          <p:nvPr/>
        </p:nvSpPr>
        <p:spPr>
          <a:xfrm>
            <a:off x="451144" y="9226887"/>
            <a:ext cx="2631509" cy="1582195"/>
          </a:xfrm>
          <a:custGeom>
            <a:avLst/>
            <a:gdLst/>
            <a:ahLst/>
            <a:cxnLst/>
            <a:rect l="l" t="t" r="r" b="b"/>
            <a:pathLst>
              <a:path w="4393681" h="2641701">
                <a:moveTo>
                  <a:pt x="0" y="0"/>
                </a:moveTo>
                <a:lnTo>
                  <a:pt x="4393681" y="0"/>
                </a:lnTo>
                <a:lnTo>
                  <a:pt x="4393681" y="2641701"/>
                </a:lnTo>
                <a:lnTo>
                  <a:pt x="0" y="2641701"/>
                </a:lnTo>
                <a:lnTo>
                  <a:pt x="0" y="0"/>
                </a:lnTo>
                <a:close/>
              </a:path>
            </a:pathLst>
          </a:custGeom>
          <a:blipFill>
            <a:blip r:embed="rId16"/>
            <a:stretch>
              <a:fillRect/>
            </a:stretch>
          </a:blipFill>
        </p:spPr>
      </p:sp>
      <p:sp>
        <p:nvSpPr>
          <p:cNvPr id="29" name="Freeform 29"/>
          <p:cNvSpPr/>
          <p:nvPr/>
        </p:nvSpPr>
        <p:spPr>
          <a:xfrm>
            <a:off x="3545950" y="10017984"/>
            <a:ext cx="2581396" cy="1452035"/>
          </a:xfrm>
          <a:custGeom>
            <a:avLst/>
            <a:gdLst/>
            <a:ahLst/>
            <a:cxnLst/>
            <a:rect l="l" t="t" r="r" b="b"/>
            <a:pathLst>
              <a:path w="4310009" h="2424380">
                <a:moveTo>
                  <a:pt x="0" y="0"/>
                </a:moveTo>
                <a:lnTo>
                  <a:pt x="4310009" y="0"/>
                </a:lnTo>
                <a:lnTo>
                  <a:pt x="4310009" y="2424381"/>
                </a:lnTo>
                <a:lnTo>
                  <a:pt x="0" y="2424381"/>
                </a:lnTo>
                <a:lnTo>
                  <a:pt x="0" y="0"/>
                </a:lnTo>
                <a:close/>
              </a:path>
            </a:pathLst>
          </a:custGeom>
          <a:blipFill>
            <a:blip r:embed="rId17"/>
            <a:stretch>
              <a:fillRect/>
            </a:stretch>
          </a:blipFill>
        </p:spPr>
      </p:sp>
      <p:sp>
        <p:nvSpPr>
          <p:cNvPr id="30" name="Freeform 30"/>
          <p:cNvSpPr/>
          <p:nvPr/>
        </p:nvSpPr>
        <p:spPr>
          <a:xfrm>
            <a:off x="6407436" y="9143277"/>
            <a:ext cx="2781725" cy="1749415"/>
          </a:xfrm>
          <a:custGeom>
            <a:avLst/>
            <a:gdLst/>
            <a:ahLst/>
            <a:cxnLst/>
            <a:rect l="l" t="t" r="r" b="b"/>
            <a:pathLst>
              <a:path w="4644487" h="2920898">
                <a:moveTo>
                  <a:pt x="0" y="0"/>
                </a:moveTo>
                <a:lnTo>
                  <a:pt x="4644487" y="0"/>
                </a:lnTo>
                <a:lnTo>
                  <a:pt x="4644487" y="2920898"/>
                </a:lnTo>
                <a:lnTo>
                  <a:pt x="0" y="2920898"/>
                </a:lnTo>
                <a:lnTo>
                  <a:pt x="0" y="0"/>
                </a:lnTo>
                <a:close/>
              </a:path>
            </a:pathLst>
          </a:custGeom>
          <a:blipFill>
            <a:blip r:embed="rId18"/>
            <a:stretch>
              <a:fillRect l="-7269" r="-3329" b="-2659"/>
            </a:stretch>
          </a:blipFill>
        </p:spPr>
      </p:sp>
      <p:sp>
        <p:nvSpPr>
          <p:cNvPr id="31" name="Freeform 31"/>
          <p:cNvSpPr/>
          <p:nvPr/>
        </p:nvSpPr>
        <p:spPr>
          <a:xfrm>
            <a:off x="3360631" y="4860606"/>
            <a:ext cx="2889711" cy="614466"/>
          </a:xfrm>
          <a:custGeom>
            <a:avLst/>
            <a:gdLst/>
            <a:ahLst/>
            <a:cxnLst/>
            <a:rect l="l" t="t" r="r" b="b"/>
            <a:pathLst>
              <a:path w="4824785" h="1025939">
                <a:moveTo>
                  <a:pt x="0" y="0"/>
                </a:moveTo>
                <a:lnTo>
                  <a:pt x="4824785" y="0"/>
                </a:lnTo>
                <a:lnTo>
                  <a:pt x="4824785" y="1025939"/>
                </a:lnTo>
                <a:lnTo>
                  <a:pt x="0" y="1025939"/>
                </a:lnTo>
                <a:lnTo>
                  <a:pt x="0" y="0"/>
                </a:lnTo>
                <a:close/>
              </a:path>
            </a:pathLst>
          </a:custGeom>
          <a:blipFill>
            <a:blip r:embed="rId19"/>
            <a:stretch>
              <a:fillRect/>
            </a:stretch>
          </a:blipFill>
        </p:spPr>
      </p:sp>
      <p:sp>
        <p:nvSpPr>
          <p:cNvPr id="32" name="TextBox 32"/>
          <p:cNvSpPr txBox="1"/>
          <p:nvPr/>
        </p:nvSpPr>
        <p:spPr>
          <a:xfrm>
            <a:off x="1168707" y="2136277"/>
            <a:ext cx="1779634" cy="923330"/>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2354"/>
              </a:lnSpc>
            </a:pPr>
            <a:r>
              <a:rPr lang="en-US" sz="2046" b="1">
                <a:solidFill>
                  <a:srgbClr val="050405"/>
                </a:solidFill>
                <a:latin typeface="Canva Sans Bold"/>
                <a:ea typeface="Canva Sans Bold"/>
                <a:cs typeface="Canva Sans Bold"/>
                <a:sym typeface="Canva Sans Bold"/>
              </a:rPr>
              <a:t>Open microsoft Word</a:t>
            </a:r>
          </a:p>
        </p:txBody>
      </p:sp>
      <p:sp>
        <p:nvSpPr>
          <p:cNvPr id="33" name="TextBox 33"/>
          <p:cNvSpPr txBox="1"/>
          <p:nvPr/>
        </p:nvSpPr>
        <p:spPr>
          <a:xfrm>
            <a:off x="601964" y="3102204"/>
            <a:ext cx="2227173" cy="1081065"/>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1650"/>
              </a:lnSpc>
            </a:pPr>
            <a:r>
              <a:rPr lang="en-US" sz="1375">
                <a:solidFill>
                  <a:srgbClr val="000000"/>
                </a:solidFill>
                <a:latin typeface="Canva Sans"/>
                <a:ea typeface="Canva Sans"/>
                <a:cs typeface="Canva Sans"/>
                <a:sym typeface="Canva Sans"/>
              </a:rPr>
              <a:t>Start by opening a new or existing document where you want to insert the chart.</a:t>
            </a:r>
          </a:p>
          <a:p>
            <a:pPr algn="l">
              <a:lnSpc>
                <a:spcPts val="1650"/>
              </a:lnSpc>
            </a:pPr>
            <a:r>
              <a:rPr lang="en-US" sz="1375">
                <a:solidFill>
                  <a:srgbClr val="000000"/>
                </a:solidFill>
                <a:latin typeface="Canva Sans"/>
                <a:ea typeface="Canva Sans"/>
                <a:cs typeface="Canva Sans"/>
                <a:sym typeface="Canva Sans"/>
              </a:rPr>
              <a:t> </a:t>
            </a:r>
          </a:p>
        </p:txBody>
      </p:sp>
      <p:sp>
        <p:nvSpPr>
          <p:cNvPr id="34" name="TextBox 34"/>
          <p:cNvSpPr txBox="1"/>
          <p:nvPr/>
        </p:nvSpPr>
        <p:spPr>
          <a:xfrm>
            <a:off x="4053180" y="2249831"/>
            <a:ext cx="1697182" cy="307777"/>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2354"/>
              </a:lnSpc>
            </a:pPr>
            <a:r>
              <a:rPr lang="en-US" sz="2046" b="1">
                <a:solidFill>
                  <a:srgbClr val="000000"/>
                </a:solidFill>
                <a:latin typeface="Canva Sans Bold"/>
                <a:ea typeface="Canva Sans Bold"/>
                <a:cs typeface="Canva Sans Bold"/>
                <a:sym typeface="Canva Sans Bold"/>
              </a:rPr>
              <a:t>Insert a chart</a:t>
            </a:r>
          </a:p>
        </p:txBody>
      </p:sp>
      <p:sp>
        <p:nvSpPr>
          <p:cNvPr id="35" name="TextBox 35"/>
          <p:cNvSpPr txBox="1"/>
          <p:nvPr/>
        </p:nvSpPr>
        <p:spPr>
          <a:xfrm>
            <a:off x="3514547" y="3328684"/>
            <a:ext cx="2644203" cy="1528816"/>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1959"/>
              </a:lnSpc>
            </a:pPr>
            <a:r>
              <a:rPr lang="en-US" sz="1633">
                <a:solidFill>
                  <a:srgbClr val="000000"/>
                </a:solidFill>
                <a:latin typeface="Canva Sans"/>
                <a:ea typeface="Canva Sans"/>
                <a:cs typeface="Canva Sans"/>
                <a:sym typeface="Canva Sans"/>
              </a:rPr>
              <a:t>Go to the "Insert" tab in the toolbar at the top of the screen. Look for the "Chart" option and click on it.</a:t>
            </a:r>
          </a:p>
          <a:p>
            <a:pPr algn="l">
              <a:lnSpc>
                <a:spcPts val="1959"/>
              </a:lnSpc>
            </a:pPr>
            <a:endParaRPr lang="en-US" sz="1633">
              <a:solidFill>
                <a:srgbClr val="000000"/>
              </a:solidFill>
              <a:latin typeface="Canva Sans"/>
              <a:ea typeface="Canva Sans"/>
              <a:cs typeface="Canva Sans"/>
              <a:sym typeface="Canva Sans"/>
            </a:endParaRPr>
          </a:p>
        </p:txBody>
      </p:sp>
      <p:sp>
        <p:nvSpPr>
          <p:cNvPr id="36" name="TextBox 36"/>
          <p:cNvSpPr txBox="1"/>
          <p:nvPr/>
        </p:nvSpPr>
        <p:spPr>
          <a:xfrm>
            <a:off x="7211259" y="2136276"/>
            <a:ext cx="1697182" cy="615553"/>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2354"/>
              </a:lnSpc>
            </a:pPr>
            <a:r>
              <a:rPr lang="en-US" sz="2046" b="1">
                <a:solidFill>
                  <a:srgbClr val="050405"/>
                </a:solidFill>
                <a:latin typeface="Canva Sans Bold"/>
                <a:ea typeface="Canva Sans Bold"/>
                <a:cs typeface="Canva Sans Bold"/>
                <a:sym typeface="Canva Sans Bold"/>
              </a:rPr>
              <a:t>Choose chart type </a:t>
            </a:r>
          </a:p>
        </p:txBody>
      </p:sp>
      <p:sp>
        <p:nvSpPr>
          <p:cNvPr id="37" name="TextBox 37"/>
          <p:cNvSpPr txBox="1"/>
          <p:nvPr/>
        </p:nvSpPr>
        <p:spPr>
          <a:xfrm>
            <a:off x="6737387" y="2924981"/>
            <a:ext cx="2017098" cy="1145826"/>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1494"/>
              </a:lnSpc>
            </a:pPr>
            <a:r>
              <a:rPr lang="en-US" sz="1200" dirty="0">
                <a:solidFill>
                  <a:srgbClr val="000000"/>
                </a:solidFill>
                <a:latin typeface="Canva Sans"/>
                <a:ea typeface="Canva Sans"/>
                <a:cs typeface="Canva Sans"/>
                <a:sym typeface="Canva Sans"/>
              </a:rPr>
              <a:t>A dialog box will appear showing different types of charts (like Column, Line, Pie, etc.).</a:t>
            </a:r>
          </a:p>
          <a:p>
            <a:pPr algn="l">
              <a:lnSpc>
                <a:spcPts val="1494"/>
              </a:lnSpc>
            </a:pPr>
            <a:r>
              <a:rPr lang="en-US" sz="1200" dirty="0">
                <a:solidFill>
                  <a:srgbClr val="000000"/>
                </a:solidFill>
                <a:latin typeface="Canva Sans"/>
                <a:ea typeface="Canva Sans"/>
                <a:cs typeface="Canva Sans"/>
                <a:sym typeface="Canva Sans"/>
              </a:rPr>
              <a:t>Select the type of chart you want to create.</a:t>
            </a:r>
            <a:endParaRPr lang="en-US" sz="1200" dirty="0">
              <a:solidFill>
                <a:srgbClr val="000000"/>
              </a:solidFill>
              <a:latin typeface="Canva Sans"/>
              <a:ea typeface="Canva Sans"/>
              <a:cs typeface="Canva Sans"/>
            </a:endParaRPr>
          </a:p>
        </p:txBody>
      </p:sp>
      <p:sp>
        <p:nvSpPr>
          <p:cNvPr id="38" name="TextBox 38"/>
          <p:cNvSpPr txBox="1"/>
          <p:nvPr/>
        </p:nvSpPr>
        <p:spPr>
          <a:xfrm>
            <a:off x="1180365" y="6639118"/>
            <a:ext cx="1676275" cy="307777"/>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2354"/>
              </a:lnSpc>
            </a:pPr>
            <a:r>
              <a:rPr lang="en-US" sz="2046" b="1">
                <a:solidFill>
                  <a:srgbClr val="000000"/>
                </a:solidFill>
                <a:latin typeface="Canva Sans Bold"/>
                <a:ea typeface="Canva Sans Bold"/>
                <a:cs typeface="Canva Sans Bold"/>
                <a:sym typeface="Canva Sans Bold"/>
              </a:rPr>
              <a:t>Enter data </a:t>
            </a:r>
          </a:p>
        </p:txBody>
      </p:sp>
      <p:sp>
        <p:nvSpPr>
          <p:cNvPr id="39" name="TextBox 39"/>
          <p:cNvSpPr txBox="1"/>
          <p:nvPr/>
        </p:nvSpPr>
        <p:spPr>
          <a:xfrm>
            <a:off x="631481" y="7387422"/>
            <a:ext cx="2406547" cy="1953099"/>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1650"/>
              </a:lnSpc>
            </a:pPr>
            <a:r>
              <a:rPr lang="en-US" sz="1375">
                <a:solidFill>
                  <a:srgbClr val="000000"/>
                </a:solidFill>
                <a:latin typeface="Canva Sans"/>
                <a:ea typeface="Canva Sans"/>
                <a:cs typeface="Canva Sans"/>
                <a:sym typeface="Canva Sans"/>
              </a:rPr>
              <a:t>A spreadsheet will pop up where you can enter your data.</a:t>
            </a:r>
          </a:p>
          <a:p>
            <a:pPr algn="l">
              <a:lnSpc>
                <a:spcPts val="1650"/>
              </a:lnSpc>
            </a:pPr>
            <a:r>
              <a:rPr lang="en-US" sz="1375">
                <a:solidFill>
                  <a:srgbClr val="000000"/>
                </a:solidFill>
                <a:latin typeface="Canva Sans"/>
                <a:ea typeface="Canva Sans"/>
                <a:cs typeface="Canva Sans"/>
                <a:sym typeface="Canva Sans"/>
              </a:rPr>
              <a:t>Replace the sample data with your own.</a:t>
            </a:r>
          </a:p>
          <a:p>
            <a:pPr algn="l">
              <a:lnSpc>
                <a:spcPts val="1650"/>
              </a:lnSpc>
            </a:pPr>
            <a:r>
              <a:rPr lang="en-US" sz="1375">
                <a:solidFill>
                  <a:srgbClr val="000000"/>
                </a:solidFill>
                <a:latin typeface="Canva Sans"/>
                <a:ea typeface="Canva Sans"/>
                <a:cs typeface="Canva Sans"/>
                <a:sym typeface="Canva Sans"/>
              </a:rPr>
              <a:t>The chart will update automatically as you enter the data.</a:t>
            </a:r>
          </a:p>
          <a:p>
            <a:pPr algn="l">
              <a:lnSpc>
                <a:spcPts val="1650"/>
              </a:lnSpc>
            </a:pPr>
            <a:endParaRPr lang="en-US" sz="1375">
              <a:solidFill>
                <a:srgbClr val="000000"/>
              </a:solidFill>
              <a:latin typeface="Canva Sans"/>
              <a:ea typeface="Canva Sans"/>
              <a:cs typeface="Canva Sans"/>
              <a:sym typeface="Canva Sans"/>
            </a:endParaRPr>
          </a:p>
        </p:txBody>
      </p:sp>
      <p:sp>
        <p:nvSpPr>
          <p:cNvPr id="40" name="TextBox 40"/>
          <p:cNvSpPr txBox="1"/>
          <p:nvPr/>
        </p:nvSpPr>
        <p:spPr>
          <a:xfrm>
            <a:off x="4136092" y="7463235"/>
            <a:ext cx="1509231" cy="615553"/>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2354"/>
              </a:lnSpc>
            </a:pPr>
            <a:r>
              <a:rPr lang="en-US" sz="2046" b="1">
                <a:solidFill>
                  <a:srgbClr val="050405"/>
                </a:solidFill>
                <a:latin typeface="Canva Sans Bold"/>
                <a:ea typeface="Canva Sans Bold"/>
                <a:cs typeface="Canva Sans Bold"/>
                <a:sym typeface="Canva Sans Bold"/>
              </a:rPr>
              <a:t>Customise your chart</a:t>
            </a:r>
          </a:p>
        </p:txBody>
      </p:sp>
      <p:sp>
        <p:nvSpPr>
          <p:cNvPr id="41" name="TextBox 41"/>
          <p:cNvSpPr txBox="1"/>
          <p:nvPr/>
        </p:nvSpPr>
        <p:spPr>
          <a:xfrm>
            <a:off x="3651057" y="8238281"/>
            <a:ext cx="2217675" cy="2171107"/>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1650"/>
              </a:lnSpc>
            </a:pPr>
            <a:r>
              <a:rPr lang="en-US" sz="1375">
                <a:solidFill>
                  <a:srgbClr val="000000"/>
                </a:solidFill>
                <a:latin typeface="Canva Sans"/>
                <a:ea typeface="Canva Sans"/>
                <a:cs typeface="Canva Sans"/>
                <a:sym typeface="Canva Sans"/>
              </a:rPr>
              <a:t>Once your data is entered, you can customize the chart. Click on the chart to reveal the "Chart Tools" in the toolbar, which includes options to change the chart style, layout, and colors.</a:t>
            </a:r>
          </a:p>
          <a:p>
            <a:pPr algn="l">
              <a:lnSpc>
                <a:spcPts val="1650"/>
              </a:lnSpc>
            </a:pPr>
            <a:endParaRPr lang="en-US" sz="1375">
              <a:solidFill>
                <a:srgbClr val="000000"/>
              </a:solidFill>
              <a:latin typeface="Canva Sans"/>
              <a:ea typeface="Canva Sans"/>
              <a:cs typeface="Canva Sans"/>
              <a:sym typeface="Canva Sans"/>
            </a:endParaRPr>
          </a:p>
        </p:txBody>
      </p:sp>
      <p:sp>
        <p:nvSpPr>
          <p:cNvPr id="42" name="TextBox 42"/>
          <p:cNvSpPr txBox="1"/>
          <p:nvPr/>
        </p:nvSpPr>
        <p:spPr>
          <a:xfrm>
            <a:off x="7077270" y="7184525"/>
            <a:ext cx="1697182" cy="615553"/>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2354"/>
              </a:lnSpc>
            </a:pPr>
            <a:r>
              <a:rPr lang="en-US" sz="2046" b="1">
                <a:solidFill>
                  <a:srgbClr val="000000"/>
                </a:solidFill>
                <a:latin typeface="Canva Sans Bold"/>
                <a:ea typeface="Canva Sans Bold"/>
                <a:cs typeface="Canva Sans Bold"/>
                <a:sym typeface="Canva Sans Bold"/>
              </a:rPr>
              <a:t>Save your document </a:t>
            </a:r>
          </a:p>
        </p:txBody>
      </p:sp>
      <p:sp>
        <p:nvSpPr>
          <p:cNvPr id="43" name="TextBox 43"/>
          <p:cNvSpPr txBox="1"/>
          <p:nvPr/>
        </p:nvSpPr>
        <p:spPr>
          <a:xfrm>
            <a:off x="6567171" y="8099467"/>
            <a:ext cx="2505942" cy="1208601"/>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1857"/>
              </a:lnSpc>
            </a:pPr>
            <a:r>
              <a:rPr lang="en-US" sz="1548">
                <a:solidFill>
                  <a:srgbClr val="000000"/>
                </a:solidFill>
                <a:latin typeface="Canva Sans"/>
                <a:ea typeface="Canva Sans"/>
                <a:cs typeface="Canva Sans"/>
                <a:sym typeface="Canva Sans"/>
              </a:rPr>
              <a:t>After you're satisfied with your chart, don't forget to save your Word document.</a:t>
            </a:r>
          </a:p>
          <a:p>
            <a:pPr algn="l">
              <a:lnSpc>
                <a:spcPts val="1857"/>
              </a:lnSpc>
            </a:pPr>
            <a:endParaRPr lang="en-US" sz="1548">
              <a:solidFill>
                <a:srgbClr val="000000"/>
              </a:solidFill>
              <a:latin typeface="Canva Sans"/>
              <a:ea typeface="Canva Sans"/>
              <a:cs typeface="Canva Sans"/>
              <a:sym typeface="Canva Sans"/>
            </a:endParaRPr>
          </a:p>
        </p:txBody>
      </p:sp>
      <p:sp>
        <p:nvSpPr>
          <p:cNvPr id="44" name="TextBox 44"/>
          <p:cNvSpPr txBox="1"/>
          <p:nvPr/>
        </p:nvSpPr>
        <p:spPr>
          <a:xfrm>
            <a:off x="745336" y="380740"/>
            <a:ext cx="8029116" cy="1203955"/>
          </a:xfrm>
          <a:prstGeom prst="rect">
            <a:avLst/>
          </a:prstGeom>
        </p:spPr>
        <p:txBody>
          <a:bodyPr wrap="square" lIns="0" tIns="0" rIns="0" bIns="0" rtlCol="0" anchor="t">
            <a:spAutoFit/>
          </a:bodyPr>
          <a:lstStyle>
            <a:defPPr>
              <a:defRPr lang="en-US"/>
            </a:defPPr>
            <a:lvl1pPr marL="0" algn="l" defTabSz="561350" rtl="0" eaLnBrk="1" latinLnBrk="0" hangingPunct="1">
              <a:defRPr sz="1105" kern="1200">
                <a:solidFill>
                  <a:schemeClr val="tx1"/>
                </a:solidFill>
                <a:latin typeface="+mn-lt"/>
                <a:ea typeface="+mn-ea"/>
                <a:cs typeface="+mn-cs"/>
              </a:defRPr>
            </a:lvl1pPr>
            <a:lvl2pPr marL="280675" algn="l" defTabSz="561350" rtl="0" eaLnBrk="1" latinLnBrk="0" hangingPunct="1">
              <a:defRPr sz="1105" kern="1200">
                <a:solidFill>
                  <a:schemeClr val="tx1"/>
                </a:solidFill>
                <a:latin typeface="+mn-lt"/>
                <a:ea typeface="+mn-ea"/>
                <a:cs typeface="+mn-cs"/>
              </a:defRPr>
            </a:lvl2pPr>
            <a:lvl3pPr marL="561350" algn="l" defTabSz="561350" rtl="0" eaLnBrk="1" latinLnBrk="0" hangingPunct="1">
              <a:defRPr sz="1105" kern="1200">
                <a:solidFill>
                  <a:schemeClr val="tx1"/>
                </a:solidFill>
                <a:latin typeface="+mn-lt"/>
                <a:ea typeface="+mn-ea"/>
                <a:cs typeface="+mn-cs"/>
              </a:defRPr>
            </a:lvl3pPr>
            <a:lvl4pPr marL="842025" algn="l" defTabSz="561350" rtl="0" eaLnBrk="1" latinLnBrk="0" hangingPunct="1">
              <a:defRPr sz="1105" kern="1200">
                <a:solidFill>
                  <a:schemeClr val="tx1"/>
                </a:solidFill>
                <a:latin typeface="+mn-lt"/>
                <a:ea typeface="+mn-ea"/>
                <a:cs typeface="+mn-cs"/>
              </a:defRPr>
            </a:lvl4pPr>
            <a:lvl5pPr marL="1122700" algn="l" defTabSz="561350" rtl="0" eaLnBrk="1" latinLnBrk="0" hangingPunct="1">
              <a:defRPr sz="1105" kern="1200">
                <a:solidFill>
                  <a:schemeClr val="tx1"/>
                </a:solidFill>
                <a:latin typeface="+mn-lt"/>
                <a:ea typeface="+mn-ea"/>
                <a:cs typeface="+mn-cs"/>
              </a:defRPr>
            </a:lvl5pPr>
            <a:lvl6pPr marL="1403375" algn="l" defTabSz="561350" rtl="0" eaLnBrk="1" latinLnBrk="0" hangingPunct="1">
              <a:defRPr sz="1105" kern="1200">
                <a:solidFill>
                  <a:schemeClr val="tx1"/>
                </a:solidFill>
                <a:latin typeface="+mn-lt"/>
                <a:ea typeface="+mn-ea"/>
                <a:cs typeface="+mn-cs"/>
              </a:defRPr>
            </a:lvl6pPr>
            <a:lvl7pPr marL="1684050" algn="l" defTabSz="561350" rtl="0" eaLnBrk="1" latinLnBrk="0" hangingPunct="1">
              <a:defRPr sz="1105" kern="1200">
                <a:solidFill>
                  <a:schemeClr val="tx1"/>
                </a:solidFill>
                <a:latin typeface="+mn-lt"/>
                <a:ea typeface="+mn-ea"/>
                <a:cs typeface="+mn-cs"/>
              </a:defRPr>
            </a:lvl7pPr>
            <a:lvl8pPr marL="1964726" algn="l" defTabSz="561350" rtl="0" eaLnBrk="1" latinLnBrk="0" hangingPunct="1">
              <a:defRPr sz="1105" kern="1200">
                <a:solidFill>
                  <a:schemeClr val="tx1"/>
                </a:solidFill>
                <a:latin typeface="+mn-lt"/>
                <a:ea typeface="+mn-ea"/>
                <a:cs typeface="+mn-cs"/>
              </a:defRPr>
            </a:lvl8pPr>
            <a:lvl9pPr marL="2245401" algn="l" defTabSz="561350" rtl="0" eaLnBrk="1" latinLnBrk="0" hangingPunct="1">
              <a:defRPr sz="1105" kern="1200">
                <a:solidFill>
                  <a:schemeClr val="tx1"/>
                </a:solidFill>
                <a:latin typeface="+mn-lt"/>
                <a:ea typeface="+mn-ea"/>
                <a:cs typeface="+mn-cs"/>
              </a:defRPr>
            </a:lvl9pPr>
          </a:lstStyle>
          <a:p>
            <a:pPr algn="l">
              <a:lnSpc>
                <a:spcPts val="4727"/>
              </a:lnSpc>
            </a:pPr>
            <a:r>
              <a:rPr lang="en-US" sz="4110" b="1">
                <a:solidFill>
                  <a:srgbClr val="756479"/>
                </a:solidFill>
                <a:latin typeface="Canva Sans Bold"/>
                <a:ea typeface="Canva Sans Bold"/>
                <a:cs typeface="Canva Sans Bold"/>
                <a:sym typeface="Canva Sans Bold"/>
              </a:rPr>
              <a:t>How to create a chart in Word document | by Edna Almeida.</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A3 Paper (297x420 mm)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and Orange Illustrative Self-Improvement Infographic Poster</dc:title>
  <cp:revision>4</cp:revision>
  <dcterms:created xsi:type="dcterms:W3CDTF">2006-08-16T00:00:00Z</dcterms:created>
  <dcterms:modified xsi:type="dcterms:W3CDTF">2025-04-04T20:42:57Z</dcterms:modified>
  <dc:identifier>DAGjs_nzl2Y</dc:identifier>
</cp:coreProperties>
</file>