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3"/>
  </p:notesMasterIdLst>
  <p:sldIdLst>
    <p:sldId id="257" r:id="rId3"/>
    <p:sldId id="258" r:id="rId4"/>
    <p:sldId id="260" r:id="rId5"/>
    <p:sldId id="259" r:id="rId6"/>
    <p:sldId id="261" r:id="rId7"/>
    <p:sldId id="265" r:id="rId8"/>
    <p:sldId id="266" r:id="rId9"/>
    <p:sldId id="267" r:id="rId10"/>
    <p:sldId id="262" r:id="rId11"/>
    <p:sldId id="268" r:id="rId12"/>
    <p:sldId id="263" r:id="rId13"/>
    <p:sldId id="264" r:id="rId14"/>
    <p:sldId id="269" r:id="rId15"/>
    <p:sldId id="271" r:id="rId16"/>
    <p:sldId id="272" r:id="rId17"/>
    <p:sldId id="282" r:id="rId18"/>
    <p:sldId id="283" r:id="rId19"/>
    <p:sldId id="284" r:id="rId20"/>
    <p:sldId id="280" r:id="rId21"/>
    <p:sldId id="281"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6CF8B-6F23-BB4B-BDB3-8452D506D894}" v="8" dt="2023-08-11T12:27:22.811"/>
    <p1510:client id="{21689C73-C674-7FE3-46DD-C93958235DEC}" v="129" dt="2023-09-15T08:36:07.836"/>
    <p1510:client id="{27AC89A9-45BD-7250-0192-22085FD29555}" v="17" dt="2023-08-16T11:23:06.561"/>
    <p1510:client id="{32855EE8-B831-FA57-1261-C4B6F0EC8D67}" v="190" dt="2023-11-20T09:50:15.960"/>
    <p1510:client id="{6FBAD5DF-9895-481B-843D-66C40B83D82E}" v="5" dt="2023-06-23T12:48:43.888"/>
    <p1510:client id="{8D8CBB9D-D2B6-5DC8-4171-52611961C09F}" v="681" dt="2023-08-11T12:25:35.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32855EE8-B831-FA57-1261-C4B6F0EC8D67}"/>
    <pc:docChg chg="addSld modSld">
      <pc:chgData name="Sadie France" userId="S::s.france@uwtsd.ac.uk::b7d6a976-0449-421d-8e4f-ccb524b7ca6e" providerId="AD" clId="Web-{32855EE8-B831-FA57-1261-C4B6F0EC8D67}" dt="2023-11-20T11:44:43.365" v="195"/>
      <pc:docMkLst>
        <pc:docMk/>
      </pc:docMkLst>
      <pc:sldChg chg="modSp">
        <pc:chgData name="Sadie France" userId="S::s.france@uwtsd.ac.uk::b7d6a976-0449-421d-8e4f-ccb524b7ca6e" providerId="AD" clId="Web-{32855EE8-B831-FA57-1261-C4B6F0EC8D67}" dt="2023-11-20T09:36:05.250" v="20" actId="20577"/>
        <pc:sldMkLst>
          <pc:docMk/>
          <pc:sldMk cId="2326951284" sldId="257"/>
        </pc:sldMkLst>
        <pc:spChg chg="mod">
          <ac:chgData name="Sadie France" userId="S::s.france@uwtsd.ac.uk::b7d6a976-0449-421d-8e4f-ccb524b7ca6e" providerId="AD" clId="Web-{32855EE8-B831-FA57-1261-C4B6F0EC8D67}" dt="2023-11-20T09:36:05.250" v="20" actId="20577"/>
          <ac:spMkLst>
            <pc:docMk/>
            <pc:sldMk cId="2326951284" sldId="257"/>
            <ac:spMk id="3" creationId="{00000000-0000-0000-0000-000000000000}"/>
          </ac:spMkLst>
        </pc:spChg>
      </pc:sldChg>
      <pc:sldChg chg="modSp">
        <pc:chgData name="Sadie France" userId="S::s.france@uwtsd.ac.uk::b7d6a976-0449-421d-8e4f-ccb524b7ca6e" providerId="AD" clId="Web-{32855EE8-B831-FA57-1261-C4B6F0EC8D67}" dt="2023-11-20T09:36:22.516" v="25" actId="20577"/>
        <pc:sldMkLst>
          <pc:docMk/>
          <pc:sldMk cId="2546365892" sldId="260"/>
        </pc:sldMkLst>
        <pc:spChg chg="mod">
          <ac:chgData name="Sadie France" userId="S::s.france@uwtsd.ac.uk::b7d6a976-0449-421d-8e4f-ccb524b7ca6e" providerId="AD" clId="Web-{32855EE8-B831-FA57-1261-C4B6F0EC8D67}" dt="2023-11-20T09:36:22.516" v="25" actId="20577"/>
          <ac:spMkLst>
            <pc:docMk/>
            <pc:sldMk cId="2546365892" sldId="260"/>
            <ac:spMk id="2" creationId="{2DE22B00-1255-1B88-9C33-1DBF9A4C1ACC}"/>
          </ac:spMkLst>
        </pc:spChg>
      </pc:sldChg>
      <pc:sldChg chg="addSp modSp mod setBg setClrOvrMap">
        <pc:chgData name="Sadie France" userId="S::s.france@uwtsd.ac.uk::b7d6a976-0449-421d-8e4f-ccb524b7ca6e" providerId="AD" clId="Web-{32855EE8-B831-FA57-1261-C4B6F0EC8D67}" dt="2023-11-20T09:36:50.909" v="28"/>
        <pc:sldMkLst>
          <pc:docMk/>
          <pc:sldMk cId="684196332" sldId="261"/>
        </pc:sldMkLst>
        <pc:spChg chg="mod">
          <ac:chgData name="Sadie France" userId="S::s.france@uwtsd.ac.uk::b7d6a976-0449-421d-8e4f-ccb524b7ca6e" providerId="AD" clId="Web-{32855EE8-B831-FA57-1261-C4B6F0EC8D67}" dt="2023-11-20T09:36:50.909" v="28"/>
          <ac:spMkLst>
            <pc:docMk/>
            <pc:sldMk cId="684196332" sldId="261"/>
            <ac:spMk id="2" creationId="{CB0863FE-A798-B687-97B2-C149D7323A58}"/>
          </ac:spMkLst>
        </pc:spChg>
        <pc:spChg chg="mod">
          <ac:chgData name="Sadie France" userId="S::s.france@uwtsd.ac.uk::b7d6a976-0449-421d-8e4f-ccb524b7ca6e" providerId="AD" clId="Web-{32855EE8-B831-FA57-1261-C4B6F0EC8D67}" dt="2023-11-20T09:36:50.909" v="28"/>
          <ac:spMkLst>
            <pc:docMk/>
            <pc:sldMk cId="684196332" sldId="261"/>
            <ac:spMk id="3" creationId="{E5452C6B-DA6B-A252-557B-12587344A735}"/>
          </ac:spMkLst>
        </pc:spChg>
        <pc:spChg chg="mod">
          <ac:chgData name="Sadie France" userId="S::s.france@uwtsd.ac.uk::b7d6a976-0449-421d-8e4f-ccb524b7ca6e" providerId="AD" clId="Web-{32855EE8-B831-FA57-1261-C4B6F0EC8D67}" dt="2023-11-20T09:36:50.909" v="28"/>
          <ac:spMkLst>
            <pc:docMk/>
            <pc:sldMk cId="684196332" sldId="261"/>
            <ac:spMk id="4" creationId="{3A9FF202-EFD6-E07D-4C08-8ADDC5E84DB0}"/>
          </ac:spMkLst>
        </pc:spChg>
        <pc:spChg chg="add">
          <ac:chgData name="Sadie France" userId="S::s.france@uwtsd.ac.uk::b7d6a976-0449-421d-8e4f-ccb524b7ca6e" providerId="AD" clId="Web-{32855EE8-B831-FA57-1261-C4B6F0EC8D67}" dt="2023-11-20T09:36:50.909" v="28"/>
          <ac:spMkLst>
            <pc:docMk/>
            <pc:sldMk cId="684196332" sldId="261"/>
            <ac:spMk id="6" creationId="{19C052EA-05E2-403D-965E-52D1BFFA24DF}"/>
          </ac:spMkLst>
        </pc:spChg>
        <pc:spChg chg="add">
          <ac:chgData name="Sadie France" userId="S::s.france@uwtsd.ac.uk::b7d6a976-0449-421d-8e4f-ccb524b7ca6e" providerId="AD" clId="Web-{32855EE8-B831-FA57-1261-C4B6F0EC8D67}" dt="2023-11-20T09:36:50.909" v="28"/>
          <ac:spMkLst>
            <pc:docMk/>
            <pc:sldMk cId="684196332" sldId="261"/>
            <ac:spMk id="7" creationId="{4C1936B8-2FFB-4F78-8388-B8C282B8A5BC}"/>
          </ac:spMkLst>
        </pc:spChg>
      </pc:sldChg>
      <pc:sldChg chg="addSp delSp modSp">
        <pc:chgData name="Sadie France" userId="S::s.france@uwtsd.ac.uk::b7d6a976-0449-421d-8e4f-ccb524b7ca6e" providerId="AD" clId="Web-{32855EE8-B831-FA57-1261-C4B6F0EC8D67}" dt="2023-11-20T11:44:43.365" v="195"/>
        <pc:sldMkLst>
          <pc:docMk/>
          <pc:sldMk cId="1525106166" sldId="265"/>
        </pc:sldMkLst>
        <pc:spChg chg="mod">
          <ac:chgData name="Sadie France" userId="S::s.france@uwtsd.ac.uk::b7d6a976-0449-421d-8e4f-ccb524b7ca6e" providerId="AD" clId="Web-{32855EE8-B831-FA57-1261-C4B6F0EC8D67}" dt="2023-11-20T11:44:43.365" v="195"/>
          <ac:spMkLst>
            <pc:docMk/>
            <pc:sldMk cId="1525106166" sldId="265"/>
            <ac:spMk id="2" creationId="{324CC529-081A-47AF-81A0-0E1DF48882A1}"/>
          </ac:spMkLst>
        </pc:spChg>
        <pc:spChg chg="del">
          <ac:chgData name="Sadie France" userId="S::s.france@uwtsd.ac.uk::b7d6a976-0449-421d-8e4f-ccb524b7ca6e" providerId="AD" clId="Web-{32855EE8-B831-FA57-1261-C4B6F0EC8D67}" dt="2023-11-20T11:44:43.365" v="195"/>
          <ac:spMkLst>
            <pc:docMk/>
            <pc:sldMk cId="1525106166" sldId="265"/>
            <ac:spMk id="3" creationId="{8B3E977F-470D-6972-CDBC-54ADF4CB77AB}"/>
          </ac:spMkLst>
        </pc:spChg>
        <pc:spChg chg="del">
          <ac:chgData name="Sadie France" userId="S::s.france@uwtsd.ac.uk::b7d6a976-0449-421d-8e4f-ccb524b7ca6e" providerId="AD" clId="Web-{32855EE8-B831-FA57-1261-C4B6F0EC8D67}" dt="2023-11-20T11:44:43.365" v="195"/>
          <ac:spMkLst>
            <pc:docMk/>
            <pc:sldMk cId="1525106166" sldId="265"/>
            <ac:spMk id="8" creationId="{777A147A-9ED8-46B4-8660-1B3C2AA880B5}"/>
          </ac:spMkLst>
        </pc:spChg>
        <pc:spChg chg="del">
          <ac:chgData name="Sadie France" userId="S::s.france@uwtsd.ac.uk::b7d6a976-0449-421d-8e4f-ccb524b7ca6e" providerId="AD" clId="Web-{32855EE8-B831-FA57-1261-C4B6F0EC8D67}" dt="2023-11-20T11:44:43.365" v="195"/>
          <ac:spMkLst>
            <pc:docMk/>
            <pc:sldMk cId="1525106166" sldId="265"/>
            <ac:spMk id="10" creationId="{5D6C15A0-C087-4593-8414-2B4EC1CDC3DE}"/>
          </ac:spMkLst>
        </pc:spChg>
        <pc:spChg chg="add">
          <ac:chgData name="Sadie France" userId="S::s.france@uwtsd.ac.uk::b7d6a976-0449-421d-8e4f-ccb524b7ca6e" providerId="AD" clId="Web-{32855EE8-B831-FA57-1261-C4B6F0EC8D67}" dt="2023-11-20T11:44:43.365" v="195"/>
          <ac:spMkLst>
            <pc:docMk/>
            <pc:sldMk cId="1525106166" sldId="265"/>
            <ac:spMk id="16" creationId="{AFF8D2E5-2C4E-47B1-930B-6C82B7C31331}"/>
          </ac:spMkLst>
        </pc:spChg>
        <pc:spChg chg="add">
          <ac:chgData name="Sadie France" userId="S::s.france@uwtsd.ac.uk::b7d6a976-0449-421d-8e4f-ccb524b7ca6e" providerId="AD" clId="Web-{32855EE8-B831-FA57-1261-C4B6F0EC8D67}" dt="2023-11-20T11:44:43.365" v="195"/>
          <ac:spMkLst>
            <pc:docMk/>
            <pc:sldMk cId="1525106166" sldId="265"/>
            <ac:spMk id="18" creationId="{801E4ADA-0EA9-4930-846E-3C11E8BED6DD}"/>
          </ac:spMkLst>
        </pc:spChg>
        <pc:spChg chg="add">
          <ac:chgData name="Sadie France" userId="S::s.france@uwtsd.ac.uk::b7d6a976-0449-421d-8e4f-ccb524b7ca6e" providerId="AD" clId="Web-{32855EE8-B831-FA57-1261-C4B6F0EC8D67}" dt="2023-11-20T11:44:43.365" v="195"/>
          <ac:spMkLst>
            <pc:docMk/>
            <pc:sldMk cId="1525106166" sldId="265"/>
            <ac:spMk id="20" creationId="{FB92FFCE-0C90-454E-AA25-D4EE9A6C39C5}"/>
          </ac:spMkLst>
        </pc:spChg>
        <pc:graphicFrameChg chg="add">
          <ac:chgData name="Sadie France" userId="S::s.france@uwtsd.ac.uk::b7d6a976-0449-421d-8e4f-ccb524b7ca6e" providerId="AD" clId="Web-{32855EE8-B831-FA57-1261-C4B6F0EC8D67}" dt="2023-11-20T11:44:43.365" v="195"/>
          <ac:graphicFrameMkLst>
            <pc:docMk/>
            <pc:sldMk cId="1525106166" sldId="265"/>
            <ac:graphicFrameMk id="12" creationId="{AD911A39-20B6-0B71-3ADF-C9CBE83C7BD4}"/>
          </ac:graphicFrameMkLst>
        </pc:graphicFrameChg>
      </pc:sldChg>
      <pc:sldChg chg="addSp delSp modSp mod setBg">
        <pc:chgData name="Sadie France" userId="S::s.france@uwtsd.ac.uk::b7d6a976-0449-421d-8e4f-ccb524b7ca6e" providerId="AD" clId="Web-{32855EE8-B831-FA57-1261-C4B6F0EC8D67}" dt="2023-11-20T09:38:27.901" v="29"/>
        <pc:sldMkLst>
          <pc:docMk/>
          <pc:sldMk cId="2968729865" sldId="266"/>
        </pc:sldMkLst>
        <pc:spChg chg="mod">
          <ac:chgData name="Sadie France" userId="S::s.france@uwtsd.ac.uk::b7d6a976-0449-421d-8e4f-ccb524b7ca6e" providerId="AD" clId="Web-{32855EE8-B831-FA57-1261-C4B6F0EC8D67}" dt="2023-11-20T09:38:27.901" v="29"/>
          <ac:spMkLst>
            <pc:docMk/>
            <pc:sldMk cId="2968729865" sldId="266"/>
            <ac:spMk id="2" creationId="{D3337450-140B-661D-3557-2605D069D645}"/>
          </ac:spMkLst>
        </pc:spChg>
        <pc:spChg chg="del">
          <ac:chgData name="Sadie France" userId="S::s.france@uwtsd.ac.uk::b7d6a976-0449-421d-8e4f-ccb524b7ca6e" providerId="AD" clId="Web-{32855EE8-B831-FA57-1261-C4B6F0EC8D67}" dt="2023-11-20T09:38:27.901" v="29"/>
          <ac:spMkLst>
            <pc:docMk/>
            <pc:sldMk cId="2968729865" sldId="266"/>
            <ac:spMk id="3" creationId="{B141C380-78D7-8362-63DA-0E599D3C24EA}"/>
          </ac:spMkLst>
        </pc:spChg>
        <pc:spChg chg="add">
          <ac:chgData name="Sadie France" userId="S::s.france@uwtsd.ac.uk::b7d6a976-0449-421d-8e4f-ccb524b7ca6e" providerId="AD" clId="Web-{32855EE8-B831-FA57-1261-C4B6F0EC8D67}" dt="2023-11-20T09:38:27.901" v="29"/>
          <ac:spMkLst>
            <pc:docMk/>
            <pc:sldMk cId="2968729865" sldId="266"/>
            <ac:spMk id="9" creationId="{53B021B3-DE93-4AB7-8A18-CF5F1CED88B8}"/>
          </ac:spMkLst>
        </pc:spChg>
        <pc:spChg chg="add">
          <ac:chgData name="Sadie France" userId="S::s.france@uwtsd.ac.uk::b7d6a976-0449-421d-8e4f-ccb524b7ca6e" providerId="AD" clId="Web-{32855EE8-B831-FA57-1261-C4B6F0EC8D67}" dt="2023-11-20T09:38:27.901" v="29"/>
          <ac:spMkLst>
            <pc:docMk/>
            <pc:sldMk cId="2968729865" sldId="266"/>
            <ac:spMk id="11" creationId="{52D502E5-F6B4-4D58-B4AE-FC466FF15EE8}"/>
          </ac:spMkLst>
        </pc:spChg>
        <pc:spChg chg="add">
          <ac:chgData name="Sadie France" userId="S::s.france@uwtsd.ac.uk::b7d6a976-0449-421d-8e4f-ccb524b7ca6e" providerId="AD" clId="Web-{32855EE8-B831-FA57-1261-C4B6F0EC8D67}" dt="2023-11-20T09:38:27.901" v="29"/>
          <ac:spMkLst>
            <pc:docMk/>
            <pc:sldMk cId="2968729865" sldId="266"/>
            <ac:spMk id="13" creationId="{9DECDBF4-02B6-4BB4-B65B-B8107AD6A9E8}"/>
          </ac:spMkLst>
        </pc:spChg>
        <pc:graphicFrameChg chg="add">
          <ac:chgData name="Sadie France" userId="S::s.france@uwtsd.ac.uk::b7d6a976-0449-421d-8e4f-ccb524b7ca6e" providerId="AD" clId="Web-{32855EE8-B831-FA57-1261-C4B6F0EC8D67}" dt="2023-11-20T09:38:27.901" v="29"/>
          <ac:graphicFrameMkLst>
            <pc:docMk/>
            <pc:sldMk cId="2968729865" sldId="266"/>
            <ac:graphicFrameMk id="5" creationId="{C49F79E2-5C3A-A8BC-9D80-F5A070A08DD5}"/>
          </ac:graphicFrameMkLst>
        </pc:graphicFrameChg>
      </pc:sldChg>
      <pc:sldChg chg="addSp delSp modSp mod setBg">
        <pc:chgData name="Sadie France" userId="S::s.france@uwtsd.ac.uk::b7d6a976-0449-421d-8e4f-ccb524b7ca6e" providerId="AD" clId="Web-{32855EE8-B831-FA57-1261-C4B6F0EC8D67}" dt="2023-11-20T11:44:38.990" v="194"/>
        <pc:sldMkLst>
          <pc:docMk/>
          <pc:sldMk cId="2760156419" sldId="267"/>
        </pc:sldMkLst>
        <pc:spChg chg="mod">
          <ac:chgData name="Sadie France" userId="S::s.france@uwtsd.ac.uk::b7d6a976-0449-421d-8e4f-ccb524b7ca6e" providerId="AD" clId="Web-{32855EE8-B831-FA57-1261-C4B6F0EC8D67}" dt="2023-11-20T11:44:38.990" v="194"/>
          <ac:spMkLst>
            <pc:docMk/>
            <pc:sldMk cId="2760156419" sldId="267"/>
            <ac:spMk id="2" creationId="{D179FB77-2C86-2E70-8E19-2FF6C7DFD083}"/>
          </ac:spMkLst>
        </pc:spChg>
        <pc:spChg chg="del">
          <ac:chgData name="Sadie France" userId="S::s.france@uwtsd.ac.uk::b7d6a976-0449-421d-8e4f-ccb524b7ca6e" providerId="AD" clId="Web-{32855EE8-B831-FA57-1261-C4B6F0EC8D67}" dt="2023-11-20T11:44:38.990" v="194"/>
          <ac:spMkLst>
            <pc:docMk/>
            <pc:sldMk cId="2760156419" sldId="267"/>
            <ac:spMk id="3" creationId="{19BEC1F4-C28C-B075-3570-8A756E5D3A86}"/>
          </ac:spMkLst>
        </pc:spChg>
        <pc:spChg chg="add">
          <ac:chgData name="Sadie France" userId="S::s.france@uwtsd.ac.uk::b7d6a976-0449-421d-8e4f-ccb524b7ca6e" providerId="AD" clId="Web-{32855EE8-B831-FA57-1261-C4B6F0EC8D67}" dt="2023-11-20T11:44:38.990" v="194"/>
          <ac:spMkLst>
            <pc:docMk/>
            <pc:sldMk cId="2760156419" sldId="267"/>
            <ac:spMk id="9" creationId="{53B021B3-DE93-4AB7-8A18-CF5F1CED88B8}"/>
          </ac:spMkLst>
        </pc:spChg>
        <pc:spChg chg="add">
          <ac:chgData name="Sadie France" userId="S::s.france@uwtsd.ac.uk::b7d6a976-0449-421d-8e4f-ccb524b7ca6e" providerId="AD" clId="Web-{32855EE8-B831-FA57-1261-C4B6F0EC8D67}" dt="2023-11-20T11:44:38.990" v="194"/>
          <ac:spMkLst>
            <pc:docMk/>
            <pc:sldMk cId="2760156419" sldId="267"/>
            <ac:spMk id="11" creationId="{52D502E5-F6B4-4D58-B4AE-FC466FF15EE8}"/>
          </ac:spMkLst>
        </pc:spChg>
        <pc:spChg chg="add">
          <ac:chgData name="Sadie France" userId="S::s.france@uwtsd.ac.uk::b7d6a976-0449-421d-8e4f-ccb524b7ca6e" providerId="AD" clId="Web-{32855EE8-B831-FA57-1261-C4B6F0EC8D67}" dt="2023-11-20T11:44:38.990" v="194"/>
          <ac:spMkLst>
            <pc:docMk/>
            <pc:sldMk cId="2760156419" sldId="267"/>
            <ac:spMk id="13" creationId="{9DECDBF4-02B6-4BB4-B65B-B8107AD6A9E8}"/>
          </ac:spMkLst>
        </pc:spChg>
        <pc:graphicFrameChg chg="add">
          <ac:chgData name="Sadie France" userId="S::s.france@uwtsd.ac.uk::b7d6a976-0449-421d-8e4f-ccb524b7ca6e" providerId="AD" clId="Web-{32855EE8-B831-FA57-1261-C4B6F0EC8D67}" dt="2023-11-20T11:44:38.990" v="194"/>
          <ac:graphicFrameMkLst>
            <pc:docMk/>
            <pc:sldMk cId="2760156419" sldId="267"/>
            <ac:graphicFrameMk id="5" creationId="{27396C91-4AE2-DF42-1EC5-02C15A0BEA50}"/>
          </ac:graphicFrameMkLst>
        </pc:graphicFrameChg>
      </pc:sldChg>
      <pc:sldChg chg="modSp">
        <pc:chgData name="Sadie France" userId="S::s.france@uwtsd.ac.uk::b7d6a976-0449-421d-8e4f-ccb524b7ca6e" providerId="AD" clId="Web-{32855EE8-B831-FA57-1261-C4B6F0EC8D67}" dt="2023-11-20T09:39:12.546" v="30" actId="1076"/>
        <pc:sldMkLst>
          <pc:docMk/>
          <pc:sldMk cId="1230239766" sldId="272"/>
        </pc:sldMkLst>
        <pc:picChg chg="mod">
          <ac:chgData name="Sadie France" userId="S::s.france@uwtsd.ac.uk::b7d6a976-0449-421d-8e4f-ccb524b7ca6e" providerId="AD" clId="Web-{32855EE8-B831-FA57-1261-C4B6F0EC8D67}" dt="2023-11-20T09:39:12.546" v="30" actId="1076"/>
          <ac:picMkLst>
            <pc:docMk/>
            <pc:sldMk cId="1230239766" sldId="272"/>
            <ac:picMk id="4" creationId="{F55D88D6-BDBE-99A5-3BC9-A431DCA58DE4}"/>
          </ac:picMkLst>
        </pc:picChg>
      </pc:sldChg>
      <pc:sldChg chg="addSp modSp new mod setBg">
        <pc:chgData name="Sadie France" userId="S::s.france@uwtsd.ac.uk::b7d6a976-0449-421d-8e4f-ccb524b7ca6e" providerId="AD" clId="Web-{32855EE8-B831-FA57-1261-C4B6F0EC8D67}" dt="2023-11-20T09:50:16.085" v="193"/>
        <pc:sldMkLst>
          <pc:docMk/>
          <pc:sldMk cId="535038200" sldId="284"/>
        </pc:sldMkLst>
        <pc:spChg chg="mod">
          <ac:chgData name="Sadie France" userId="S::s.france@uwtsd.ac.uk::b7d6a976-0449-421d-8e4f-ccb524b7ca6e" providerId="AD" clId="Web-{32855EE8-B831-FA57-1261-C4B6F0EC8D67}" dt="2023-11-20T09:50:16.085" v="193"/>
          <ac:spMkLst>
            <pc:docMk/>
            <pc:sldMk cId="535038200" sldId="284"/>
            <ac:spMk id="2" creationId="{654A3B7C-999D-8469-C0BD-6DF856B5087B}"/>
          </ac:spMkLst>
        </pc:spChg>
        <pc:spChg chg="mod">
          <ac:chgData name="Sadie France" userId="S::s.france@uwtsd.ac.uk::b7d6a976-0449-421d-8e4f-ccb524b7ca6e" providerId="AD" clId="Web-{32855EE8-B831-FA57-1261-C4B6F0EC8D67}" dt="2023-11-20T09:50:16.085" v="193"/>
          <ac:spMkLst>
            <pc:docMk/>
            <pc:sldMk cId="535038200" sldId="284"/>
            <ac:spMk id="3" creationId="{68E5F75E-9974-EEBE-DD9D-525B05D51C76}"/>
          </ac:spMkLst>
        </pc:spChg>
        <pc:spChg chg="add">
          <ac:chgData name="Sadie France" userId="S::s.france@uwtsd.ac.uk::b7d6a976-0449-421d-8e4f-ccb524b7ca6e" providerId="AD" clId="Web-{32855EE8-B831-FA57-1261-C4B6F0EC8D67}" dt="2023-11-20T09:50:16.085" v="193"/>
          <ac:spMkLst>
            <pc:docMk/>
            <pc:sldMk cId="535038200" sldId="284"/>
            <ac:spMk id="8" creationId="{907EF6B7-1338-4443-8C46-6A318D952DFD}"/>
          </ac:spMkLst>
        </pc:spChg>
        <pc:spChg chg="add">
          <ac:chgData name="Sadie France" userId="S::s.france@uwtsd.ac.uk::b7d6a976-0449-421d-8e4f-ccb524b7ca6e" providerId="AD" clId="Web-{32855EE8-B831-FA57-1261-C4B6F0EC8D67}" dt="2023-11-20T09:50:16.085" v="193"/>
          <ac:spMkLst>
            <pc:docMk/>
            <pc:sldMk cId="535038200" sldId="284"/>
            <ac:spMk id="10" creationId="{DAAE4CDD-124C-4DCF-9584-B6033B545DD5}"/>
          </ac:spMkLst>
        </pc:spChg>
        <pc:spChg chg="add">
          <ac:chgData name="Sadie France" userId="S::s.france@uwtsd.ac.uk::b7d6a976-0449-421d-8e4f-ccb524b7ca6e" providerId="AD" clId="Web-{32855EE8-B831-FA57-1261-C4B6F0EC8D67}" dt="2023-11-20T09:50:16.085" v="193"/>
          <ac:spMkLst>
            <pc:docMk/>
            <pc:sldMk cId="535038200" sldId="284"/>
            <ac:spMk id="12" creationId="{081E4A58-353D-44AE-B2FC-2A74E2E400F7}"/>
          </ac:spMkLst>
        </pc:spChg>
      </pc:sldChg>
    </pc:docChg>
  </pc:docChgLst>
  <pc:docChgLst>
    <pc:chgData name="Sadie France" userId="S::s.france@uwtsd.ac.uk::b7d6a976-0449-421d-8e4f-ccb524b7ca6e" providerId="AD" clId="Web-{27AC89A9-45BD-7250-0192-22085FD29555}"/>
    <pc:docChg chg="modSld">
      <pc:chgData name="Sadie France" userId="S::s.france@uwtsd.ac.uk::b7d6a976-0449-421d-8e4f-ccb524b7ca6e" providerId="AD" clId="Web-{27AC89A9-45BD-7250-0192-22085FD29555}" dt="2023-08-16T11:23:06.561" v="16"/>
      <pc:docMkLst>
        <pc:docMk/>
      </pc:docMkLst>
      <pc:sldChg chg="addSp delSp modSp mod setBg">
        <pc:chgData name="Sadie France" userId="S::s.france@uwtsd.ac.uk::b7d6a976-0449-421d-8e4f-ccb524b7ca6e" providerId="AD" clId="Web-{27AC89A9-45BD-7250-0192-22085FD29555}" dt="2023-08-16T11:23:06.561" v="16"/>
        <pc:sldMkLst>
          <pc:docMk/>
          <pc:sldMk cId="684196332" sldId="261"/>
        </pc:sldMkLst>
        <pc:spChg chg="mod">
          <ac:chgData name="Sadie France" userId="S::s.france@uwtsd.ac.uk::b7d6a976-0449-421d-8e4f-ccb524b7ca6e" providerId="AD" clId="Web-{27AC89A9-45BD-7250-0192-22085FD29555}" dt="2023-08-16T11:23:06.561" v="16"/>
          <ac:spMkLst>
            <pc:docMk/>
            <pc:sldMk cId="684196332" sldId="261"/>
            <ac:spMk id="2" creationId="{CB0863FE-A798-B687-97B2-C149D7323A58}"/>
          </ac:spMkLst>
        </pc:spChg>
        <pc:spChg chg="mod">
          <ac:chgData name="Sadie France" userId="S::s.france@uwtsd.ac.uk::b7d6a976-0449-421d-8e4f-ccb524b7ca6e" providerId="AD" clId="Web-{27AC89A9-45BD-7250-0192-22085FD29555}" dt="2023-08-16T11:23:06.561" v="16"/>
          <ac:spMkLst>
            <pc:docMk/>
            <pc:sldMk cId="684196332" sldId="261"/>
            <ac:spMk id="3" creationId="{E5452C6B-DA6B-A252-557B-12587344A735}"/>
          </ac:spMkLst>
        </pc:spChg>
        <pc:spChg chg="mod">
          <ac:chgData name="Sadie France" userId="S::s.france@uwtsd.ac.uk::b7d6a976-0449-421d-8e4f-ccb524b7ca6e" providerId="AD" clId="Web-{27AC89A9-45BD-7250-0192-22085FD29555}" dt="2023-08-16T11:23:06.561" v="16"/>
          <ac:spMkLst>
            <pc:docMk/>
            <pc:sldMk cId="684196332" sldId="261"/>
            <ac:spMk id="4" creationId="{3A9FF202-EFD6-E07D-4C08-8ADDC5E84DB0}"/>
          </ac:spMkLst>
        </pc:spChg>
        <pc:spChg chg="add del">
          <ac:chgData name="Sadie France" userId="S::s.france@uwtsd.ac.uk::b7d6a976-0449-421d-8e4f-ccb524b7ca6e" providerId="AD" clId="Web-{27AC89A9-45BD-7250-0192-22085FD29555}" dt="2023-08-16T11:23:06.561" v="16"/>
          <ac:spMkLst>
            <pc:docMk/>
            <pc:sldMk cId="684196332" sldId="261"/>
            <ac:spMk id="9" creationId="{4C608BEB-860E-4094-8511-78603564A75E}"/>
          </ac:spMkLst>
        </pc:spChg>
        <pc:cxnChg chg="add del">
          <ac:chgData name="Sadie France" userId="S::s.france@uwtsd.ac.uk::b7d6a976-0449-421d-8e4f-ccb524b7ca6e" providerId="AD" clId="Web-{27AC89A9-45BD-7250-0192-22085FD29555}" dt="2023-08-16T11:23:06.561" v="16"/>
          <ac:cxnSpMkLst>
            <pc:docMk/>
            <pc:sldMk cId="684196332" sldId="261"/>
            <ac:cxnSpMk id="11" creationId="{1F16A8D4-FE87-4604-88B2-394B5D1EB437}"/>
          </ac:cxnSpMkLst>
        </pc:cxnChg>
      </pc:sldChg>
      <pc:sldChg chg="modSp">
        <pc:chgData name="Sadie France" userId="S::s.france@uwtsd.ac.uk::b7d6a976-0449-421d-8e4f-ccb524b7ca6e" providerId="AD" clId="Web-{27AC89A9-45BD-7250-0192-22085FD29555}" dt="2023-08-16T11:22:25.404" v="10" actId="20577"/>
        <pc:sldMkLst>
          <pc:docMk/>
          <pc:sldMk cId="1525106166" sldId="265"/>
        </pc:sldMkLst>
        <pc:spChg chg="mod">
          <ac:chgData name="Sadie France" userId="S::s.france@uwtsd.ac.uk::b7d6a976-0449-421d-8e4f-ccb524b7ca6e" providerId="AD" clId="Web-{27AC89A9-45BD-7250-0192-22085FD29555}" dt="2023-08-16T11:22:25.404" v="10" actId="20577"/>
          <ac:spMkLst>
            <pc:docMk/>
            <pc:sldMk cId="1525106166" sldId="265"/>
            <ac:spMk id="3" creationId="{8B3E977F-470D-6972-CDBC-54ADF4CB77AB}"/>
          </ac:spMkLst>
        </pc:spChg>
      </pc:sldChg>
    </pc:docChg>
  </pc:docChgLst>
  <pc:docChgLst>
    <pc:chgData name="Sadie France" userId="S::s.france@uwtsd.ac.uk::b7d6a976-0449-421d-8e4f-ccb524b7ca6e" providerId="AD" clId="Web-{8D8CBB9D-D2B6-5DC8-4171-52611961C09F}"/>
    <pc:docChg chg="addSld delSld modSld sldOrd addMainMaster modMainMaster">
      <pc:chgData name="Sadie France" userId="S::s.france@uwtsd.ac.uk::b7d6a976-0449-421d-8e4f-ccb524b7ca6e" providerId="AD" clId="Web-{8D8CBB9D-D2B6-5DC8-4171-52611961C09F}" dt="2023-08-11T12:25:52.963" v="634"/>
      <pc:docMkLst>
        <pc:docMk/>
      </pc:docMkLst>
      <pc:sldChg chg="modSp">
        <pc:chgData name="Sadie France" userId="S::s.france@uwtsd.ac.uk::b7d6a976-0449-421d-8e4f-ccb524b7ca6e" providerId="AD" clId="Web-{8D8CBB9D-D2B6-5DC8-4171-52611961C09F}" dt="2023-08-11T10:45:52.101" v="3" actId="20577"/>
        <pc:sldMkLst>
          <pc:docMk/>
          <pc:sldMk cId="2326951284" sldId="257"/>
        </pc:sldMkLst>
        <pc:spChg chg="mod">
          <ac:chgData name="Sadie France" userId="S::s.france@uwtsd.ac.uk::b7d6a976-0449-421d-8e4f-ccb524b7ca6e" providerId="AD" clId="Web-{8D8CBB9D-D2B6-5DC8-4171-52611961C09F}" dt="2023-08-11T10:45:52.101" v="3" actId="20577"/>
          <ac:spMkLst>
            <pc:docMk/>
            <pc:sldMk cId="2326951284" sldId="257"/>
            <ac:spMk id="2" creationId="{00000000-0000-0000-0000-000000000000}"/>
          </ac:spMkLst>
        </pc:spChg>
      </pc:sldChg>
      <pc:sldChg chg="addSp delSp modSp new mod setBg">
        <pc:chgData name="Sadie France" userId="S::s.france@uwtsd.ac.uk::b7d6a976-0449-421d-8e4f-ccb524b7ca6e" providerId="AD" clId="Web-{8D8CBB9D-D2B6-5DC8-4171-52611961C09F}" dt="2023-08-11T11:11:29.222" v="329" actId="20577"/>
        <pc:sldMkLst>
          <pc:docMk/>
          <pc:sldMk cId="1450147817" sldId="258"/>
        </pc:sldMkLst>
        <pc:spChg chg="mod">
          <ac:chgData name="Sadie France" userId="S::s.france@uwtsd.ac.uk::b7d6a976-0449-421d-8e4f-ccb524b7ca6e" providerId="AD" clId="Web-{8D8CBB9D-D2B6-5DC8-4171-52611961C09F}" dt="2023-08-11T10:49:35.688" v="167"/>
          <ac:spMkLst>
            <pc:docMk/>
            <pc:sldMk cId="1450147817" sldId="258"/>
            <ac:spMk id="2" creationId="{43FC9337-A217-BF12-54F5-C00752A2D0E2}"/>
          </ac:spMkLst>
        </pc:spChg>
        <pc:spChg chg="add del mod">
          <ac:chgData name="Sadie France" userId="S::s.france@uwtsd.ac.uk::b7d6a976-0449-421d-8e4f-ccb524b7ca6e" providerId="AD" clId="Web-{8D8CBB9D-D2B6-5DC8-4171-52611961C09F}" dt="2023-08-11T11:11:29.222" v="329" actId="20577"/>
          <ac:spMkLst>
            <pc:docMk/>
            <pc:sldMk cId="1450147817" sldId="258"/>
            <ac:spMk id="3" creationId="{A5195008-2238-1D54-B89A-2CC29DB94543}"/>
          </ac:spMkLst>
        </pc:spChg>
        <pc:spChg chg="add del mod">
          <ac:chgData name="Sadie France" userId="S::s.france@uwtsd.ac.uk::b7d6a976-0449-421d-8e4f-ccb524b7ca6e" providerId="AD" clId="Web-{8D8CBB9D-D2B6-5DC8-4171-52611961C09F}" dt="2023-08-11T10:58:44.412" v="322"/>
          <ac:spMkLst>
            <pc:docMk/>
            <pc:sldMk cId="1450147817" sldId="258"/>
            <ac:spMk id="6" creationId="{848F002C-79F7-7179-C5C9-4904A73B4DD2}"/>
          </ac:spMkLst>
        </pc:spChg>
        <pc:spChg chg="add">
          <ac:chgData name="Sadie France" userId="S::s.france@uwtsd.ac.uk::b7d6a976-0449-421d-8e4f-ccb524b7ca6e" providerId="AD" clId="Web-{8D8CBB9D-D2B6-5DC8-4171-52611961C09F}" dt="2023-08-11T10:49:35.688" v="167"/>
          <ac:spMkLst>
            <pc:docMk/>
            <pc:sldMk cId="1450147817" sldId="258"/>
            <ac:spMk id="9" creationId="{9F7D5CDA-D291-4307-BF55-1381FED29634}"/>
          </ac:spMkLst>
        </pc:spChg>
        <pc:spChg chg="add">
          <ac:chgData name="Sadie France" userId="S::s.france@uwtsd.ac.uk::b7d6a976-0449-421d-8e4f-ccb524b7ca6e" providerId="AD" clId="Web-{8D8CBB9D-D2B6-5DC8-4171-52611961C09F}" dt="2023-08-11T10:49:35.688" v="167"/>
          <ac:spMkLst>
            <pc:docMk/>
            <pc:sldMk cId="1450147817" sldId="258"/>
            <ac:spMk id="11" creationId="{59B296B9-C5A5-4E4F-9B60-C907B5F1466C}"/>
          </ac:spMkLst>
        </pc:spChg>
        <pc:spChg chg="add">
          <ac:chgData name="Sadie France" userId="S::s.france@uwtsd.ac.uk::b7d6a976-0449-421d-8e4f-ccb524b7ca6e" providerId="AD" clId="Web-{8D8CBB9D-D2B6-5DC8-4171-52611961C09F}" dt="2023-08-11T10:49:35.688" v="167"/>
          <ac:spMkLst>
            <pc:docMk/>
            <pc:sldMk cId="1450147817" sldId="258"/>
            <ac:spMk id="13" creationId="{D0300FD3-5AF1-6305-15FA-9078072672E2}"/>
          </ac:spMkLst>
        </pc:spChg>
        <pc:picChg chg="add">
          <ac:chgData name="Sadie France" userId="S::s.france@uwtsd.ac.uk::b7d6a976-0449-421d-8e4f-ccb524b7ca6e" providerId="AD" clId="Web-{8D8CBB9D-D2B6-5DC8-4171-52611961C09F}" dt="2023-08-11T10:49:35.688" v="167"/>
          <ac:picMkLst>
            <pc:docMk/>
            <pc:sldMk cId="1450147817" sldId="258"/>
            <ac:picMk id="5" creationId="{BF943069-56A9-D060-A739-5CF19F8FD92F}"/>
          </ac:picMkLst>
        </pc:picChg>
      </pc:sldChg>
      <pc:sldChg chg="addSp delSp modSp new mod setBg">
        <pc:chgData name="Sadie France" userId="S::s.france@uwtsd.ac.uk::b7d6a976-0449-421d-8e4f-ccb524b7ca6e" providerId="AD" clId="Web-{8D8CBB9D-D2B6-5DC8-4171-52611961C09F}" dt="2023-08-11T10:50:14.188" v="172" actId="20577"/>
        <pc:sldMkLst>
          <pc:docMk/>
          <pc:sldMk cId="1449064074" sldId="259"/>
        </pc:sldMkLst>
        <pc:spChg chg="mod">
          <ac:chgData name="Sadie France" userId="S::s.france@uwtsd.ac.uk::b7d6a976-0449-421d-8e4f-ccb524b7ca6e" providerId="AD" clId="Web-{8D8CBB9D-D2B6-5DC8-4171-52611961C09F}" dt="2023-08-11T10:50:14.188" v="172" actId="20577"/>
          <ac:spMkLst>
            <pc:docMk/>
            <pc:sldMk cId="1449064074" sldId="259"/>
            <ac:spMk id="2" creationId="{18E0BF83-ABD5-BBB5-56D8-7CC53BDA0F61}"/>
          </ac:spMkLst>
        </pc:spChg>
        <pc:spChg chg="del mod">
          <ac:chgData name="Sadie France" userId="S::s.france@uwtsd.ac.uk::b7d6a976-0449-421d-8e4f-ccb524b7ca6e" providerId="AD" clId="Web-{8D8CBB9D-D2B6-5DC8-4171-52611961C09F}" dt="2023-08-11T10:49:52.656" v="169"/>
          <ac:spMkLst>
            <pc:docMk/>
            <pc:sldMk cId="1449064074" sldId="259"/>
            <ac:spMk id="3" creationId="{1EB76824-6ED2-9F96-E906-830BD28293C2}"/>
          </ac:spMkLst>
        </pc:spChg>
        <pc:spChg chg="add">
          <ac:chgData name="Sadie France" userId="S::s.france@uwtsd.ac.uk::b7d6a976-0449-421d-8e4f-ccb524b7ca6e" providerId="AD" clId="Web-{8D8CBB9D-D2B6-5DC8-4171-52611961C09F}" dt="2023-08-11T10:49:52.656" v="169"/>
          <ac:spMkLst>
            <pc:docMk/>
            <pc:sldMk cId="1449064074" sldId="259"/>
            <ac:spMk id="9" creationId="{56E9B3E6-E277-4D68-BA48-9CB43FFBD6E2}"/>
          </ac:spMkLst>
        </pc:spChg>
        <pc:spChg chg="add">
          <ac:chgData name="Sadie France" userId="S::s.france@uwtsd.ac.uk::b7d6a976-0449-421d-8e4f-ccb524b7ca6e" providerId="AD" clId="Web-{8D8CBB9D-D2B6-5DC8-4171-52611961C09F}" dt="2023-08-11T10:49:52.656" v="169"/>
          <ac:spMkLst>
            <pc:docMk/>
            <pc:sldMk cId="1449064074" sldId="259"/>
            <ac:spMk id="16" creationId="{D5B0017B-2ECA-49AF-B397-DC140825DF8D}"/>
          </ac:spMkLst>
        </pc:spChg>
        <pc:grpChg chg="add">
          <ac:chgData name="Sadie France" userId="S::s.france@uwtsd.ac.uk::b7d6a976-0449-421d-8e4f-ccb524b7ca6e" providerId="AD" clId="Web-{8D8CBB9D-D2B6-5DC8-4171-52611961C09F}" dt="2023-08-11T10:49:52.656" v="169"/>
          <ac:grpSpMkLst>
            <pc:docMk/>
            <pc:sldMk cId="1449064074" sldId="259"/>
            <ac:grpSpMk id="11" creationId="{AE1C45F0-260A-458C-96ED-C1F6D2151219}"/>
          </ac:grpSpMkLst>
        </pc:grpChg>
        <pc:graphicFrameChg chg="add">
          <ac:chgData name="Sadie France" userId="S::s.france@uwtsd.ac.uk::b7d6a976-0449-421d-8e4f-ccb524b7ca6e" providerId="AD" clId="Web-{8D8CBB9D-D2B6-5DC8-4171-52611961C09F}" dt="2023-08-11T10:49:52.656" v="169"/>
          <ac:graphicFrameMkLst>
            <pc:docMk/>
            <pc:sldMk cId="1449064074" sldId="259"/>
            <ac:graphicFrameMk id="5" creationId="{98DFE11B-D94E-24DC-AED1-67FD5B57F0D9}"/>
          </ac:graphicFrameMkLst>
        </pc:graphicFrameChg>
        <pc:cxnChg chg="add">
          <ac:chgData name="Sadie France" userId="S::s.france@uwtsd.ac.uk::b7d6a976-0449-421d-8e4f-ccb524b7ca6e" providerId="AD" clId="Web-{8D8CBB9D-D2B6-5DC8-4171-52611961C09F}" dt="2023-08-11T10:49:52.656" v="169"/>
          <ac:cxnSpMkLst>
            <pc:docMk/>
            <pc:sldMk cId="1449064074" sldId="259"/>
            <ac:cxnSpMk id="18" creationId="{6CF1BAF6-AD41-4082-B212-8A1F9A2E8779}"/>
          </ac:cxnSpMkLst>
        </pc:cxnChg>
      </pc:sldChg>
      <pc:sldChg chg="addSp modSp new mod setBg">
        <pc:chgData name="Sadie France" userId="S::s.france@uwtsd.ac.uk::b7d6a976-0449-421d-8e4f-ccb524b7ca6e" providerId="AD" clId="Web-{8D8CBB9D-D2B6-5DC8-4171-52611961C09F}" dt="2023-08-11T10:49:44.312" v="168"/>
        <pc:sldMkLst>
          <pc:docMk/>
          <pc:sldMk cId="2546365892" sldId="260"/>
        </pc:sldMkLst>
        <pc:spChg chg="mod">
          <ac:chgData name="Sadie France" userId="S::s.france@uwtsd.ac.uk::b7d6a976-0449-421d-8e4f-ccb524b7ca6e" providerId="AD" clId="Web-{8D8CBB9D-D2B6-5DC8-4171-52611961C09F}" dt="2023-08-11T10:49:44.312" v="168"/>
          <ac:spMkLst>
            <pc:docMk/>
            <pc:sldMk cId="2546365892" sldId="260"/>
            <ac:spMk id="2" creationId="{2DE22B00-1255-1B88-9C33-1DBF9A4C1ACC}"/>
          </ac:spMkLst>
        </pc:spChg>
        <pc:spChg chg="mod">
          <ac:chgData name="Sadie France" userId="S::s.france@uwtsd.ac.uk::b7d6a976-0449-421d-8e4f-ccb524b7ca6e" providerId="AD" clId="Web-{8D8CBB9D-D2B6-5DC8-4171-52611961C09F}" dt="2023-08-11T10:49:44.312" v="168"/>
          <ac:spMkLst>
            <pc:docMk/>
            <pc:sldMk cId="2546365892" sldId="260"/>
            <ac:spMk id="3" creationId="{6DB8C380-B1E0-D992-DDA5-E76A47A73452}"/>
          </ac:spMkLst>
        </pc:spChg>
        <pc:spChg chg="add">
          <ac:chgData name="Sadie France" userId="S::s.france@uwtsd.ac.uk::b7d6a976-0449-421d-8e4f-ccb524b7ca6e" providerId="AD" clId="Web-{8D8CBB9D-D2B6-5DC8-4171-52611961C09F}" dt="2023-08-11T10:49:44.312" v="168"/>
          <ac:spMkLst>
            <pc:docMk/>
            <pc:sldMk cId="2546365892" sldId="260"/>
            <ac:spMk id="8" creationId="{DBF61EA3-B236-439E-9C0B-340980D56BEE}"/>
          </ac:spMkLst>
        </pc:spChg>
        <pc:spChg chg="add">
          <ac:chgData name="Sadie France" userId="S::s.france@uwtsd.ac.uk::b7d6a976-0449-421d-8e4f-ccb524b7ca6e" providerId="AD" clId="Web-{8D8CBB9D-D2B6-5DC8-4171-52611961C09F}" dt="2023-08-11T10:49:44.312" v="168"/>
          <ac:spMkLst>
            <pc:docMk/>
            <pc:sldMk cId="2546365892" sldId="260"/>
            <ac:spMk id="14" creationId="{E659831F-0D9A-4C63-9EBB-8435B85A440F}"/>
          </ac:spMkLst>
        </pc:spChg>
        <pc:grpChg chg="add">
          <ac:chgData name="Sadie France" userId="S::s.france@uwtsd.ac.uk::b7d6a976-0449-421d-8e4f-ccb524b7ca6e" providerId="AD" clId="Web-{8D8CBB9D-D2B6-5DC8-4171-52611961C09F}" dt="2023-08-11T10:49:44.312" v="168"/>
          <ac:grpSpMkLst>
            <pc:docMk/>
            <pc:sldMk cId="2546365892" sldId="260"/>
            <ac:grpSpMk id="10" creationId="{28FAF094-D087-493F-8DF9-A486C2D6BBAA}"/>
          </ac:grpSpMkLst>
        </pc:grpChg>
      </pc:sldChg>
      <pc:sldChg chg="addSp modSp new">
        <pc:chgData name="Sadie France" userId="S::s.france@uwtsd.ac.uk::b7d6a976-0449-421d-8e4f-ccb524b7ca6e" providerId="AD" clId="Web-{8D8CBB9D-D2B6-5DC8-4171-52611961C09F}" dt="2023-08-11T11:56:53.415" v="341" actId="1076"/>
        <pc:sldMkLst>
          <pc:docMk/>
          <pc:sldMk cId="684196332" sldId="261"/>
        </pc:sldMkLst>
        <pc:spChg chg="mod">
          <ac:chgData name="Sadie France" userId="S::s.france@uwtsd.ac.uk::b7d6a976-0449-421d-8e4f-ccb524b7ca6e" providerId="AD" clId="Web-{8D8CBB9D-D2B6-5DC8-4171-52611961C09F}" dt="2023-08-11T10:50:29.001" v="185" actId="20577"/>
          <ac:spMkLst>
            <pc:docMk/>
            <pc:sldMk cId="684196332" sldId="261"/>
            <ac:spMk id="2" creationId="{CB0863FE-A798-B687-97B2-C149D7323A58}"/>
          </ac:spMkLst>
        </pc:spChg>
        <pc:spChg chg="mod">
          <ac:chgData name="Sadie France" userId="S::s.france@uwtsd.ac.uk::b7d6a976-0449-421d-8e4f-ccb524b7ca6e" providerId="AD" clId="Web-{8D8CBB9D-D2B6-5DC8-4171-52611961C09F}" dt="2023-08-11T11:56:38.711" v="333" actId="20577"/>
          <ac:spMkLst>
            <pc:docMk/>
            <pc:sldMk cId="684196332" sldId="261"/>
            <ac:spMk id="3" creationId="{E5452C6B-DA6B-A252-557B-12587344A735}"/>
          </ac:spMkLst>
        </pc:spChg>
        <pc:spChg chg="add mod">
          <ac:chgData name="Sadie France" userId="S::s.france@uwtsd.ac.uk::b7d6a976-0449-421d-8e4f-ccb524b7ca6e" providerId="AD" clId="Web-{8D8CBB9D-D2B6-5DC8-4171-52611961C09F}" dt="2023-08-11T11:56:53.415" v="341" actId="1076"/>
          <ac:spMkLst>
            <pc:docMk/>
            <pc:sldMk cId="684196332" sldId="261"/>
            <ac:spMk id="4" creationId="{3A9FF202-EFD6-E07D-4C08-8ADDC5E84DB0}"/>
          </ac:spMkLst>
        </pc:spChg>
      </pc:sldChg>
      <pc:sldChg chg="addSp modSp new mod ord setBg">
        <pc:chgData name="Sadie France" userId="S::s.france@uwtsd.ac.uk::b7d6a976-0449-421d-8e4f-ccb524b7ca6e" providerId="AD" clId="Web-{8D8CBB9D-D2B6-5DC8-4171-52611961C09F}" dt="2023-08-11T12:03:27.594" v="531"/>
        <pc:sldMkLst>
          <pc:docMk/>
          <pc:sldMk cId="77433445" sldId="262"/>
        </pc:sldMkLst>
        <pc:spChg chg="mod">
          <ac:chgData name="Sadie France" userId="S::s.france@uwtsd.ac.uk::b7d6a976-0449-421d-8e4f-ccb524b7ca6e" providerId="AD" clId="Web-{8D8CBB9D-D2B6-5DC8-4171-52611961C09F}" dt="2023-08-11T12:03:27.594" v="531"/>
          <ac:spMkLst>
            <pc:docMk/>
            <pc:sldMk cId="77433445" sldId="262"/>
            <ac:spMk id="2" creationId="{403F81EE-1337-2A96-FD53-73C246E0C56D}"/>
          </ac:spMkLst>
        </pc:spChg>
        <pc:spChg chg="mod">
          <ac:chgData name="Sadie France" userId="S::s.france@uwtsd.ac.uk::b7d6a976-0449-421d-8e4f-ccb524b7ca6e" providerId="AD" clId="Web-{8D8CBB9D-D2B6-5DC8-4171-52611961C09F}" dt="2023-08-11T12:03:27.594" v="531"/>
          <ac:spMkLst>
            <pc:docMk/>
            <pc:sldMk cId="77433445" sldId="262"/>
            <ac:spMk id="3" creationId="{719B11CB-2270-0C1F-818A-F9BA97D7B416}"/>
          </ac:spMkLst>
        </pc:spChg>
        <pc:spChg chg="add">
          <ac:chgData name="Sadie France" userId="S::s.france@uwtsd.ac.uk::b7d6a976-0449-421d-8e4f-ccb524b7ca6e" providerId="AD" clId="Web-{8D8CBB9D-D2B6-5DC8-4171-52611961C09F}" dt="2023-08-11T12:03:27.594" v="531"/>
          <ac:spMkLst>
            <pc:docMk/>
            <pc:sldMk cId="77433445" sldId="262"/>
            <ac:spMk id="9" creationId="{2C61293E-6EBE-43EF-A52C-9BEBFD7679D4}"/>
          </ac:spMkLst>
        </pc:spChg>
        <pc:spChg chg="add">
          <ac:chgData name="Sadie France" userId="S::s.france@uwtsd.ac.uk::b7d6a976-0449-421d-8e4f-ccb524b7ca6e" providerId="AD" clId="Web-{8D8CBB9D-D2B6-5DC8-4171-52611961C09F}" dt="2023-08-11T12:03:27.594" v="531"/>
          <ac:spMkLst>
            <pc:docMk/>
            <pc:sldMk cId="77433445" sldId="262"/>
            <ac:spMk id="11" creationId="{21540236-BFD5-4A9D-8840-4703E7F76825}"/>
          </ac:spMkLst>
        </pc:spChg>
        <pc:picChg chg="add">
          <ac:chgData name="Sadie France" userId="S::s.france@uwtsd.ac.uk::b7d6a976-0449-421d-8e4f-ccb524b7ca6e" providerId="AD" clId="Web-{8D8CBB9D-D2B6-5DC8-4171-52611961C09F}" dt="2023-08-11T12:03:27.594" v="531"/>
          <ac:picMkLst>
            <pc:docMk/>
            <pc:sldMk cId="77433445" sldId="262"/>
            <ac:picMk id="5" creationId="{488EFF23-D90E-F50B-E040-32A44CC5115B}"/>
          </ac:picMkLst>
        </pc:picChg>
      </pc:sldChg>
      <pc:sldChg chg="addSp delSp modSp new mod setBg">
        <pc:chgData name="Sadie France" userId="S::s.france@uwtsd.ac.uk::b7d6a976-0449-421d-8e4f-ccb524b7ca6e" providerId="AD" clId="Web-{8D8CBB9D-D2B6-5DC8-4171-52611961C09F}" dt="2023-08-11T10:52:26.834" v="274" actId="20577"/>
        <pc:sldMkLst>
          <pc:docMk/>
          <pc:sldMk cId="359670597" sldId="263"/>
        </pc:sldMkLst>
        <pc:spChg chg="mod">
          <ac:chgData name="Sadie France" userId="S::s.france@uwtsd.ac.uk::b7d6a976-0449-421d-8e4f-ccb524b7ca6e" providerId="AD" clId="Web-{8D8CBB9D-D2B6-5DC8-4171-52611961C09F}" dt="2023-08-11T10:51:35.285" v="226"/>
          <ac:spMkLst>
            <pc:docMk/>
            <pc:sldMk cId="359670597" sldId="263"/>
            <ac:spMk id="2" creationId="{658EE3BE-7B6D-94DD-4B92-4BA228B6E716}"/>
          </ac:spMkLst>
        </pc:spChg>
        <pc:spChg chg="del">
          <ac:chgData name="Sadie France" userId="S::s.france@uwtsd.ac.uk::b7d6a976-0449-421d-8e4f-ccb524b7ca6e" providerId="AD" clId="Web-{8D8CBB9D-D2B6-5DC8-4171-52611961C09F}" dt="2023-08-11T10:51:32.316" v="225"/>
          <ac:spMkLst>
            <pc:docMk/>
            <pc:sldMk cId="359670597" sldId="263"/>
            <ac:spMk id="3" creationId="{8514B77F-1A35-35DC-6165-B7EFA84EAC6C}"/>
          </ac:spMkLst>
        </pc:spChg>
        <pc:spChg chg="add mod">
          <ac:chgData name="Sadie France" userId="S::s.france@uwtsd.ac.uk::b7d6a976-0449-421d-8e4f-ccb524b7ca6e" providerId="AD" clId="Web-{8D8CBB9D-D2B6-5DC8-4171-52611961C09F}" dt="2023-08-11T10:52:26.834" v="274" actId="20577"/>
          <ac:spMkLst>
            <pc:docMk/>
            <pc:sldMk cId="359670597" sldId="263"/>
            <ac:spMk id="8" creationId="{9710F0B5-06B8-4A96-6D0A-F57B6651FEE4}"/>
          </ac:spMkLst>
        </pc:spChg>
        <pc:spChg chg="add">
          <ac:chgData name="Sadie France" userId="S::s.france@uwtsd.ac.uk::b7d6a976-0449-421d-8e4f-ccb524b7ca6e" providerId="AD" clId="Web-{8D8CBB9D-D2B6-5DC8-4171-52611961C09F}" dt="2023-08-11T10:51:35.285" v="226"/>
          <ac:spMkLst>
            <pc:docMk/>
            <pc:sldMk cId="359670597" sldId="263"/>
            <ac:spMk id="11" creationId="{058A14AF-9FB5-4CC7-BA35-E8E85D3EDF0E}"/>
          </ac:spMkLst>
        </pc:spChg>
        <pc:spChg chg="add">
          <ac:chgData name="Sadie France" userId="S::s.france@uwtsd.ac.uk::b7d6a976-0449-421d-8e4f-ccb524b7ca6e" providerId="AD" clId="Web-{8D8CBB9D-D2B6-5DC8-4171-52611961C09F}" dt="2023-08-11T10:51:35.285" v="226"/>
          <ac:spMkLst>
            <pc:docMk/>
            <pc:sldMk cId="359670597" sldId="263"/>
            <ac:spMk id="13" creationId="{3A9A4357-BD1D-4622-A4FE-766E6AB8DE84}"/>
          </ac:spMkLst>
        </pc:spChg>
        <pc:spChg chg="add">
          <ac:chgData name="Sadie France" userId="S::s.france@uwtsd.ac.uk::b7d6a976-0449-421d-8e4f-ccb524b7ca6e" providerId="AD" clId="Web-{8D8CBB9D-D2B6-5DC8-4171-52611961C09F}" dt="2023-08-11T10:51:35.285" v="226"/>
          <ac:spMkLst>
            <pc:docMk/>
            <pc:sldMk cId="359670597" sldId="263"/>
            <ac:spMk id="15" creationId="{E659831F-0D9A-4C63-9EBB-8435B85A440F}"/>
          </ac:spMkLst>
        </pc:spChg>
        <pc:spChg chg="add">
          <ac:chgData name="Sadie France" userId="S::s.france@uwtsd.ac.uk::b7d6a976-0449-421d-8e4f-ccb524b7ca6e" providerId="AD" clId="Web-{8D8CBB9D-D2B6-5DC8-4171-52611961C09F}" dt="2023-08-11T10:51:35.285" v="226"/>
          <ac:spMkLst>
            <pc:docMk/>
            <pc:sldMk cId="359670597" sldId="263"/>
            <ac:spMk id="17" creationId="{E6995CE5-F890-4ABA-82A2-26507CE8D2A3}"/>
          </ac:spMkLst>
        </pc:spChg>
        <pc:picChg chg="add mod ord">
          <ac:chgData name="Sadie France" userId="S::s.france@uwtsd.ac.uk::b7d6a976-0449-421d-8e4f-ccb524b7ca6e" providerId="AD" clId="Web-{8D8CBB9D-D2B6-5DC8-4171-52611961C09F}" dt="2023-08-11T10:51:35.285" v="226"/>
          <ac:picMkLst>
            <pc:docMk/>
            <pc:sldMk cId="359670597" sldId="263"/>
            <ac:picMk id="4" creationId="{9122E8B0-994D-2F8E-D80E-AA12EA0BABD7}"/>
          </ac:picMkLst>
        </pc:picChg>
      </pc:sldChg>
      <pc:sldChg chg="addSp delSp modSp new mod setBg addAnim">
        <pc:chgData name="Sadie France" userId="S::s.france@uwtsd.ac.uk::b7d6a976-0449-421d-8e4f-ccb524b7ca6e" providerId="AD" clId="Web-{8D8CBB9D-D2B6-5DC8-4171-52611961C09F}" dt="2023-08-11T12:23:10.617" v="575" actId="20577"/>
        <pc:sldMkLst>
          <pc:docMk/>
          <pc:sldMk cId="4256398730" sldId="264"/>
        </pc:sldMkLst>
        <pc:spChg chg="mod">
          <ac:chgData name="Sadie France" userId="S::s.france@uwtsd.ac.uk::b7d6a976-0449-421d-8e4f-ccb524b7ca6e" providerId="AD" clId="Web-{8D8CBB9D-D2B6-5DC8-4171-52611961C09F}" dt="2023-08-11T10:53:20.070" v="293"/>
          <ac:spMkLst>
            <pc:docMk/>
            <pc:sldMk cId="4256398730" sldId="264"/>
            <ac:spMk id="2" creationId="{3FA441F2-829D-2DE0-C09A-AB240ED486A3}"/>
          </ac:spMkLst>
        </pc:spChg>
        <pc:spChg chg="mod">
          <ac:chgData name="Sadie France" userId="S::s.france@uwtsd.ac.uk::b7d6a976-0449-421d-8e4f-ccb524b7ca6e" providerId="AD" clId="Web-{8D8CBB9D-D2B6-5DC8-4171-52611961C09F}" dt="2023-08-11T12:22:58.398" v="571" actId="20577"/>
          <ac:spMkLst>
            <pc:docMk/>
            <pc:sldMk cId="4256398730" sldId="264"/>
            <ac:spMk id="3" creationId="{714CCC0D-673B-B8C0-91E0-D7B583411464}"/>
          </ac:spMkLst>
        </pc:spChg>
        <pc:spChg chg="add mod">
          <ac:chgData name="Sadie France" userId="S::s.france@uwtsd.ac.uk::b7d6a976-0449-421d-8e4f-ccb524b7ca6e" providerId="AD" clId="Web-{8D8CBB9D-D2B6-5DC8-4171-52611961C09F}" dt="2023-08-11T12:23:10.617" v="575" actId="20577"/>
          <ac:spMkLst>
            <pc:docMk/>
            <pc:sldMk cId="4256398730" sldId="264"/>
            <ac:spMk id="4" creationId="{E987FAD0-F0AC-C8E1-5A3D-BA6716B1699C}"/>
          </ac:spMkLst>
        </pc:spChg>
        <pc:spChg chg="add">
          <ac:chgData name="Sadie France" userId="S::s.france@uwtsd.ac.uk::b7d6a976-0449-421d-8e4f-ccb524b7ca6e" providerId="AD" clId="Web-{8D8CBB9D-D2B6-5DC8-4171-52611961C09F}" dt="2023-08-11T10:53:20.070" v="293"/>
          <ac:spMkLst>
            <pc:docMk/>
            <pc:sldMk cId="4256398730" sldId="264"/>
            <ac:spMk id="8" creationId="{DBF61EA3-B236-439E-9C0B-340980D56BEE}"/>
          </ac:spMkLst>
        </pc:spChg>
        <pc:spChg chg="add del">
          <ac:chgData name="Sadie France" userId="S::s.france@uwtsd.ac.uk::b7d6a976-0449-421d-8e4f-ccb524b7ca6e" providerId="AD" clId="Web-{8D8CBB9D-D2B6-5DC8-4171-52611961C09F}" dt="2023-08-11T10:53:20.054" v="292"/>
          <ac:spMkLst>
            <pc:docMk/>
            <pc:sldMk cId="4256398730" sldId="264"/>
            <ac:spMk id="9" creationId="{04812C46-200A-4DEB-A05E-3ED6C68C2387}"/>
          </ac:spMkLst>
        </pc:spChg>
        <pc:spChg chg="add del">
          <ac:chgData name="Sadie France" userId="S::s.france@uwtsd.ac.uk::b7d6a976-0449-421d-8e4f-ccb524b7ca6e" providerId="AD" clId="Web-{8D8CBB9D-D2B6-5DC8-4171-52611961C09F}" dt="2023-08-11T10:53:20.054" v="292"/>
          <ac:spMkLst>
            <pc:docMk/>
            <pc:sldMk cId="4256398730" sldId="264"/>
            <ac:spMk id="11" creationId="{D1EA859B-E555-4109-94F3-6700E046E008}"/>
          </ac:spMkLst>
        </pc:spChg>
        <pc:spChg chg="add">
          <ac:chgData name="Sadie France" userId="S::s.france@uwtsd.ac.uk::b7d6a976-0449-421d-8e4f-ccb524b7ca6e" providerId="AD" clId="Web-{8D8CBB9D-D2B6-5DC8-4171-52611961C09F}" dt="2023-08-11T10:53:20.070" v="293"/>
          <ac:spMkLst>
            <pc:docMk/>
            <pc:sldMk cId="4256398730" sldId="264"/>
            <ac:spMk id="14" creationId="{E659831F-0D9A-4C63-9EBB-8435B85A440F}"/>
          </ac:spMkLst>
        </pc:spChg>
        <pc:grpChg chg="add">
          <ac:chgData name="Sadie France" userId="S::s.france@uwtsd.ac.uk::b7d6a976-0449-421d-8e4f-ccb524b7ca6e" providerId="AD" clId="Web-{8D8CBB9D-D2B6-5DC8-4171-52611961C09F}" dt="2023-08-11T10:53:20.070" v="293"/>
          <ac:grpSpMkLst>
            <pc:docMk/>
            <pc:sldMk cId="4256398730" sldId="264"/>
            <ac:grpSpMk id="10" creationId="{28FAF094-D087-493F-8DF9-A486C2D6BBAA}"/>
          </ac:grpSpMkLst>
        </pc:grpChg>
        <pc:picChg chg="add del">
          <ac:chgData name="Sadie France" userId="S::s.france@uwtsd.ac.uk::b7d6a976-0449-421d-8e4f-ccb524b7ca6e" providerId="AD" clId="Web-{8D8CBB9D-D2B6-5DC8-4171-52611961C09F}" dt="2023-08-11T10:53:20.054" v="292"/>
          <ac:picMkLst>
            <pc:docMk/>
            <pc:sldMk cId="4256398730" sldId="264"/>
            <ac:picMk id="5" creationId="{ADD0FF7B-2D8F-13AC-D514-E04261D0D637}"/>
          </ac:picMkLst>
        </pc:picChg>
      </pc:sldChg>
      <pc:sldChg chg="addSp modSp new mod setBg">
        <pc:chgData name="Sadie France" userId="S::s.france@uwtsd.ac.uk::b7d6a976-0449-421d-8e4f-ccb524b7ca6e" providerId="AD" clId="Web-{8D8CBB9D-D2B6-5DC8-4171-52611961C09F}" dt="2023-08-11T11:58:32.823" v="369" actId="20577"/>
        <pc:sldMkLst>
          <pc:docMk/>
          <pc:sldMk cId="1525106166" sldId="265"/>
        </pc:sldMkLst>
        <pc:spChg chg="mod">
          <ac:chgData name="Sadie France" userId="S::s.france@uwtsd.ac.uk::b7d6a976-0449-421d-8e4f-ccb524b7ca6e" providerId="AD" clId="Web-{8D8CBB9D-D2B6-5DC8-4171-52611961C09F}" dt="2023-08-11T11:57:44.822" v="360"/>
          <ac:spMkLst>
            <pc:docMk/>
            <pc:sldMk cId="1525106166" sldId="265"/>
            <ac:spMk id="2" creationId="{324CC529-081A-47AF-81A0-0E1DF48882A1}"/>
          </ac:spMkLst>
        </pc:spChg>
        <pc:spChg chg="mod">
          <ac:chgData name="Sadie France" userId="S::s.france@uwtsd.ac.uk::b7d6a976-0449-421d-8e4f-ccb524b7ca6e" providerId="AD" clId="Web-{8D8CBB9D-D2B6-5DC8-4171-52611961C09F}" dt="2023-08-11T11:58:32.823" v="369" actId="20577"/>
          <ac:spMkLst>
            <pc:docMk/>
            <pc:sldMk cId="1525106166" sldId="265"/>
            <ac:spMk id="3" creationId="{8B3E977F-470D-6972-CDBC-54ADF4CB77AB}"/>
          </ac:spMkLst>
        </pc:spChg>
        <pc:spChg chg="add">
          <ac:chgData name="Sadie France" userId="S::s.france@uwtsd.ac.uk::b7d6a976-0449-421d-8e4f-ccb524b7ca6e" providerId="AD" clId="Web-{8D8CBB9D-D2B6-5DC8-4171-52611961C09F}" dt="2023-08-11T11:57:44.822" v="360"/>
          <ac:spMkLst>
            <pc:docMk/>
            <pc:sldMk cId="1525106166" sldId="265"/>
            <ac:spMk id="8" creationId="{777A147A-9ED8-46B4-8660-1B3C2AA880B5}"/>
          </ac:spMkLst>
        </pc:spChg>
        <pc:spChg chg="add">
          <ac:chgData name="Sadie France" userId="S::s.france@uwtsd.ac.uk::b7d6a976-0449-421d-8e4f-ccb524b7ca6e" providerId="AD" clId="Web-{8D8CBB9D-D2B6-5DC8-4171-52611961C09F}" dt="2023-08-11T11:57:44.822" v="360"/>
          <ac:spMkLst>
            <pc:docMk/>
            <pc:sldMk cId="1525106166" sldId="265"/>
            <ac:spMk id="10" creationId="{5D6C15A0-C087-4593-8414-2B4EC1CDC3DE}"/>
          </ac:spMkLst>
        </pc:spChg>
      </pc:sldChg>
      <pc:sldChg chg="modSp new">
        <pc:chgData name="Sadie France" userId="S::s.france@uwtsd.ac.uk::b7d6a976-0449-421d-8e4f-ccb524b7ca6e" providerId="AD" clId="Web-{8D8CBB9D-D2B6-5DC8-4171-52611961C09F}" dt="2023-08-11T11:59:21.402" v="377" actId="20577"/>
        <pc:sldMkLst>
          <pc:docMk/>
          <pc:sldMk cId="2968729865" sldId="266"/>
        </pc:sldMkLst>
        <pc:spChg chg="mod">
          <ac:chgData name="Sadie France" userId="S::s.france@uwtsd.ac.uk::b7d6a976-0449-421d-8e4f-ccb524b7ca6e" providerId="AD" clId="Web-{8D8CBB9D-D2B6-5DC8-4171-52611961C09F}" dt="2023-08-11T11:59:21.402" v="377" actId="20577"/>
          <ac:spMkLst>
            <pc:docMk/>
            <pc:sldMk cId="2968729865" sldId="266"/>
            <ac:spMk id="3" creationId="{B141C380-78D7-8362-63DA-0E599D3C24EA}"/>
          </ac:spMkLst>
        </pc:spChg>
      </pc:sldChg>
      <pc:sldChg chg="modSp new">
        <pc:chgData name="Sadie France" userId="S::s.france@uwtsd.ac.uk::b7d6a976-0449-421d-8e4f-ccb524b7ca6e" providerId="AD" clId="Web-{8D8CBB9D-D2B6-5DC8-4171-52611961C09F}" dt="2023-08-11T11:59:31.324" v="378" actId="20577"/>
        <pc:sldMkLst>
          <pc:docMk/>
          <pc:sldMk cId="2760156419" sldId="267"/>
        </pc:sldMkLst>
        <pc:spChg chg="mod">
          <ac:chgData name="Sadie France" userId="S::s.france@uwtsd.ac.uk::b7d6a976-0449-421d-8e4f-ccb524b7ca6e" providerId="AD" clId="Web-{8D8CBB9D-D2B6-5DC8-4171-52611961C09F}" dt="2023-08-11T11:59:31.324" v="378" actId="20577"/>
          <ac:spMkLst>
            <pc:docMk/>
            <pc:sldMk cId="2760156419" sldId="267"/>
            <ac:spMk id="3" creationId="{19BEC1F4-C28C-B075-3570-8A756E5D3A86}"/>
          </ac:spMkLst>
        </pc:spChg>
      </pc:sldChg>
      <pc:sldChg chg="delSp modSp new del">
        <pc:chgData name="Sadie France" userId="S::s.france@uwtsd.ac.uk::b7d6a976-0449-421d-8e4f-ccb524b7ca6e" providerId="AD" clId="Web-{8D8CBB9D-D2B6-5DC8-4171-52611961C09F}" dt="2023-08-11T12:00:10.715" v="393"/>
        <pc:sldMkLst>
          <pc:docMk/>
          <pc:sldMk cId="1931034388" sldId="268"/>
        </pc:sldMkLst>
        <pc:spChg chg="mod">
          <ac:chgData name="Sadie France" userId="S::s.france@uwtsd.ac.uk::b7d6a976-0449-421d-8e4f-ccb524b7ca6e" providerId="AD" clId="Web-{8D8CBB9D-D2B6-5DC8-4171-52611961C09F}" dt="2023-08-11T12:00:09.746" v="392" actId="20577"/>
          <ac:spMkLst>
            <pc:docMk/>
            <pc:sldMk cId="1931034388" sldId="268"/>
            <ac:spMk id="2" creationId="{2E69373F-E420-5BAB-CB1E-E45CB27057C3}"/>
          </ac:spMkLst>
        </pc:spChg>
        <pc:spChg chg="del">
          <ac:chgData name="Sadie France" userId="S::s.france@uwtsd.ac.uk::b7d6a976-0449-421d-8e4f-ccb524b7ca6e" providerId="AD" clId="Web-{8D8CBB9D-D2B6-5DC8-4171-52611961C09F}" dt="2023-08-11T11:59:59.965" v="391"/>
          <ac:spMkLst>
            <pc:docMk/>
            <pc:sldMk cId="1931034388" sldId="268"/>
            <ac:spMk id="3" creationId="{D7D258DA-70B6-2C7A-90E7-ACAE54C072DF}"/>
          </ac:spMkLst>
        </pc:spChg>
      </pc:sldChg>
      <pc:sldChg chg="addSp delSp modSp new">
        <pc:chgData name="Sadie France" userId="S::s.france@uwtsd.ac.uk::b7d6a976-0449-421d-8e4f-ccb524b7ca6e" providerId="AD" clId="Web-{8D8CBB9D-D2B6-5DC8-4171-52611961C09F}" dt="2023-08-11T12:03:50.875" v="536" actId="20577"/>
        <pc:sldMkLst>
          <pc:docMk/>
          <pc:sldMk cId="3250735307" sldId="268"/>
        </pc:sldMkLst>
        <pc:spChg chg="mod">
          <ac:chgData name="Sadie France" userId="S::s.france@uwtsd.ac.uk::b7d6a976-0449-421d-8e4f-ccb524b7ca6e" providerId="AD" clId="Web-{8D8CBB9D-D2B6-5DC8-4171-52611961C09F}" dt="2023-08-11T12:03:50.875" v="536" actId="20577"/>
          <ac:spMkLst>
            <pc:docMk/>
            <pc:sldMk cId="3250735307" sldId="268"/>
            <ac:spMk id="2" creationId="{93AA8972-6F7B-B497-46AF-AD9B68590002}"/>
          </ac:spMkLst>
        </pc:spChg>
        <pc:spChg chg="del mod">
          <ac:chgData name="Sadie France" userId="S::s.france@uwtsd.ac.uk::b7d6a976-0449-421d-8e4f-ccb524b7ca6e" providerId="AD" clId="Web-{8D8CBB9D-D2B6-5DC8-4171-52611961C09F}" dt="2023-08-11T12:03:39.219" v="532"/>
          <ac:spMkLst>
            <pc:docMk/>
            <pc:sldMk cId="3250735307" sldId="268"/>
            <ac:spMk id="3" creationId="{36755A72-AF3C-49F4-0D9F-77A1DAAAB012}"/>
          </ac:spMkLst>
        </pc:spChg>
        <pc:graphicFrameChg chg="add">
          <ac:chgData name="Sadie France" userId="S::s.france@uwtsd.ac.uk::b7d6a976-0449-421d-8e4f-ccb524b7ca6e" providerId="AD" clId="Web-{8D8CBB9D-D2B6-5DC8-4171-52611961C09F}" dt="2023-08-11T12:03:39.219" v="532"/>
          <ac:graphicFrameMkLst>
            <pc:docMk/>
            <pc:sldMk cId="3250735307" sldId="268"/>
            <ac:graphicFrameMk id="5" creationId="{0174C881-5A57-5E05-1905-77F315DF9C32}"/>
          </ac:graphicFrameMkLst>
        </pc:graphicFrameChg>
      </pc:sldChg>
      <pc:sldChg chg="modSp add">
        <pc:chgData name="Sadie France" userId="S::s.france@uwtsd.ac.uk::b7d6a976-0449-421d-8e4f-ccb524b7ca6e" providerId="AD" clId="Web-{8D8CBB9D-D2B6-5DC8-4171-52611961C09F}" dt="2023-08-11T12:14:48.233" v="545" actId="1076"/>
        <pc:sldMkLst>
          <pc:docMk/>
          <pc:sldMk cId="2104605418" sldId="269"/>
        </pc:sldMkLst>
        <pc:picChg chg="mod">
          <ac:chgData name="Sadie France" userId="S::s.france@uwtsd.ac.uk::b7d6a976-0449-421d-8e4f-ccb524b7ca6e" providerId="AD" clId="Web-{8D8CBB9D-D2B6-5DC8-4171-52611961C09F}" dt="2023-08-11T12:14:48.233" v="545" actId="1076"/>
          <ac:picMkLst>
            <pc:docMk/>
            <pc:sldMk cId="2104605418" sldId="269"/>
            <ac:picMk id="13" creationId="{8E730286-D5A0-68E1-1548-28D97D1FCEE1}"/>
          </ac:picMkLst>
        </pc:picChg>
      </pc:sldChg>
      <pc:sldChg chg="new del">
        <pc:chgData name="Sadie France" userId="S::s.france@uwtsd.ac.uk::b7d6a976-0449-421d-8e4f-ccb524b7ca6e" providerId="AD" clId="Web-{8D8CBB9D-D2B6-5DC8-4171-52611961C09F}" dt="2023-08-11T12:17:59.674" v="561"/>
        <pc:sldMkLst>
          <pc:docMk/>
          <pc:sldMk cId="1305202061" sldId="270"/>
        </pc:sldMkLst>
      </pc:sldChg>
      <pc:sldChg chg="addSp delSp modSp new mod setBg">
        <pc:chgData name="Sadie France" userId="S::s.france@uwtsd.ac.uk::b7d6a976-0449-421d-8e4f-ccb524b7ca6e" providerId="AD" clId="Web-{8D8CBB9D-D2B6-5DC8-4171-52611961C09F}" dt="2023-08-11T12:16:58.516" v="559" actId="20577"/>
        <pc:sldMkLst>
          <pc:docMk/>
          <pc:sldMk cId="3190388541" sldId="271"/>
        </pc:sldMkLst>
        <pc:spChg chg="mod">
          <ac:chgData name="Sadie France" userId="S::s.france@uwtsd.ac.uk::b7d6a976-0449-421d-8e4f-ccb524b7ca6e" providerId="AD" clId="Web-{8D8CBB9D-D2B6-5DC8-4171-52611961C09F}" dt="2023-08-11T12:16:58.516" v="559" actId="20577"/>
          <ac:spMkLst>
            <pc:docMk/>
            <pc:sldMk cId="3190388541" sldId="271"/>
            <ac:spMk id="2" creationId="{94D1E6DD-624F-1CFD-80DE-581A54BC6659}"/>
          </ac:spMkLst>
        </pc:spChg>
        <pc:spChg chg="del">
          <ac:chgData name="Sadie France" userId="S::s.france@uwtsd.ac.uk::b7d6a976-0449-421d-8e4f-ccb524b7ca6e" providerId="AD" clId="Web-{8D8CBB9D-D2B6-5DC8-4171-52611961C09F}" dt="2023-08-11T12:16:33.906" v="548"/>
          <ac:spMkLst>
            <pc:docMk/>
            <pc:sldMk cId="3190388541" sldId="271"/>
            <ac:spMk id="3" creationId="{921C2C2D-088A-C89A-E8E6-251097CF1F5E}"/>
          </ac:spMkLst>
        </pc:spChg>
        <pc:spChg chg="add">
          <ac:chgData name="Sadie France" userId="S::s.france@uwtsd.ac.uk::b7d6a976-0449-421d-8e4f-ccb524b7ca6e" providerId="AD" clId="Web-{8D8CBB9D-D2B6-5DC8-4171-52611961C09F}" dt="2023-08-11T12:16:37.563" v="549"/>
          <ac:spMkLst>
            <pc:docMk/>
            <pc:sldMk cId="3190388541" sldId="271"/>
            <ac:spMk id="8" creationId="{A6616345-56D1-B361-7E3B-3CC4AAECD4B2}"/>
          </ac:spMkLst>
        </pc:spChg>
        <pc:spChg chg="add">
          <ac:chgData name="Sadie France" userId="S::s.france@uwtsd.ac.uk::b7d6a976-0449-421d-8e4f-ccb524b7ca6e" providerId="AD" clId="Web-{8D8CBB9D-D2B6-5DC8-4171-52611961C09F}" dt="2023-08-11T12:16:37.563" v="549"/>
          <ac:spMkLst>
            <pc:docMk/>
            <pc:sldMk cId="3190388541" sldId="271"/>
            <ac:spMk id="11" creationId="{2B97F24A-32CE-4C1C-A50D-3016B394DCFB}"/>
          </ac:spMkLst>
        </pc:spChg>
        <pc:spChg chg="add">
          <ac:chgData name="Sadie France" userId="S::s.france@uwtsd.ac.uk::b7d6a976-0449-421d-8e4f-ccb524b7ca6e" providerId="AD" clId="Web-{8D8CBB9D-D2B6-5DC8-4171-52611961C09F}" dt="2023-08-11T12:16:37.563" v="549"/>
          <ac:spMkLst>
            <pc:docMk/>
            <pc:sldMk cId="3190388541" sldId="271"/>
            <ac:spMk id="13" creationId="{CD8B4F24-440B-49E9-B85D-733523DC064B}"/>
          </ac:spMkLst>
        </pc:spChg>
        <pc:picChg chg="add mod ord">
          <ac:chgData name="Sadie France" userId="S::s.france@uwtsd.ac.uk::b7d6a976-0449-421d-8e4f-ccb524b7ca6e" providerId="AD" clId="Web-{8D8CBB9D-D2B6-5DC8-4171-52611961C09F}" dt="2023-08-11T12:16:37.563" v="549"/>
          <ac:picMkLst>
            <pc:docMk/>
            <pc:sldMk cId="3190388541" sldId="271"/>
            <ac:picMk id="4" creationId="{0BF05445-EE2E-126E-7E44-0165BCF6C150}"/>
          </ac:picMkLst>
        </pc:picChg>
      </pc:sldChg>
      <pc:sldChg chg="add">
        <pc:chgData name="Sadie France" userId="S::s.france@uwtsd.ac.uk::b7d6a976-0449-421d-8e4f-ccb524b7ca6e" providerId="AD" clId="Web-{8D8CBB9D-D2B6-5DC8-4171-52611961C09F}" dt="2023-08-11T12:17:55.439" v="560"/>
        <pc:sldMkLst>
          <pc:docMk/>
          <pc:sldMk cId="1230239766" sldId="272"/>
        </pc:sldMkLst>
      </pc:sldChg>
      <pc:sldChg chg="add">
        <pc:chgData name="Sadie France" userId="S::s.france@uwtsd.ac.uk::b7d6a976-0449-421d-8e4f-ccb524b7ca6e" providerId="AD" clId="Web-{8D8CBB9D-D2B6-5DC8-4171-52611961C09F}" dt="2023-08-11T12:18:16.580" v="562"/>
        <pc:sldMkLst>
          <pc:docMk/>
          <pc:sldMk cId="1814163097" sldId="273"/>
        </pc:sldMkLst>
      </pc:sldChg>
      <pc:sldChg chg="add">
        <pc:chgData name="Sadie France" userId="S::s.france@uwtsd.ac.uk::b7d6a976-0449-421d-8e4f-ccb524b7ca6e" providerId="AD" clId="Web-{8D8CBB9D-D2B6-5DC8-4171-52611961C09F}" dt="2023-08-11T12:18:16.658" v="563"/>
        <pc:sldMkLst>
          <pc:docMk/>
          <pc:sldMk cId="1919513850" sldId="274"/>
        </pc:sldMkLst>
      </pc:sldChg>
      <pc:sldChg chg="add">
        <pc:chgData name="Sadie France" userId="S::s.france@uwtsd.ac.uk::b7d6a976-0449-421d-8e4f-ccb524b7ca6e" providerId="AD" clId="Web-{8D8CBB9D-D2B6-5DC8-4171-52611961C09F}" dt="2023-08-11T12:18:16.736" v="564"/>
        <pc:sldMkLst>
          <pc:docMk/>
          <pc:sldMk cId="2855800017" sldId="275"/>
        </pc:sldMkLst>
      </pc:sldChg>
      <pc:sldChg chg="add">
        <pc:chgData name="Sadie France" userId="S::s.france@uwtsd.ac.uk::b7d6a976-0449-421d-8e4f-ccb524b7ca6e" providerId="AD" clId="Web-{8D8CBB9D-D2B6-5DC8-4171-52611961C09F}" dt="2023-08-11T12:18:16.815" v="565"/>
        <pc:sldMkLst>
          <pc:docMk/>
          <pc:sldMk cId="382445345" sldId="276"/>
        </pc:sldMkLst>
      </pc:sldChg>
      <pc:sldChg chg="add">
        <pc:chgData name="Sadie France" userId="S::s.france@uwtsd.ac.uk::b7d6a976-0449-421d-8e4f-ccb524b7ca6e" providerId="AD" clId="Web-{8D8CBB9D-D2B6-5DC8-4171-52611961C09F}" dt="2023-08-11T12:18:38.737" v="566"/>
        <pc:sldMkLst>
          <pc:docMk/>
          <pc:sldMk cId="1463010584" sldId="277"/>
        </pc:sldMkLst>
      </pc:sldChg>
      <pc:sldChg chg="add">
        <pc:chgData name="Sadie France" userId="S::s.france@uwtsd.ac.uk::b7d6a976-0449-421d-8e4f-ccb524b7ca6e" providerId="AD" clId="Web-{8D8CBB9D-D2B6-5DC8-4171-52611961C09F}" dt="2023-08-11T12:18:38.815" v="567"/>
        <pc:sldMkLst>
          <pc:docMk/>
          <pc:sldMk cId="576616256" sldId="278"/>
        </pc:sldMkLst>
      </pc:sldChg>
      <pc:sldChg chg="add">
        <pc:chgData name="Sadie France" userId="S::s.france@uwtsd.ac.uk::b7d6a976-0449-421d-8e4f-ccb524b7ca6e" providerId="AD" clId="Web-{8D8CBB9D-D2B6-5DC8-4171-52611961C09F}" dt="2023-08-11T12:18:38.893" v="568"/>
        <pc:sldMkLst>
          <pc:docMk/>
          <pc:sldMk cId="2310269465" sldId="279"/>
        </pc:sldMkLst>
      </pc:sldChg>
      <pc:sldChg chg="addSp modSp new mod setBg">
        <pc:chgData name="Sadie France" userId="S::s.france@uwtsd.ac.uk::b7d6a976-0449-421d-8e4f-ccb524b7ca6e" providerId="AD" clId="Web-{8D8CBB9D-D2B6-5DC8-4171-52611961C09F}" dt="2023-08-11T12:25:33.526" v="631"/>
        <pc:sldMkLst>
          <pc:docMk/>
          <pc:sldMk cId="3056015748" sldId="280"/>
        </pc:sldMkLst>
        <pc:spChg chg="mod">
          <ac:chgData name="Sadie France" userId="S::s.france@uwtsd.ac.uk::b7d6a976-0449-421d-8e4f-ccb524b7ca6e" providerId="AD" clId="Web-{8D8CBB9D-D2B6-5DC8-4171-52611961C09F}" dt="2023-08-11T12:25:33.526" v="631"/>
          <ac:spMkLst>
            <pc:docMk/>
            <pc:sldMk cId="3056015748" sldId="280"/>
            <ac:spMk id="2" creationId="{18C96B0D-5D68-EC5F-E7CD-2F1C7884AAAF}"/>
          </ac:spMkLst>
        </pc:spChg>
        <pc:spChg chg="mod">
          <ac:chgData name="Sadie France" userId="S::s.france@uwtsd.ac.uk::b7d6a976-0449-421d-8e4f-ccb524b7ca6e" providerId="AD" clId="Web-{8D8CBB9D-D2B6-5DC8-4171-52611961C09F}" dt="2023-08-11T12:25:33.526" v="631"/>
          <ac:spMkLst>
            <pc:docMk/>
            <pc:sldMk cId="3056015748" sldId="280"/>
            <ac:spMk id="3" creationId="{2AA6ABC2-596F-066C-693E-970CC05B8615}"/>
          </ac:spMkLst>
        </pc:spChg>
        <pc:spChg chg="add">
          <ac:chgData name="Sadie France" userId="S::s.france@uwtsd.ac.uk::b7d6a976-0449-421d-8e4f-ccb524b7ca6e" providerId="AD" clId="Web-{8D8CBB9D-D2B6-5DC8-4171-52611961C09F}" dt="2023-08-11T12:25:33.526" v="631"/>
          <ac:spMkLst>
            <pc:docMk/>
            <pc:sldMk cId="3056015748" sldId="280"/>
            <ac:spMk id="9" creationId="{2C61293E-6EBE-43EF-A52C-9BEBFD7679D4}"/>
          </ac:spMkLst>
        </pc:spChg>
        <pc:spChg chg="add">
          <ac:chgData name="Sadie France" userId="S::s.france@uwtsd.ac.uk::b7d6a976-0449-421d-8e4f-ccb524b7ca6e" providerId="AD" clId="Web-{8D8CBB9D-D2B6-5DC8-4171-52611961C09F}" dt="2023-08-11T12:25:33.526" v="631"/>
          <ac:spMkLst>
            <pc:docMk/>
            <pc:sldMk cId="3056015748" sldId="280"/>
            <ac:spMk id="11" creationId="{21540236-BFD5-4A9D-8840-4703E7F76825}"/>
          </ac:spMkLst>
        </pc:spChg>
        <pc:picChg chg="add">
          <ac:chgData name="Sadie France" userId="S::s.france@uwtsd.ac.uk::b7d6a976-0449-421d-8e4f-ccb524b7ca6e" providerId="AD" clId="Web-{8D8CBB9D-D2B6-5DC8-4171-52611961C09F}" dt="2023-08-11T12:25:33.526" v="631"/>
          <ac:picMkLst>
            <pc:docMk/>
            <pc:sldMk cId="3056015748" sldId="280"/>
            <ac:picMk id="5" creationId="{45C95963-01EF-C864-AFC2-E4E9A2FCA33C}"/>
          </ac:picMkLst>
        </pc:picChg>
      </pc:sldChg>
      <pc:sldChg chg="addSp delSp modSp new mod setBg">
        <pc:chgData name="Sadie France" userId="S::s.france@uwtsd.ac.uk::b7d6a976-0449-421d-8e4f-ccb524b7ca6e" providerId="AD" clId="Web-{8D8CBB9D-D2B6-5DC8-4171-52611961C09F}" dt="2023-08-11T12:25:52.963" v="634"/>
        <pc:sldMkLst>
          <pc:docMk/>
          <pc:sldMk cId="3521304374" sldId="281"/>
        </pc:sldMkLst>
        <pc:spChg chg="mod">
          <ac:chgData name="Sadie France" userId="S::s.france@uwtsd.ac.uk::b7d6a976-0449-421d-8e4f-ccb524b7ca6e" providerId="AD" clId="Web-{8D8CBB9D-D2B6-5DC8-4171-52611961C09F}" dt="2023-08-11T12:25:52.963" v="634"/>
          <ac:spMkLst>
            <pc:docMk/>
            <pc:sldMk cId="3521304374" sldId="281"/>
            <ac:spMk id="2" creationId="{D9A8F9BA-9268-2746-19E9-DC53692CBDEF}"/>
          </ac:spMkLst>
        </pc:spChg>
        <pc:spChg chg="mod">
          <ac:chgData name="Sadie France" userId="S::s.france@uwtsd.ac.uk::b7d6a976-0449-421d-8e4f-ccb524b7ca6e" providerId="AD" clId="Web-{8D8CBB9D-D2B6-5DC8-4171-52611961C09F}" dt="2023-08-11T12:25:52.963" v="634"/>
          <ac:spMkLst>
            <pc:docMk/>
            <pc:sldMk cId="3521304374" sldId="281"/>
            <ac:spMk id="3" creationId="{74210212-275A-13C3-7499-37AF71EA0814}"/>
          </ac:spMkLst>
        </pc:spChg>
        <pc:spChg chg="add del">
          <ac:chgData name="Sadie France" userId="S::s.france@uwtsd.ac.uk::b7d6a976-0449-421d-8e4f-ccb524b7ca6e" providerId="AD" clId="Web-{8D8CBB9D-D2B6-5DC8-4171-52611961C09F}" dt="2023-08-11T12:25:52.948" v="633"/>
          <ac:spMkLst>
            <pc:docMk/>
            <pc:sldMk cId="3521304374" sldId="281"/>
            <ac:spMk id="9" creationId="{C0763A76-9F1C-4FC5-82B7-DD475DA461B2}"/>
          </ac:spMkLst>
        </pc:spChg>
        <pc:spChg chg="add del">
          <ac:chgData name="Sadie France" userId="S::s.france@uwtsd.ac.uk::b7d6a976-0449-421d-8e4f-ccb524b7ca6e" providerId="AD" clId="Web-{8D8CBB9D-D2B6-5DC8-4171-52611961C09F}" dt="2023-08-11T12:25:52.948" v="633"/>
          <ac:spMkLst>
            <pc:docMk/>
            <pc:sldMk cId="3521304374" sldId="281"/>
            <ac:spMk id="11" creationId="{E81BF4F6-F2CF-4984-9D14-D6966D92F99F}"/>
          </ac:spMkLst>
        </pc:spChg>
        <pc:spChg chg="add">
          <ac:chgData name="Sadie France" userId="S::s.france@uwtsd.ac.uk::b7d6a976-0449-421d-8e4f-ccb524b7ca6e" providerId="AD" clId="Web-{8D8CBB9D-D2B6-5DC8-4171-52611961C09F}" dt="2023-08-11T12:25:52.963" v="634"/>
          <ac:spMkLst>
            <pc:docMk/>
            <pc:sldMk cId="3521304374" sldId="281"/>
            <ac:spMk id="13" creationId="{F13C74B1-5B17-4795-BED0-7140497B445A}"/>
          </ac:spMkLst>
        </pc:spChg>
        <pc:spChg chg="add">
          <ac:chgData name="Sadie France" userId="S::s.france@uwtsd.ac.uk::b7d6a976-0449-421d-8e4f-ccb524b7ca6e" providerId="AD" clId="Web-{8D8CBB9D-D2B6-5DC8-4171-52611961C09F}" dt="2023-08-11T12:25:52.963" v="634"/>
          <ac:spMkLst>
            <pc:docMk/>
            <pc:sldMk cId="3521304374" sldId="281"/>
            <ac:spMk id="14" creationId="{D4974D33-8DC5-464E-8C6D-BE58F0669C17}"/>
          </ac:spMkLst>
        </pc:spChg>
        <pc:picChg chg="add del">
          <ac:chgData name="Sadie France" userId="S::s.france@uwtsd.ac.uk::b7d6a976-0449-421d-8e4f-ccb524b7ca6e" providerId="AD" clId="Web-{8D8CBB9D-D2B6-5DC8-4171-52611961C09F}" dt="2023-08-11T12:25:52.948" v="633"/>
          <ac:picMkLst>
            <pc:docMk/>
            <pc:sldMk cId="3521304374" sldId="281"/>
            <ac:picMk id="5" creationId="{E21C394C-D8B0-98F6-DC40-029E7FF8EEDC}"/>
          </ac:picMkLst>
        </pc:picChg>
        <pc:picChg chg="add">
          <ac:chgData name="Sadie France" userId="S::s.france@uwtsd.ac.uk::b7d6a976-0449-421d-8e4f-ccb524b7ca6e" providerId="AD" clId="Web-{8D8CBB9D-D2B6-5DC8-4171-52611961C09F}" dt="2023-08-11T12:25:52.963" v="634"/>
          <ac:picMkLst>
            <pc:docMk/>
            <pc:sldMk cId="3521304374" sldId="281"/>
            <ac:picMk id="15" creationId="{FD079D4D-B40A-68C5-35AA-0323858982E8}"/>
          </ac:picMkLst>
        </pc:picChg>
      </pc:sldChg>
      <pc:sldMasterChg chg="add addSldLayout">
        <pc:chgData name="Sadie France" userId="S::s.france@uwtsd.ac.uk::b7d6a976-0449-421d-8e4f-ccb524b7ca6e" providerId="AD" clId="Web-{8D8CBB9D-D2B6-5DC8-4171-52611961C09F}" dt="2023-08-11T12:14:30.592" v="541"/>
        <pc:sldMasterMkLst>
          <pc:docMk/>
          <pc:sldMasterMk cId="2020574204" sldId="2147483648"/>
        </pc:sldMasterMkLst>
        <pc:sldLayoutChg chg="add">
          <pc:chgData name="Sadie France" userId="S::s.france@uwtsd.ac.uk::b7d6a976-0449-421d-8e4f-ccb524b7ca6e" providerId="AD" clId="Web-{8D8CBB9D-D2B6-5DC8-4171-52611961C09F}" dt="2023-08-11T12:14:30.592" v="541"/>
          <pc:sldLayoutMkLst>
            <pc:docMk/>
            <pc:sldMasterMk cId="2020574204" sldId="2147483648"/>
            <pc:sldLayoutMk cId="4161259845" sldId="2147483651"/>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862097048" sldId="2147483652"/>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3407711345" sldId="2147483653"/>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2676827205" sldId="2147483654"/>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2121256304" sldId="2147483655"/>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125641223" sldId="2147483656"/>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226368387" sldId="2147483657"/>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3743117437" sldId="2147483658"/>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693317334" sldId="2147483659"/>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3590880992" sldId="2147483661"/>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3613646376" sldId="2147483662"/>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2662113756" sldId="2147483663"/>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3213276643" sldId="2147483664"/>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3147334202" sldId="2147483665"/>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3496649517" sldId="2147483667"/>
          </pc:sldLayoutMkLst>
        </pc:sldLayoutChg>
        <pc:sldLayoutChg chg="add">
          <pc:chgData name="Sadie France" userId="S::s.france@uwtsd.ac.uk::b7d6a976-0449-421d-8e4f-ccb524b7ca6e" providerId="AD" clId="Web-{8D8CBB9D-D2B6-5DC8-4171-52611961C09F}" dt="2023-08-11T12:14:30.592" v="541"/>
          <pc:sldLayoutMkLst>
            <pc:docMk/>
            <pc:sldMasterMk cId="2020574204" sldId="2147483648"/>
            <pc:sldLayoutMk cId="2649859209" sldId="2147483668"/>
          </pc:sldLayoutMkLst>
        </pc:sldLayoutChg>
      </pc:sldMasterChg>
      <pc:sldMasterChg chg="modSldLayout">
        <pc:chgData name="Sadie France" userId="S::s.france@uwtsd.ac.uk::b7d6a976-0449-421d-8e4f-ccb524b7ca6e" providerId="AD" clId="Web-{8D8CBB9D-D2B6-5DC8-4171-52611961C09F}" dt="2023-08-11T12:14:30.592" v="541"/>
        <pc:sldMasterMkLst>
          <pc:docMk/>
          <pc:sldMasterMk cId="2460954070" sldId="2147483660"/>
        </pc:sldMasterMkLst>
        <pc:sldLayoutChg chg="replId">
          <pc:chgData name="Sadie France" userId="S::s.france@uwtsd.ac.uk::b7d6a976-0449-421d-8e4f-ccb524b7ca6e" providerId="AD" clId="Web-{8D8CBB9D-D2B6-5DC8-4171-52611961C09F}" dt="2023-08-11T12:14:30.592" v="541"/>
          <pc:sldLayoutMkLst>
            <pc:docMk/>
            <pc:sldMasterMk cId="2460954070" sldId="2147483660"/>
            <pc:sldLayoutMk cId="3146388984" sldId="2147483672"/>
          </pc:sldLayoutMkLst>
        </pc:sldLayoutChg>
        <pc:sldLayoutChg chg="replId">
          <pc:chgData name="Sadie France" userId="S::s.france@uwtsd.ac.uk::b7d6a976-0449-421d-8e4f-ccb524b7ca6e" providerId="AD" clId="Web-{8D8CBB9D-D2B6-5DC8-4171-52611961C09F}" dt="2023-08-11T12:14:30.592" v="541"/>
          <pc:sldLayoutMkLst>
            <pc:docMk/>
            <pc:sldMasterMk cId="2460954070" sldId="2147483660"/>
            <pc:sldLayoutMk cId="3171841454" sldId="2147483673"/>
          </pc:sldLayoutMkLst>
        </pc:sldLayoutChg>
        <pc:sldLayoutChg chg="replId">
          <pc:chgData name="Sadie France" userId="S::s.france@uwtsd.ac.uk::b7d6a976-0449-421d-8e4f-ccb524b7ca6e" providerId="AD" clId="Web-{8D8CBB9D-D2B6-5DC8-4171-52611961C09F}" dt="2023-08-11T12:14:30.592" v="541"/>
          <pc:sldLayoutMkLst>
            <pc:docMk/>
            <pc:sldMasterMk cId="2460954070" sldId="2147483660"/>
            <pc:sldLayoutMk cId="2385387890" sldId="2147483674"/>
          </pc:sldLayoutMkLst>
        </pc:sldLayoutChg>
        <pc:sldLayoutChg chg="replId">
          <pc:chgData name="Sadie France" userId="S::s.france@uwtsd.ac.uk::b7d6a976-0449-421d-8e4f-ccb524b7ca6e" providerId="AD" clId="Web-{8D8CBB9D-D2B6-5DC8-4171-52611961C09F}" dt="2023-08-11T12:14:30.592" v="541"/>
          <pc:sldLayoutMkLst>
            <pc:docMk/>
            <pc:sldMasterMk cId="2460954070" sldId="2147483660"/>
            <pc:sldLayoutMk cId="949138452" sldId="2147483675"/>
          </pc:sldLayoutMkLst>
        </pc:sldLayoutChg>
        <pc:sldLayoutChg chg="replId">
          <pc:chgData name="Sadie France" userId="S::s.france@uwtsd.ac.uk::b7d6a976-0449-421d-8e4f-ccb524b7ca6e" providerId="AD" clId="Web-{8D8CBB9D-D2B6-5DC8-4171-52611961C09F}" dt="2023-08-11T12:14:30.592" v="541"/>
          <pc:sldLayoutMkLst>
            <pc:docMk/>
            <pc:sldMasterMk cId="2460954070" sldId="2147483660"/>
            <pc:sldLayoutMk cId="2591524520" sldId="2147483676"/>
          </pc:sldLayoutMkLst>
        </pc:sldLayoutChg>
        <pc:sldLayoutChg chg="replId">
          <pc:chgData name="Sadie France" userId="S::s.france@uwtsd.ac.uk::b7d6a976-0449-421d-8e4f-ccb524b7ca6e" providerId="AD" clId="Web-{8D8CBB9D-D2B6-5DC8-4171-52611961C09F}" dt="2023-08-11T12:14:30.592" v="541"/>
          <pc:sldLayoutMkLst>
            <pc:docMk/>
            <pc:sldMasterMk cId="2460954070" sldId="2147483660"/>
            <pc:sldLayoutMk cId="1203092039" sldId="2147483677"/>
          </pc:sldLayoutMkLst>
        </pc:sldLayoutChg>
        <pc:sldLayoutChg chg="replId">
          <pc:chgData name="Sadie France" userId="S::s.france@uwtsd.ac.uk::b7d6a976-0449-421d-8e4f-ccb524b7ca6e" providerId="AD" clId="Web-{8D8CBB9D-D2B6-5DC8-4171-52611961C09F}" dt="2023-08-11T12:14:30.592" v="541"/>
          <pc:sldLayoutMkLst>
            <pc:docMk/>
            <pc:sldMasterMk cId="2460954070" sldId="2147483660"/>
            <pc:sldLayoutMk cId="3733172339" sldId="2147483678"/>
          </pc:sldLayoutMkLst>
        </pc:sldLayoutChg>
      </pc:sldMasterChg>
    </pc:docChg>
  </pc:docChgLst>
  <pc:docChgLst>
    <pc:chgData name="Sadie France" userId="S::s.france@uwtsd.ac.uk::b7d6a976-0449-421d-8e4f-ccb524b7ca6e" providerId="AD" clId="Web-{21689C73-C674-7FE3-46DD-C93958235DEC}"/>
    <pc:docChg chg="addSld modSld">
      <pc:chgData name="Sadie France" userId="S::s.france@uwtsd.ac.uk::b7d6a976-0449-421d-8e4f-ccb524b7ca6e" providerId="AD" clId="Web-{21689C73-C674-7FE3-46DD-C93958235DEC}" dt="2023-09-15T08:36:08.055" v="131"/>
      <pc:docMkLst>
        <pc:docMk/>
      </pc:docMkLst>
      <pc:sldChg chg="modSp">
        <pc:chgData name="Sadie France" userId="S::s.france@uwtsd.ac.uk::b7d6a976-0449-421d-8e4f-ccb524b7ca6e" providerId="AD" clId="Web-{21689C73-C674-7FE3-46DD-C93958235DEC}" dt="2023-09-15T08:33:07.408" v="66" actId="20577"/>
        <pc:sldMkLst>
          <pc:docMk/>
          <pc:sldMk cId="1450147817" sldId="258"/>
        </pc:sldMkLst>
        <pc:spChg chg="mod">
          <ac:chgData name="Sadie France" userId="S::s.france@uwtsd.ac.uk::b7d6a976-0449-421d-8e4f-ccb524b7ca6e" providerId="AD" clId="Web-{21689C73-C674-7FE3-46DD-C93958235DEC}" dt="2023-09-15T08:33:07.408" v="66" actId="20577"/>
          <ac:spMkLst>
            <pc:docMk/>
            <pc:sldMk cId="1450147817" sldId="258"/>
            <ac:spMk id="3" creationId="{A5195008-2238-1D54-B89A-2CC29DB94543}"/>
          </ac:spMkLst>
        </pc:spChg>
      </pc:sldChg>
      <pc:sldChg chg="addSp delSp modSp new mod setBg">
        <pc:chgData name="Sadie France" userId="S::s.france@uwtsd.ac.uk::b7d6a976-0449-421d-8e4f-ccb524b7ca6e" providerId="AD" clId="Web-{21689C73-C674-7FE3-46DD-C93958235DEC}" dt="2023-09-15T08:36:08.055" v="131"/>
        <pc:sldMkLst>
          <pc:docMk/>
          <pc:sldMk cId="329467405" sldId="282"/>
        </pc:sldMkLst>
        <pc:spChg chg="mod">
          <ac:chgData name="Sadie France" userId="S::s.france@uwtsd.ac.uk::b7d6a976-0449-421d-8e4f-ccb524b7ca6e" providerId="AD" clId="Web-{21689C73-C674-7FE3-46DD-C93958235DEC}" dt="2023-09-15T08:36:08.055" v="131"/>
          <ac:spMkLst>
            <pc:docMk/>
            <pc:sldMk cId="329467405" sldId="282"/>
            <ac:spMk id="2" creationId="{49EFAD69-B814-42C3-A05D-B5A03B3BE2C8}"/>
          </ac:spMkLst>
        </pc:spChg>
        <pc:spChg chg="del mod">
          <ac:chgData name="Sadie France" userId="S::s.france@uwtsd.ac.uk::b7d6a976-0449-421d-8e4f-ccb524b7ca6e" providerId="AD" clId="Web-{21689C73-C674-7FE3-46DD-C93958235DEC}" dt="2023-09-15T08:36:08.055" v="131"/>
          <ac:spMkLst>
            <pc:docMk/>
            <pc:sldMk cId="329467405" sldId="282"/>
            <ac:spMk id="3" creationId="{CF8B1318-F693-AD51-FBAD-573D649D2689}"/>
          </ac:spMkLst>
        </pc:spChg>
        <pc:spChg chg="add">
          <ac:chgData name="Sadie France" userId="S::s.france@uwtsd.ac.uk::b7d6a976-0449-421d-8e4f-ccb524b7ca6e" providerId="AD" clId="Web-{21689C73-C674-7FE3-46DD-C93958235DEC}" dt="2023-09-15T08:36:08.055" v="131"/>
          <ac:spMkLst>
            <pc:docMk/>
            <pc:sldMk cId="329467405" sldId="282"/>
            <ac:spMk id="9" creationId="{7517A47C-B2E5-4B79-8061-D74B1311AF6E}"/>
          </ac:spMkLst>
        </pc:spChg>
        <pc:spChg chg="add">
          <ac:chgData name="Sadie France" userId="S::s.france@uwtsd.ac.uk::b7d6a976-0449-421d-8e4f-ccb524b7ca6e" providerId="AD" clId="Web-{21689C73-C674-7FE3-46DD-C93958235DEC}" dt="2023-09-15T08:36:08.055" v="131"/>
          <ac:spMkLst>
            <pc:docMk/>
            <pc:sldMk cId="329467405" sldId="282"/>
            <ac:spMk id="11" creationId="{C505E780-2083-4CB5-A42A-5E0E2908ECC3}"/>
          </ac:spMkLst>
        </pc:spChg>
        <pc:spChg chg="add">
          <ac:chgData name="Sadie France" userId="S::s.france@uwtsd.ac.uk::b7d6a976-0449-421d-8e4f-ccb524b7ca6e" providerId="AD" clId="Web-{21689C73-C674-7FE3-46DD-C93958235DEC}" dt="2023-09-15T08:36:08.055" v="131"/>
          <ac:spMkLst>
            <pc:docMk/>
            <pc:sldMk cId="329467405" sldId="282"/>
            <ac:spMk id="13" creationId="{D2C0AE1C-0118-41AE-8A10-7CDCBF10E96F}"/>
          </ac:spMkLst>
        </pc:spChg>
        <pc:spChg chg="add">
          <ac:chgData name="Sadie France" userId="S::s.france@uwtsd.ac.uk::b7d6a976-0449-421d-8e4f-ccb524b7ca6e" providerId="AD" clId="Web-{21689C73-C674-7FE3-46DD-C93958235DEC}" dt="2023-09-15T08:36:08.055" v="131"/>
          <ac:spMkLst>
            <pc:docMk/>
            <pc:sldMk cId="329467405" sldId="282"/>
            <ac:spMk id="15" creationId="{463EEC44-1BA3-44ED-81FC-A644B04B2A44}"/>
          </ac:spMkLst>
        </pc:spChg>
        <pc:graphicFrameChg chg="add">
          <ac:chgData name="Sadie France" userId="S::s.france@uwtsd.ac.uk::b7d6a976-0449-421d-8e4f-ccb524b7ca6e" providerId="AD" clId="Web-{21689C73-C674-7FE3-46DD-C93958235DEC}" dt="2023-09-15T08:36:08.055" v="131"/>
          <ac:graphicFrameMkLst>
            <pc:docMk/>
            <pc:sldMk cId="329467405" sldId="282"/>
            <ac:graphicFrameMk id="5" creationId="{4D5EDED9-B464-FFDE-5818-D30B5559AB1A}"/>
          </ac:graphicFrameMkLst>
        </pc:graphicFrameChg>
      </pc:sldChg>
      <pc:sldChg chg="addSp delSp modSp new mod setBg">
        <pc:chgData name="Sadie France" userId="S::s.france@uwtsd.ac.uk::b7d6a976-0449-421d-8e4f-ccb524b7ca6e" providerId="AD" clId="Web-{21689C73-C674-7FE3-46DD-C93958235DEC}" dt="2023-09-15T08:34:43.052" v="95"/>
        <pc:sldMkLst>
          <pc:docMk/>
          <pc:sldMk cId="55197703" sldId="283"/>
        </pc:sldMkLst>
        <pc:spChg chg="mod">
          <ac:chgData name="Sadie France" userId="S::s.france@uwtsd.ac.uk::b7d6a976-0449-421d-8e4f-ccb524b7ca6e" providerId="AD" clId="Web-{21689C73-C674-7FE3-46DD-C93958235DEC}" dt="2023-09-15T08:34:43.052" v="95"/>
          <ac:spMkLst>
            <pc:docMk/>
            <pc:sldMk cId="55197703" sldId="283"/>
            <ac:spMk id="2" creationId="{4EE90598-5A70-BA45-4D2C-EC8A0D552A3C}"/>
          </ac:spMkLst>
        </pc:spChg>
        <pc:spChg chg="del mod">
          <ac:chgData name="Sadie France" userId="S::s.france@uwtsd.ac.uk::b7d6a976-0449-421d-8e4f-ccb524b7ca6e" providerId="AD" clId="Web-{21689C73-C674-7FE3-46DD-C93958235DEC}" dt="2023-09-15T08:34:43.052" v="95"/>
          <ac:spMkLst>
            <pc:docMk/>
            <pc:sldMk cId="55197703" sldId="283"/>
            <ac:spMk id="3" creationId="{7306D9CF-3CA6-2018-43EE-0B921F12D83C}"/>
          </ac:spMkLst>
        </pc:spChg>
        <pc:spChg chg="add">
          <ac:chgData name="Sadie France" userId="S::s.france@uwtsd.ac.uk::b7d6a976-0449-421d-8e4f-ccb524b7ca6e" providerId="AD" clId="Web-{21689C73-C674-7FE3-46DD-C93958235DEC}" dt="2023-09-15T08:34:43.052" v="95"/>
          <ac:spMkLst>
            <pc:docMk/>
            <pc:sldMk cId="55197703" sldId="283"/>
            <ac:spMk id="9" creationId="{7517A47C-B2E5-4B79-8061-D74B1311AF6E}"/>
          </ac:spMkLst>
        </pc:spChg>
        <pc:spChg chg="add">
          <ac:chgData name="Sadie France" userId="S::s.france@uwtsd.ac.uk::b7d6a976-0449-421d-8e4f-ccb524b7ca6e" providerId="AD" clId="Web-{21689C73-C674-7FE3-46DD-C93958235DEC}" dt="2023-09-15T08:34:43.052" v="95"/>
          <ac:spMkLst>
            <pc:docMk/>
            <pc:sldMk cId="55197703" sldId="283"/>
            <ac:spMk id="11" creationId="{C505E780-2083-4CB5-A42A-5E0E2908ECC3}"/>
          </ac:spMkLst>
        </pc:spChg>
        <pc:spChg chg="add">
          <ac:chgData name="Sadie France" userId="S::s.france@uwtsd.ac.uk::b7d6a976-0449-421d-8e4f-ccb524b7ca6e" providerId="AD" clId="Web-{21689C73-C674-7FE3-46DD-C93958235DEC}" dt="2023-09-15T08:34:43.052" v="95"/>
          <ac:spMkLst>
            <pc:docMk/>
            <pc:sldMk cId="55197703" sldId="283"/>
            <ac:spMk id="13" creationId="{D2C0AE1C-0118-41AE-8A10-7CDCBF10E96F}"/>
          </ac:spMkLst>
        </pc:spChg>
        <pc:spChg chg="add">
          <ac:chgData name="Sadie France" userId="S::s.france@uwtsd.ac.uk::b7d6a976-0449-421d-8e4f-ccb524b7ca6e" providerId="AD" clId="Web-{21689C73-C674-7FE3-46DD-C93958235DEC}" dt="2023-09-15T08:34:43.052" v="95"/>
          <ac:spMkLst>
            <pc:docMk/>
            <pc:sldMk cId="55197703" sldId="283"/>
            <ac:spMk id="15" creationId="{463EEC44-1BA3-44ED-81FC-A644B04B2A44}"/>
          </ac:spMkLst>
        </pc:spChg>
        <pc:graphicFrameChg chg="add">
          <ac:chgData name="Sadie France" userId="S::s.france@uwtsd.ac.uk::b7d6a976-0449-421d-8e4f-ccb524b7ca6e" providerId="AD" clId="Web-{21689C73-C674-7FE3-46DD-C93958235DEC}" dt="2023-09-15T08:34:43.052" v="95"/>
          <ac:graphicFrameMkLst>
            <pc:docMk/>
            <pc:sldMk cId="55197703" sldId="283"/>
            <ac:graphicFrameMk id="5" creationId="{C770E7D0-E431-409F-7E1E-DA4995507445}"/>
          </ac:graphicFrameMkLst>
        </pc:graphicFrameChg>
      </pc:sldChg>
    </pc:docChg>
  </pc:docChgLst>
  <pc:docChgLst>
    <pc:chgData name="Sadie France" userId="S::s.france@uwtsd.ac.uk::b7d6a976-0449-421d-8e4f-ccb524b7ca6e" providerId="AD" clId="Web-{1376CF8B-6F23-BB4B-BDB3-8452D506D894}"/>
    <pc:docChg chg="delSld modSld">
      <pc:chgData name="Sadie France" userId="S::s.france@uwtsd.ac.uk::b7d6a976-0449-421d-8e4f-ccb524b7ca6e" providerId="AD" clId="Web-{1376CF8B-6F23-BB4B-BDB3-8452D506D894}" dt="2023-08-11T12:27:22.811" v="7" actId="20577"/>
      <pc:docMkLst>
        <pc:docMk/>
      </pc:docMkLst>
      <pc:sldChg chg="modSp">
        <pc:chgData name="Sadie France" userId="S::s.france@uwtsd.ac.uk::b7d6a976-0449-421d-8e4f-ccb524b7ca6e" providerId="AD" clId="Web-{1376CF8B-6F23-BB4B-BDB3-8452D506D894}" dt="2023-08-11T12:27:22.811" v="7" actId="20577"/>
        <pc:sldMkLst>
          <pc:docMk/>
          <pc:sldMk cId="2546365892" sldId="260"/>
        </pc:sldMkLst>
        <pc:spChg chg="mod">
          <ac:chgData name="Sadie France" userId="S::s.france@uwtsd.ac.uk::b7d6a976-0449-421d-8e4f-ccb524b7ca6e" providerId="AD" clId="Web-{1376CF8B-6F23-BB4B-BDB3-8452D506D894}" dt="2023-08-11T12:27:22.811" v="7" actId="20577"/>
          <ac:spMkLst>
            <pc:docMk/>
            <pc:sldMk cId="2546365892" sldId="260"/>
            <ac:spMk id="3" creationId="{6DB8C380-B1E0-D992-DDA5-E76A47A73452}"/>
          </ac:spMkLst>
        </pc:spChg>
      </pc:sldChg>
      <pc:sldChg chg="del">
        <pc:chgData name="Sadie France" userId="S::s.france@uwtsd.ac.uk::b7d6a976-0449-421d-8e4f-ccb524b7ca6e" providerId="AD" clId="Web-{1376CF8B-6F23-BB4B-BDB3-8452D506D894}" dt="2023-08-11T12:26:56.045" v="3"/>
        <pc:sldMkLst>
          <pc:docMk/>
          <pc:sldMk cId="1814163097" sldId="273"/>
        </pc:sldMkLst>
      </pc:sldChg>
      <pc:sldChg chg="del">
        <pc:chgData name="Sadie France" userId="S::s.france@uwtsd.ac.uk::b7d6a976-0449-421d-8e4f-ccb524b7ca6e" providerId="AD" clId="Web-{1376CF8B-6F23-BB4B-BDB3-8452D506D894}" dt="2023-08-11T12:26:54.763" v="2"/>
        <pc:sldMkLst>
          <pc:docMk/>
          <pc:sldMk cId="1919513850" sldId="274"/>
        </pc:sldMkLst>
      </pc:sldChg>
      <pc:sldChg chg="del">
        <pc:chgData name="Sadie France" userId="S::s.france@uwtsd.ac.uk::b7d6a976-0449-421d-8e4f-ccb524b7ca6e" providerId="AD" clId="Web-{1376CF8B-6F23-BB4B-BDB3-8452D506D894}" dt="2023-08-11T12:26:54.513" v="1"/>
        <pc:sldMkLst>
          <pc:docMk/>
          <pc:sldMk cId="2855800017" sldId="275"/>
        </pc:sldMkLst>
      </pc:sldChg>
      <pc:sldChg chg="del">
        <pc:chgData name="Sadie France" userId="S::s.france@uwtsd.ac.uk::b7d6a976-0449-421d-8e4f-ccb524b7ca6e" providerId="AD" clId="Web-{1376CF8B-6F23-BB4B-BDB3-8452D506D894}" dt="2023-08-11T12:26:53.654" v="0"/>
        <pc:sldMkLst>
          <pc:docMk/>
          <pc:sldMk cId="382445345" sldId="276"/>
        </pc:sldMkLst>
      </pc:sldChg>
      <pc:sldChg chg="del">
        <pc:chgData name="Sadie France" userId="S::s.france@uwtsd.ac.uk::b7d6a976-0449-421d-8e4f-ccb524b7ca6e" providerId="AD" clId="Web-{1376CF8B-6F23-BB4B-BDB3-8452D506D894}" dt="2023-08-11T12:27:01.451" v="6"/>
        <pc:sldMkLst>
          <pc:docMk/>
          <pc:sldMk cId="1463010584" sldId="277"/>
        </pc:sldMkLst>
      </pc:sldChg>
      <pc:sldChg chg="del">
        <pc:chgData name="Sadie France" userId="S::s.france@uwtsd.ac.uk::b7d6a976-0449-421d-8e4f-ccb524b7ca6e" providerId="AD" clId="Web-{1376CF8B-6F23-BB4B-BDB3-8452D506D894}" dt="2023-08-11T12:26:58.951" v="5"/>
        <pc:sldMkLst>
          <pc:docMk/>
          <pc:sldMk cId="576616256" sldId="278"/>
        </pc:sldMkLst>
      </pc:sldChg>
      <pc:sldChg chg="del">
        <pc:chgData name="Sadie France" userId="S::s.france@uwtsd.ac.uk::b7d6a976-0449-421d-8e4f-ccb524b7ca6e" providerId="AD" clId="Web-{1376CF8B-6F23-BB4B-BDB3-8452D506D894}" dt="2023-08-11T12:26:57.732" v="4"/>
        <pc:sldMkLst>
          <pc:docMk/>
          <pc:sldMk cId="2310269465" sldId="279"/>
        </pc:sldMkLst>
      </pc:sldChg>
    </pc:docChg>
  </pc:docChgLst>
  <pc:docChgLst>
    <pc:chgData name="Sadie France" userId="S::s.france@uwtsd.ac.uk::b7d6a976-0449-421d-8e4f-ccb524b7ca6e" providerId="AD" clId="Web-{6FBAD5DF-9895-481B-843D-66C40B83D82E}"/>
    <pc:docChg chg="addSld delSld modSld">
      <pc:chgData name="Sadie France" userId="S::s.france@uwtsd.ac.uk::b7d6a976-0449-421d-8e4f-ccb524b7ca6e" providerId="AD" clId="Web-{6FBAD5DF-9895-481B-843D-66C40B83D82E}" dt="2023-06-23T12:48:43.888" v="4" actId="20577"/>
      <pc:docMkLst>
        <pc:docMk/>
      </pc:docMkLst>
      <pc:sldChg chg="del">
        <pc:chgData name="Sadie France" userId="S::s.france@uwtsd.ac.uk::b7d6a976-0449-421d-8e4f-ccb524b7ca6e" providerId="AD" clId="Web-{6FBAD5DF-9895-481B-843D-66C40B83D82E}" dt="2023-06-23T12:47:44.980" v="1"/>
        <pc:sldMkLst>
          <pc:docMk/>
          <pc:sldMk cId="109857222" sldId="256"/>
        </pc:sldMkLst>
      </pc:sldChg>
      <pc:sldChg chg="modSp add">
        <pc:chgData name="Sadie France" userId="S::s.france@uwtsd.ac.uk::b7d6a976-0449-421d-8e4f-ccb524b7ca6e" providerId="AD" clId="Web-{6FBAD5DF-9895-481B-843D-66C40B83D82E}" dt="2023-06-23T12:48:43.888" v="4" actId="20577"/>
        <pc:sldMkLst>
          <pc:docMk/>
          <pc:sldMk cId="2326951284" sldId="257"/>
        </pc:sldMkLst>
        <pc:spChg chg="mod">
          <ac:chgData name="Sadie France" userId="S::s.france@uwtsd.ac.uk::b7d6a976-0449-421d-8e4f-ccb524b7ca6e" providerId="AD" clId="Web-{6FBAD5DF-9895-481B-843D-66C40B83D82E}" dt="2023-06-23T12:48:43.888" v="4" actId="20577"/>
          <ac:spMkLst>
            <pc:docMk/>
            <pc:sldMk cId="2326951284" sldId="257"/>
            <ac:spMk id="2"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 Id="rId14" Type="http://schemas.openxmlformats.org/officeDocument/2006/relationships/image" Target="../media/image4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 Id="rId1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2EFCC18-1BDB-4CDB-8C3E-8B9A0C64D87E}"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BAF59816-91AF-4583-AA22-E321984F9835}">
      <dgm:prSet/>
      <dgm:spPr/>
      <dgm:t>
        <a:bodyPr/>
        <a:lstStyle/>
        <a:p>
          <a:r>
            <a:rPr lang="en-GB"/>
            <a:t>Research the following:-</a:t>
          </a:r>
          <a:endParaRPr lang="en-US"/>
        </a:p>
      </dgm:t>
    </dgm:pt>
    <dgm:pt modelId="{EB7A1E1E-2747-4D42-87A7-8C7670375E36}" type="parTrans" cxnId="{3F92B943-169D-454D-9F53-39FD0367A898}">
      <dgm:prSet/>
      <dgm:spPr/>
      <dgm:t>
        <a:bodyPr/>
        <a:lstStyle/>
        <a:p>
          <a:endParaRPr lang="en-US"/>
        </a:p>
      </dgm:t>
    </dgm:pt>
    <dgm:pt modelId="{BEDD7F4D-43D5-4986-8337-AAF0ECA981C3}" type="sibTrans" cxnId="{3F92B943-169D-454D-9F53-39FD0367A898}">
      <dgm:prSet/>
      <dgm:spPr/>
      <dgm:t>
        <a:bodyPr/>
        <a:lstStyle/>
        <a:p>
          <a:endParaRPr lang="en-US"/>
        </a:p>
      </dgm:t>
    </dgm:pt>
    <dgm:pt modelId="{947406C4-B13E-4D2A-8CF0-978DBF3E0F4C}">
      <dgm:prSet/>
      <dgm:spPr/>
      <dgm:t>
        <a:bodyPr/>
        <a:lstStyle/>
        <a:p>
          <a:r>
            <a:rPr lang="en-GB"/>
            <a:t>What is self- reflection?</a:t>
          </a:r>
          <a:endParaRPr lang="en-US"/>
        </a:p>
      </dgm:t>
    </dgm:pt>
    <dgm:pt modelId="{5465EB72-71AC-4946-8FB7-662CC819D666}" type="parTrans" cxnId="{5F91CC4B-E71E-4F94-A63E-38D9C1481668}">
      <dgm:prSet/>
      <dgm:spPr/>
      <dgm:t>
        <a:bodyPr/>
        <a:lstStyle/>
        <a:p>
          <a:endParaRPr lang="en-US"/>
        </a:p>
      </dgm:t>
    </dgm:pt>
    <dgm:pt modelId="{867DDD76-92C1-49DA-A22F-4AB2519CAD3E}" type="sibTrans" cxnId="{5F91CC4B-E71E-4F94-A63E-38D9C1481668}">
      <dgm:prSet/>
      <dgm:spPr/>
      <dgm:t>
        <a:bodyPr/>
        <a:lstStyle/>
        <a:p>
          <a:endParaRPr lang="en-US"/>
        </a:p>
      </dgm:t>
    </dgm:pt>
    <dgm:pt modelId="{861C446D-968F-4D29-974E-CE7E3BCD40C0}">
      <dgm:prSet/>
      <dgm:spPr/>
      <dgm:t>
        <a:bodyPr/>
        <a:lstStyle/>
        <a:p>
          <a:r>
            <a:rPr lang="en-GB"/>
            <a:t>Why is it important?</a:t>
          </a:r>
          <a:endParaRPr lang="en-US"/>
        </a:p>
      </dgm:t>
    </dgm:pt>
    <dgm:pt modelId="{782AAA1E-A94C-4319-8E6F-8F051565AA76}" type="parTrans" cxnId="{7F8B4A7C-6215-4EE4-AE1A-613BF0A5BADF}">
      <dgm:prSet/>
      <dgm:spPr/>
      <dgm:t>
        <a:bodyPr/>
        <a:lstStyle/>
        <a:p>
          <a:endParaRPr lang="en-US"/>
        </a:p>
      </dgm:t>
    </dgm:pt>
    <dgm:pt modelId="{94F86B2A-8AC0-4D31-A6F4-619A0DA654C0}" type="sibTrans" cxnId="{7F8B4A7C-6215-4EE4-AE1A-613BF0A5BADF}">
      <dgm:prSet/>
      <dgm:spPr/>
      <dgm:t>
        <a:bodyPr/>
        <a:lstStyle/>
        <a:p>
          <a:endParaRPr lang="en-US"/>
        </a:p>
      </dgm:t>
    </dgm:pt>
    <dgm:pt modelId="{8F9C6DCA-F7E4-4FFD-8AC7-C146FBA4370F}" type="pres">
      <dgm:prSet presAssocID="{02EFCC18-1BDB-4CDB-8C3E-8B9A0C64D87E}" presName="root" presStyleCnt="0">
        <dgm:presLayoutVars>
          <dgm:dir/>
          <dgm:resizeHandles val="exact"/>
        </dgm:presLayoutVars>
      </dgm:prSet>
      <dgm:spPr/>
    </dgm:pt>
    <dgm:pt modelId="{F53D6328-2141-414B-B79F-CA1C0A84448D}" type="pres">
      <dgm:prSet presAssocID="{02EFCC18-1BDB-4CDB-8C3E-8B9A0C64D87E}" presName="container" presStyleCnt="0">
        <dgm:presLayoutVars>
          <dgm:dir/>
          <dgm:resizeHandles val="exact"/>
        </dgm:presLayoutVars>
      </dgm:prSet>
      <dgm:spPr/>
    </dgm:pt>
    <dgm:pt modelId="{E2152224-660E-4DFF-BC29-FE08E895ADDB}" type="pres">
      <dgm:prSet presAssocID="{BAF59816-91AF-4583-AA22-E321984F9835}" presName="compNode" presStyleCnt="0"/>
      <dgm:spPr/>
    </dgm:pt>
    <dgm:pt modelId="{F11E25E0-1C24-4361-B052-6B86BB747010}" type="pres">
      <dgm:prSet presAssocID="{BAF59816-91AF-4583-AA22-E321984F9835}" presName="iconBgRect" presStyleLbl="bgShp" presStyleIdx="0" presStyleCnt="3"/>
      <dgm:spPr/>
    </dgm:pt>
    <dgm:pt modelId="{2361C705-D04B-4416-A5E5-AB27B74397F8}" type="pres">
      <dgm:prSet presAssocID="{BAF59816-91AF-4583-AA22-E321984F98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57DD4A4D-55A2-4BD3-B3A6-A4D3F21732CC}" type="pres">
      <dgm:prSet presAssocID="{BAF59816-91AF-4583-AA22-E321984F9835}" presName="spaceRect" presStyleCnt="0"/>
      <dgm:spPr/>
    </dgm:pt>
    <dgm:pt modelId="{6EDE7547-1328-49BA-AAA8-DC594BF7B2EE}" type="pres">
      <dgm:prSet presAssocID="{BAF59816-91AF-4583-AA22-E321984F9835}" presName="textRect" presStyleLbl="revTx" presStyleIdx="0" presStyleCnt="3">
        <dgm:presLayoutVars>
          <dgm:chMax val="1"/>
          <dgm:chPref val="1"/>
        </dgm:presLayoutVars>
      </dgm:prSet>
      <dgm:spPr/>
    </dgm:pt>
    <dgm:pt modelId="{1BE8639D-0C94-461F-9A8E-9A3740C6A81C}" type="pres">
      <dgm:prSet presAssocID="{BEDD7F4D-43D5-4986-8337-AAF0ECA981C3}" presName="sibTrans" presStyleLbl="sibTrans2D1" presStyleIdx="0" presStyleCnt="0"/>
      <dgm:spPr/>
    </dgm:pt>
    <dgm:pt modelId="{05942B4E-F8F8-4276-BC5F-5DDAD5C537AC}" type="pres">
      <dgm:prSet presAssocID="{947406C4-B13E-4D2A-8CF0-978DBF3E0F4C}" presName="compNode" presStyleCnt="0"/>
      <dgm:spPr/>
    </dgm:pt>
    <dgm:pt modelId="{6891A664-54AF-49E7-93B4-E66EBD3DE473}" type="pres">
      <dgm:prSet presAssocID="{947406C4-B13E-4D2A-8CF0-978DBF3E0F4C}" presName="iconBgRect" presStyleLbl="bgShp" presStyleIdx="1" presStyleCnt="3"/>
      <dgm:spPr/>
    </dgm:pt>
    <dgm:pt modelId="{5926DB60-14B0-48F8-B242-29D9DD7E3281}" type="pres">
      <dgm:prSet presAssocID="{947406C4-B13E-4D2A-8CF0-978DBF3E0F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E1E89EF7-6AAD-402B-871A-BA24853D2D22}" type="pres">
      <dgm:prSet presAssocID="{947406C4-B13E-4D2A-8CF0-978DBF3E0F4C}" presName="spaceRect" presStyleCnt="0"/>
      <dgm:spPr/>
    </dgm:pt>
    <dgm:pt modelId="{DCC2BB07-BCF9-4B3C-BDD8-D6595097F4EC}" type="pres">
      <dgm:prSet presAssocID="{947406C4-B13E-4D2A-8CF0-978DBF3E0F4C}" presName="textRect" presStyleLbl="revTx" presStyleIdx="1" presStyleCnt="3">
        <dgm:presLayoutVars>
          <dgm:chMax val="1"/>
          <dgm:chPref val="1"/>
        </dgm:presLayoutVars>
      </dgm:prSet>
      <dgm:spPr/>
    </dgm:pt>
    <dgm:pt modelId="{BB9AA33A-F6B3-4962-8159-105A8455AE1F}" type="pres">
      <dgm:prSet presAssocID="{867DDD76-92C1-49DA-A22F-4AB2519CAD3E}" presName="sibTrans" presStyleLbl="sibTrans2D1" presStyleIdx="0" presStyleCnt="0"/>
      <dgm:spPr/>
    </dgm:pt>
    <dgm:pt modelId="{2D1896A7-6FBC-4913-80D2-2AD6397CFC7E}" type="pres">
      <dgm:prSet presAssocID="{861C446D-968F-4D29-974E-CE7E3BCD40C0}" presName="compNode" presStyleCnt="0"/>
      <dgm:spPr/>
    </dgm:pt>
    <dgm:pt modelId="{21F02FF8-4494-411D-8725-7232160983AE}" type="pres">
      <dgm:prSet presAssocID="{861C446D-968F-4D29-974E-CE7E3BCD40C0}" presName="iconBgRect" presStyleLbl="bgShp" presStyleIdx="2" presStyleCnt="3"/>
      <dgm:spPr/>
    </dgm:pt>
    <dgm:pt modelId="{732346C6-B598-4A40-9B49-54FCED854039}" type="pres">
      <dgm:prSet presAssocID="{861C446D-968F-4D29-974E-CE7E3BCD40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45A87E6F-046F-476D-8684-B82D0B5F1DF0}" type="pres">
      <dgm:prSet presAssocID="{861C446D-968F-4D29-974E-CE7E3BCD40C0}" presName="spaceRect" presStyleCnt="0"/>
      <dgm:spPr/>
    </dgm:pt>
    <dgm:pt modelId="{9C140345-A95D-4DAA-AEF7-C207D11DC0E7}" type="pres">
      <dgm:prSet presAssocID="{861C446D-968F-4D29-974E-CE7E3BCD40C0}" presName="textRect" presStyleLbl="revTx" presStyleIdx="2" presStyleCnt="3">
        <dgm:presLayoutVars>
          <dgm:chMax val="1"/>
          <dgm:chPref val="1"/>
        </dgm:presLayoutVars>
      </dgm:prSet>
      <dgm:spPr/>
    </dgm:pt>
  </dgm:ptLst>
  <dgm:cxnLst>
    <dgm:cxn modelId="{3F92B943-169D-454D-9F53-39FD0367A898}" srcId="{02EFCC18-1BDB-4CDB-8C3E-8B9A0C64D87E}" destId="{BAF59816-91AF-4583-AA22-E321984F9835}" srcOrd="0" destOrd="0" parTransId="{EB7A1E1E-2747-4D42-87A7-8C7670375E36}" sibTransId="{BEDD7F4D-43D5-4986-8337-AAF0ECA981C3}"/>
    <dgm:cxn modelId="{101C6A46-1C38-486F-AF85-514C33E75AC9}" type="presOf" srcId="{867DDD76-92C1-49DA-A22F-4AB2519CAD3E}" destId="{BB9AA33A-F6B3-4962-8159-105A8455AE1F}" srcOrd="0" destOrd="0" presId="urn:microsoft.com/office/officeart/2018/2/layout/IconCircleList"/>
    <dgm:cxn modelId="{E0393A4B-9175-4FBE-96FF-5420C9509A82}" type="presOf" srcId="{947406C4-B13E-4D2A-8CF0-978DBF3E0F4C}" destId="{DCC2BB07-BCF9-4B3C-BDD8-D6595097F4EC}" srcOrd="0" destOrd="0" presId="urn:microsoft.com/office/officeart/2018/2/layout/IconCircleList"/>
    <dgm:cxn modelId="{AC31BB6B-4D09-4DBA-A2CA-9D77953390E3}" type="presOf" srcId="{861C446D-968F-4D29-974E-CE7E3BCD40C0}" destId="{9C140345-A95D-4DAA-AEF7-C207D11DC0E7}" srcOrd="0" destOrd="0" presId="urn:microsoft.com/office/officeart/2018/2/layout/IconCircleList"/>
    <dgm:cxn modelId="{5F91CC4B-E71E-4F94-A63E-38D9C1481668}" srcId="{02EFCC18-1BDB-4CDB-8C3E-8B9A0C64D87E}" destId="{947406C4-B13E-4D2A-8CF0-978DBF3E0F4C}" srcOrd="1" destOrd="0" parTransId="{5465EB72-71AC-4946-8FB7-662CC819D666}" sibTransId="{867DDD76-92C1-49DA-A22F-4AB2519CAD3E}"/>
    <dgm:cxn modelId="{7F8B4A7C-6215-4EE4-AE1A-613BF0A5BADF}" srcId="{02EFCC18-1BDB-4CDB-8C3E-8B9A0C64D87E}" destId="{861C446D-968F-4D29-974E-CE7E3BCD40C0}" srcOrd="2" destOrd="0" parTransId="{782AAA1E-A94C-4319-8E6F-8F051565AA76}" sibTransId="{94F86B2A-8AC0-4D31-A6F4-619A0DA654C0}"/>
    <dgm:cxn modelId="{CF2FA6BF-4115-4F66-B064-E4FA0871F655}" type="presOf" srcId="{BEDD7F4D-43D5-4986-8337-AAF0ECA981C3}" destId="{1BE8639D-0C94-461F-9A8E-9A3740C6A81C}" srcOrd="0" destOrd="0" presId="urn:microsoft.com/office/officeart/2018/2/layout/IconCircleList"/>
    <dgm:cxn modelId="{49FBF3BF-2965-4CF3-A0E4-56D3234E08FB}" type="presOf" srcId="{02EFCC18-1BDB-4CDB-8C3E-8B9A0C64D87E}" destId="{8F9C6DCA-F7E4-4FFD-8AC7-C146FBA4370F}" srcOrd="0" destOrd="0" presId="urn:microsoft.com/office/officeart/2018/2/layout/IconCircleList"/>
    <dgm:cxn modelId="{53E7DBD2-5E80-4B1C-A857-AC1D7ACED0EC}" type="presOf" srcId="{BAF59816-91AF-4583-AA22-E321984F9835}" destId="{6EDE7547-1328-49BA-AAA8-DC594BF7B2EE}" srcOrd="0" destOrd="0" presId="urn:microsoft.com/office/officeart/2018/2/layout/IconCircleList"/>
    <dgm:cxn modelId="{4A5CF1D6-28D3-41E3-8FC8-2FCB59E6CEDB}" type="presParOf" srcId="{8F9C6DCA-F7E4-4FFD-8AC7-C146FBA4370F}" destId="{F53D6328-2141-414B-B79F-CA1C0A84448D}" srcOrd="0" destOrd="0" presId="urn:microsoft.com/office/officeart/2018/2/layout/IconCircleList"/>
    <dgm:cxn modelId="{FFF485AE-47BB-4D97-87F5-6D6B3F61DCC2}" type="presParOf" srcId="{F53D6328-2141-414B-B79F-CA1C0A84448D}" destId="{E2152224-660E-4DFF-BC29-FE08E895ADDB}" srcOrd="0" destOrd="0" presId="urn:microsoft.com/office/officeart/2018/2/layout/IconCircleList"/>
    <dgm:cxn modelId="{337B7246-E21C-474C-9789-273218F44657}" type="presParOf" srcId="{E2152224-660E-4DFF-BC29-FE08E895ADDB}" destId="{F11E25E0-1C24-4361-B052-6B86BB747010}" srcOrd="0" destOrd="0" presId="urn:microsoft.com/office/officeart/2018/2/layout/IconCircleList"/>
    <dgm:cxn modelId="{F910AAB5-5510-42C5-9611-2F6A5E2FADFD}" type="presParOf" srcId="{E2152224-660E-4DFF-BC29-FE08E895ADDB}" destId="{2361C705-D04B-4416-A5E5-AB27B74397F8}" srcOrd="1" destOrd="0" presId="urn:microsoft.com/office/officeart/2018/2/layout/IconCircleList"/>
    <dgm:cxn modelId="{12863F0A-3A52-48F9-9D3C-2788426E524E}" type="presParOf" srcId="{E2152224-660E-4DFF-BC29-FE08E895ADDB}" destId="{57DD4A4D-55A2-4BD3-B3A6-A4D3F21732CC}" srcOrd="2" destOrd="0" presId="urn:microsoft.com/office/officeart/2018/2/layout/IconCircleList"/>
    <dgm:cxn modelId="{1F469BD3-C264-4904-A614-B4078108B70A}" type="presParOf" srcId="{E2152224-660E-4DFF-BC29-FE08E895ADDB}" destId="{6EDE7547-1328-49BA-AAA8-DC594BF7B2EE}" srcOrd="3" destOrd="0" presId="urn:microsoft.com/office/officeart/2018/2/layout/IconCircleList"/>
    <dgm:cxn modelId="{78BB7333-302A-4FC5-BA35-AB915C4457A0}" type="presParOf" srcId="{F53D6328-2141-414B-B79F-CA1C0A84448D}" destId="{1BE8639D-0C94-461F-9A8E-9A3740C6A81C}" srcOrd="1" destOrd="0" presId="urn:microsoft.com/office/officeart/2018/2/layout/IconCircleList"/>
    <dgm:cxn modelId="{E1A1DF37-260D-4ED1-A787-9C87AEF7D4E4}" type="presParOf" srcId="{F53D6328-2141-414B-B79F-CA1C0A84448D}" destId="{05942B4E-F8F8-4276-BC5F-5DDAD5C537AC}" srcOrd="2" destOrd="0" presId="urn:microsoft.com/office/officeart/2018/2/layout/IconCircleList"/>
    <dgm:cxn modelId="{BC3BBA4E-28E5-4667-9FF4-11572574B360}" type="presParOf" srcId="{05942B4E-F8F8-4276-BC5F-5DDAD5C537AC}" destId="{6891A664-54AF-49E7-93B4-E66EBD3DE473}" srcOrd="0" destOrd="0" presId="urn:microsoft.com/office/officeart/2018/2/layout/IconCircleList"/>
    <dgm:cxn modelId="{E2D3B223-DA9D-496F-8D20-F3AA85615237}" type="presParOf" srcId="{05942B4E-F8F8-4276-BC5F-5DDAD5C537AC}" destId="{5926DB60-14B0-48F8-B242-29D9DD7E3281}" srcOrd="1" destOrd="0" presId="urn:microsoft.com/office/officeart/2018/2/layout/IconCircleList"/>
    <dgm:cxn modelId="{EEE982B3-8982-4A9D-8F3B-CD7B5FDC998A}" type="presParOf" srcId="{05942B4E-F8F8-4276-BC5F-5DDAD5C537AC}" destId="{E1E89EF7-6AAD-402B-871A-BA24853D2D22}" srcOrd="2" destOrd="0" presId="urn:microsoft.com/office/officeart/2018/2/layout/IconCircleList"/>
    <dgm:cxn modelId="{594ED498-CFEF-413E-A02C-D965BA40A5AA}" type="presParOf" srcId="{05942B4E-F8F8-4276-BC5F-5DDAD5C537AC}" destId="{DCC2BB07-BCF9-4B3C-BDD8-D6595097F4EC}" srcOrd="3" destOrd="0" presId="urn:microsoft.com/office/officeart/2018/2/layout/IconCircleList"/>
    <dgm:cxn modelId="{A49AF532-1C0F-4195-B67A-A4EB2F9E91B5}" type="presParOf" srcId="{F53D6328-2141-414B-B79F-CA1C0A84448D}" destId="{BB9AA33A-F6B3-4962-8159-105A8455AE1F}" srcOrd="3" destOrd="0" presId="urn:microsoft.com/office/officeart/2018/2/layout/IconCircleList"/>
    <dgm:cxn modelId="{09FE2A65-71ED-42C0-9C20-AA35F325B9D2}" type="presParOf" srcId="{F53D6328-2141-414B-B79F-CA1C0A84448D}" destId="{2D1896A7-6FBC-4913-80D2-2AD6397CFC7E}" srcOrd="4" destOrd="0" presId="urn:microsoft.com/office/officeart/2018/2/layout/IconCircleList"/>
    <dgm:cxn modelId="{AB66D16D-2C8F-43CF-8192-CF68149B03ED}" type="presParOf" srcId="{2D1896A7-6FBC-4913-80D2-2AD6397CFC7E}" destId="{21F02FF8-4494-411D-8725-7232160983AE}" srcOrd="0" destOrd="0" presId="urn:microsoft.com/office/officeart/2018/2/layout/IconCircleList"/>
    <dgm:cxn modelId="{4D6A1F3C-17F1-4DEC-B4EB-A9DD8C0A1ABC}" type="presParOf" srcId="{2D1896A7-6FBC-4913-80D2-2AD6397CFC7E}" destId="{732346C6-B598-4A40-9B49-54FCED854039}" srcOrd="1" destOrd="0" presId="urn:microsoft.com/office/officeart/2018/2/layout/IconCircleList"/>
    <dgm:cxn modelId="{4FA992B3-FF77-455E-A6F2-B48F987C7331}" type="presParOf" srcId="{2D1896A7-6FBC-4913-80D2-2AD6397CFC7E}" destId="{45A87E6F-046F-476D-8684-B82D0B5F1DF0}" srcOrd="2" destOrd="0" presId="urn:microsoft.com/office/officeart/2018/2/layout/IconCircleList"/>
    <dgm:cxn modelId="{C1D50607-300E-4E53-9A8E-3AAE410EE827}" type="presParOf" srcId="{2D1896A7-6FBC-4913-80D2-2AD6397CFC7E}" destId="{9C140345-A95D-4DAA-AEF7-C207D11DC0E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149048-81AB-4060-8676-BDC97774DF4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B474DB-20D9-47DA-B584-257F6FC559B8}">
      <dgm:prSet/>
      <dgm:spPr/>
      <dgm:t>
        <a:bodyPr/>
        <a:lstStyle/>
        <a:p>
          <a:r>
            <a:rPr lang="en-GB" b="1"/>
            <a:t>Self-Awareness:</a:t>
          </a:r>
          <a:r>
            <a:rPr lang="en-GB"/>
            <a:t> Self-reflection allows individuals to become more aware of their emotions, thoughts, and behaviours. It helps uncover patterns and tendencies that might not be immediately apparent in the midst of daily life.</a:t>
          </a:r>
          <a:endParaRPr lang="en-US"/>
        </a:p>
      </dgm:t>
    </dgm:pt>
    <dgm:pt modelId="{2ABFAB1D-2652-48B2-8A7A-3EAD5E4BDCFC}" type="parTrans" cxnId="{412F5A29-61D3-4413-B2E9-CE7F03CD2BC7}">
      <dgm:prSet/>
      <dgm:spPr/>
      <dgm:t>
        <a:bodyPr/>
        <a:lstStyle/>
        <a:p>
          <a:endParaRPr lang="en-US"/>
        </a:p>
      </dgm:t>
    </dgm:pt>
    <dgm:pt modelId="{60E17C26-DBBC-4769-B3DF-FA11FAB03AD7}" type="sibTrans" cxnId="{412F5A29-61D3-4413-B2E9-CE7F03CD2BC7}">
      <dgm:prSet/>
      <dgm:spPr/>
      <dgm:t>
        <a:bodyPr/>
        <a:lstStyle/>
        <a:p>
          <a:endParaRPr lang="en-US"/>
        </a:p>
      </dgm:t>
    </dgm:pt>
    <dgm:pt modelId="{56FEB62D-09D5-42F3-9E0B-626CCD75220E}">
      <dgm:prSet/>
      <dgm:spPr/>
      <dgm:t>
        <a:bodyPr/>
        <a:lstStyle/>
        <a:p>
          <a:r>
            <a:rPr lang="en-GB" b="1"/>
            <a:t>Personal Growth:</a:t>
          </a:r>
          <a:r>
            <a:rPr lang="en-GB"/>
            <a:t> Through self-reflection, individuals can identify areas in their lives where they want to improve or change. This can involve setting goals, adjusting behaviours, and cultivating new habits to promote personal growth.</a:t>
          </a:r>
          <a:endParaRPr lang="en-US"/>
        </a:p>
      </dgm:t>
    </dgm:pt>
    <dgm:pt modelId="{8D0C5643-9FF1-4D2C-BB9A-73DBD1AB0AB2}" type="parTrans" cxnId="{60B0B08C-8130-4126-9DE1-8DF5C1260B80}">
      <dgm:prSet/>
      <dgm:spPr/>
      <dgm:t>
        <a:bodyPr/>
        <a:lstStyle/>
        <a:p>
          <a:endParaRPr lang="en-US"/>
        </a:p>
      </dgm:t>
    </dgm:pt>
    <dgm:pt modelId="{3C977476-002D-42DA-85FF-70008493B3D6}" type="sibTrans" cxnId="{60B0B08C-8130-4126-9DE1-8DF5C1260B80}">
      <dgm:prSet/>
      <dgm:spPr/>
      <dgm:t>
        <a:bodyPr/>
        <a:lstStyle/>
        <a:p>
          <a:endParaRPr lang="en-US"/>
        </a:p>
      </dgm:t>
    </dgm:pt>
    <dgm:pt modelId="{5D4BAB6B-5B22-4AE4-9931-3CF97FF44E5D}">
      <dgm:prSet/>
      <dgm:spPr/>
      <dgm:t>
        <a:bodyPr/>
        <a:lstStyle/>
        <a:p>
          <a:r>
            <a:rPr lang="en-GB" b="1"/>
            <a:t>Decision-Making:</a:t>
          </a:r>
          <a:r>
            <a:rPr lang="en-GB"/>
            <a:t> Taking time to reflect on a situation before making a decision allows for a more thoughtful and balanced approach. Reflecting on potential consequences and one's values can lead to more informed choices.</a:t>
          </a:r>
          <a:endParaRPr lang="en-US"/>
        </a:p>
      </dgm:t>
    </dgm:pt>
    <dgm:pt modelId="{91043D31-D898-4609-9997-EC292B597D73}" type="parTrans" cxnId="{4DF197DF-487B-4337-B1C8-448D5565925A}">
      <dgm:prSet/>
      <dgm:spPr/>
      <dgm:t>
        <a:bodyPr/>
        <a:lstStyle/>
        <a:p>
          <a:endParaRPr lang="en-US"/>
        </a:p>
      </dgm:t>
    </dgm:pt>
    <dgm:pt modelId="{10A69BA2-CAF0-4DCF-B4A8-0F9708B0A20C}" type="sibTrans" cxnId="{4DF197DF-487B-4337-B1C8-448D5565925A}">
      <dgm:prSet/>
      <dgm:spPr/>
      <dgm:t>
        <a:bodyPr/>
        <a:lstStyle/>
        <a:p>
          <a:endParaRPr lang="en-US"/>
        </a:p>
      </dgm:t>
    </dgm:pt>
    <dgm:pt modelId="{DC902E46-BBE0-4CA3-9107-C22E08A8332B}" type="pres">
      <dgm:prSet presAssocID="{DF149048-81AB-4060-8676-BDC97774DF49}" presName="root" presStyleCnt="0">
        <dgm:presLayoutVars>
          <dgm:dir/>
          <dgm:resizeHandles val="exact"/>
        </dgm:presLayoutVars>
      </dgm:prSet>
      <dgm:spPr/>
    </dgm:pt>
    <dgm:pt modelId="{BAABD581-37BE-4942-8E59-7A67D799E6F1}" type="pres">
      <dgm:prSet presAssocID="{94B474DB-20D9-47DA-B584-257F6FC559B8}" presName="compNode" presStyleCnt="0"/>
      <dgm:spPr/>
    </dgm:pt>
    <dgm:pt modelId="{9D758A86-08A3-4F34-94E6-A6AD22E177D2}" type="pres">
      <dgm:prSet presAssocID="{94B474DB-20D9-47DA-B584-257F6FC559B8}" presName="bgRect" presStyleLbl="bgShp" presStyleIdx="0" presStyleCnt="3"/>
      <dgm:spPr/>
    </dgm:pt>
    <dgm:pt modelId="{7C36CBE1-C9AC-48FC-A61C-99962856A530}" type="pres">
      <dgm:prSet presAssocID="{94B474DB-20D9-47DA-B584-257F6FC559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CDD83817-5817-44A9-8B75-3C922B42C8D3}" type="pres">
      <dgm:prSet presAssocID="{94B474DB-20D9-47DA-B584-257F6FC559B8}" presName="spaceRect" presStyleCnt="0"/>
      <dgm:spPr/>
    </dgm:pt>
    <dgm:pt modelId="{6F12CBE7-5DFD-48E9-9BFF-32DB7987BD8A}" type="pres">
      <dgm:prSet presAssocID="{94B474DB-20D9-47DA-B584-257F6FC559B8}" presName="parTx" presStyleLbl="revTx" presStyleIdx="0" presStyleCnt="3">
        <dgm:presLayoutVars>
          <dgm:chMax val="0"/>
          <dgm:chPref val="0"/>
        </dgm:presLayoutVars>
      </dgm:prSet>
      <dgm:spPr/>
    </dgm:pt>
    <dgm:pt modelId="{F6FF56C0-93C7-4D65-8984-CEB25DD31C35}" type="pres">
      <dgm:prSet presAssocID="{60E17C26-DBBC-4769-B3DF-FA11FAB03AD7}" presName="sibTrans" presStyleCnt="0"/>
      <dgm:spPr/>
    </dgm:pt>
    <dgm:pt modelId="{F016A634-54BF-4890-98C2-17BC2E0DCAC0}" type="pres">
      <dgm:prSet presAssocID="{56FEB62D-09D5-42F3-9E0B-626CCD75220E}" presName="compNode" presStyleCnt="0"/>
      <dgm:spPr/>
    </dgm:pt>
    <dgm:pt modelId="{57639BC5-A5F0-46A5-A9DA-B7B6229C4BCC}" type="pres">
      <dgm:prSet presAssocID="{56FEB62D-09D5-42F3-9E0B-626CCD75220E}" presName="bgRect" presStyleLbl="bgShp" presStyleIdx="1" presStyleCnt="3"/>
      <dgm:spPr/>
    </dgm:pt>
    <dgm:pt modelId="{F710B37C-9F45-4B75-98A3-7347F16BE451}" type="pres">
      <dgm:prSet presAssocID="{56FEB62D-09D5-42F3-9E0B-626CCD7522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Pencil"/>
        </a:ext>
      </dgm:extLst>
    </dgm:pt>
    <dgm:pt modelId="{20477000-8662-41D1-A47E-9F2ADEDB0C22}" type="pres">
      <dgm:prSet presAssocID="{56FEB62D-09D5-42F3-9E0B-626CCD75220E}" presName="spaceRect" presStyleCnt="0"/>
      <dgm:spPr/>
    </dgm:pt>
    <dgm:pt modelId="{DB0DB34D-6809-4A03-A3BD-554EA8937D70}" type="pres">
      <dgm:prSet presAssocID="{56FEB62D-09D5-42F3-9E0B-626CCD75220E}" presName="parTx" presStyleLbl="revTx" presStyleIdx="1" presStyleCnt="3">
        <dgm:presLayoutVars>
          <dgm:chMax val="0"/>
          <dgm:chPref val="0"/>
        </dgm:presLayoutVars>
      </dgm:prSet>
      <dgm:spPr/>
    </dgm:pt>
    <dgm:pt modelId="{90A83E7E-1D48-4A76-8AD2-08AE9033C21B}" type="pres">
      <dgm:prSet presAssocID="{3C977476-002D-42DA-85FF-70008493B3D6}" presName="sibTrans" presStyleCnt="0"/>
      <dgm:spPr/>
    </dgm:pt>
    <dgm:pt modelId="{3EA55C74-7330-4935-90E0-8399E5C8FC48}" type="pres">
      <dgm:prSet presAssocID="{5D4BAB6B-5B22-4AE4-9931-3CF97FF44E5D}" presName="compNode" presStyleCnt="0"/>
      <dgm:spPr/>
    </dgm:pt>
    <dgm:pt modelId="{BD951908-03AB-403F-948D-047282CF012D}" type="pres">
      <dgm:prSet presAssocID="{5D4BAB6B-5B22-4AE4-9931-3CF97FF44E5D}" presName="bgRect" presStyleLbl="bgShp" presStyleIdx="2" presStyleCnt="3"/>
      <dgm:spPr/>
    </dgm:pt>
    <dgm:pt modelId="{1CADDBEA-82F1-44C2-BA0E-633B1062EA2D}" type="pres">
      <dgm:prSet presAssocID="{5D4BAB6B-5B22-4AE4-9931-3CF97FF44E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3A70B1CE-9E26-4B0D-98F1-2235B94EF18D}" type="pres">
      <dgm:prSet presAssocID="{5D4BAB6B-5B22-4AE4-9931-3CF97FF44E5D}" presName="spaceRect" presStyleCnt="0"/>
      <dgm:spPr/>
    </dgm:pt>
    <dgm:pt modelId="{9CD29100-1051-4EBF-B23D-6977EA300F41}" type="pres">
      <dgm:prSet presAssocID="{5D4BAB6B-5B22-4AE4-9931-3CF97FF44E5D}" presName="parTx" presStyleLbl="revTx" presStyleIdx="2" presStyleCnt="3">
        <dgm:presLayoutVars>
          <dgm:chMax val="0"/>
          <dgm:chPref val="0"/>
        </dgm:presLayoutVars>
      </dgm:prSet>
      <dgm:spPr/>
    </dgm:pt>
  </dgm:ptLst>
  <dgm:cxnLst>
    <dgm:cxn modelId="{851DCD18-06BA-4844-A666-9F0497E9640C}" type="presOf" srcId="{DF149048-81AB-4060-8676-BDC97774DF49}" destId="{DC902E46-BBE0-4CA3-9107-C22E08A8332B}" srcOrd="0" destOrd="0" presId="urn:microsoft.com/office/officeart/2018/2/layout/IconVerticalSolidList"/>
    <dgm:cxn modelId="{412F5A29-61D3-4413-B2E9-CE7F03CD2BC7}" srcId="{DF149048-81AB-4060-8676-BDC97774DF49}" destId="{94B474DB-20D9-47DA-B584-257F6FC559B8}" srcOrd="0" destOrd="0" parTransId="{2ABFAB1D-2652-48B2-8A7A-3EAD5E4BDCFC}" sibTransId="{60E17C26-DBBC-4769-B3DF-FA11FAB03AD7}"/>
    <dgm:cxn modelId="{8654912B-60AC-4005-B80E-4F6583B34323}" type="presOf" srcId="{56FEB62D-09D5-42F3-9E0B-626CCD75220E}" destId="{DB0DB34D-6809-4A03-A3BD-554EA8937D70}" srcOrd="0" destOrd="0" presId="urn:microsoft.com/office/officeart/2018/2/layout/IconVerticalSolidList"/>
    <dgm:cxn modelId="{8803175F-EC7B-4AA5-9E2B-1539519FC861}" type="presOf" srcId="{5D4BAB6B-5B22-4AE4-9931-3CF97FF44E5D}" destId="{9CD29100-1051-4EBF-B23D-6977EA300F41}" srcOrd="0" destOrd="0" presId="urn:microsoft.com/office/officeart/2018/2/layout/IconVerticalSolidList"/>
    <dgm:cxn modelId="{60B0B08C-8130-4126-9DE1-8DF5C1260B80}" srcId="{DF149048-81AB-4060-8676-BDC97774DF49}" destId="{56FEB62D-09D5-42F3-9E0B-626CCD75220E}" srcOrd="1" destOrd="0" parTransId="{8D0C5643-9FF1-4D2C-BB9A-73DBD1AB0AB2}" sibTransId="{3C977476-002D-42DA-85FF-70008493B3D6}"/>
    <dgm:cxn modelId="{B7A0E0BA-85E7-4D3C-9031-F731706F3728}" type="presOf" srcId="{94B474DB-20D9-47DA-B584-257F6FC559B8}" destId="{6F12CBE7-5DFD-48E9-9BFF-32DB7987BD8A}" srcOrd="0" destOrd="0" presId="urn:microsoft.com/office/officeart/2018/2/layout/IconVerticalSolidList"/>
    <dgm:cxn modelId="{4DF197DF-487B-4337-B1C8-448D5565925A}" srcId="{DF149048-81AB-4060-8676-BDC97774DF49}" destId="{5D4BAB6B-5B22-4AE4-9931-3CF97FF44E5D}" srcOrd="2" destOrd="0" parTransId="{91043D31-D898-4609-9997-EC292B597D73}" sibTransId="{10A69BA2-CAF0-4DCF-B4A8-0F9708B0A20C}"/>
    <dgm:cxn modelId="{4A7AE125-2213-439C-80C7-C1DA7731674A}" type="presParOf" srcId="{DC902E46-BBE0-4CA3-9107-C22E08A8332B}" destId="{BAABD581-37BE-4942-8E59-7A67D799E6F1}" srcOrd="0" destOrd="0" presId="urn:microsoft.com/office/officeart/2018/2/layout/IconVerticalSolidList"/>
    <dgm:cxn modelId="{42324FBC-60BF-46BB-8386-0E14D7B34113}" type="presParOf" srcId="{BAABD581-37BE-4942-8E59-7A67D799E6F1}" destId="{9D758A86-08A3-4F34-94E6-A6AD22E177D2}" srcOrd="0" destOrd="0" presId="urn:microsoft.com/office/officeart/2018/2/layout/IconVerticalSolidList"/>
    <dgm:cxn modelId="{2373A096-4EBC-4115-8DED-51AFF7F8B2A0}" type="presParOf" srcId="{BAABD581-37BE-4942-8E59-7A67D799E6F1}" destId="{7C36CBE1-C9AC-48FC-A61C-99962856A530}" srcOrd="1" destOrd="0" presId="urn:microsoft.com/office/officeart/2018/2/layout/IconVerticalSolidList"/>
    <dgm:cxn modelId="{AED05410-ACCC-47A2-A8EF-B8DB109353D0}" type="presParOf" srcId="{BAABD581-37BE-4942-8E59-7A67D799E6F1}" destId="{CDD83817-5817-44A9-8B75-3C922B42C8D3}" srcOrd="2" destOrd="0" presId="urn:microsoft.com/office/officeart/2018/2/layout/IconVerticalSolidList"/>
    <dgm:cxn modelId="{3B1638F4-57CE-41CD-8611-9288A2122F51}" type="presParOf" srcId="{BAABD581-37BE-4942-8E59-7A67D799E6F1}" destId="{6F12CBE7-5DFD-48E9-9BFF-32DB7987BD8A}" srcOrd="3" destOrd="0" presId="urn:microsoft.com/office/officeart/2018/2/layout/IconVerticalSolidList"/>
    <dgm:cxn modelId="{2408F502-D5EC-44DF-BCD2-DB15146427C9}" type="presParOf" srcId="{DC902E46-BBE0-4CA3-9107-C22E08A8332B}" destId="{F6FF56C0-93C7-4D65-8984-CEB25DD31C35}" srcOrd="1" destOrd="0" presId="urn:microsoft.com/office/officeart/2018/2/layout/IconVerticalSolidList"/>
    <dgm:cxn modelId="{90ED8812-EB43-4326-9F1F-151306162DA6}" type="presParOf" srcId="{DC902E46-BBE0-4CA3-9107-C22E08A8332B}" destId="{F016A634-54BF-4890-98C2-17BC2E0DCAC0}" srcOrd="2" destOrd="0" presId="urn:microsoft.com/office/officeart/2018/2/layout/IconVerticalSolidList"/>
    <dgm:cxn modelId="{396A5245-D90A-46BD-BFB2-DA48BFC65FC9}" type="presParOf" srcId="{F016A634-54BF-4890-98C2-17BC2E0DCAC0}" destId="{57639BC5-A5F0-46A5-A9DA-B7B6229C4BCC}" srcOrd="0" destOrd="0" presId="urn:microsoft.com/office/officeart/2018/2/layout/IconVerticalSolidList"/>
    <dgm:cxn modelId="{E2E0D386-4A36-4C13-8001-68A8875C0595}" type="presParOf" srcId="{F016A634-54BF-4890-98C2-17BC2E0DCAC0}" destId="{F710B37C-9F45-4B75-98A3-7347F16BE451}" srcOrd="1" destOrd="0" presId="urn:microsoft.com/office/officeart/2018/2/layout/IconVerticalSolidList"/>
    <dgm:cxn modelId="{D1E2D68F-3984-4D3D-973D-5C1BF10F2550}" type="presParOf" srcId="{F016A634-54BF-4890-98C2-17BC2E0DCAC0}" destId="{20477000-8662-41D1-A47E-9F2ADEDB0C22}" srcOrd="2" destOrd="0" presId="urn:microsoft.com/office/officeart/2018/2/layout/IconVerticalSolidList"/>
    <dgm:cxn modelId="{D80A3488-C41B-4930-82CA-D5DC4D583408}" type="presParOf" srcId="{F016A634-54BF-4890-98C2-17BC2E0DCAC0}" destId="{DB0DB34D-6809-4A03-A3BD-554EA8937D70}" srcOrd="3" destOrd="0" presId="urn:microsoft.com/office/officeart/2018/2/layout/IconVerticalSolidList"/>
    <dgm:cxn modelId="{B166A716-A56A-48A0-A837-445469CC5440}" type="presParOf" srcId="{DC902E46-BBE0-4CA3-9107-C22E08A8332B}" destId="{90A83E7E-1D48-4A76-8AD2-08AE9033C21B}" srcOrd="3" destOrd="0" presId="urn:microsoft.com/office/officeart/2018/2/layout/IconVerticalSolidList"/>
    <dgm:cxn modelId="{43944178-A8E6-4727-B70E-7D4E56FBCC08}" type="presParOf" srcId="{DC902E46-BBE0-4CA3-9107-C22E08A8332B}" destId="{3EA55C74-7330-4935-90E0-8399E5C8FC48}" srcOrd="4" destOrd="0" presId="urn:microsoft.com/office/officeart/2018/2/layout/IconVerticalSolidList"/>
    <dgm:cxn modelId="{56B6073C-B061-4B30-917B-F38A7B4F052A}" type="presParOf" srcId="{3EA55C74-7330-4935-90E0-8399E5C8FC48}" destId="{BD951908-03AB-403F-948D-047282CF012D}" srcOrd="0" destOrd="0" presId="urn:microsoft.com/office/officeart/2018/2/layout/IconVerticalSolidList"/>
    <dgm:cxn modelId="{E6A557C7-3C37-415F-89F2-972F883E369A}" type="presParOf" srcId="{3EA55C74-7330-4935-90E0-8399E5C8FC48}" destId="{1CADDBEA-82F1-44C2-BA0E-633B1062EA2D}" srcOrd="1" destOrd="0" presId="urn:microsoft.com/office/officeart/2018/2/layout/IconVerticalSolidList"/>
    <dgm:cxn modelId="{0F56466E-CC17-4FEB-A9E4-CA287A9029DE}" type="presParOf" srcId="{3EA55C74-7330-4935-90E0-8399E5C8FC48}" destId="{3A70B1CE-9E26-4B0D-98F1-2235B94EF18D}" srcOrd="2" destOrd="0" presId="urn:microsoft.com/office/officeart/2018/2/layout/IconVerticalSolidList"/>
    <dgm:cxn modelId="{E12AF165-8577-465C-BB08-3ED3D2602354}" type="presParOf" srcId="{3EA55C74-7330-4935-90E0-8399E5C8FC48}" destId="{9CD29100-1051-4EBF-B23D-6977EA300F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D4DA9A-C06F-415F-909E-ECBF8463196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6DA777F-64BB-4896-8101-BD7B928B58E8}">
      <dgm:prSet/>
      <dgm:spPr/>
      <dgm:t>
        <a:bodyPr/>
        <a:lstStyle/>
        <a:p>
          <a:r>
            <a:rPr lang="en-GB" b="1"/>
            <a:t>Learning from Experiences:</a:t>
          </a:r>
          <a:r>
            <a:rPr lang="en-GB"/>
            <a:t> Self-reflection involves examining past experiences, both positive and negative, to extract lessons and insights. This can help individuals avoid repeating mistakes and build on successes.</a:t>
          </a:r>
          <a:endParaRPr lang="en-US"/>
        </a:p>
      </dgm:t>
    </dgm:pt>
    <dgm:pt modelId="{7A740C9B-36E5-4303-A4C4-A9F7FA199B06}" type="parTrans" cxnId="{DA8CA4A9-DFC1-4360-B8D6-749911B07E6E}">
      <dgm:prSet/>
      <dgm:spPr/>
      <dgm:t>
        <a:bodyPr/>
        <a:lstStyle/>
        <a:p>
          <a:endParaRPr lang="en-US"/>
        </a:p>
      </dgm:t>
    </dgm:pt>
    <dgm:pt modelId="{A3C871F9-2E30-432F-BF70-9F5A39CDC369}" type="sibTrans" cxnId="{DA8CA4A9-DFC1-4360-B8D6-749911B07E6E}">
      <dgm:prSet/>
      <dgm:spPr/>
      <dgm:t>
        <a:bodyPr/>
        <a:lstStyle/>
        <a:p>
          <a:endParaRPr lang="en-US"/>
        </a:p>
      </dgm:t>
    </dgm:pt>
    <dgm:pt modelId="{EB56696B-04D7-4D84-9A6F-52F71984F6D3}">
      <dgm:prSet/>
      <dgm:spPr/>
      <dgm:t>
        <a:bodyPr/>
        <a:lstStyle/>
        <a:p>
          <a:r>
            <a:rPr lang="en-GB" b="1"/>
            <a:t>Problem Solving:</a:t>
          </a:r>
          <a:r>
            <a:rPr lang="en-GB"/>
            <a:t> By reflecting on challenges and setbacks, individuals can assess what went wrong, identify contributing factors, and develop strategies to overcome similar challenges in the future.</a:t>
          </a:r>
          <a:endParaRPr lang="en-US"/>
        </a:p>
      </dgm:t>
    </dgm:pt>
    <dgm:pt modelId="{668B02EC-3D7B-4703-B276-2F3EFA322275}" type="parTrans" cxnId="{808543C2-B7F7-4428-BA40-257E8713C54D}">
      <dgm:prSet/>
      <dgm:spPr/>
      <dgm:t>
        <a:bodyPr/>
        <a:lstStyle/>
        <a:p>
          <a:endParaRPr lang="en-US"/>
        </a:p>
      </dgm:t>
    </dgm:pt>
    <dgm:pt modelId="{5D02DB63-FC24-4632-9AA9-96C102772EEA}" type="sibTrans" cxnId="{808543C2-B7F7-4428-BA40-257E8713C54D}">
      <dgm:prSet/>
      <dgm:spPr/>
      <dgm:t>
        <a:bodyPr/>
        <a:lstStyle/>
        <a:p>
          <a:endParaRPr lang="en-US"/>
        </a:p>
      </dgm:t>
    </dgm:pt>
    <dgm:pt modelId="{B8494428-2C04-4B81-821E-DFB7DB1022BC}" type="pres">
      <dgm:prSet presAssocID="{F4D4DA9A-C06F-415F-909E-ECBF84631961}" presName="root" presStyleCnt="0">
        <dgm:presLayoutVars>
          <dgm:dir/>
          <dgm:resizeHandles val="exact"/>
        </dgm:presLayoutVars>
      </dgm:prSet>
      <dgm:spPr/>
    </dgm:pt>
    <dgm:pt modelId="{CFD567CF-4FED-46B5-B099-DC4D05C97F4A}" type="pres">
      <dgm:prSet presAssocID="{86DA777F-64BB-4896-8101-BD7B928B58E8}" presName="compNode" presStyleCnt="0"/>
      <dgm:spPr/>
    </dgm:pt>
    <dgm:pt modelId="{0129F76A-A624-4D95-8E24-6174046BF6DB}" type="pres">
      <dgm:prSet presAssocID="{86DA777F-64BB-4896-8101-BD7B928B58E8}" presName="bgRect" presStyleLbl="bgShp" presStyleIdx="0" presStyleCnt="2"/>
      <dgm:spPr/>
    </dgm:pt>
    <dgm:pt modelId="{61A08ED4-62C1-4566-8365-6777CA4EA306}" type="pres">
      <dgm:prSet presAssocID="{86DA777F-64BB-4896-8101-BD7B928B58E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17CED6BB-D604-45F3-AE94-5C5ACBC47F81}" type="pres">
      <dgm:prSet presAssocID="{86DA777F-64BB-4896-8101-BD7B928B58E8}" presName="spaceRect" presStyleCnt="0"/>
      <dgm:spPr/>
    </dgm:pt>
    <dgm:pt modelId="{B8035F55-58CE-448A-9CFB-6C5ADB4E0887}" type="pres">
      <dgm:prSet presAssocID="{86DA777F-64BB-4896-8101-BD7B928B58E8}" presName="parTx" presStyleLbl="revTx" presStyleIdx="0" presStyleCnt="2">
        <dgm:presLayoutVars>
          <dgm:chMax val="0"/>
          <dgm:chPref val="0"/>
        </dgm:presLayoutVars>
      </dgm:prSet>
      <dgm:spPr/>
    </dgm:pt>
    <dgm:pt modelId="{AC8D8FEF-4FB9-4E8E-A69E-90E3412B8386}" type="pres">
      <dgm:prSet presAssocID="{A3C871F9-2E30-432F-BF70-9F5A39CDC369}" presName="sibTrans" presStyleCnt="0"/>
      <dgm:spPr/>
    </dgm:pt>
    <dgm:pt modelId="{CA0776B1-B5AE-46FD-A9C5-3CF104E971CA}" type="pres">
      <dgm:prSet presAssocID="{EB56696B-04D7-4D84-9A6F-52F71984F6D3}" presName="compNode" presStyleCnt="0"/>
      <dgm:spPr/>
    </dgm:pt>
    <dgm:pt modelId="{646FA6B4-32E7-433E-B286-BF26CFE55A93}" type="pres">
      <dgm:prSet presAssocID="{EB56696B-04D7-4D84-9A6F-52F71984F6D3}" presName="bgRect" presStyleLbl="bgShp" presStyleIdx="1" presStyleCnt="2"/>
      <dgm:spPr/>
    </dgm:pt>
    <dgm:pt modelId="{CC0C8D86-85B6-4D19-89AC-7E818F268713}" type="pres">
      <dgm:prSet presAssocID="{EB56696B-04D7-4D84-9A6F-52F71984F6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DA38A9B-1ED5-4D51-A69B-D40A6E18809B}" type="pres">
      <dgm:prSet presAssocID="{EB56696B-04D7-4D84-9A6F-52F71984F6D3}" presName="spaceRect" presStyleCnt="0"/>
      <dgm:spPr/>
    </dgm:pt>
    <dgm:pt modelId="{14EEA09E-DE8B-4E98-BE70-FE695836AEE7}" type="pres">
      <dgm:prSet presAssocID="{EB56696B-04D7-4D84-9A6F-52F71984F6D3}" presName="parTx" presStyleLbl="revTx" presStyleIdx="1" presStyleCnt="2">
        <dgm:presLayoutVars>
          <dgm:chMax val="0"/>
          <dgm:chPref val="0"/>
        </dgm:presLayoutVars>
      </dgm:prSet>
      <dgm:spPr/>
    </dgm:pt>
  </dgm:ptLst>
  <dgm:cxnLst>
    <dgm:cxn modelId="{E0E0283E-2787-470F-862F-B920906248D0}" type="presOf" srcId="{EB56696B-04D7-4D84-9A6F-52F71984F6D3}" destId="{14EEA09E-DE8B-4E98-BE70-FE695836AEE7}" srcOrd="0" destOrd="0" presId="urn:microsoft.com/office/officeart/2018/2/layout/IconVerticalSolidList"/>
    <dgm:cxn modelId="{DA8CA4A9-DFC1-4360-B8D6-749911B07E6E}" srcId="{F4D4DA9A-C06F-415F-909E-ECBF84631961}" destId="{86DA777F-64BB-4896-8101-BD7B928B58E8}" srcOrd="0" destOrd="0" parTransId="{7A740C9B-36E5-4303-A4C4-A9F7FA199B06}" sibTransId="{A3C871F9-2E30-432F-BF70-9F5A39CDC369}"/>
    <dgm:cxn modelId="{808543C2-B7F7-4428-BA40-257E8713C54D}" srcId="{F4D4DA9A-C06F-415F-909E-ECBF84631961}" destId="{EB56696B-04D7-4D84-9A6F-52F71984F6D3}" srcOrd="1" destOrd="0" parTransId="{668B02EC-3D7B-4703-B276-2F3EFA322275}" sibTransId="{5D02DB63-FC24-4632-9AA9-96C102772EEA}"/>
    <dgm:cxn modelId="{0ECE80C6-0DFF-42A9-92FE-639B81F57773}" type="presOf" srcId="{F4D4DA9A-C06F-415F-909E-ECBF84631961}" destId="{B8494428-2C04-4B81-821E-DFB7DB1022BC}" srcOrd="0" destOrd="0" presId="urn:microsoft.com/office/officeart/2018/2/layout/IconVerticalSolidList"/>
    <dgm:cxn modelId="{18A424EE-FF54-4926-857F-D7E72829E9B0}" type="presOf" srcId="{86DA777F-64BB-4896-8101-BD7B928B58E8}" destId="{B8035F55-58CE-448A-9CFB-6C5ADB4E0887}" srcOrd="0" destOrd="0" presId="urn:microsoft.com/office/officeart/2018/2/layout/IconVerticalSolidList"/>
    <dgm:cxn modelId="{681629A7-6072-4BBC-8690-44CEF21F5ED1}" type="presParOf" srcId="{B8494428-2C04-4B81-821E-DFB7DB1022BC}" destId="{CFD567CF-4FED-46B5-B099-DC4D05C97F4A}" srcOrd="0" destOrd="0" presId="urn:microsoft.com/office/officeart/2018/2/layout/IconVerticalSolidList"/>
    <dgm:cxn modelId="{AFE4828E-851C-424C-9DF2-716F9DBBBDD7}" type="presParOf" srcId="{CFD567CF-4FED-46B5-B099-DC4D05C97F4A}" destId="{0129F76A-A624-4D95-8E24-6174046BF6DB}" srcOrd="0" destOrd="0" presId="urn:microsoft.com/office/officeart/2018/2/layout/IconVerticalSolidList"/>
    <dgm:cxn modelId="{5AD22EE1-F6A1-4CCE-8053-27E65F865C0D}" type="presParOf" srcId="{CFD567CF-4FED-46B5-B099-DC4D05C97F4A}" destId="{61A08ED4-62C1-4566-8365-6777CA4EA306}" srcOrd="1" destOrd="0" presId="urn:microsoft.com/office/officeart/2018/2/layout/IconVerticalSolidList"/>
    <dgm:cxn modelId="{7957BE5F-BFEB-4B99-9D7A-4A20ADABAE3D}" type="presParOf" srcId="{CFD567CF-4FED-46B5-B099-DC4D05C97F4A}" destId="{17CED6BB-D604-45F3-AE94-5C5ACBC47F81}" srcOrd="2" destOrd="0" presId="urn:microsoft.com/office/officeart/2018/2/layout/IconVerticalSolidList"/>
    <dgm:cxn modelId="{68FC9BE7-F1AA-4779-A535-CF91985A3E3D}" type="presParOf" srcId="{CFD567CF-4FED-46B5-B099-DC4D05C97F4A}" destId="{B8035F55-58CE-448A-9CFB-6C5ADB4E0887}" srcOrd="3" destOrd="0" presId="urn:microsoft.com/office/officeart/2018/2/layout/IconVerticalSolidList"/>
    <dgm:cxn modelId="{2A82D57A-BC11-4239-BDAE-920EDC144AC6}" type="presParOf" srcId="{B8494428-2C04-4B81-821E-DFB7DB1022BC}" destId="{AC8D8FEF-4FB9-4E8E-A69E-90E3412B8386}" srcOrd="1" destOrd="0" presId="urn:microsoft.com/office/officeart/2018/2/layout/IconVerticalSolidList"/>
    <dgm:cxn modelId="{1845EAEE-72CB-44CE-9248-5C0D991C531B}" type="presParOf" srcId="{B8494428-2C04-4B81-821E-DFB7DB1022BC}" destId="{CA0776B1-B5AE-46FD-A9C5-3CF104E971CA}" srcOrd="2" destOrd="0" presId="urn:microsoft.com/office/officeart/2018/2/layout/IconVerticalSolidList"/>
    <dgm:cxn modelId="{513989A6-E518-48BF-94B4-C88E50896DC1}" type="presParOf" srcId="{CA0776B1-B5AE-46FD-A9C5-3CF104E971CA}" destId="{646FA6B4-32E7-433E-B286-BF26CFE55A93}" srcOrd="0" destOrd="0" presId="urn:microsoft.com/office/officeart/2018/2/layout/IconVerticalSolidList"/>
    <dgm:cxn modelId="{FB475E4A-7D13-472C-B25D-5470B54B0100}" type="presParOf" srcId="{CA0776B1-B5AE-46FD-A9C5-3CF104E971CA}" destId="{CC0C8D86-85B6-4D19-89AC-7E818F268713}" srcOrd="1" destOrd="0" presId="urn:microsoft.com/office/officeart/2018/2/layout/IconVerticalSolidList"/>
    <dgm:cxn modelId="{96306C69-D8F7-4713-A680-CBE48C71B609}" type="presParOf" srcId="{CA0776B1-B5AE-46FD-A9C5-3CF104E971CA}" destId="{9DA38A9B-1ED5-4D51-A69B-D40A6E18809B}" srcOrd="2" destOrd="0" presId="urn:microsoft.com/office/officeart/2018/2/layout/IconVerticalSolidList"/>
    <dgm:cxn modelId="{50DAE99B-DFFA-4D77-A69C-74CA7C080D68}" type="presParOf" srcId="{CA0776B1-B5AE-46FD-A9C5-3CF104E971CA}" destId="{14EEA09E-DE8B-4E98-BE70-FE695836AE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D5F383-774C-4A21-882B-265CB8ADC7D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3CEF92A-AB99-494B-998D-21BBA15F50B6}">
      <dgm:prSet/>
      <dgm:spPr/>
      <dgm:t>
        <a:bodyPr/>
        <a:lstStyle/>
        <a:p>
          <a:r>
            <a:rPr lang="en-GB" b="1"/>
            <a:t>Emotional Regulation:</a:t>
          </a:r>
          <a:r>
            <a:rPr lang="en-GB"/>
            <a:t> Self-reflection can help individuals better understand their emotional responses to various situations. This awareness can aid in managing emotions effectively and responding more thoughtfully to stressors.</a:t>
          </a:r>
          <a:endParaRPr lang="en-US"/>
        </a:p>
      </dgm:t>
    </dgm:pt>
    <dgm:pt modelId="{ACFA8761-54F2-41B4-92C3-E2F29DA4B533}" type="parTrans" cxnId="{F94E1105-2AFD-4B4A-AE38-ACEF3D413CA3}">
      <dgm:prSet/>
      <dgm:spPr/>
      <dgm:t>
        <a:bodyPr/>
        <a:lstStyle/>
        <a:p>
          <a:endParaRPr lang="en-US"/>
        </a:p>
      </dgm:t>
    </dgm:pt>
    <dgm:pt modelId="{E6D2DE19-25B0-4AE9-AB04-C0D459D0923F}" type="sibTrans" cxnId="{F94E1105-2AFD-4B4A-AE38-ACEF3D413CA3}">
      <dgm:prSet/>
      <dgm:spPr/>
      <dgm:t>
        <a:bodyPr/>
        <a:lstStyle/>
        <a:p>
          <a:endParaRPr lang="en-US"/>
        </a:p>
      </dgm:t>
    </dgm:pt>
    <dgm:pt modelId="{0CCF24FF-AC21-439C-BD6F-A56C77E4D2B9}">
      <dgm:prSet/>
      <dgm:spPr/>
      <dgm:t>
        <a:bodyPr/>
        <a:lstStyle/>
        <a:p>
          <a:r>
            <a:rPr lang="en-GB" b="1"/>
            <a:t>Empathy and Understanding:</a:t>
          </a:r>
          <a:r>
            <a:rPr lang="en-GB"/>
            <a:t> Reflecting on one's own experiences can cultivate empathy and a better understanding of others' perspectives. This, in turn, can improve interpersonal relationships.</a:t>
          </a:r>
          <a:endParaRPr lang="en-US"/>
        </a:p>
      </dgm:t>
    </dgm:pt>
    <dgm:pt modelId="{535CFD31-00D1-472B-85D0-B5008773ACCA}" type="parTrans" cxnId="{BC32EF47-3F15-4DEA-BA77-AE7D7AD26CF7}">
      <dgm:prSet/>
      <dgm:spPr/>
      <dgm:t>
        <a:bodyPr/>
        <a:lstStyle/>
        <a:p>
          <a:endParaRPr lang="en-US"/>
        </a:p>
      </dgm:t>
    </dgm:pt>
    <dgm:pt modelId="{F7F3D1AA-DC59-488F-AAB9-899F64443BED}" type="sibTrans" cxnId="{BC32EF47-3F15-4DEA-BA77-AE7D7AD26CF7}">
      <dgm:prSet/>
      <dgm:spPr/>
      <dgm:t>
        <a:bodyPr/>
        <a:lstStyle/>
        <a:p>
          <a:endParaRPr lang="en-US"/>
        </a:p>
      </dgm:t>
    </dgm:pt>
    <dgm:pt modelId="{B2ADF97F-397C-4311-A490-DCEB3A87258F}">
      <dgm:prSet/>
      <dgm:spPr/>
      <dgm:t>
        <a:bodyPr/>
        <a:lstStyle/>
        <a:p>
          <a:r>
            <a:rPr lang="en-GB" b="1"/>
            <a:t>Creativity and Innovation:</a:t>
          </a:r>
          <a:r>
            <a:rPr lang="en-GB"/>
            <a:t> Self-reflection provides a space to generate new ideas and creative solutions. It encourages individuals to think critically about problems and explore unconventional approaches.</a:t>
          </a:r>
          <a:endParaRPr lang="en-US"/>
        </a:p>
      </dgm:t>
    </dgm:pt>
    <dgm:pt modelId="{65BF76E1-0212-429D-BAE6-2C6E2F2E92A0}" type="parTrans" cxnId="{FE9D657A-ABBB-44C3-92F0-89BAA5217BB0}">
      <dgm:prSet/>
      <dgm:spPr/>
      <dgm:t>
        <a:bodyPr/>
        <a:lstStyle/>
        <a:p>
          <a:endParaRPr lang="en-US"/>
        </a:p>
      </dgm:t>
    </dgm:pt>
    <dgm:pt modelId="{2F3ABDC1-A560-4174-AA1B-92BD33CD2C9B}" type="sibTrans" cxnId="{FE9D657A-ABBB-44C3-92F0-89BAA5217BB0}">
      <dgm:prSet/>
      <dgm:spPr/>
      <dgm:t>
        <a:bodyPr/>
        <a:lstStyle/>
        <a:p>
          <a:endParaRPr lang="en-US"/>
        </a:p>
      </dgm:t>
    </dgm:pt>
    <dgm:pt modelId="{4CD80ADA-3BDA-4265-A3EA-E30E1CC08D6D}" type="pres">
      <dgm:prSet presAssocID="{49D5F383-774C-4A21-882B-265CB8ADC7D4}" presName="root" presStyleCnt="0">
        <dgm:presLayoutVars>
          <dgm:dir/>
          <dgm:resizeHandles val="exact"/>
        </dgm:presLayoutVars>
      </dgm:prSet>
      <dgm:spPr/>
    </dgm:pt>
    <dgm:pt modelId="{ED6FC9E7-35B0-41DB-A9C9-FBE874E80BEC}" type="pres">
      <dgm:prSet presAssocID="{D3CEF92A-AB99-494B-998D-21BBA15F50B6}" presName="compNode" presStyleCnt="0"/>
      <dgm:spPr/>
    </dgm:pt>
    <dgm:pt modelId="{E6F88631-C164-43EB-8D3B-EED4642780F2}" type="pres">
      <dgm:prSet presAssocID="{D3CEF92A-AB99-494B-998D-21BBA15F50B6}" presName="bgRect" presStyleLbl="bgShp" presStyleIdx="0" presStyleCnt="3"/>
      <dgm:spPr/>
    </dgm:pt>
    <dgm:pt modelId="{D8EE772C-D4F4-40DA-B496-C7F1AC7007C5}" type="pres">
      <dgm:prSet presAssocID="{D3CEF92A-AB99-494B-998D-21BBA15F50B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A4B3159-D584-4EDF-A1AD-3CFBE110FB36}" type="pres">
      <dgm:prSet presAssocID="{D3CEF92A-AB99-494B-998D-21BBA15F50B6}" presName="spaceRect" presStyleCnt="0"/>
      <dgm:spPr/>
    </dgm:pt>
    <dgm:pt modelId="{A161F93F-3CAB-45EA-B327-5AB71FA8F850}" type="pres">
      <dgm:prSet presAssocID="{D3CEF92A-AB99-494B-998D-21BBA15F50B6}" presName="parTx" presStyleLbl="revTx" presStyleIdx="0" presStyleCnt="3">
        <dgm:presLayoutVars>
          <dgm:chMax val="0"/>
          <dgm:chPref val="0"/>
        </dgm:presLayoutVars>
      </dgm:prSet>
      <dgm:spPr/>
    </dgm:pt>
    <dgm:pt modelId="{1D4D623B-7972-472F-AB2F-04113F4E0722}" type="pres">
      <dgm:prSet presAssocID="{E6D2DE19-25B0-4AE9-AB04-C0D459D0923F}" presName="sibTrans" presStyleCnt="0"/>
      <dgm:spPr/>
    </dgm:pt>
    <dgm:pt modelId="{DEA023CC-AD0C-4E88-98F0-F39C61534B69}" type="pres">
      <dgm:prSet presAssocID="{0CCF24FF-AC21-439C-BD6F-A56C77E4D2B9}" presName="compNode" presStyleCnt="0"/>
      <dgm:spPr/>
    </dgm:pt>
    <dgm:pt modelId="{DC19769D-C188-49B5-818C-AB151465389B}" type="pres">
      <dgm:prSet presAssocID="{0CCF24FF-AC21-439C-BD6F-A56C77E4D2B9}" presName="bgRect" presStyleLbl="bgShp" presStyleIdx="1" presStyleCnt="3"/>
      <dgm:spPr/>
    </dgm:pt>
    <dgm:pt modelId="{1589FC6F-90E8-4656-A26F-F33472BF9A5E}" type="pres">
      <dgm:prSet presAssocID="{0CCF24FF-AC21-439C-BD6F-A56C77E4D2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6E72F884-96E3-4519-B1E2-6F3DB71AAA1F}" type="pres">
      <dgm:prSet presAssocID="{0CCF24FF-AC21-439C-BD6F-A56C77E4D2B9}" presName="spaceRect" presStyleCnt="0"/>
      <dgm:spPr/>
    </dgm:pt>
    <dgm:pt modelId="{D674A90C-1B13-470F-8F75-3478CB42D382}" type="pres">
      <dgm:prSet presAssocID="{0CCF24FF-AC21-439C-BD6F-A56C77E4D2B9}" presName="parTx" presStyleLbl="revTx" presStyleIdx="1" presStyleCnt="3">
        <dgm:presLayoutVars>
          <dgm:chMax val="0"/>
          <dgm:chPref val="0"/>
        </dgm:presLayoutVars>
      </dgm:prSet>
      <dgm:spPr/>
    </dgm:pt>
    <dgm:pt modelId="{367C25AE-2F53-43F3-A31F-95A11851AD6C}" type="pres">
      <dgm:prSet presAssocID="{F7F3D1AA-DC59-488F-AAB9-899F64443BED}" presName="sibTrans" presStyleCnt="0"/>
      <dgm:spPr/>
    </dgm:pt>
    <dgm:pt modelId="{41CF383A-A1D0-4945-B608-966F6BFEE7DD}" type="pres">
      <dgm:prSet presAssocID="{B2ADF97F-397C-4311-A490-DCEB3A87258F}" presName="compNode" presStyleCnt="0"/>
      <dgm:spPr/>
    </dgm:pt>
    <dgm:pt modelId="{B083EE94-FA23-4E55-B9D5-C247DE2594B6}" type="pres">
      <dgm:prSet presAssocID="{B2ADF97F-397C-4311-A490-DCEB3A87258F}" presName="bgRect" presStyleLbl="bgShp" presStyleIdx="2" presStyleCnt="3"/>
      <dgm:spPr/>
    </dgm:pt>
    <dgm:pt modelId="{D214448D-42B3-49C3-87CC-F51B1C3717F4}" type="pres">
      <dgm:prSet presAssocID="{B2ADF97F-397C-4311-A490-DCEB3A872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A79C794C-6004-47D2-9740-F6CF7D6843B5}" type="pres">
      <dgm:prSet presAssocID="{B2ADF97F-397C-4311-A490-DCEB3A87258F}" presName="spaceRect" presStyleCnt="0"/>
      <dgm:spPr/>
    </dgm:pt>
    <dgm:pt modelId="{E23DE393-84D2-4CFE-9BE7-D618B5555F70}" type="pres">
      <dgm:prSet presAssocID="{B2ADF97F-397C-4311-A490-DCEB3A87258F}" presName="parTx" presStyleLbl="revTx" presStyleIdx="2" presStyleCnt="3">
        <dgm:presLayoutVars>
          <dgm:chMax val="0"/>
          <dgm:chPref val="0"/>
        </dgm:presLayoutVars>
      </dgm:prSet>
      <dgm:spPr/>
    </dgm:pt>
  </dgm:ptLst>
  <dgm:cxnLst>
    <dgm:cxn modelId="{F94E1105-2AFD-4B4A-AE38-ACEF3D413CA3}" srcId="{49D5F383-774C-4A21-882B-265CB8ADC7D4}" destId="{D3CEF92A-AB99-494B-998D-21BBA15F50B6}" srcOrd="0" destOrd="0" parTransId="{ACFA8761-54F2-41B4-92C3-E2F29DA4B533}" sibTransId="{E6D2DE19-25B0-4AE9-AB04-C0D459D0923F}"/>
    <dgm:cxn modelId="{BC32EF47-3F15-4DEA-BA77-AE7D7AD26CF7}" srcId="{49D5F383-774C-4A21-882B-265CB8ADC7D4}" destId="{0CCF24FF-AC21-439C-BD6F-A56C77E4D2B9}" srcOrd="1" destOrd="0" parTransId="{535CFD31-00D1-472B-85D0-B5008773ACCA}" sibTransId="{F7F3D1AA-DC59-488F-AAB9-899F64443BED}"/>
    <dgm:cxn modelId="{06484E51-4E3C-49D3-ACDA-C0338ECFF8B6}" type="presOf" srcId="{49D5F383-774C-4A21-882B-265CB8ADC7D4}" destId="{4CD80ADA-3BDA-4265-A3EA-E30E1CC08D6D}" srcOrd="0" destOrd="0" presId="urn:microsoft.com/office/officeart/2018/2/layout/IconVerticalSolidList"/>
    <dgm:cxn modelId="{2005FF76-7B3A-40E8-9B73-E37A8E3371A0}" type="presOf" srcId="{0CCF24FF-AC21-439C-BD6F-A56C77E4D2B9}" destId="{D674A90C-1B13-470F-8F75-3478CB42D382}" srcOrd="0" destOrd="0" presId="urn:microsoft.com/office/officeart/2018/2/layout/IconVerticalSolidList"/>
    <dgm:cxn modelId="{FE9D657A-ABBB-44C3-92F0-89BAA5217BB0}" srcId="{49D5F383-774C-4A21-882B-265CB8ADC7D4}" destId="{B2ADF97F-397C-4311-A490-DCEB3A87258F}" srcOrd="2" destOrd="0" parTransId="{65BF76E1-0212-429D-BAE6-2C6E2F2E92A0}" sibTransId="{2F3ABDC1-A560-4174-AA1B-92BD33CD2C9B}"/>
    <dgm:cxn modelId="{E5F81C8A-D478-4776-91E7-838EA73AE30E}" type="presOf" srcId="{B2ADF97F-397C-4311-A490-DCEB3A87258F}" destId="{E23DE393-84D2-4CFE-9BE7-D618B5555F70}" srcOrd="0" destOrd="0" presId="urn:microsoft.com/office/officeart/2018/2/layout/IconVerticalSolidList"/>
    <dgm:cxn modelId="{E26E78F6-252D-4674-9F25-5551249DCD0A}" type="presOf" srcId="{D3CEF92A-AB99-494B-998D-21BBA15F50B6}" destId="{A161F93F-3CAB-45EA-B327-5AB71FA8F850}" srcOrd="0" destOrd="0" presId="urn:microsoft.com/office/officeart/2018/2/layout/IconVerticalSolidList"/>
    <dgm:cxn modelId="{5873B84E-E9F9-4B6B-8F8C-2A75B930EDBB}" type="presParOf" srcId="{4CD80ADA-3BDA-4265-A3EA-E30E1CC08D6D}" destId="{ED6FC9E7-35B0-41DB-A9C9-FBE874E80BEC}" srcOrd="0" destOrd="0" presId="urn:microsoft.com/office/officeart/2018/2/layout/IconVerticalSolidList"/>
    <dgm:cxn modelId="{F56F4943-3BBA-4361-BCDA-E40F42707B06}" type="presParOf" srcId="{ED6FC9E7-35B0-41DB-A9C9-FBE874E80BEC}" destId="{E6F88631-C164-43EB-8D3B-EED4642780F2}" srcOrd="0" destOrd="0" presId="urn:microsoft.com/office/officeart/2018/2/layout/IconVerticalSolidList"/>
    <dgm:cxn modelId="{CFEE6740-82F8-4050-A0E9-9CC9D0D49835}" type="presParOf" srcId="{ED6FC9E7-35B0-41DB-A9C9-FBE874E80BEC}" destId="{D8EE772C-D4F4-40DA-B496-C7F1AC7007C5}" srcOrd="1" destOrd="0" presId="urn:microsoft.com/office/officeart/2018/2/layout/IconVerticalSolidList"/>
    <dgm:cxn modelId="{0D7A5896-F54D-4F85-93B3-683ACEC42604}" type="presParOf" srcId="{ED6FC9E7-35B0-41DB-A9C9-FBE874E80BEC}" destId="{5A4B3159-D584-4EDF-A1AD-3CFBE110FB36}" srcOrd="2" destOrd="0" presId="urn:microsoft.com/office/officeart/2018/2/layout/IconVerticalSolidList"/>
    <dgm:cxn modelId="{B89DEE9C-809B-4613-9420-ED39F927863E}" type="presParOf" srcId="{ED6FC9E7-35B0-41DB-A9C9-FBE874E80BEC}" destId="{A161F93F-3CAB-45EA-B327-5AB71FA8F850}" srcOrd="3" destOrd="0" presId="urn:microsoft.com/office/officeart/2018/2/layout/IconVerticalSolidList"/>
    <dgm:cxn modelId="{47882BAD-2BE5-4148-9521-D7CAF099C188}" type="presParOf" srcId="{4CD80ADA-3BDA-4265-A3EA-E30E1CC08D6D}" destId="{1D4D623B-7972-472F-AB2F-04113F4E0722}" srcOrd="1" destOrd="0" presId="urn:microsoft.com/office/officeart/2018/2/layout/IconVerticalSolidList"/>
    <dgm:cxn modelId="{D1D6FCF5-5C4B-4AF5-A28E-513CE5B17B89}" type="presParOf" srcId="{4CD80ADA-3BDA-4265-A3EA-E30E1CC08D6D}" destId="{DEA023CC-AD0C-4E88-98F0-F39C61534B69}" srcOrd="2" destOrd="0" presId="urn:microsoft.com/office/officeart/2018/2/layout/IconVerticalSolidList"/>
    <dgm:cxn modelId="{191E94A9-FD46-4EB6-ABE6-C97FB095C73A}" type="presParOf" srcId="{DEA023CC-AD0C-4E88-98F0-F39C61534B69}" destId="{DC19769D-C188-49B5-818C-AB151465389B}" srcOrd="0" destOrd="0" presId="urn:microsoft.com/office/officeart/2018/2/layout/IconVerticalSolidList"/>
    <dgm:cxn modelId="{DC46C510-E9B9-4499-B4AF-1ABB503A3980}" type="presParOf" srcId="{DEA023CC-AD0C-4E88-98F0-F39C61534B69}" destId="{1589FC6F-90E8-4656-A26F-F33472BF9A5E}" srcOrd="1" destOrd="0" presId="urn:microsoft.com/office/officeart/2018/2/layout/IconVerticalSolidList"/>
    <dgm:cxn modelId="{7242B77F-5CB7-42F8-B961-72411C76837E}" type="presParOf" srcId="{DEA023CC-AD0C-4E88-98F0-F39C61534B69}" destId="{6E72F884-96E3-4519-B1E2-6F3DB71AAA1F}" srcOrd="2" destOrd="0" presId="urn:microsoft.com/office/officeart/2018/2/layout/IconVerticalSolidList"/>
    <dgm:cxn modelId="{B5121EA8-701B-45A3-AA44-E75ECC5D529C}" type="presParOf" srcId="{DEA023CC-AD0C-4E88-98F0-F39C61534B69}" destId="{D674A90C-1B13-470F-8F75-3478CB42D382}" srcOrd="3" destOrd="0" presId="urn:microsoft.com/office/officeart/2018/2/layout/IconVerticalSolidList"/>
    <dgm:cxn modelId="{CC3E48E0-83AC-406F-9CD2-CCDDC1869154}" type="presParOf" srcId="{4CD80ADA-3BDA-4265-A3EA-E30E1CC08D6D}" destId="{367C25AE-2F53-43F3-A31F-95A11851AD6C}" srcOrd="3" destOrd="0" presId="urn:microsoft.com/office/officeart/2018/2/layout/IconVerticalSolidList"/>
    <dgm:cxn modelId="{C30102EC-8B44-45D5-BE8E-E7D5FD79E390}" type="presParOf" srcId="{4CD80ADA-3BDA-4265-A3EA-E30E1CC08D6D}" destId="{41CF383A-A1D0-4945-B608-966F6BFEE7DD}" srcOrd="4" destOrd="0" presId="urn:microsoft.com/office/officeart/2018/2/layout/IconVerticalSolidList"/>
    <dgm:cxn modelId="{EFBC73E0-FCE6-484F-AB1D-609886F6F166}" type="presParOf" srcId="{41CF383A-A1D0-4945-B608-966F6BFEE7DD}" destId="{B083EE94-FA23-4E55-B9D5-C247DE2594B6}" srcOrd="0" destOrd="0" presId="urn:microsoft.com/office/officeart/2018/2/layout/IconVerticalSolidList"/>
    <dgm:cxn modelId="{76F4E359-53C6-4823-A60B-74D12E6AA287}" type="presParOf" srcId="{41CF383A-A1D0-4945-B608-966F6BFEE7DD}" destId="{D214448D-42B3-49C3-87CC-F51B1C3717F4}" srcOrd="1" destOrd="0" presId="urn:microsoft.com/office/officeart/2018/2/layout/IconVerticalSolidList"/>
    <dgm:cxn modelId="{77C519BE-1EB2-4D16-AEDE-6F8BE479D720}" type="presParOf" srcId="{41CF383A-A1D0-4945-B608-966F6BFEE7DD}" destId="{A79C794C-6004-47D2-9740-F6CF7D6843B5}" srcOrd="2" destOrd="0" presId="urn:microsoft.com/office/officeart/2018/2/layout/IconVerticalSolidList"/>
    <dgm:cxn modelId="{6ADB85D7-9745-46EA-A433-99F17E39675C}" type="presParOf" srcId="{41CF383A-A1D0-4945-B608-966F6BFEE7DD}" destId="{E23DE393-84D2-4CFE-9BE7-D618B5555F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72C1ED3-3C47-4F44-9D52-BFD5EA26F3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2CE3ED-2EA2-48E8-8645-40BF08F2FFF6}">
      <dgm:prSet/>
      <dgm:spPr/>
      <dgm:t>
        <a:bodyPr/>
        <a:lstStyle/>
        <a:p>
          <a:r>
            <a:rPr lang="en-GB"/>
            <a:t>Journalling</a:t>
          </a:r>
          <a:endParaRPr lang="en-US"/>
        </a:p>
      </dgm:t>
    </dgm:pt>
    <dgm:pt modelId="{1E2D5CBF-7E2E-4723-8408-A5480B72D849}" type="parTrans" cxnId="{EB80E010-7135-48B8-B558-D7D44338A9F2}">
      <dgm:prSet/>
      <dgm:spPr/>
      <dgm:t>
        <a:bodyPr/>
        <a:lstStyle/>
        <a:p>
          <a:endParaRPr lang="en-US"/>
        </a:p>
      </dgm:t>
    </dgm:pt>
    <dgm:pt modelId="{28A42675-EDA5-4F64-9487-124D8AF788FC}" type="sibTrans" cxnId="{EB80E010-7135-48B8-B558-D7D44338A9F2}">
      <dgm:prSet/>
      <dgm:spPr/>
      <dgm:t>
        <a:bodyPr/>
        <a:lstStyle/>
        <a:p>
          <a:endParaRPr lang="en-US"/>
        </a:p>
      </dgm:t>
    </dgm:pt>
    <dgm:pt modelId="{EB5A6C9F-A9CB-4895-9700-D231B230290B}">
      <dgm:prSet/>
      <dgm:spPr/>
      <dgm:t>
        <a:bodyPr/>
        <a:lstStyle/>
        <a:p>
          <a:r>
            <a:rPr lang="en-GB"/>
            <a:t>Meditating</a:t>
          </a:r>
          <a:endParaRPr lang="en-US"/>
        </a:p>
      </dgm:t>
    </dgm:pt>
    <dgm:pt modelId="{D0B6EDE9-545E-47B1-ABB6-5C1457E9D81E}" type="parTrans" cxnId="{5C8C6346-63BB-487E-A97C-918B9EE3F9CD}">
      <dgm:prSet/>
      <dgm:spPr/>
      <dgm:t>
        <a:bodyPr/>
        <a:lstStyle/>
        <a:p>
          <a:endParaRPr lang="en-US"/>
        </a:p>
      </dgm:t>
    </dgm:pt>
    <dgm:pt modelId="{4C7C16F2-8BBB-4076-BE25-881B7DFBBFB8}" type="sibTrans" cxnId="{5C8C6346-63BB-487E-A97C-918B9EE3F9CD}">
      <dgm:prSet/>
      <dgm:spPr/>
      <dgm:t>
        <a:bodyPr/>
        <a:lstStyle/>
        <a:p>
          <a:endParaRPr lang="en-US"/>
        </a:p>
      </dgm:t>
    </dgm:pt>
    <dgm:pt modelId="{5DE6D9F2-741B-4E6A-BA78-849576CF9E5D}">
      <dgm:prSet/>
      <dgm:spPr/>
      <dgm:t>
        <a:bodyPr/>
        <a:lstStyle/>
        <a:p>
          <a:r>
            <a:rPr lang="en-GB"/>
            <a:t>Seeking feedback from others</a:t>
          </a:r>
          <a:endParaRPr lang="en-US"/>
        </a:p>
      </dgm:t>
    </dgm:pt>
    <dgm:pt modelId="{71D4099B-ADED-4A77-8472-2A1F744FAE44}" type="parTrans" cxnId="{CD4A4415-4743-4597-819E-03A986CD883D}">
      <dgm:prSet/>
      <dgm:spPr/>
      <dgm:t>
        <a:bodyPr/>
        <a:lstStyle/>
        <a:p>
          <a:endParaRPr lang="en-US"/>
        </a:p>
      </dgm:t>
    </dgm:pt>
    <dgm:pt modelId="{94BDE4DE-C525-45FE-B9E9-F22738BFD132}" type="sibTrans" cxnId="{CD4A4415-4743-4597-819E-03A986CD883D}">
      <dgm:prSet/>
      <dgm:spPr/>
      <dgm:t>
        <a:bodyPr/>
        <a:lstStyle/>
        <a:p>
          <a:endParaRPr lang="en-US"/>
        </a:p>
      </dgm:t>
    </dgm:pt>
    <dgm:pt modelId="{2C972762-C14F-46BE-BA66-5B53BD1EA231}">
      <dgm:prSet/>
      <dgm:spPr/>
      <dgm:t>
        <a:bodyPr/>
        <a:lstStyle/>
        <a:p>
          <a:r>
            <a:rPr lang="en-GB"/>
            <a:t>Self- reflective cycles (Gibbs, Kolb, Borton)</a:t>
          </a:r>
          <a:endParaRPr lang="en-US"/>
        </a:p>
      </dgm:t>
    </dgm:pt>
    <dgm:pt modelId="{1D4CCDA9-1A9A-4372-BB53-5FDF29A0F6D8}" type="parTrans" cxnId="{EADF2558-AA55-49D7-B17E-AAD2A599A405}">
      <dgm:prSet/>
      <dgm:spPr/>
      <dgm:t>
        <a:bodyPr/>
        <a:lstStyle/>
        <a:p>
          <a:endParaRPr lang="en-US"/>
        </a:p>
      </dgm:t>
    </dgm:pt>
    <dgm:pt modelId="{42E71F26-B01A-46D1-8DF2-55294E262EB3}" type="sibTrans" cxnId="{EADF2558-AA55-49D7-B17E-AAD2A599A405}">
      <dgm:prSet/>
      <dgm:spPr/>
      <dgm:t>
        <a:bodyPr/>
        <a:lstStyle/>
        <a:p>
          <a:endParaRPr lang="en-US"/>
        </a:p>
      </dgm:t>
    </dgm:pt>
    <dgm:pt modelId="{C4454869-B446-4EB0-B723-8ED14788EA0E}" type="pres">
      <dgm:prSet presAssocID="{E72C1ED3-3C47-4F44-9D52-BFD5EA26F35B}" presName="linear" presStyleCnt="0">
        <dgm:presLayoutVars>
          <dgm:animLvl val="lvl"/>
          <dgm:resizeHandles val="exact"/>
        </dgm:presLayoutVars>
      </dgm:prSet>
      <dgm:spPr/>
    </dgm:pt>
    <dgm:pt modelId="{B7EC674E-E131-40CF-8FE5-68B20C745FA6}" type="pres">
      <dgm:prSet presAssocID="{162CE3ED-2EA2-48E8-8645-40BF08F2FFF6}" presName="parentText" presStyleLbl="node1" presStyleIdx="0" presStyleCnt="4">
        <dgm:presLayoutVars>
          <dgm:chMax val="0"/>
          <dgm:bulletEnabled val="1"/>
        </dgm:presLayoutVars>
      </dgm:prSet>
      <dgm:spPr/>
    </dgm:pt>
    <dgm:pt modelId="{A41D717A-EE10-492E-A34C-D6C473350DE2}" type="pres">
      <dgm:prSet presAssocID="{28A42675-EDA5-4F64-9487-124D8AF788FC}" presName="spacer" presStyleCnt="0"/>
      <dgm:spPr/>
    </dgm:pt>
    <dgm:pt modelId="{6990F2AC-9032-483E-9F7A-21730A75373A}" type="pres">
      <dgm:prSet presAssocID="{EB5A6C9F-A9CB-4895-9700-D231B230290B}" presName="parentText" presStyleLbl="node1" presStyleIdx="1" presStyleCnt="4">
        <dgm:presLayoutVars>
          <dgm:chMax val="0"/>
          <dgm:bulletEnabled val="1"/>
        </dgm:presLayoutVars>
      </dgm:prSet>
      <dgm:spPr/>
    </dgm:pt>
    <dgm:pt modelId="{97D0BF9C-1CF7-43EA-A18E-FC874D68747C}" type="pres">
      <dgm:prSet presAssocID="{4C7C16F2-8BBB-4076-BE25-881B7DFBBFB8}" presName="spacer" presStyleCnt="0"/>
      <dgm:spPr/>
    </dgm:pt>
    <dgm:pt modelId="{28B5D857-64F1-4B4D-B0FB-55E3F1F29C88}" type="pres">
      <dgm:prSet presAssocID="{5DE6D9F2-741B-4E6A-BA78-849576CF9E5D}" presName="parentText" presStyleLbl="node1" presStyleIdx="2" presStyleCnt="4">
        <dgm:presLayoutVars>
          <dgm:chMax val="0"/>
          <dgm:bulletEnabled val="1"/>
        </dgm:presLayoutVars>
      </dgm:prSet>
      <dgm:spPr/>
    </dgm:pt>
    <dgm:pt modelId="{A79085B0-E7E2-42BB-8960-057B5E500F98}" type="pres">
      <dgm:prSet presAssocID="{94BDE4DE-C525-45FE-B9E9-F22738BFD132}" presName="spacer" presStyleCnt="0"/>
      <dgm:spPr/>
    </dgm:pt>
    <dgm:pt modelId="{87D466D7-44E1-4CCD-9967-24DBCDDB92E0}" type="pres">
      <dgm:prSet presAssocID="{2C972762-C14F-46BE-BA66-5B53BD1EA231}" presName="parentText" presStyleLbl="node1" presStyleIdx="3" presStyleCnt="4">
        <dgm:presLayoutVars>
          <dgm:chMax val="0"/>
          <dgm:bulletEnabled val="1"/>
        </dgm:presLayoutVars>
      </dgm:prSet>
      <dgm:spPr/>
    </dgm:pt>
  </dgm:ptLst>
  <dgm:cxnLst>
    <dgm:cxn modelId="{EB80E010-7135-48B8-B558-D7D44338A9F2}" srcId="{E72C1ED3-3C47-4F44-9D52-BFD5EA26F35B}" destId="{162CE3ED-2EA2-48E8-8645-40BF08F2FFF6}" srcOrd="0" destOrd="0" parTransId="{1E2D5CBF-7E2E-4723-8408-A5480B72D849}" sibTransId="{28A42675-EDA5-4F64-9487-124D8AF788FC}"/>
    <dgm:cxn modelId="{CD4A4415-4743-4597-819E-03A986CD883D}" srcId="{E72C1ED3-3C47-4F44-9D52-BFD5EA26F35B}" destId="{5DE6D9F2-741B-4E6A-BA78-849576CF9E5D}" srcOrd="2" destOrd="0" parTransId="{71D4099B-ADED-4A77-8472-2A1F744FAE44}" sibTransId="{94BDE4DE-C525-45FE-B9E9-F22738BFD132}"/>
    <dgm:cxn modelId="{F6477218-2028-4D4D-9EB9-6001EE388C15}" type="presOf" srcId="{162CE3ED-2EA2-48E8-8645-40BF08F2FFF6}" destId="{B7EC674E-E131-40CF-8FE5-68B20C745FA6}" srcOrd="0" destOrd="0" presId="urn:microsoft.com/office/officeart/2005/8/layout/vList2"/>
    <dgm:cxn modelId="{341CCB20-0794-4C3C-AC5F-484BEC2F013A}" type="presOf" srcId="{5DE6D9F2-741B-4E6A-BA78-849576CF9E5D}" destId="{28B5D857-64F1-4B4D-B0FB-55E3F1F29C88}" srcOrd="0" destOrd="0" presId="urn:microsoft.com/office/officeart/2005/8/layout/vList2"/>
    <dgm:cxn modelId="{3E6ECD36-EFD5-4124-8F83-15CA87E11F0D}" type="presOf" srcId="{EB5A6C9F-A9CB-4895-9700-D231B230290B}" destId="{6990F2AC-9032-483E-9F7A-21730A75373A}" srcOrd="0" destOrd="0" presId="urn:microsoft.com/office/officeart/2005/8/layout/vList2"/>
    <dgm:cxn modelId="{5C8C6346-63BB-487E-A97C-918B9EE3F9CD}" srcId="{E72C1ED3-3C47-4F44-9D52-BFD5EA26F35B}" destId="{EB5A6C9F-A9CB-4895-9700-D231B230290B}" srcOrd="1" destOrd="0" parTransId="{D0B6EDE9-545E-47B1-ABB6-5C1457E9D81E}" sibTransId="{4C7C16F2-8BBB-4076-BE25-881B7DFBBFB8}"/>
    <dgm:cxn modelId="{EADF2558-AA55-49D7-B17E-AAD2A599A405}" srcId="{E72C1ED3-3C47-4F44-9D52-BFD5EA26F35B}" destId="{2C972762-C14F-46BE-BA66-5B53BD1EA231}" srcOrd="3" destOrd="0" parTransId="{1D4CCDA9-1A9A-4372-BB53-5FDF29A0F6D8}" sibTransId="{42E71F26-B01A-46D1-8DF2-55294E262EB3}"/>
    <dgm:cxn modelId="{E26BCBAC-E145-4061-B847-86718D0B0748}" type="presOf" srcId="{2C972762-C14F-46BE-BA66-5B53BD1EA231}" destId="{87D466D7-44E1-4CCD-9967-24DBCDDB92E0}" srcOrd="0" destOrd="0" presId="urn:microsoft.com/office/officeart/2005/8/layout/vList2"/>
    <dgm:cxn modelId="{9AB84ACB-19BD-4910-973F-FEBA2CFA4418}" type="presOf" srcId="{E72C1ED3-3C47-4F44-9D52-BFD5EA26F35B}" destId="{C4454869-B446-4EB0-B723-8ED14788EA0E}" srcOrd="0" destOrd="0" presId="urn:microsoft.com/office/officeart/2005/8/layout/vList2"/>
    <dgm:cxn modelId="{1F01B285-1B75-4C25-8F9E-9F505513A9EB}" type="presParOf" srcId="{C4454869-B446-4EB0-B723-8ED14788EA0E}" destId="{B7EC674E-E131-40CF-8FE5-68B20C745FA6}" srcOrd="0" destOrd="0" presId="urn:microsoft.com/office/officeart/2005/8/layout/vList2"/>
    <dgm:cxn modelId="{E8FC1D72-3B20-4993-A042-B0F0643D9152}" type="presParOf" srcId="{C4454869-B446-4EB0-B723-8ED14788EA0E}" destId="{A41D717A-EE10-492E-A34C-D6C473350DE2}" srcOrd="1" destOrd="0" presId="urn:microsoft.com/office/officeart/2005/8/layout/vList2"/>
    <dgm:cxn modelId="{A3FF7077-68AE-4B81-BB60-201981BA61C7}" type="presParOf" srcId="{C4454869-B446-4EB0-B723-8ED14788EA0E}" destId="{6990F2AC-9032-483E-9F7A-21730A75373A}" srcOrd="2" destOrd="0" presId="urn:microsoft.com/office/officeart/2005/8/layout/vList2"/>
    <dgm:cxn modelId="{EF0A28DA-8E00-4074-AEC5-65AA767C67CA}" type="presParOf" srcId="{C4454869-B446-4EB0-B723-8ED14788EA0E}" destId="{97D0BF9C-1CF7-43EA-A18E-FC874D68747C}" srcOrd="3" destOrd="0" presId="urn:microsoft.com/office/officeart/2005/8/layout/vList2"/>
    <dgm:cxn modelId="{D829A274-0DB0-4819-A9A0-C0929357DA1F}" type="presParOf" srcId="{C4454869-B446-4EB0-B723-8ED14788EA0E}" destId="{28B5D857-64F1-4B4D-B0FB-55E3F1F29C88}" srcOrd="4" destOrd="0" presId="urn:microsoft.com/office/officeart/2005/8/layout/vList2"/>
    <dgm:cxn modelId="{625E3AB4-55EB-4320-A62C-C872FE8D888D}" type="presParOf" srcId="{C4454869-B446-4EB0-B723-8ED14788EA0E}" destId="{A79085B0-E7E2-42BB-8960-057B5E500F98}" srcOrd="5" destOrd="0" presId="urn:microsoft.com/office/officeart/2005/8/layout/vList2"/>
    <dgm:cxn modelId="{FCBD7BEE-EC45-4C63-807A-6543B121D28C}" type="presParOf" srcId="{C4454869-B446-4EB0-B723-8ED14788EA0E}" destId="{87D466D7-44E1-4CCD-9967-24DBCDDB92E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3802EA-8735-4D7C-9969-63DBEB46B7E3}"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6014164-CC97-4831-8E24-F6010B6E1493}">
      <dgm:prSet/>
      <dgm:spPr/>
      <dgm:t>
        <a:bodyPr/>
        <a:lstStyle/>
        <a:p>
          <a:r>
            <a:rPr lang="en-GB"/>
            <a:t>Formal tone</a:t>
          </a:r>
          <a:endParaRPr lang="en-US"/>
        </a:p>
      </dgm:t>
    </dgm:pt>
    <dgm:pt modelId="{71144B74-8215-4F0B-8ADB-000A03F9B7B0}" type="parTrans" cxnId="{04250870-92E6-4E75-9CA1-6743DFB05005}">
      <dgm:prSet/>
      <dgm:spPr/>
      <dgm:t>
        <a:bodyPr/>
        <a:lstStyle/>
        <a:p>
          <a:endParaRPr lang="en-US"/>
        </a:p>
      </dgm:t>
    </dgm:pt>
    <dgm:pt modelId="{0B3B3EA2-1727-4020-BEAE-4B61CA1D5BEF}" type="sibTrans" cxnId="{04250870-92E6-4E75-9CA1-6743DFB05005}">
      <dgm:prSet/>
      <dgm:spPr/>
      <dgm:t>
        <a:bodyPr/>
        <a:lstStyle/>
        <a:p>
          <a:endParaRPr lang="en-US"/>
        </a:p>
      </dgm:t>
    </dgm:pt>
    <dgm:pt modelId="{F4081E10-AF26-4C2A-A561-6805347124C1}">
      <dgm:prSet/>
      <dgm:spPr/>
      <dgm:t>
        <a:bodyPr/>
        <a:lstStyle/>
        <a:p>
          <a:r>
            <a:rPr lang="en-GB"/>
            <a:t>Written concisley</a:t>
          </a:r>
          <a:endParaRPr lang="en-US"/>
        </a:p>
      </dgm:t>
    </dgm:pt>
    <dgm:pt modelId="{98CB11E8-DD18-49D7-871D-5230E4B37475}" type="parTrans" cxnId="{58FB48C2-DF8F-4823-8069-E4498CC932C7}">
      <dgm:prSet/>
      <dgm:spPr/>
      <dgm:t>
        <a:bodyPr/>
        <a:lstStyle/>
        <a:p>
          <a:endParaRPr lang="en-US"/>
        </a:p>
      </dgm:t>
    </dgm:pt>
    <dgm:pt modelId="{0C54D297-B714-49CF-8863-93E05EA70CF7}" type="sibTrans" cxnId="{58FB48C2-DF8F-4823-8069-E4498CC932C7}">
      <dgm:prSet/>
      <dgm:spPr/>
      <dgm:t>
        <a:bodyPr/>
        <a:lstStyle/>
        <a:p>
          <a:endParaRPr lang="en-US"/>
        </a:p>
      </dgm:t>
    </dgm:pt>
    <dgm:pt modelId="{94B19EEA-B6AF-4163-9170-44170CE70F01}">
      <dgm:prSet/>
      <dgm:spPr/>
      <dgm:t>
        <a:bodyPr/>
        <a:lstStyle/>
        <a:p>
          <a:r>
            <a:rPr lang="en-GB"/>
            <a:t>Organised around examining issues</a:t>
          </a:r>
          <a:endParaRPr lang="en-US"/>
        </a:p>
      </dgm:t>
    </dgm:pt>
    <dgm:pt modelId="{2D3155B4-8432-4096-AEC6-94F10AA8E884}" type="parTrans" cxnId="{41A174E4-B876-4A5F-9175-2216CC2CE545}">
      <dgm:prSet/>
      <dgm:spPr/>
      <dgm:t>
        <a:bodyPr/>
        <a:lstStyle/>
        <a:p>
          <a:endParaRPr lang="en-US"/>
        </a:p>
      </dgm:t>
    </dgm:pt>
    <dgm:pt modelId="{0069F61A-74CE-4701-A7A9-189E593AA2B6}" type="sibTrans" cxnId="{41A174E4-B876-4A5F-9175-2216CC2CE545}">
      <dgm:prSet/>
      <dgm:spPr/>
      <dgm:t>
        <a:bodyPr/>
        <a:lstStyle/>
        <a:p>
          <a:endParaRPr lang="en-US"/>
        </a:p>
      </dgm:t>
    </dgm:pt>
    <dgm:pt modelId="{E79258CD-30E3-41D8-A337-C9DA519D140A}">
      <dgm:prSet/>
      <dgm:spPr/>
      <dgm:t>
        <a:bodyPr/>
        <a:lstStyle/>
        <a:p>
          <a:r>
            <a:rPr lang="en-GB"/>
            <a:t>Has a target audience</a:t>
          </a:r>
          <a:endParaRPr lang="en-US"/>
        </a:p>
      </dgm:t>
    </dgm:pt>
    <dgm:pt modelId="{3F796AD0-50A3-4886-BBE0-E6CB7C5BD9D9}" type="parTrans" cxnId="{96D41DF7-F50C-4191-B452-CCE96D2DD8B8}">
      <dgm:prSet/>
      <dgm:spPr/>
      <dgm:t>
        <a:bodyPr/>
        <a:lstStyle/>
        <a:p>
          <a:endParaRPr lang="en-US"/>
        </a:p>
      </dgm:t>
    </dgm:pt>
    <dgm:pt modelId="{85169B5C-DFFB-4A21-9AB3-16BFBB01FC11}" type="sibTrans" cxnId="{96D41DF7-F50C-4191-B452-CCE96D2DD8B8}">
      <dgm:prSet/>
      <dgm:spPr/>
      <dgm:t>
        <a:bodyPr/>
        <a:lstStyle/>
        <a:p>
          <a:endParaRPr lang="en-US"/>
        </a:p>
      </dgm:t>
    </dgm:pt>
    <dgm:pt modelId="{E3DDD88D-2411-463D-A24E-5B7B1E3F14E8}" type="pres">
      <dgm:prSet presAssocID="{1A3802EA-8735-4D7C-9969-63DBEB46B7E3}" presName="linear" presStyleCnt="0">
        <dgm:presLayoutVars>
          <dgm:dir/>
          <dgm:animLvl val="lvl"/>
          <dgm:resizeHandles val="exact"/>
        </dgm:presLayoutVars>
      </dgm:prSet>
      <dgm:spPr/>
    </dgm:pt>
    <dgm:pt modelId="{4502EC6B-38F5-44C2-A181-80DD8AB332BD}" type="pres">
      <dgm:prSet presAssocID="{A6014164-CC97-4831-8E24-F6010B6E1493}" presName="parentLin" presStyleCnt="0"/>
      <dgm:spPr/>
    </dgm:pt>
    <dgm:pt modelId="{6B09C8A4-C32F-4804-9835-769BEC6F56EF}" type="pres">
      <dgm:prSet presAssocID="{A6014164-CC97-4831-8E24-F6010B6E1493}" presName="parentLeftMargin" presStyleLbl="node1" presStyleIdx="0" presStyleCnt="4"/>
      <dgm:spPr/>
    </dgm:pt>
    <dgm:pt modelId="{B55BBBF3-A7BD-49A5-ADA6-575EC6C13287}" type="pres">
      <dgm:prSet presAssocID="{A6014164-CC97-4831-8E24-F6010B6E1493}" presName="parentText" presStyleLbl="node1" presStyleIdx="0" presStyleCnt="4">
        <dgm:presLayoutVars>
          <dgm:chMax val="0"/>
          <dgm:bulletEnabled val="1"/>
        </dgm:presLayoutVars>
      </dgm:prSet>
      <dgm:spPr/>
    </dgm:pt>
    <dgm:pt modelId="{6B6B3DE1-F235-473B-9EB9-8978DB86A10F}" type="pres">
      <dgm:prSet presAssocID="{A6014164-CC97-4831-8E24-F6010B6E1493}" presName="negativeSpace" presStyleCnt="0"/>
      <dgm:spPr/>
    </dgm:pt>
    <dgm:pt modelId="{11647462-CC79-44B0-B287-F9DA30BA3880}" type="pres">
      <dgm:prSet presAssocID="{A6014164-CC97-4831-8E24-F6010B6E1493}" presName="childText" presStyleLbl="conFgAcc1" presStyleIdx="0" presStyleCnt="4">
        <dgm:presLayoutVars>
          <dgm:bulletEnabled val="1"/>
        </dgm:presLayoutVars>
      </dgm:prSet>
      <dgm:spPr/>
    </dgm:pt>
    <dgm:pt modelId="{E70931AB-B800-4F89-9A64-FA4496EF42C9}" type="pres">
      <dgm:prSet presAssocID="{0B3B3EA2-1727-4020-BEAE-4B61CA1D5BEF}" presName="spaceBetweenRectangles" presStyleCnt="0"/>
      <dgm:spPr/>
    </dgm:pt>
    <dgm:pt modelId="{7D73A43B-AF0F-4118-ADC3-05170DD41C77}" type="pres">
      <dgm:prSet presAssocID="{F4081E10-AF26-4C2A-A561-6805347124C1}" presName="parentLin" presStyleCnt="0"/>
      <dgm:spPr/>
    </dgm:pt>
    <dgm:pt modelId="{51382983-1D89-45AC-B6EE-C6CCA8430B2C}" type="pres">
      <dgm:prSet presAssocID="{F4081E10-AF26-4C2A-A561-6805347124C1}" presName="parentLeftMargin" presStyleLbl="node1" presStyleIdx="0" presStyleCnt="4"/>
      <dgm:spPr/>
    </dgm:pt>
    <dgm:pt modelId="{D7AE696F-3F28-48BC-A081-53371D409BAA}" type="pres">
      <dgm:prSet presAssocID="{F4081E10-AF26-4C2A-A561-6805347124C1}" presName="parentText" presStyleLbl="node1" presStyleIdx="1" presStyleCnt="4">
        <dgm:presLayoutVars>
          <dgm:chMax val="0"/>
          <dgm:bulletEnabled val="1"/>
        </dgm:presLayoutVars>
      </dgm:prSet>
      <dgm:spPr/>
    </dgm:pt>
    <dgm:pt modelId="{14C33B55-E91C-42AB-84D9-38F1D2BA9CDD}" type="pres">
      <dgm:prSet presAssocID="{F4081E10-AF26-4C2A-A561-6805347124C1}" presName="negativeSpace" presStyleCnt="0"/>
      <dgm:spPr/>
    </dgm:pt>
    <dgm:pt modelId="{0457D969-40EE-4CEC-8661-165A88FEA965}" type="pres">
      <dgm:prSet presAssocID="{F4081E10-AF26-4C2A-A561-6805347124C1}" presName="childText" presStyleLbl="conFgAcc1" presStyleIdx="1" presStyleCnt="4">
        <dgm:presLayoutVars>
          <dgm:bulletEnabled val="1"/>
        </dgm:presLayoutVars>
      </dgm:prSet>
      <dgm:spPr/>
    </dgm:pt>
    <dgm:pt modelId="{BD800400-FC78-45EE-BAE1-C2B36D0A8D10}" type="pres">
      <dgm:prSet presAssocID="{0C54D297-B714-49CF-8863-93E05EA70CF7}" presName="spaceBetweenRectangles" presStyleCnt="0"/>
      <dgm:spPr/>
    </dgm:pt>
    <dgm:pt modelId="{B499FA10-B5D6-48BA-BE2E-AD5C042D55EE}" type="pres">
      <dgm:prSet presAssocID="{94B19EEA-B6AF-4163-9170-44170CE70F01}" presName="parentLin" presStyleCnt="0"/>
      <dgm:spPr/>
    </dgm:pt>
    <dgm:pt modelId="{07F48B93-C3EE-441D-AB1F-0B8A32C259B6}" type="pres">
      <dgm:prSet presAssocID="{94B19EEA-B6AF-4163-9170-44170CE70F01}" presName="parentLeftMargin" presStyleLbl="node1" presStyleIdx="1" presStyleCnt="4"/>
      <dgm:spPr/>
    </dgm:pt>
    <dgm:pt modelId="{5AE40A1B-34B9-43A8-9AAE-A998843F33F5}" type="pres">
      <dgm:prSet presAssocID="{94B19EEA-B6AF-4163-9170-44170CE70F01}" presName="parentText" presStyleLbl="node1" presStyleIdx="2" presStyleCnt="4">
        <dgm:presLayoutVars>
          <dgm:chMax val="0"/>
          <dgm:bulletEnabled val="1"/>
        </dgm:presLayoutVars>
      </dgm:prSet>
      <dgm:spPr/>
    </dgm:pt>
    <dgm:pt modelId="{2B7BF3A8-E999-4057-BD9B-4F93056DB438}" type="pres">
      <dgm:prSet presAssocID="{94B19EEA-B6AF-4163-9170-44170CE70F01}" presName="negativeSpace" presStyleCnt="0"/>
      <dgm:spPr/>
    </dgm:pt>
    <dgm:pt modelId="{AEF26F9E-38EC-4801-80A0-06CA92CC8B95}" type="pres">
      <dgm:prSet presAssocID="{94B19EEA-B6AF-4163-9170-44170CE70F01}" presName="childText" presStyleLbl="conFgAcc1" presStyleIdx="2" presStyleCnt="4">
        <dgm:presLayoutVars>
          <dgm:bulletEnabled val="1"/>
        </dgm:presLayoutVars>
      </dgm:prSet>
      <dgm:spPr/>
    </dgm:pt>
    <dgm:pt modelId="{D1AFF2B3-E0C4-4831-905E-7C9F51D00BC9}" type="pres">
      <dgm:prSet presAssocID="{0069F61A-74CE-4701-A7A9-189E593AA2B6}" presName="spaceBetweenRectangles" presStyleCnt="0"/>
      <dgm:spPr/>
    </dgm:pt>
    <dgm:pt modelId="{842AD274-E65A-44DE-997F-EC80833DFBB2}" type="pres">
      <dgm:prSet presAssocID="{E79258CD-30E3-41D8-A337-C9DA519D140A}" presName="parentLin" presStyleCnt="0"/>
      <dgm:spPr/>
    </dgm:pt>
    <dgm:pt modelId="{11EF0D82-247E-48A7-8BC9-E2A7618C62DA}" type="pres">
      <dgm:prSet presAssocID="{E79258CD-30E3-41D8-A337-C9DA519D140A}" presName="parentLeftMargin" presStyleLbl="node1" presStyleIdx="2" presStyleCnt="4"/>
      <dgm:spPr/>
    </dgm:pt>
    <dgm:pt modelId="{EAC59C11-6898-408A-B794-B0D0A1A74483}" type="pres">
      <dgm:prSet presAssocID="{E79258CD-30E3-41D8-A337-C9DA519D140A}" presName="parentText" presStyleLbl="node1" presStyleIdx="3" presStyleCnt="4">
        <dgm:presLayoutVars>
          <dgm:chMax val="0"/>
          <dgm:bulletEnabled val="1"/>
        </dgm:presLayoutVars>
      </dgm:prSet>
      <dgm:spPr/>
    </dgm:pt>
    <dgm:pt modelId="{9416C755-198C-4098-B72A-FE6B591D4AF2}" type="pres">
      <dgm:prSet presAssocID="{E79258CD-30E3-41D8-A337-C9DA519D140A}" presName="negativeSpace" presStyleCnt="0"/>
      <dgm:spPr/>
    </dgm:pt>
    <dgm:pt modelId="{EB36FBCC-80A3-4828-BF23-AEF594E71777}" type="pres">
      <dgm:prSet presAssocID="{E79258CD-30E3-41D8-A337-C9DA519D140A}" presName="childText" presStyleLbl="conFgAcc1" presStyleIdx="3" presStyleCnt="4">
        <dgm:presLayoutVars>
          <dgm:bulletEnabled val="1"/>
        </dgm:presLayoutVars>
      </dgm:prSet>
      <dgm:spPr/>
    </dgm:pt>
  </dgm:ptLst>
  <dgm:cxnLst>
    <dgm:cxn modelId="{3646D912-E314-4B44-A038-EC304C6CF882}" type="presOf" srcId="{94B19EEA-B6AF-4163-9170-44170CE70F01}" destId="{07F48B93-C3EE-441D-AB1F-0B8A32C259B6}" srcOrd="0" destOrd="0" presId="urn:microsoft.com/office/officeart/2005/8/layout/list1"/>
    <dgm:cxn modelId="{6A9FD831-40A0-4D78-A151-0340341D480C}" type="presOf" srcId="{1A3802EA-8735-4D7C-9969-63DBEB46B7E3}" destId="{E3DDD88D-2411-463D-A24E-5B7B1E3F14E8}" srcOrd="0" destOrd="0" presId="urn:microsoft.com/office/officeart/2005/8/layout/list1"/>
    <dgm:cxn modelId="{134AC85E-5197-4E88-81D8-73FED22ABD72}" type="presOf" srcId="{F4081E10-AF26-4C2A-A561-6805347124C1}" destId="{D7AE696F-3F28-48BC-A081-53371D409BAA}" srcOrd="1" destOrd="0" presId="urn:microsoft.com/office/officeart/2005/8/layout/list1"/>
    <dgm:cxn modelId="{1C449869-EB09-4C7B-B9AF-A55035AEF91E}" type="presOf" srcId="{F4081E10-AF26-4C2A-A561-6805347124C1}" destId="{51382983-1D89-45AC-B6EE-C6CCA8430B2C}" srcOrd="0" destOrd="0" presId="urn:microsoft.com/office/officeart/2005/8/layout/list1"/>
    <dgm:cxn modelId="{471FA44B-A34B-4E16-8DCE-B7F5F6AF4DBB}" type="presOf" srcId="{A6014164-CC97-4831-8E24-F6010B6E1493}" destId="{6B09C8A4-C32F-4804-9835-769BEC6F56EF}" srcOrd="0" destOrd="0" presId="urn:microsoft.com/office/officeart/2005/8/layout/list1"/>
    <dgm:cxn modelId="{04250870-92E6-4E75-9CA1-6743DFB05005}" srcId="{1A3802EA-8735-4D7C-9969-63DBEB46B7E3}" destId="{A6014164-CC97-4831-8E24-F6010B6E1493}" srcOrd="0" destOrd="0" parTransId="{71144B74-8215-4F0B-8ADB-000A03F9B7B0}" sibTransId="{0B3B3EA2-1727-4020-BEAE-4B61CA1D5BEF}"/>
    <dgm:cxn modelId="{C425D6AC-8A2F-443D-A9E5-D288056CC691}" type="presOf" srcId="{A6014164-CC97-4831-8E24-F6010B6E1493}" destId="{B55BBBF3-A7BD-49A5-ADA6-575EC6C13287}" srcOrd="1" destOrd="0" presId="urn:microsoft.com/office/officeart/2005/8/layout/list1"/>
    <dgm:cxn modelId="{5F97B7B1-541C-452E-9316-BD109B79430B}" type="presOf" srcId="{E79258CD-30E3-41D8-A337-C9DA519D140A}" destId="{11EF0D82-247E-48A7-8BC9-E2A7618C62DA}" srcOrd="0" destOrd="0" presId="urn:microsoft.com/office/officeart/2005/8/layout/list1"/>
    <dgm:cxn modelId="{E60DF0C1-65B4-4EDF-9345-82737D3F7C9F}" type="presOf" srcId="{94B19EEA-B6AF-4163-9170-44170CE70F01}" destId="{5AE40A1B-34B9-43A8-9AAE-A998843F33F5}" srcOrd="1" destOrd="0" presId="urn:microsoft.com/office/officeart/2005/8/layout/list1"/>
    <dgm:cxn modelId="{58FB48C2-DF8F-4823-8069-E4498CC932C7}" srcId="{1A3802EA-8735-4D7C-9969-63DBEB46B7E3}" destId="{F4081E10-AF26-4C2A-A561-6805347124C1}" srcOrd="1" destOrd="0" parTransId="{98CB11E8-DD18-49D7-871D-5230E4B37475}" sibTransId="{0C54D297-B714-49CF-8863-93E05EA70CF7}"/>
    <dgm:cxn modelId="{CF7768D0-6866-4910-A781-0399942433DD}" type="presOf" srcId="{E79258CD-30E3-41D8-A337-C9DA519D140A}" destId="{EAC59C11-6898-408A-B794-B0D0A1A74483}" srcOrd="1" destOrd="0" presId="urn:microsoft.com/office/officeart/2005/8/layout/list1"/>
    <dgm:cxn modelId="{41A174E4-B876-4A5F-9175-2216CC2CE545}" srcId="{1A3802EA-8735-4D7C-9969-63DBEB46B7E3}" destId="{94B19EEA-B6AF-4163-9170-44170CE70F01}" srcOrd="2" destOrd="0" parTransId="{2D3155B4-8432-4096-AEC6-94F10AA8E884}" sibTransId="{0069F61A-74CE-4701-A7A9-189E593AA2B6}"/>
    <dgm:cxn modelId="{96D41DF7-F50C-4191-B452-CCE96D2DD8B8}" srcId="{1A3802EA-8735-4D7C-9969-63DBEB46B7E3}" destId="{E79258CD-30E3-41D8-A337-C9DA519D140A}" srcOrd="3" destOrd="0" parTransId="{3F796AD0-50A3-4886-BBE0-E6CB7C5BD9D9}" sibTransId="{85169B5C-DFFB-4A21-9AB3-16BFBB01FC11}"/>
    <dgm:cxn modelId="{7D0132A0-FFD3-4F36-9F60-A9F93B49BB25}" type="presParOf" srcId="{E3DDD88D-2411-463D-A24E-5B7B1E3F14E8}" destId="{4502EC6B-38F5-44C2-A181-80DD8AB332BD}" srcOrd="0" destOrd="0" presId="urn:microsoft.com/office/officeart/2005/8/layout/list1"/>
    <dgm:cxn modelId="{881B3369-FE52-44B2-8BF4-8C9F0988113B}" type="presParOf" srcId="{4502EC6B-38F5-44C2-A181-80DD8AB332BD}" destId="{6B09C8A4-C32F-4804-9835-769BEC6F56EF}" srcOrd="0" destOrd="0" presId="urn:microsoft.com/office/officeart/2005/8/layout/list1"/>
    <dgm:cxn modelId="{66BD7044-4DF5-4AD7-9652-C779B16786B4}" type="presParOf" srcId="{4502EC6B-38F5-44C2-A181-80DD8AB332BD}" destId="{B55BBBF3-A7BD-49A5-ADA6-575EC6C13287}" srcOrd="1" destOrd="0" presId="urn:microsoft.com/office/officeart/2005/8/layout/list1"/>
    <dgm:cxn modelId="{EC8C0EE2-8AEB-498F-BA37-9D558BED465F}" type="presParOf" srcId="{E3DDD88D-2411-463D-A24E-5B7B1E3F14E8}" destId="{6B6B3DE1-F235-473B-9EB9-8978DB86A10F}" srcOrd="1" destOrd="0" presId="urn:microsoft.com/office/officeart/2005/8/layout/list1"/>
    <dgm:cxn modelId="{E4BB9A36-6C61-4D4B-BD15-CFDDB4AD4EFA}" type="presParOf" srcId="{E3DDD88D-2411-463D-A24E-5B7B1E3F14E8}" destId="{11647462-CC79-44B0-B287-F9DA30BA3880}" srcOrd="2" destOrd="0" presId="urn:microsoft.com/office/officeart/2005/8/layout/list1"/>
    <dgm:cxn modelId="{7DF05DEF-421E-4376-9F0C-3F026D2E1A49}" type="presParOf" srcId="{E3DDD88D-2411-463D-A24E-5B7B1E3F14E8}" destId="{E70931AB-B800-4F89-9A64-FA4496EF42C9}" srcOrd="3" destOrd="0" presId="urn:microsoft.com/office/officeart/2005/8/layout/list1"/>
    <dgm:cxn modelId="{4344DC3A-8399-4BD6-B25A-7A0DF474D9A5}" type="presParOf" srcId="{E3DDD88D-2411-463D-A24E-5B7B1E3F14E8}" destId="{7D73A43B-AF0F-4118-ADC3-05170DD41C77}" srcOrd="4" destOrd="0" presId="urn:microsoft.com/office/officeart/2005/8/layout/list1"/>
    <dgm:cxn modelId="{16E40191-8A69-4793-B3DE-82787DB7DED9}" type="presParOf" srcId="{7D73A43B-AF0F-4118-ADC3-05170DD41C77}" destId="{51382983-1D89-45AC-B6EE-C6CCA8430B2C}" srcOrd="0" destOrd="0" presId="urn:microsoft.com/office/officeart/2005/8/layout/list1"/>
    <dgm:cxn modelId="{D90D3C0C-B73A-46F4-A909-9ED0FB17A37D}" type="presParOf" srcId="{7D73A43B-AF0F-4118-ADC3-05170DD41C77}" destId="{D7AE696F-3F28-48BC-A081-53371D409BAA}" srcOrd="1" destOrd="0" presId="urn:microsoft.com/office/officeart/2005/8/layout/list1"/>
    <dgm:cxn modelId="{E1006316-F347-43A7-8EC8-C49F291DAC91}" type="presParOf" srcId="{E3DDD88D-2411-463D-A24E-5B7B1E3F14E8}" destId="{14C33B55-E91C-42AB-84D9-38F1D2BA9CDD}" srcOrd="5" destOrd="0" presId="urn:microsoft.com/office/officeart/2005/8/layout/list1"/>
    <dgm:cxn modelId="{BB2564D4-5EF0-4EBF-9F0E-5EB296B1A8C1}" type="presParOf" srcId="{E3DDD88D-2411-463D-A24E-5B7B1E3F14E8}" destId="{0457D969-40EE-4CEC-8661-165A88FEA965}" srcOrd="6" destOrd="0" presId="urn:microsoft.com/office/officeart/2005/8/layout/list1"/>
    <dgm:cxn modelId="{CDB54AE7-72BE-45FB-8A65-69910996178D}" type="presParOf" srcId="{E3DDD88D-2411-463D-A24E-5B7B1E3F14E8}" destId="{BD800400-FC78-45EE-BAE1-C2B36D0A8D10}" srcOrd="7" destOrd="0" presId="urn:microsoft.com/office/officeart/2005/8/layout/list1"/>
    <dgm:cxn modelId="{FB1EC33A-90F2-40AC-ADBF-7DA2E0D74547}" type="presParOf" srcId="{E3DDD88D-2411-463D-A24E-5B7B1E3F14E8}" destId="{B499FA10-B5D6-48BA-BE2E-AD5C042D55EE}" srcOrd="8" destOrd="0" presId="urn:microsoft.com/office/officeart/2005/8/layout/list1"/>
    <dgm:cxn modelId="{C820162C-2A6C-46C4-A80F-866871D531DA}" type="presParOf" srcId="{B499FA10-B5D6-48BA-BE2E-AD5C042D55EE}" destId="{07F48B93-C3EE-441D-AB1F-0B8A32C259B6}" srcOrd="0" destOrd="0" presId="urn:microsoft.com/office/officeart/2005/8/layout/list1"/>
    <dgm:cxn modelId="{71873AEE-263F-45CE-B82C-4B2E0EC7C7C8}" type="presParOf" srcId="{B499FA10-B5D6-48BA-BE2E-AD5C042D55EE}" destId="{5AE40A1B-34B9-43A8-9AAE-A998843F33F5}" srcOrd="1" destOrd="0" presId="urn:microsoft.com/office/officeart/2005/8/layout/list1"/>
    <dgm:cxn modelId="{F50DD6B7-3044-49E1-BE6A-462D3BCADCF6}" type="presParOf" srcId="{E3DDD88D-2411-463D-A24E-5B7B1E3F14E8}" destId="{2B7BF3A8-E999-4057-BD9B-4F93056DB438}" srcOrd="9" destOrd="0" presId="urn:microsoft.com/office/officeart/2005/8/layout/list1"/>
    <dgm:cxn modelId="{67AEF753-37B8-4551-B72B-4ABCF800F218}" type="presParOf" srcId="{E3DDD88D-2411-463D-A24E-5B7B1E3F14E8}" destId="{AEF26F9E-38EC-4801-80A0-06CA92CC8B95}" srcOrd="10" destOrd="0" presId="urn:microsoft.com/office/officeart/2005/8/layout/list1"/>
    <dgm:cxn modelId="{965E78C7-5910-4550-B786-24D95694A44B}" type="presParOf" srcId="{E3DDD88D-2411-463D-A24E-5B7B1E3F14E8}" destId="{D1AFF2B3-E0C4-4831-905E-7C9F51D00BC9}" srcOrd="11" destOrd="0" presId="urn:microsoft.com/office/officeart/2005/8/layout/list1"/>
    <dgm:cxn modelId="{D66F07B0-189C-4CF5-88F0-3E85344C398A}" type="presParOf" srcId="{E3DDD88D-2411-463D-A24E-5B7B1E3F14E8}" destId="{842AD274-E65A-44DE-997F-EC80833DFBB2}" srcOrd="12" destOrd="0" presId="urn:microsoft.com/office/officeart/2005/8/layout/list1"/>
    <dgm:cxn modelId="{CA3ADB0E-2BE6-41DF-B411-ACBE61E92F2F}" type="presParOf" srcId="{842AD274-E65A-44DE-997F-EC80833DFBB2}" destId="{11EF0D82-247E-48A7-8BC9-E2A7618C62DA}" srcOrd="0" destOrd="0" presId="urn:microsoft.com/office/officeart/2005/8/layout/list1"/>
    <dgm:cxn modelId="{9A9CFD81-412F-4082-A2B9-7669377E2110}" type="presParOf" srcId="{842AD274-E65A-44DE-997F-EC80833DFBB2}" destId="{EAC59C11-6898-408A-B794-B0D0A1A74483}" srcOrd="1" destOrd="0" presId="urn:microsoft.com/office/officeart/2005/8/layout/list1"/>
    <dgm:cxn modelId="{1F2DAC42-D0A7-4651-9364-DFCFA0CF3EE8}" type="presParOf" srcId="{E3DDD88D-2411-463D-A24E-5B7B1E3F14E8}" destId="{9416C755-198C-4098-B72A-FE6B591D4AF2}" srcOrd="13" destOrd="0" presId="urn:microsoft.com/office/officeart/2005/8/layout/list1"/>
    <dgm:cxn modelId="{277AA70F-413D-430E-A201-AA92B0ADE2A3}" type="presParOf" srcId="{E3DDD88D-2411-463D-A24E-5B7B1E3F14E8}" destId="{EB36FBCC-80A3-4828-BF23-AEF594E71777}"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5E0E76-9F0D-469F-89D4-E506F9D9D2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0E93D8-C756-4F2D-85DA-A23C1C11BA1B}">
      <dgm:prSet/>
      <dgm:spPr/>
      <dgm:t>
        <a:bodyPr/>
        <a:lstStyle/>
        <a:p>
          <a:r>
            <a:rPr lang="en-GB"/>
            <a:t>Decide on terms of reference. Many formal reports include a section that details the document's "terms of reference" (or ToR). ...</a:t>
          </a:r>
          <a:endParaRPr lang="en-US"/>
        </a:p>
      </dgm:t>
    </dgm:pt>
    <dgm:pt modelId="{0EFD92DB-3D4D-456A-A0C3-C42C3CDB896A}" type="parTrans" cxnId="{ACBB2E17-8746-433E-9D13-05B81D986D60}">
      <dgm:prSet/>
      <dgm:spPr/>
      <dgm:t>
        <a:bodyPr/>
        <a:lstStyle/>
        <a:p>
          <a:endParaRPr lang="en-US"/>
        </a:p>
      </dgm:t>
    </dgm:pt>
    <dgm:pt modelId="{C11DC1C9-45F5-481F-94D7-C61D6D2B302B}" type="sibTrans" cxnId="{ACBB2E17-8746-433E-9D13-05B81D986D60}">
      <dgm:prSet/>
      <dgm:spPr/>
      <dgm:t>
        <a:bodyPr/>
        <a:lstStyle/>
        <a:p>
          <a:endParaRPr lang="en-US"/>
        </a:p>
      </dgm:t>
    </dgm:pt>
    <dgm:pt modelId="{5182FBD9-3FAD-4A3A-92D0-85A952C7BE5F}">
      <dgm:prSet/>
      <dgm:spPr/>
      <dgm:t>
        <a:bodyPr/>
        <a:lstStyle/>
        <a:p>
          <a:r>
            <a:rPr lang="en-GB"/>
            <a:t>Conduct your research. ...</a:t>
          </a:r>
          <a:endParaRPr lang="en-US"/>
        </a:p>
      </dgm:t>
    </dgm:pt>
    <dgm:pt modelId="{529D2AEC-21F4-41D9-AA0C-83BF8075AC79}" type="parTrans" cxnId="{F1131803-7674-4DDE-B098-DADF6AE4C538}">
      <dgm:prSet/>
      <dgm:spPr/>
      <dgm:t>
        <a:bodyPr/>
        <a:lstStyle/>
        <a:p>
          <a:endParaRPr lang="en-US"/>
        </a:p>
      </dgm:t>
    </dgm:pt>
    <dgm:pt modelId="{B26511A7-D6F9-40C3-B431-EE8B6605EC4A}" type="sibTrans" cxnId="{F1131803-7674-4DDE-B098-DADF6AE4C538}">
      <dgm:prSet/>
      <dgm:spPr/>
      <dgm:t>
        <a:bodyPr/>
        <a:lstStyle/>
        <a:p>
          <a:endParaRPr lang="en-US"/>
        </a:p>
      </dgm:t>
    </dgm:pt>
    <dgm:pt modelId="{7682017E-5042-4CCD-A133-F66089900DFB}">
      <dgm:prSet/>
      <dgm:spPr/>
      <dgm:t>
        <a:bodyPr/>
        <a:lstStyle/>
        <a:p>
          <a:r>
            <a:rPr lang="en-GB"/>
            <a:t>Create a report outline. ...</a:t>
          </a:r>
          <a:endParaRPr lang="en-US"/>
        </a:p>
      </dgm:t>
    </dgm:pt>
    <dgm:pt modelId="{5884F693-FB43-4460-A170-88B37AC3A668}" type="parTrans" cxnId="{44C28513-E00E-41A7-89F4-8017851D89FC}">
      <dgm:prSet/>
      <dgm:spPr/>
      <dgm:t>
        <a:bodyPr/>
        <a:lstStyle/>
        <a:p>
          <a:endParaRPr lang="en-US"/>
        </a:p>
      </dgm:t>
    </dgm:pt>
    <dgm:pt modelId="{A5C89763-1701-4800-940D-0D2D60780C9A}" type="sibTrans" cxnId="{44C28513-E00E-41A7-89F4-8017851D89FC}">
      <dgm:prSet/>
      <dgm:spPr/>
      <dgm:t>
        <a:bodyPr/>
        <a:lstStyle/>
        <a:p>
          <a:endParaRPr lang="en-US"/>
        </a:p>
      </dgm:t>
    </dgm:pt>
    <dgm:pt modelId="{3CDA261E-E8D7-48FC-B9B9-3C196AEC5F17}">
      <dgm:prSet/>
      <dgm:spPr/>
      <dgm:t>
        <a:bodyPr/>
        <a:lstStyle/>
        <a:p>
          <a:r>
            <a:rPr lang="en-GB"/>
            <a:t>Write the first draft. ...</a:t>
          </a:r>
          <a:endParaRPr lang="en-US"/>
        </a:p>
      </dgm:t>
    </dgm:pt>
    <dgm:pt modelId="{9F45160F-76D0-4E44-AA40-7B58F2890B4A}" type="parTrans" cxnId="{17B2BBF4-381F-488C-866C-BFB77578C5D9}">
      <dgm:prSet/>
      <dgm:spPr/>
      <dgm:t>
        <a:bodyPr/>
        <a:lstStyle/>
        <a:p>
          <a:endParaRPr lang="en-US"/>
        </a:p>
      </dgm:t>
    </dgm:pt>
    <dgm:pt modelId="{7A56DB4E-CD16-41B1-915B-47BE1D3B9D03}" type="sibTrans" cxnId="{17B2BBF4-381F-488C-866C-BFB77578C5D9}">
      <dgm:prSet/>
      <dgm:spPr/>
      <dgm:t>
        <a:bodyPr/>
        <a:lstStyle/>
        <a:p>
          <a:endParaRPr lang="en-US"/>
        </a:p>
      </dgm:t>
    </dgm:pt>
    <dgm:pt modelId="{64887A72-6BFD-4313-AC7A-C9193EB3DB6C}">
      <dgm:prSet/>
      <dgm:spPr/>
      <dgm:t>
        <a:bodyPr/>
        <a:lstStyle/>
        <a:p>
          <a:r>
            <a:rPr lang="en-GB"/>
            <a:t>Analyze data and record findings. ...</a:t>
          </a:r>
          <a:endParaRPr lang="en-US"/>
        </a:p>
      </dgm:t>
    </dgm:pt>
    <dgm:pt modelId="{894AA352-A967-44F6-A046-3D1F7B3D0B8D}" type="parTrans" cxnId="{D3068682-CF42-4F6E-A8DF-4B06E7EF91B1}">
      <dgm:prSet/>
      <dgm:spPr/>
      <dgm:t>
        <a:bodyPr/>
        <a:lstStyle/>
        <a:p>
          <a:endParaRPr lang="en-US"/>
        </a:p>
      </dgm:t>
    </dgm:pt>
    <dgm:pt modelId="{5BFB8CE4-6DD5-4602-89D0-8FD653623685}" type="sibTrans" cxnId="{D3068682-CF42-4F6E-A8DF-4B06E7EF91B1}">
      <dgm:prSet/>
      <dgm:spPr/>
      <dgm:t>
        <a:bodyPr/>
        <a:lstStyle/>
        <a:p>
          <a:endParaRPr lang="en-US"/>
        </a:p>
      </dgm:t>
    </dgm:pt>
    <dgm:pt modelId="{010519EB-74D9-4DDB-83E6-3EFA0BF2A67F}">
      <dgm:prSet/>
      <dgm:spPr/>
      <dgm:t>
        <a:bodyPr/>
        <a:lstStyle/>
        <a:p>
          <a:r>
            <a:rPr lang="en-GB"/>
            <a:t>Recommend a course of action. ...</a:t>
          </a:r>
          <a:endParaRPr lang="en-US"/>
        </a:p>
      </dgm:t>
    </dgm:pt>
    <dgm:pt modelId="{AB7106AB-F758-4923-9C34-3B0294A34F71}" type="parTrans" cxnId="{F3097DEA-AEBF-4F25-B19D-BBA809C4CEBC}">
      <dgm:prSet/>
      <dgm:spPr/>
      <dgm:t>
        <a:bodyPr/>
        <a:lstStyle/>
        <a:p>
          <a:endParaRPr lang="en-US"/>
        </a:p>
      </dgm:t>
    </dgm:pt>
    <dgm:pt modelId="{8D30814E-1D6C-4AD4-846F-1B58ADA4524A}" type="sibTrans" cxnId="{F3097DEA-AEBF-4F25-B19D-BBA809C4CEBC}">
      <dgm:prSet/>
      <dgm:spPr/>
      <dgm:t>
        <a:bodyPr/>
        <a:lstStyle/>
        <a:p>
          <a:endParaRPr lang="en-US"/>
        </a:p>
      </dgm:t>
    </dgm:pt>
    <dgm:pt modelId="{0DA17117-D446-4D76-8FC2-8AAAB06AAA0B}">
      <dgm:prSet/>
      <dgm:spPr/>
      <dgm:t>
        <a:bodyPr/>
        <a:lstStyle/>
        <a:p>
          <a:r>
            <a:rPr lang="en-GB"/>
            <a:t>Edit and distribute the report.</a:t>
          </a:r>
          <a:endParaRPr lang="en-US"/>
        </a:p>
      </dgm:t>
    </dgm:pt>
    <dgm:pt modelId="{08920104-80A7-4566-844C-1BD0EB053B19}" type="parTrans" cxnId="{6AA82DF8-F9A9-4415-9E59-DD5C29B01EDF}">
      <dgm:prSet/>
      <dgm:spPr/>
      <dgm:t>
        <a:bodyPr/>
        <a:lstStyle/>
        <a:p>
          <a:endParaRPr lang="en-US"/>
        </a:p>
      </dgm:t>
    </dgm:pt>
    <dgm:pt modelId="{A435E605-2B5F-4F91-B988-530B024191AF}" type="sibTrans" cxnId="{6AA82DF8-F9A9-4415-9E59-DD5C29B01EDF}">
      <dgm:prSet/>
      <dgm:spPr/>
      <dgm:t>
        <a:bodyPr/>
        <a:lstStyle/>
        <a:p>
          <a:endParaRPr lang="en-US"/>
        </a:p>
      </dgm:t>
    </dgm:pt>
    <dgm:pt modelId="{6A4C194A-486E-4E34-9C41-D2E014A450F0}" type="pres">
      <dgm:prSet presAssocID="{BF5E0E76-9F0D-469F-89D4-E506F9D9D2DF}" presName="root" presStyleCnt="0">
        <dgm:presLayoutVars>
          <dgm:dir/>
          <dgm:resizeHandles val="exact"/>
        </dgm:presLayoutVars>
      </dgm:prSet>
      <dgm:spPr/>
    </dgm:pt>
    <dgm:pt modelId="{3AFA0A00-FA47-40A3-A264-4D39D7E602B2}" type="pres">
      <dgm:prSet presAssocID="{F20E93D8-C756-4F2D-85DA-A23C1C11BA1B}" presName="compNode" presStyleCnt="0"/>
      <dgm:spPr/>
    </dgm:pt>
    <dgm:pt modelId="{174368E5-A2CB-479B-BB97-821ED2CF6EC3}" type="pres">
      <dgm:prSet presAssocID="{F20E93D8-C756-4F2D-85DA-A23C1C11BA1B}" presName="bgRect" presStyleLbl="bgShp" presStyleIdx="0" presStyleCnt="7"/>
      <dgm:spPr/>
    </dgm:pt>
    <dgm:pt modelId="{1B27C7DA-8B05-44CE-A24A-F95C0BC08CF6}" type="pres">
      <dgm:prSet presAssocID="{F20E93D8-C756-4F2D-85DA-A23C1C11BA1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redder"/>
        </a:ext>
      </dgm:extLst>
    </dgm:pt>
    <dgm:pt modelId="{2ED9A9AA-3EAF-439D-B7C2-5CF501685A10}" type="pres">
      <dgm:prSet presAssocID="{F20E93D8-C756-4F2D-85DA-A23C1C11BA1B}" presName="spaceRect" presStyleCnt="0"/>
      <dgm:spPr/>
    </dgm:pt>
    <dgm:pt modelId="{672AB2FE-468C-4B5B-BC78-4C42F03317BE}" type="pres">
      <dgm:prSet presAssocID="{F20E93D8-C756-4F2D-85DA-A23C1C11BA1B}" presName="parTx" presStyleLbl="revTx" presStyleIdx="0" presStyleCnt="7">
        <dgm:presLayoutVars>
          <dgm:chMax val="0"/>
          <dgm:chPref val="0"/>
        </dgm:presLayoutVars>
      </dgm:prSet>
      <dgm:spPr/>
    </dgm:pt>
    <dgm:pt modelId="{D1EE3CFA-DF30-4413-8FDC-45415B9AC101}" type="pres">
      <dgm:prSet presAssocID="{C11DC1C9-45F5-481F-94D7-C61D6D2B302B}" presName="sibTrans" presStyleCnt="0"/>
      <dgm:spPr/>
    </dgm:pt>
    <dgm:pt modelId="{BB6269C7-14E4-43FC-8DDB-1FB53BD3AE41}" type="pres">
      <dgm:prSet presAssocID="{5182FBD9-3FAD-4A3A-92D0-85A952C7BE5F}" presName="compNode" presStyleCnt="0"/>
      <dgm:spPr/>
    </dgm:pt>
    <dgm:pt modelId="{94B79720-FD1B-4F0D-9024-CDF9399A9F5E}" type="pres">
      <dgm:prSet presAssocID="{5182FBD9-3FAD-4A3A-92D0-85A952C7BE5F}" presName="bgRect" presStyleLbl="bgShp" presStyleIdx="1" presStyleCnt="7"/>
      <dgm:spPr/>
    </dgm:pt>
    <dgm:pt modelId="{59C44A36-D5EB-4773-92CB-42F9520B401F}" type="pres">
      <dgm:prSet presAssocID="{5182FBD9-3FAD-4A3A-92D0-85A952C7BE5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5A6AD95B-72BA-4A57-9914-6B47BE2EAE71}" type="pres">
      <dgm:prSet presAssocID="{5182FBD9-3FAD-4A3A-92D0-85A952C7BE5F}" presName="spaceRect" presStyleCnt="0"/>
      <dgm:spPr/>
    </dgm:pt>
    <dgm:pt modelId="{04610D79-7BF5-4D71-BDB8-B2E82B08A164}" type="pres">
      <dgm:prSet presAssocID="{5182FBD9-3FAD-4A3A-92D0-85A952C7BE5F}" presName="parTx" presStyleLbl="revTx" presStyleIdx="1" presStyleCnt="7">
        <dgm:presLayoutVars>
          <dgm:chMax val="0"/>
          <dgm:chPref val="0"/>
        </dgm:presLayoutVars>
      </dgm:prSet>
      <dgm:spPr/>
    </dgm:pt>
    <dgm:pt modelId="{8E4C7C19-CD3B-4C80-8928-0B15AD8A8F7C}" type="pres">
      <dgm:prSet presAssocID="{B26511A7-D6F9-40C3-B431-EE8B6605EC4A}" presName="sibTrans" presStyleCnt="0"/>
      <dgm:spPr/>
    </dgm:pt>
    <dgm:pt modelId="{76A392C6-D729-4441-8D6B-2537F6B66DCA}" type="pres">
      <dgm:prSet presAssocID="{7682017E-5042-4CCD-A133-F66089900DFB}" presName="compNode" presStyleCnt="0"/>
      <dgm:spPr/>
    </dgm:pt>
    <dgm:pt modelId="{0F272661-4248-4EBE-880B-64E09E580A54}" type="pres">
      <dgm:prSet presAssocID="{7682017E-5042-4CCD-A133-F66089900DFB}" presName="bgRect" presStyleLbl="bgShp" presStyleIdx="2" presStyleCnt="7"/>
      <dgm:spPr/>
    </dgm:pt>
    <dgm:pt modelId="{65BD2CDC-86FF-4404-8F49-B29816D94B0A}" type="pres">
      <dgm:prSet presAssocID="{7682017E-5042-4CCD-A133-F66089900DF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5005C092-4425-4A35-9A18-FB813BB43265}" type="pres">
      <dgm:prSet presAssocID="{7682017E-5042-4CCD-A133-F66089900DFB}" presName="spaceRect" presStyleCnt="0"/>
      <dgm:spPr/>
    </dgm:pt>
    <dgm:pt modelId="{53CA683B-AEF6-416B-952F-120A41ED7C6E}" type="pres">
      <dgm:prSet presAssocID="{7682017E-5042-4CCD-A133-F66089900DFB}" presName="parTx" presStyleLbl="revTx" presStyleIdx="2" presStyleCnt="7">
        <dgm:presLayoutVars>
          <dgm:chMax val="0"/>
          <dgm:chPref val="0"/>
        </dgm:presLayoutVars>
      </dgm:prSet>
      <dgm:spPr/>
    </dgm:pt>
    <dgm:pt modelId="{1CCC0767-5813-4374-A73D-4A8113053DB0}" type="pres">
      <dgm:prSet presAssocID="{A5C89763-1701-4800-940D-0D2D60780C9A}" presName="sibTrans" presStyleCnt="0"/>
      <dgm:spPr/>
    </dgm:pt>
    <dgm:pt modelId="{E9197E04-158E-4190-8988-91F418104C51}" type="pres">
      <dgm:prSet presAssocID="{3CDA261E-E8D7-48FC-B9B9-3C196AEC5F17}" presName="compNode" presStyleCnt="0"/>
      <dgm:spPr/>
    </dgm:pt>
    <dgm:pt modelId="{37367B2C-3834-4AE7-8977-5AFE8E4CAAB2}" type="pres">
      <dgm:prSet presAssocID="{3CDA261E-E8D7-48FC-B9B9-3C196AEC5F17}" presName="bgRect" presStyleLbl="bgShp" presStyleIdx="3" presStyleCnt="7"/>
      <dgm:spPr/>
    </dgm:pt>
    <dgm:pt modelId="{DE1F1728-FDAE-4727-A84B-7DAE89F48B7A}" type="pres">
      <dgm:prSet presAssocID="{3CDA261E-E8D7-48FC-B9B9-3C196AEC5F1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840DCEC9-411E-4275-93CE-C21245401648}" type="pres">
      <dgm:prSet presAssocID="{3CDA261E-E8D7-48FC-B9B9-3C196AEC5F17}" presName="spaceRect" presStyleCnt="0"/>
      <dgm:spPr/>
    </dgm:pt>
    <dgm:pt modelId="{72EB3C30-9AEB-4505-B714-9F40B2B44021}" type="pres">
      <dgm:prSet presAssocID="{3CDA261E-E8D7-48FC-B9B9-3C196AEC5F17}" presName="parTx" presStyleLbl="revTx" presStyleIdx="3" presStyleCnt="7">
        <dgm:presLayoutVars>
          <dgm:chMax val="0"/>
          <dgm:chPref val="0"/>
        </dgm:presLayoutVars>
      </dgm:prSet>
      <dgm:spPr/>
    </dgm:pt>
    <dgm:pt modelId="{90BA2901-6FD8-4D55-9524-089398B018FA}" type="pres">
      <dgm:prSet presAssocID="{7A56DB4E-CD16-41B1-915B-47BE1D3B9D03}" presName="sibTrans" presStyleCnt="0"/>
      <dgm:spPr/>
    </dgm:pt>
    <dgm:pt modelId="{35BB3144-F77D-48FC-ADAF-88471ED17F14}" type="pres">
      <dgm:prSet presAssocID="{64887A72-6BFD-4313-AC7A-C9193EB3DB6C}" presName="compNode" presStyleCnt="0"/>
      <dgm:spPr/>
    </dgm:pt>
    <dgm:pt modelId="{807E7942-6110-4ED1-9EF5-FFD839BC0820}" type="pres">
      <dgm:prSet presAssocID="{64887A72-6BFD-4313-AC7A-C9193EB3DB6C}" presName="bgRect" presStyleLbl="bgShp" presStyleIdx="4" presStyleCnt="7"/>
      <dgm:spPr/>
    </dgm:pt>
    <dgm:pt modelId="{90203A0D-2EF9-4EB2-806D-DA79CEECDCB0}" type="pres">
      <dgm:prSet presAssocID="{64887A72-6BFD-4313-AC7A-C9193EB3DB6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64594852-8204-456C-A2FB-52F0BFE2ECE8}" type="pres">
      <dgm:prSet presAssocID="{64887A72-6BFD-4313-AC7A-C9193EB3DB6C}" presName="spaceRect" presStyleCnt="0"/>
      <dgm:spPr/>
    </dgm:pt>
    <dgm:pt modelId="{02B192D3-1DB1-4426-B915-E67437101B18}" type="pres">
      <dgm:prSet presAssocID="{64887A72-6BFD-4313-AC7A-C9193EB3DB6C}" presName="parTx" presStyleLbl="revTx" presStyleIdx="4" presStyleCnt="7">
        <dgm:presLayoutVars>
          <dgm:chMax val="0"/>
          <dgm:chPref val="0"/>
        </dgm:presLayoutVars>
      </dgm:prSet>
      <dgm:spPr/>
    </dgm:pt>
    <dgm:pt modelId="{820D8C50-7494-4D67-B2AD-7EB3B33DCC91}" type="pres">
      <dgm:prSet presAssocID="{5BFB8CE4-6DD5-4602-89D0-8FD653623685}" presName="sibTrans" presStyleCnt="0"/>
      <dgm:spPr/>
    </dgm:pt>
    <dgm:pt modelId="{E4E41A70-8742-4A61-A02A-9DCF5CD2C1BA}" type="pres">
      <dgm:prSet presAssocID="{010519EB-74D9-4DDB-83E6-3EFA0BF2A67F}" presName="compNode" presStyleCnt="0"/>
      <dgm:spPr/>
    </dgm:pt>
    <dgm:pt modelId="{52A15ADD-EB52-4A56-8C14-770CDBCF800B}" type="pres">
      <dgm:prSet presAssocID="{010519EB-74D9-4DDB-83E6-3EFA0BF2A67F}" presName="bgRect" presStyleLbl="bgShp" presStyleIdx="5" presStyleCnt="7"/>
      <dgm:spPr/>
    </dgm:pt>
    <dgm:pt modelId="{7E63C573-FE15-4ECC-AD7A-7C6ED6F0D7F7}" type="pres">
      <dgm:prSet presAssocID="{010519EB-74D9-4DDB-83E6-3EFA0BF2A67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pper board"/>
        </a:ext>
      </dgm:extLst>
    </dgm:pt>
    <dgm:pt modelId="{6E34FE5C-4CF9-4D06-87A6-67509E0B604E}" type="pres">
      <dgm:prSet presAssocID="{010519EB-74D9-4DDB-83E6-3EFA0BF2A67F}" presName="spaceRect" presStyleCnt="0"/>
      <dgm:spPr/>
    </dgm:pt>
    <dgm:pt modelId="{226D4D72-8D23-420F-B411-2675B0E71889}" type="pres">
      <dgm:prSet presAssocID="{010519EB-74D9-4DDB-83E6-3EFA0BF2A67F}" presName="parTx" presStyleLbl="revTx" presStyleIdx="5" presStyleCnt="7">
        <dgm:presLayoutVars>
          <dgm:chMax val="0"/>
          <dgm:chPref val="0"/>
        </dgm:presLayoutVars>
      </dgm:prSet>
      <dgm:spPr/>
    </dgm:pt>
    <dgm:pt modelId="{8D457655-178B-4655-9D47-2090864C9095}" type="pres">
      <dgm:prSet presAssocID="{8D30814E-1D6C-4AD4-846F-1B58ADA4524A}" presName="sibTrans" presStyleCnt="0"/>
      <dgm:spPr/>
    </dgm:pt>
    <dgm:pt modelId="{F7E0CA48-A768-475D-AB5D-D789E3E482FC}" type="pres">
      <dgm:prSet presAssocID="{0DA17117-D446-4D76-8FC2-8AAAB06AAA0B}" presName="compNode" presStyleCnt="0"/>
      <dgm:spPr/>
    </dgm:pt>
    <dgm:pt modelId="{76ED68E8-0AB9-4126-87CF-38EF972DB31D}" type="pres">
      <dgm:prSet presAssocID="{0DA17117-D446-4D76-8FC2-8AAAB06AAA0B}" presName="bgRect" presStyleLbl="bgShp" presStyleIdx="6" presStyleCnt="7"/>
      <dgm:spPr/>
    </dgm:pt>
    <dgm:pt modelId="{F84DED1A-4FFD-4025-926A-B6194DC550E2}" type="pres">
      <dgm:prSet presAssocID="{0DA17117-D446-4D76-8FC2-8AAAB06AAA0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raser"/>
        </a:ext>
      </dgm:extLst>
    </dgm:pt>
    <dgm:pt modelId="{885B342E-A2A1-4F78-B660-197F8C941969}" type="pres">
      <dgm:prSet presAssocID="{0DA17117-D446-4D76-8FC2-8AAAB06AAA0B}" presName="spaceRect" presStyleCnt="0"/>
      <dgm:spPr/>
    </dgm:pt>
    <dgm:pt modelId="{BAE69461-14DA-4E12-AFC8-9663D11DE8C6}" type="pres">
      <dgm:prSet presAssocID="{0DA17117-D446-4D76-8FC2-8AAAB06AAA0B}" presName="parTx" presStyleLbl="revTx" presStyleIdx="6" presStyleCnt="7">
        <dgm:presLayoutVars>
          <dgm:chMax val="0"/>
          <dgm:chPref val="0"/>
        </dgm:presLayoutVars>
      </dgm:prSet>
      <dgm:spPr/>
    </dgm:pt>
  </dgm:ptLst>
  <dgm:cxnLst>
    <dgm:cxn modelId="{F1131803-7674-4DDE-B098-DADF6AE4C538}" srcId="{BF5E0E76-9F0D-469F-89D4-E506F9D9D2DF}" destId="{5182FBD9-3FAD-4A3A-92D0-85A952C7BE5F}" srcOrd="1" destOrd="0" parTransId="{529D2AEC-21F4-41D9-AA0C-83BF8075AC79}" sibTransId="{B26511A7-D6F9-40C3-B431-EE8B6605EC4A}"/>
    <dgm:cxn modelId="{44C28513-E00E-41A7-89F4-8017851D89FC}" srcId="{BF5E0E76-9F0D-469F-89D4-E506F9D9D2DF}" destId="{7682017E-5042-4CCD-A133-F66089900DFB}" srcOrd="2" destOrd="0" parTransId="{5884F693-FB43-4460-A170-88B37AC3A668}" sibTransId="{A5C89763-1701-4800-940D-0D2D60780C9A}"/>
    <dgm:cxn modelId="{ACBB2E17-8746-433E-9D13-05B81D986D60}" srcId="{BF5E0E76-9F0D-469F-89D4-E506F9D9D2DF}" destId="{F20E93D8-C756-4F2D-85DA-A23C1C11BA1B}" srcOrd="0" destOrd="0" parTransId="{0EFD92DB-3D4D-456A-A0C3-C42C3CDB896A}" sibTransId="{C11DC1C9-45F5-481F-94D7-C61D6D2B302B}"/>
    <dgm:cxn modelId="{79069517-6924-43D1-A443-2406C155DCCD}" type="presOf" srcId="{0DA17117-D446-4D76-8FC2-8AAAB06AAA0B}" destId="{BAE69461-14DA-4E12-AFC8-9663D11DE8C6}" srcOrd="0" destOrd="0" presId="urn:microsoft.com/office/officeart/2018/2/layout/IconVerticalSolidList"/>
    <dgm:cxn modelId="{02541542-A8A5-4858-BF05-64E192C4FCEE}" type="presOf" srcId="{010519EB-74D9-4DDB-83E6-3EFA0BF2A67F}" destId="{226D4D72-8D23-420F-B411-2675B0E71889}" srcOrd="0" destOrd="0" presId="urn:microsoft.com/office/officeart/2018/2/layout/IconVerticalSolidList"/>
    <dgm:cxn modelId="{187DB54E-B346-46D9-B16C-DE5B5C42D694}" type="presOf" srcId="{7682017E-5042-4CCD-A133-F66089900DFB}" destId="{53CA683B-AEF6-416B-952F-120A41ED7C6E}" srcOrd="0" destOrd="0" presId="urn:microsoft.com/office/officeart/2018/2/layout/IconVerticalSolidList"/>
    <dgm:cxn modelId="{57D83182-A081-453E-8CB7-AF50B8E8A7D8}" type="presOf" srcId="{3CDA261E-E8D7-48FC-B9B9-3C196AEC5F17}" destId="{72EB3C30-9AEB-4505-B714-9F40B2B44021}" srcOrd="0" destOrd="0" presId="urn:microsoft.com/office/officeart/2018/2/layout/IconVerticalSolidList"/>
    <dgm:cxn modelId="{D3068682-CF42-4F6E-A8DF-4B06E7EF91B1}" srcId="{BF5E0E76-9F0D-469F-89D4-E506F9D9D2DF}" destId="{64887A72-6BFD-4313-AC7A-C9193EB3DB6C}" srcOrd="4" destOrd="0" parTransId="{894AA352-A967-44F6-A046-3D1F7B3D0B8D}" sibTransId="{5BFB8CE4-6DD5-4602-89D0-8FD653623685}"/>
    <dgm:cxn modelId="{7349CC9E-3AC2-4159-8C25-D159CB3AF948}" type="presOf" srcId="{64887A72-6BFD-4313-AC7A-C9193EB3DB6C}" destId="{02B192D3-1DB1-4426-B915-E67437101B18}" srcOrd="0" destOrd="0" presId="urn:microsoft.com/office/officeart/2018/2/layout/IconVerticalSolidList"/>
    <dgm:cxn modelId="{47F26FAA-1107-45C3-97DD-8D8A145AAD1A}" type="presOf" srcId="{BF5E0E76-9F0D-469F-89D4-E506F9D9D2DF}" destId="{6A4C194A-486E-4E34-9C41-D2E014A450F0}" srcOrd="0" destOrd="0" presId="urn:microsoft.com/office/officeart/2018/2/layout/IconVerticalSolidList"/>
    <dgm:cxn modelId="{6A3A7EB8-C3BE-4D20-AE1F-59A6FB8DF01A}" type="presOf" srcId="{F20E93D8-C756-4F2D-85DA-A23C1C11BA1B}" destId="{672AB2FE-468C-4B5B-BC78-4C42F03317BE}" srcOrd="0" destOrd="0" presId="urn:microsoft.com/office/officeart/2018/2/layout/IconVerticalSolidList"/>
    <dgm:cxn modelId="{110AABBB-C2F7-49D8-A101-BD5CFF22A8BF}" type="presOf" srcId="{5182FBD9-3FAD-4A3A-92D0-85A952C7BE5F}" destId="{04610D79-7BF5-4D71-BDB8-B2E82B08A164}" srcOrd="0" destOrd="0" presId="urn:microsoft.com/office/officeart/2018/2/layout/IconVerticalSolidList"/>
    <dgm:cxn modelId="{F3097DEA-AEBF-4F25-B19D-BBA809C4CEBC}" srcId="{BF5E0E76-9F0D-469F-89D4-E506F9D9D2DF}" destId="{010519EB-74D9-4DDB-83E6-3EFA0BF2A67F}" srcOrd="5" destOrd="0" parTransId="{AB7106AB-F758-4923-9C34-3B0294A34F71}" sibTransId="{8D30814E-1D6C-4AD4-846F-1B58ADA4524A}"/>
    <dgm:cxn modelId="{17B2BBF4-381F-488C-866C-BFB77578C5D9}" srcId="{BF5E0E76-9F0D-469F-89D4-E506F9D9D2DF}" destId="{3CDA261E-E8D7-48FC-B9B9-3C196AEC5F17}" srcOrd="3" destOrd="0" parTransId="{9F45160F-76D0-4E44-AA40-7B58F2890B4A}" sibTransId="{7A56DB4E-CD16-41B1-915B-47BE1D3B9D03}"/>
    <dgm:cxn modelId="{6AA82DF8-F9A9-4415-9E59-DD5C29B01EDF}" srcId="{BF5E0E76-9F0D-469F-89D4-E506F9D9D2DF}" destId="{0DA17117-D446-4D76-8FC2-8AAAB06AAA0B}" srcOrd="6" destOrd="0" parTransId="{08920104-80A7-4566-844C-1BD0EB053B19}" sibTransId="{A435E605-2B5F-4F91-B988-530B024191AF}"/>
    <dgm:cxn modelId="{C1D0E89A-45E5-47B4-9E86-0128F77503E3}" type="presParOf" srcId="{6A4C194A-486E-4E34-9C41-D2E014A450F0}" destId="{3AFA0A00-FA47-40A3-A264-4D39D7E602B2}" srcOrd="0" destOrd="0" presId="urn:microsoft.com/office/officeart/2018/2/layout/IconVerticalSolidList"/>
    <dgm:cxn modelId="{B6970612-947B-4CA9-885E-4CD034249969}" type="presParOf" srcId="{3AFA0A00-FA47-40A3-A264-4D39D7E602B2}" destId="{174368E5-A2CB-479B-BB97-821ED2CF6EC3}" srcOrd="0" destOrd="0" presId="urn:microsoft.com/office/officeart/2018/2/layout/IconVerticalSolidList"/>
    <dgm:cxn modelId="{7FE3836B-798F-4B1C-8C8D-C9EE55FA7C14}" type="presParOf" srcId="{3AFA0A00-FA47-40A3-A264-4D39D7E602B2}" destId="{1B27C7DA-8B05-44CE-A24A-F95C0BC08CF6}" srcOrd="1" destOrd="0" presId="urn:microsoft.com/office/officeart/2018/2/layout/IconVerticalSolidList"/>
    <dgm:cxn modelId="{1B2C07A5-FD4E-42D5-86C3-F846714393FA}" type="presParOf" srcId="{3AFA0A00-FA47-40A3-A264-4D39D7E602B2}" destId="{2ED9A9AA-3EAF-439D-B7C2-5CF501685A10}" srcOrd="2" destOrd="0" presId="urn:microsoft.com/office/officeart/2018/2/layout/IconVerticalSolidList"/>
    <dgm:cxn modelId="{63AF2AD1-3289-42DA-B21E-B3ADFE4DCF0C}" type="presParOf" srcId="{3AFA0A00-FA47-40A3-A264-4D39D7E602B2}" destId="{672AB2FE-468C-4B5B-BC78-4C42F03317BE}" srcOrd="3" destOrd="0" presId="urn:microsoft.com/office/officeart/2018/2/layout/IconVerticalSolidList"/>
    <dgm:cxn modelId="{936E1789-FC94-4ED4-97D9-F429318E975A}" type="presParOf" srcId="{6A4C194A-486E-4E34-9C41-D2E014A450F0}" destId="{D1EE3CFA-DF30-4413-8FDC-45415B9AC101}" srcOrd="1" destOrd="0" presId="urn:microsoft.com/office/officeart/2018/2/layout/IconVerticalSolidList"/>
    <dgm:cxn modelId="{4CFE3B34-C955-4C15-8426-BAA45049C07B}" type="presParOf" srcId="{6A4C194A-486E-4E34-9C41-D2E014A450F0}" destId="{BB6269C7-14E4-43FC-8DDB-1FB53BD3AE41}" srcOrd="2" destOrd="0" presId="urn:microsoft.com/office/officeart/2018/2/layout/IconVerticalSolidList"/>
    <dgm:cxn modelId="{6A6939CD-EF81-4EFD-9FDD-EEEB43DE86C2}" type="presParOf" srcId="{BB6269C7-14E4-43FC-8DDB-1FB53BD3AE41}" destId="{94B79720-FD1B-4F0D-9024-CDF9399A9F5E}" srcOrd="0" destOrd="0" presId="urn:microsoft.com/office/officeart/2018/2/layout/IconVerticalSolidList"/>
    <dgm:cxn modelId="{A04D1354-497C-4067-B892-0D0CD4EB4209}" type="presParOf" srcId="{BB6269C7-14E4-43FC-8DDB-1FB53BD3AE41}" destId="{59C44A36-D5EB-4773-92CB-42F9520B401F}" srcOrd="1" destOrd="0" presId="urn:microsoft.com/office/officeart/2018/2/layout/IconVerticalSolidList"/>
    <dgm:cxn modelId="{9D27AFCA-28DA-4504-9D05-13DD85BE0356}" type="presParOf" srcId="{BB6269C7-14E4-43FC-8DDB-1FB53BD3AE41}" destId="{5A6AD95B-72BA-4A57-9914-6B47BE2EAE71}" srcOrd="2" destOrd="0" presId="urn:microsoft.com/office/officeart/2018/2/layout/IconVerticalSolidList"/>
    <dgm:cxn modelId="{2C6EB872-FD1A-42A6-871B-7521EB0364AF}" type="presParOf" srcId="{BB6269C7-14E4-43FC-8DDB-1FB53BD3AE41}" destId="{04610D79-7BF5-4D71-BDB8-B2E82B08A164}" srcOrd="3" destOrd="0" presId="urn:microsoft.com/office/officeart/2018/2/layout/IconVerticalSolidList"/>
    <dgm:cxn modelId="{E1937B80-6FB9-472D-AC2B-C6A172AA109F}" type="presParOf" srcId="{6A4C194A-486E-4E34-9C41-D2E014A450F0}" destId="{8E4C7C19-CD3B-4C80-8928-0B15AD8A8F7C}" srcOrd="3" destOrd="0" presId="urn:microsoft.com/office/officeart/2018/2/layout/IconVerticalSolidList"/>
    <dgm:cxn modelId="{6120F31A-E679-4389-A06D-D2922AD3FE8D}" type="presParOf" srcId="{6A4C194A-486E-4E34-9C41-D2E014A450F0}" destId="{76A392C6-D729-4441-8D6B-2537F6B66DCA}" srcOrd="4" destOrd="0" presId="urn:microsoft.com/office/officeart/2018/2/layout/IconVerticalSolidList"/>
    <dgm:cxn modelId="{2B8B3AA0-940E-4B46-A6E8-4A1B556ABE0F}" type="presParOf" srcId="{76A392C6-D729-4441-8D6B-2537F6B66DCA}" destId="{0F272661-4248-4EBE-880B-64E09E580A54}" srcOrd="0" destOrd="0" presId="urn:microsoft.com/office/officeart/2018/2/layout/IconVerticalSolidList"/>
    <dgm:cxn modelId="{06C4F16A-C99F-48E8-AA7B-989BF670E4AF}" type="presParOf" srcId="{76A392C6-D729-4441-8D6B-2537F6B66DCA}" destId="{65BD2CDC-86FF-4404-8F49-B29816D94B0A}" srcOrd="1" destOrd="0" presId="urn:microsoft.com/office/officeart/2018/2/layout/IconVerticalSolidList"/>
    <dgm:cxn modelId="{2877439D-687E-4975-B442-4622D9800143}" type="presParOf" srcId="{76A392C6-D729-4441-8D6B-2537F6B66DCA}" destId="{5005C092-4425-4A35-9A18-FB813BB43265}" srcOrd="2" destOrd="0" presId="urn:microsoft.com/office/officeart/2018/2/layout/IconVerticalSolidList"/>
    <dgm:cxn modelId="{5468D697-DB60-4224-A61A-B145206436F0}" type="presParOf" srcId="{76A392C6-D729-4441-8D6B-2537F6B66DCA}" destId="{53CA683B-AEF6-416B-952F-120A41ED7C6E}" srcOrd="3" destOrd="0" presId="urn:microsoft.com/office/officeart/2018/2/layout/IconVerticalSolidList"/>
    <dgm:cxn modelId="{EF3704C9-6655-49DB-845C-9132B84149E5}" type="presParOf" srcId="{6A4C194A-486E-4E34-9C41-D2E014A450F0}" destId="{1CCC0767-5813-4374-A73D-4A8113053DB0}" srcOrd="5" destOrd="0" presId="urn:microsoft.com/office/officeart/2018/2/layout/IconVerticalSolidList"/>
    <dgm:cxn modelId="{138ACCD1-25B9-4AD7-9F44-BA815986B3EA}" type="presParOf" srcId="{6A4C194A-486E-4E34-9C41-D2E014A450F0}" destId="{E9197E04-158E-4190-8988-91F418104C51}" srcOrd="6" destOrd="0" presId="urn:microsoft.com/office/officeart/2018/2/layout/IconVerticalSolidList"/>
    <dgm:cxn modelId="{DE5716A5-BAC6-4181-BBB4-E6EE45803E0B}" type="presParOf" srcId="{E9197E04-158E-4190-8988-91F418104C51}" destId="{37367B2C-3834-4AE7-8977-5AFE8E4CAAB2}" srcOrd="0" destOrd="0" presId="urn:microsoft.com/office/officeart/2018/2/layout/IconVerticalSolidList"/>
    <dgm:cxn modelId="{1237C041-C37C-4ED5-BB57-81B31A0F15BC}" type="presParOf" srcId="{E9197E04-158E-4190-8988-91F418104C51}" destId="{DE1F1728-FDAE-4727-A84B-7DAE89F48B7A}" srcOrd="1" destOrd="0" presId="urn:microsoft.com/office/officeart/2018/2/layout/IconVerticalSolidList"/>
    <dgm:cxn modelId="{2616B890-3702-455C-AB5D-BA1F86D8B6AF}" type="presParOf" srcId="{E9197E04-158E-4190-8988-91F418104C51}" destId="{840DCEC9-411E-4275-93CE-C21245401648}" srcOrd="2" destOrd="0" presId="urn:microsoft.com/office/officeart/2018/2/layout/IconVerticalSolidList"/>
    <dgm:cxn modelId="{A18889A0-92A2-4DEE-8072-BFD44FEAC0BD}" type="presParOf" srcId="{E9197E04-158E-4190-8988-91F418104C51}" destId="{72EB3C30-9AEB-4505-B714-9F40B2B44021}" srcOrd="3" destOrd="0" presId="urn:microsoft.com/office/officeart/2018/2/layout/IconVerticalSolidList"/>
    <dgm:cxn modelId="{34F2F775-DA28-469B-92BA-2DEC0EA11EAE}" type="presParOf" srcId="{6A4C194A-486E-4E34-9C41-D2E014A450F0}" destId="{90BA2901-6FD8-4D55-9524-089398B018FA}" srcOrd="7" destOrd="0" presId="urn:microsoft.com/office/officeart/2018/2/layout/IconVerticalSolidList"/>
    <dgm:cxn modelId="{5EAB6061-744F-43BB-B940-97A9B194844B}" type="presParOf" srcId="{6A4C194A-486E-4E34-9C41-D2E014A450F0}" destId="{35BB3144-F77D-48FC-ADAF-88471ED17F14}" srcOrd="8" destOrd="0" presId="urn:microsoft.com/office/officeart/2018/2/layout/IconVerticalSolidList"/>
    <dgm:cxn modelId="{97EC62F6-3045-4C2C-9F7B-3F24226FEEB1}" type="presParOf" srcId="{35BB3144-F77D-48FC-ADAF-88471ED17F14}" destId="{807E7942-6110-4ED1-9EF5-FFD839BC0820}" srcOrd="0" destOrd="0" presId="urn:microsoft.com/office/officeart/2018/2/layout/IconVerticalSolidList"/>
    <dgm:cxn modelId="{B6BF7721-878B-4686-B96B-E3CA84B66D38}" type="presParOf" srcId="{35BB3144-F77D-48FC-ADAF-88471ED17F14}" destId="{90203A0D-2EF9-4EB2-806D-DA79CEECDCB0}" srcOrd="1" destOrd="0" presId="urn:microsoft.com/office/officeart/2018/2/layout/IconVerticalSolidList"/>
    <dgm:cxn modelId="{2E7F8C87-EBBF-4A0F-8995-E0456826F30C}" type="presParOf" srcId="{35BB3144-F77D-48FC-ADAF-88471ED17F14}" destId="{64594852-8204-456C-A2FB-52F0BFE2ECE8}" srcOrd="2" destOrd="0" presId="urn:microsoft.com/office/officeart/2018/2/layout/IconVerticalSolidList"/>
    <dgm:cxn modelId="{C86AE71A-55BD-476D-B3E1-D60CFD514640}" type="presParOf" srcId="{35BB3144-F77D-48FC-ADAF-88471ED17F14}" destId="{02B192D3-1DB1-4426-B915-E67437101B18}" srcOrd="3" destOrd="0" presId="urn:microsoft.com/office/officeart/2018/2/layout/IconVerticalSolidList"/>
    <dgm:cxn modelId="{97401DC4-5F40-4A58-99CC-B2CC34C04D9A}" type="presParOf" srcId="{6A4C194A-486E-4E34-9C41-D2E014A450F0}" destId="{820D8C50-7494-4D67-B2AD-7EB3B33DCC91}" srcOrd="9" destOrd="0" presId="urn:microsoft.com/office/officeart/2018/2/layout/IconVerticalSolidList"/>
    <dgm:cxn modelId="{A6A07526-1E52-494F-AF04-FF8C6C765A70}" type="presParOf" srcId="{6A4C194A-486E-4E34-9C41-D2E014A450F0}" destId="{E4E41A70-8742-4A61-A02A-9DCF5CD2C1BA}" srcOrd="10" destOrd="0" presId="urn:microsoft.com/office/officeart/2018/2/layout/IconVerticalSolidList"/>
    <dgm:cxn modelId="{4675D5B4-5C44-4664-923E-C5E74143A682}" type="presParOf" srcId="{E4E41A70-8742-4A61-A02A-9DCF5CD2C1BA}" destId="{52A15ADD-EB52-4A56-8C14-770CDBCF800B}" srcOrd="0" destOrd="0" presId="urn:microsoft.com/office/officeart/2018/2/layout/IconVerticalSolidList"/>
    <dgm:cxn modelId="{50A635FC-6440-4C3D-9E7B-A4E6CB5A48B0}" type="presParOf" srcId="{E4E41A70-8742-4A61-A02A-9DCF5CD2C1BA}" destId="{7E63C573-FE15-4ECC-AD7A-7C6ED6F0D7F7}" srcOrd="1" destOrd="0" presId="urn:microsoft.com/office/officeart/2018/2/layout/IconVerticalSolidList"/>
    <dgm:cxn modelId="{96489DC3-35E6-4A35-91E1-F511C7D02121}" type="presParOf" srcId="{E4E41A70-8742-4A61-A02A-9DCF5CD2C1BA}" destId="{6E34FE5C-4CF9-4D06-87A6-67509E0B604E}" srcOrd="2" destOrd="0" presId="urn:microsoft.com/office/officeart/2018/2/layout/IconVerticalSolidList"/>
    <dgm:cxn modelId="{00C5D3F7-406C-40EF-B204-009E389F0EB6}" type="presParOf" srcId="{E4E41A70-8742-4A61-A02A-9DCF5CD2C1BA}" destId="{226D4D72-8D23-420F-B411-2675B0E71889}" srcOrd="3" destOrd="0" presId="urn:microsoft.com/office/officeart/2018/2/layout/IconVerticalSolidList"/>
    <dgm:cxn modelId="{ED4926A9-BD2A-4992-9A45-F8B6E04935A5}" type="presParOf" srcId="{6A4C194A-486E-4E34-9C41-D2E014A450F0}" destId="{8D457655-178B-4655-9D47-2090864C9095}" srcOrd="11" destOrd="0" presId="urn:microsoft.com/office/officeart/2018/2/layout/IconVerticalSolidList"/>
    <dgm:cxn modelId="{25FCE13F-373D-4F9E-A105-B6AD77D9705A}" type="presParOf" srcId="{6A4C194A-486E-4E34-9C41-D2E014A450F0}" destId="{F7E0CA48-A768-475D-AB5D-D789E3E482FC}" srcOrd="12" destOrd="0" presId="urn:microsoft.com/office/officeart/2018/2/layout/IconVerticalSolidList"/>
    <dgm:cxn modelId="{14E02D56-6B74-43AB-9446-BC4FAEA796C8}" type="presParOf" srcId="{F7E0CA48-A768-475D-AB5D-D789E3E482FC}" destId="{76ED68E8-0AB9-4126-87CF-38EF972DB31D}" srcOrd="0" destOrd="0" presId="urn:microsoft.com/office/officeart/2018/2/layout/IconVerticalSolidList"/>
    <dgm:cxn modelId="{385F3591-6805-471E-AF2D-2DCBE7DB6B04}" type="presParOf" srcId="{F7E0CA48-A768-475D-AB5D-D789E3E482FC}" destId="{F84DED1A-4FFD-4025-926A-B6194DC550E2}" srcOrd="1" destOrd="0" presId="urn:microsoft.com/office/officeart/2018/2/layout/IconVerticalSolidList"/>
    <dgm:cxn modelId="{A7AA1ED2-A614-4D9D-9729-375670B23449}" type="presParOf" srcId="{F7E0CA48-A768-475D-AB5D-D789E3E482FC}" destId="{885B342E-A2A1-4F78-B660-197F8C941969}" srcOrd="2" destOrd="0" presId="urn:microsoft.com/office/officeart/2018/2/layout/IconVerticalSolidList"/>
    <dgm:cxn modelId="{1702CAA1-F7AA-45F0-AE0D-44758BA74214}" type="presParOf" srcId="{F7E0CA48-A768-475D-AB5D-D789E3E482FC}" destId="{BAE69461-14DA-4E12-AFC8-9663D11DE8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E25E0-1C24-4361-B052-6B86BB747010}">
      <dsp:nvSpPr>
        <dsp:cNvPr id="0" name=""/>
        <dsp:cNvSpPr/>
      </dsp:nvSpPr>
      <dsp:spPr>
        <a:xfrm>
          <a:off x="41722"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1C705-D04B-4416-A5E5-AB27B74397F8}">
      <dsp:nvSpPr>
        <dsp:cNvPr id="0" name=""/>
        <dsp:cNvSpPr/>
      </dsp:nvSpPr>
      <dsp:spPr>
        <a:xfrm>
          <a:off x="229135" y="1346141"/>
          <a:ext cx="517618" cy="5176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DE7547-1328-49BA-AAA8-DC594BF7B2EE}">
      <dsp:nvSpPr>
        <dsp:cNvPr id="0" name=""/>
        <dsp:cNvSpPr/>
      </dsp:nvSpPr>
      <dsp:spPr>
        <a:xfrm>
          <a:off x="112540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Research the following:-</a:t>
          </a:r>
          <a:endParaRPr lang="en-US" sz="2400" kern="1200"/>
        </a:p>
      </dsp:txBody>
      <dsp:txXfrm>
        <a:off x="1125406" y="1158728"/>
        <a:ext cx="2103621" cy="892445"/>
      </dsp:txXfrm>
    </dsp:sp>
    <dsp:sp modelId="{6891A664-54AF-49E7-93B4-E66EBD3DE473}">
      <dsp:nvSpPr>
        <dsp:cNvPr id="0" name=""/>
        <dsp:cNvSpPr/>
      </dsp:nvSpPr>
      <dsp:spPr>
        <a:xfrm>
          <a:off x="3595567"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6DB60-14B0-48F8-B242-29D9DD7E3281}">
      <dsp:nvSpPr>
        <dsp:cNvPr id="0" name=""/>
        <dsp:cNvSpPr/>
      </dsp:nvSpPr>
      <dsp:spPr>
        <a:xfrm>
          <a:off x="3782981" y="1346141"/>
          <a:ext cx="517618" cy="5176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C2BB07-BCF9-4B3C-BDD8-D6595097F4EC}">
      <dsp:nvSpPr>
        <dsp:cNvPr id="0" name=""/>
        <dsp:cNvSpPr/>
      </dsp:nvSpPr>
      <dsp:spPr>
        <a:xfrm>
          <a:off x="4679251"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is self- reflection?</a:t>
          </a:r>
          <a:endParaRPr lang="en-US" sz="2400" kern="1200"/>
        </a:p>
      </dsp:txBody>
      <dsp:txXfrm>
        <a:off x="4679251" y="1158728"/>
        <a:ext cx="2103621" cy="892445"/>
      </dsp:txXfrm>
    </dsp:sp>
    <dsp:sp modelId="{21F02FF8-4494-411D-8725-7232160983AE}">
      <dsp:nvSpPr>
        <dsp:cNvPr id="0" name=""/>
        <dsp:cNvSpPr/>
      </dsp:nvSpPr>
      <dsp:spPr>
        <a:xfrm>
          <a:off x="7149412"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346C6-B598-4A40-9B49-54FCED854039}">
      <dsp:nvSpPr>
        <dsp:cNvPr id="0" name=""/>
        <dsp:cNvSpPr/>
      </dsp:nvSpPr>
      <dsp:spPr>
        <a:xfrm>
          <a:off x="7336826" y="1346141"/>
          <a:ext cx="517618" cy="5176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140345-A95D-4DAA-AEF7-C207D11DC0E7}">
      <dsp:nvSpPr>
        <dsp:cNvPr id="0" name=""/>
        <dsp:cNvSpPr/>
      </dsp:nvSpPr>
      <dsp:spPr>
        <a:xfrm>
          <a:off x="823309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Why is it important?</a:t>
          </a:r>
          <a:endParaRPr lang="en-US" sz="2400" kern="1200"/>
        </a:p>
      </dsp:txBody>
      <dsp:txXfrm>
        <a:off x="8233096" y="1158728"/>
        <a:ext cx="2103621" cy="892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58A86-08A3-4F34-94E6-A6AD22E177D2}">
      <dsp:nvSpPr>
        <dsp:cNvPr id="0" name=""/>
        <dsp:cNvSpPr/>
      </dsp:nvSpPr>
      <dsp:spPr>
        <a:xfrm>
          <a:off x="0" y="559"/>
          <a:ext cx="10506456" cy="13096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6CBE1-C9AC-48FC-A61C-99962856A530}">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2CBE7-5DFD-48E9-9BFF-32DB7987BD8A}">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33450">
            <a:lnSpc>
              <a:spcPct val="90000"/>
            </a:lnSpc>
            <a:spcBef>
              <a:spcPct val="0"/>
            </a:spcBef>
            <a:spcAft>
              <a:spcPct val="35000"/>
            </a:spcAft>
            <a:buNone/>
          </a:pPr>
          <a:r>
            <a:rPr lang="en-GB" sz="2100" b="1" kern="1200"/>
            <a:t>Self-Awareness:</a:t>
          </a:r>
          <a:r>
            <a:rPr lang="en-GB" sz="2100" kern="1200"/>
            <a:t> Self-reflection allows individuals to become more aware of their emotions, thoughts, and behaviours. It helps uncover patterns and tendencies that might not be immediately apparent in the midst of daily life.</a:t>
          </a:r>
          <a:endParaRPr lang="en-US" sz="2100" kern="1200"/>
        </a:p>
      </dsp:txBody>
      <dsp:txXfrm>
        <a:off x="1512662" y="559"/>
        <a:ext cx="8993793" cy="1309664"/>
      </dsp:txXfrm>
    </dsp:sp>
    <dsp:sp modelId="{57639BC5-A5F0-46A5-A9DA-B7B6229C4BCC}">
      <dsp:nvSpPr>
        <dsp:cNvPr id="0" name=""/>
        <dsp:cNvSpPr/>
      </dsp:nvSpPr>
      <dsp:spPr>
        <a:xfrm>
          <a:off x="0" y="1637640"/>
          <a:ext cx="10506456" cy="13096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0B37C-9F45-4B75-98A3-7347F16BE451}">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0DB34D-6809-4A03-A3BD-554EA8937D70}">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33450">
            <a:lnSpc>
              <a:spcPct val="90000"/>
            </a:lnSpc>
            <a:spcBef>
              <a:spcPct val="0"/>
            </a:spcBef>
            <a:spcAft>
              <a:spcPct val="35000"/>
            </a:spcAft>
            <a:buNone/>
          </a:pPr>
          <a:r>
            <a:rPr lang="en-GB" sz="2100" b="1" kern="1200"/>
            <a:t>Personal Growth:</a:t>
          </a:r>
          <a:r>
            <a:rPr lang="en-GB" sz="2100" kern="1200"/>
            <a:t> Through self-reflection, individuals can identify areas in their lives where they want to improve or change. This can involve setting goals, adjusting behaviours, and cultivating new habits to promote personal growth.</a:t>
          </a:r>
          <a:endParaRPr lang="en-US" sz="2100" kern="1200"/>
        </a:p>
      </dsp:txBody>
      <dsp:txXfrm>
        <a:off x="1512662" y="1637640"/>
        <a:ext cx="8993793" cy="1309664"/>
      </dsp:txXfrm>
    </dsp:sp>
    <dsp:sp modelId="{BD951908-03AB-403F-948D-047282CF012D}">
      <dsp:nvSpPr>
        <dsp:cNvPr id="0" name=""/>
        <dsp:cNvSpPr/>
      </dsp:nvSpPr>
      <dsp:spPr>
        <a:xfrm>
          <a:off x="0" y="3274721"/>
          <a:ext cx="10506456" cy="130966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DDBEA-82F1-44C2-BA0E-633B1062EA2D}">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D29100-1051-4EBF-B23D-6977EA300F41}">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33450">
            <a:lnSpc>
              <a:spcPct val="90000"/>
            </a:lnSpc>
            <a:spcBef>
              <a:spcPct val="0"/>
            </a:spcBef>
            <a:spcAft>
              <a:spcPct val="35000"/>
            </a:spcAft>
            <a:buNone/>
          </a:pPr>
          <a:r>
            <a:rPr lang="en-GB" sz="2100" b="1" kern="1200"/>
            <a:t>Decision-Making:</a:t>
          </a:r>
          <a:r>
            <a:rPr lang="en-GB" sz="2100" kern="1200"/>
            <a:t> Taking time to reflect on a situation before making a decision allows for a more thoughtful and balanced approach. Reflecting on potential consequences and one's values can lead to more informed choices.</a:t>
          </a:r>
          <a:endParaRPr lang="en-US" sz="2100" kern="1200"/>
        </a:p>
      </dsp:txBody>
      <dsp:txXfrm>
        <a:off x="1512662" y="3274721"/>
        <a:ext cx="8993793" cy="1309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9F76A-A624-4D95-8E24-6174046BF6DB}">
      <dsp:nvSpPr>
        <dsp:cNvPr id="0" name=""/>
        <dsp:cNvSpPr/>
      </dsp:nvSpPr>
      <dsp:spPr>
        <a:xfrm>
          <a:off x="0" y="708097"/>
          <a:ext cx="10515600" cy="13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08ED4-62C1-4566-8365-6777CA4EA306}">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35F55-58CE-448A-9CFB-6C5ADB4E0887}">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22350">
            <a:lnSpc>
              <a:spcPct val="90000"/>
            </a:lnSpc>
            <a:spcBef>
              <a:spcPct val="0"/>
            </a:spcBef>
            <a:spcAft>
              <a:spcPct val="35000"/>
            </a:spcAft>
            <a:buNone/>
          </a:pPr>
          <a:r>
            <a:rPr lang="en-GB" sz="2300" b="1" kern="1200"/>
            <a:t>Learning from Experiences:</a:t>
          </a:r>
          <a:r>
            <a:rPr lang="en-GB" sz="2300" kern="1200"/>
            <a:t> Self-reflection involves examining past experiences, both positive and negative, to extract lessons and insights. This can help individuals avoid repeating mistakes and build on successes.</a:t>
          </a:r>
          <a:endParaRPr lang="en-US" sz="2300" kern="1200"/>
        </a:p>
      </dsp:txBody>
      <dsp:txXfrm>
        <a:off x="1509882" y="708097"/>
        <a:ext cx="9005717" cy="1307257"/>
      </dsp:txXfrm>
    </dsp:sp>
    <dsp:sp modelId="{646FA6B4-32E7-433E-B286-BF26CFE55A93}">
      <dsp:nvSpPr>
        <dsp:cNvPr id="0" name=""/>
        <dsp:cNvSpPr/>
      </dsp:nvSpPr>
      <dsp:spPr>
        <a:xfrm>
          <a:off x="0" y="2342169"/>
          <a:ext cx="10515600" cy="13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0C8D86-85B6-4D19-89AC-7E818F268713}">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EEA09E-DE8B-4E98-BE70-FE695836AEE7}">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22350">
            <a:lnSpc>
              <a:spcPct val="90000"/>
            </a:lnSpc>
            <a:spcBef>
              <a:spcPct val="0"/>
            </a:spcBef>
            <a:spcAft>
              <a:spcPct val="35000"/>
            </a:spcAft>
            <a:buNone/>
          </a:pPr>
          <a:r>
            <a:rPr lang="en-GB" sz="2300" b="1" kern="1200"/>
            <a:t>Problem Solving:</a:t>
          </a:r>
          <a:r>
            <a:rPr lang="en-GB" sz="2300" kern="1200"/>
            <a:t> By reflecting on challenges and setbacks, individuals can assess what went wrong, identify contributing factors, and develop strategies to overcome similar challenges in the future.</a:t>
          </a:r>
          <a:endParaRPr lang="en-US" sz="2300" kern="1200"/>
        </a:p>
      </dsp:txBody>
      <dsp:txXfrm>
        <a:off x="1509882" y="2342169"/>
        <a:ext cx="9005717" cy="1307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88631-C164-43EB-8D3B-EED4642780F2}">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EE772C-D4F4-40DA-B496-C7F1AC7007C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61F93F-3CAB-45EA-B327-5AB71FA8F85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GB" sz="2100" b="1" kern="1200"/>
            <a:t>Emotional Regulation:</a:t>
          </a:r>
          <a:r>
            <a:rPr lang="en-GB" sz="2100" kern="1200"/>
            <a:t> Self-reflection can help individuals better understand their emotional responses to various situations. This awareness can aid in managing emotions effectively and responding more thoughtfully to stressors.</a:t>
          </a:r>
          <a:endParaRPr lang="en-US" sz="2100" kern="1200"/>
        </a:p>
      </dsp:txBody>
      <dsp:txXfrm>
        <a:off x="1437631" y="531"/>
        <a:ext cx="9077968" cy="1244702"/>
      </dsp:txXfrm>
    </dsp:sp>
    <dsp:sp modelId="{DC19769D-C188-49B5-818C-AB151465389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9FC6F-90E8-4656-A26F-F33472BF9A5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74A90C-1B13-470F-8F75-3478CB42D382}">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GB" sz="2100" b="1" kern="1200"/>
            <a:t>Empathy and Understanding:</a:t>
          </a:r>
          <a:r>
            <a:rPr lang="en-GB" sz="2100" kern="1200"/>
            <a:t> Reflecting on one's own experiences can cultivate empathy and a better understanding of others' perspectives. This, in turn, can improve interpersonal relationships.</a:t>
          </a:r>
          <a:endParaRPr lang="en-US" sz="2100" kern="1200"/>
        </a:p>
      </dsp:txBody>
      <dsp:txXfrm>
        <a:off x="1437631" y="1556410"/>
        <a:ext cx="9077968" cy="1244702"/>
      </dsp:txXfrm>
    </dsp:sp>
    <dsp:sp modelId="{B083EE94-FA23-4E55-B9D5-C247DE2594B6}">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4448D-42B3-49C3-87CC-F51B1C3717F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3DE393-84D2-4CFE-9BE7-D618B5555F7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GB" sz="2100" b="1" kern="1200"/>
            <a:t>Creativity and Innovation:</a:t>
          </a:r>
          <a:r>
            <a:rPr lang="en-GB" sz="2100" kern="1200"/>
            <a:t> Self-reflection provides a space to generate new ideas and creative solutions. It encourages individuals to think critically about problems and explore unconventional approaches.</a:t>
          </a:r>
          <a:endParaRPr lang="en-US" sz="2100" kern="1200"/>
        </a:p>
      </dsp:txBody>
      <dsp:txXfrm>
        <a:off x="1437631" y="3112289"/>
        <a:ext cx="9077968" cy="1244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C674E-E131-40CF-8FE5-68B20C745FA6}">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Journalling</a:t>
          </a:r>
          <a:endParaRPr lang="en-US" sz="4100" kern="1200"/>
        </a:p>
      </dsp:txBody>
      <dsp:txXfrm>
        <a:off x="48005" y="79784"/>
        <a:ext cx="10419590" cy="887374"/>
      </dsp:txXfrm>
    </dsp:sp>
    <dsp:sp modelId="{6990F2AC-9032-483E-9F7A-21730A75373A}">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Meditating</a:t>
          </a:r>
          <a:endParaRPr lang="en-US" sz="4100" kern="1200"/>
        </a:p>
      </dsp:txBody>
      <dsp:txXfrm>
        <a:off x="48005" y="1181249"/>
        <a:ext cx="10419590" cy="887374"/>
      </dsp:txXfrm>
    </dsp:sp>
    <dsp:sp modelId="{28B5D857-64F1-4B4D-B0FB-55E3F1F29C88}">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Seeking feedback from others</a:t>
          </a:r>
          <a:endParaRPr lang="en-US" sz="4100" kern="1200"/>
        </a:p>
      </dsp:txBody>
      <dsp:txXfrm>
        <a:off x="48005" y="2282714"/>
        <a:ext cx="10419590" cy="887374"/>
      </dsp:txXfrm>
    </dsp:sp>
    <dsp:sp modelId="{87D466D7-44E1-4CCD-9967-24DBCDDB92E0}">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Self- reflective cycles (Gibbs, Kolb, Borton)</a:t>
          </a:r>
          <a:endParaRPr lang="en-US" sz="4100" kern="1200"/>
        </a:p>
      </dsp:txBody>
      <dsp:txXfrm>
        <a:off x="48005" y="3384179"/>
        <a:ext cx="10419590" cy="8873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647462-CC79-44B0-B287-F9DA30BA3880}">
      <dsp:nvSpPr>
        <dsp:cNvPr id="0" name=""/>
        <dsp:cNvSpPr/>
      </dsp:nvSpPr>
      <dsp:spPr>
        <a:xfrm>
          <a:off x="0" y="1145195"/>
          <a:ext cx="6364224"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5BBBF3-A7BD-49A5-ADA6-575EC6C13287}">
      <dsp:nvSpPr>
        <dsp:cNvPr id="0" name=""/>
        <dsp:cNvSpPr/>
      </dsp:nvSpPr>
      <dsp:spPr>
        <a:xfrm>
          <a:off x="318211" y="820475"/>
          <a:ext cx="4454956"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Formal tone</a:t>
          </a:r>
          <a:endParaRPr lang="en-US" sz="2200" kern="1200"/>
        </a:p>
      </dsp:txBody>
      <dsp:txXfrm>
        <a:off x="349914" y="852178"/>
        <a:ext cx="4391550" cy="586034"/>
      </dsp:txXfrm>
    </dsp:sp>
    <dsp:sp modelId="{0457D969-40EE-4CEC-8661-165A88FEA965}">
      <dsp:nvSpPr>
        <dsp:cNvPr id="0" name=""/>
        <dsp:cNvSpPr/>
      </dsp:nvSpPr>
      <dsp:spPr>
        <a:xfrm>
          <a:off x="0" y="2143115"/>
          <a:ext cx="6364224" cy="5544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AE696F-3F28-48BC-A081-53371D409BAA}">
      <dsp:nvSpPr>
        <dsp:cNvPr id="0" name=""/>
        <dsp:cNvSpPr/>
      </dsp:nvSpPr>
      <dsp:spPr>
        <a:xfrm>
          <a:off x="318211" y="1818396"/>
          <a:ext cx="4454956" cy="6494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Written concisley</a:t>
          </a:r>
          <a:endParaRPr lang="en-US" sz="2200" kern="1200"/>
        </a:p>
      </dsp:txBody>
      <dsp:txXfrm>
        <a:off x="349914" y="1850099"/>
        <a:ext cx="4391550" cy="586034"/>
      </dsp:txXfrm>
    </dsp:sp>
    <dsp:sp modelId="{AEF26F9E-38EC-4801-80A0-06CA92CC8B95}">
      <dsp:nvSpPr>
        <dsp:cNvPr id="0" name=""/>
        <dsp:cNvSpPr/>
      </dsp:nvSpPr>
      <dsp:spPr>
        <a:xfrm>
          <a:off x="0" y="3141036"/>
          <a:ext cx="6364224" cy="5544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E40A1B-34B9-43A8-9AAE-A998843F33F5}">
      <dsp:nvSpPr>
        <dsp:cNvPr id="0" name=""/>
        <dsp:cNvSpPr/>
      </dsp:nvSpPr>
      <dsp:spPr>
        <a:xfrm>
          <a:off x="318211" y="2816315"/>
          <a:ext cx="4454956" cy="6494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Organised around examining issues</a:t>
          </a:r>
          <a:endParaRPr lang="en-US" sz="2200" kern="1200"/>
        </a:p>
      </dsp:txBody>
      <dsp:txXfrm>
        <a:off x="349914" y="2848018"/>
        <a:ext cx="4391550" cy="586034"/>
      </dsp:txXfrm>
    </dsp:sp>
    <dsp:sp modelId="{EB36FBCC-80A3-4828-BF23-AEF594E71777}">
      <dsp:nvSpPr>
        <dsp:cNvPr id="0" name=""/>
        <dsp:cNvSpPr/>
      </dsp:nvSpPr>
      <dsp:spPr>
        <a:xfrm>
          <a:off x="0" y="4138956"/>
          <a:ext cx="6364224" cy="5544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C59C11-6898-408A-B794-B0D0A1A74483}">
      <dsp:nvSpPr>
        <dsp:cNvPr id="0" name=""/>
        <dsp:cNvSpPr/>
      </dsp:nvSpPr>
      <dsp:spPr>
        <a:xfrm>
          <a:off x="318211" y="3814236"/>
          <a:ext cx="4454956" cy="6494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Has a target audience</a:t>
          </a:r>
          <a:endParaRPr lang="en-US" sz="2200" kern="1200"/>
        </a:p>
      </dsp:txBody>
      <dsp:txXfrm>
        <a:off x="349914" y="3845939"/>
        <a:ext cx="4391550" cy="586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368E5-A2CB-479B-BB97-821ED2CF6EC3}">
      <dsp:nvSpPr>
        <dsp:cNvPr id="0" name=""/>
        <dsp:cNvSpPr/>
      </dsp:nvSpPr>
      <dsp:spPr>
        <a:xfrm>
          <a:off x="0" y="471"/>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27C7DA-8B05-44CE-A24A-F95C0BC08CF6}">
      <dsp:nvSpPr>
        <dsp:cNvPr id="0" name=""/>
        <dsp:cNvSpPr/>
      </dsp:nvSpPr>
      <dsp:spPr>
        <a:xfrm>
          <a:off x="196194" y="146400"/>
          <a:ext cx="356716" cy="356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2AB2FE-468C-4B5B-BC78-4C42F03317BE}">
      <dsp:nvSpPr>
        <dsp:cNvPr id="0" name=""/>
        <dsp:cNvSpPr/>
      </dsp:nvSpPr>
      <dsp:spPr>
        <a:xfrm>
          <a:off x="749104" y="471"/>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Decide on terms of reference. Many formal reports include a section that details the document's "terms of reference" (or ToR). ...</a:t>
          </a:r>
          <a:endParaRPr lang="en-US" sz="1500" kern="1200"/>
        </a:p>
      </dsp:txBody>
      <dsp:txXfrm>
        <a:off x="749104" y="471"/>
        <a:ext cx="5615119" cy="648575"/>
      </dsp:txXfrm>
    </dsp:sp>
    <dsp:sp modelId="{94B79720-FD1B-4F0D-9024-CDF9399A9F5E}">
      <dsp:nvSpPr>
        <dsp:cNvPr id="0" name=""/>
        <dsp:cNvSpPr/>
      </dsp:nvSpPr>
      <dsp:spPr>
        <a:xfrm>
          <a:off x="0" y="811190"/>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44A36-D5EB-4773-92CB-42F9520B401F}">
      <dsp:nvSpPr>
        <dsp:cNvPr id="0" name=""/>
        <dsp:cNvSpPr/>
      </dsp:nvSpPr>
      <dsp:spPr>
        <a:xfrm>
          <a:off x="196194" y="957119"/>
          <a:ext cx="356716" cy="356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610D79-7BF5-4D71-BDB8-B2E82B08A164}">
      <dsp:nvSpPr>
        <dsp:cNvPr id="0" name=""/>
        <dsp:cNvSpPr/>
      </dsp:nvSpPr>
      <dsp:spPr>
        <a:xfrm>
          <a:off x="749104" y="811190"/>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Conduct your research. ...</a:t>
          </a:r>
          <a:endParaRPr lang="en-US" sz="1500" kern="1200"/>
        </a:p>
      </dsp:txBody>
      <dsp:txXfrm>
        <a:off x="749104" y="811190"/>
        <a:ext cx="5615119" cy="648575"/>
      </dsp:txXfrm>
    </dsp:sp>
    <dsp:sp modelId="{0F272661-4248-4EBE-880B-64E09E580A54}">
      <dsp:nvSpPr>
        <dsp:cNvPr id="0" name=""/>
        <dsp:cNvSpPr/>
      </dsp:nvSpPr>
      <dsp:spPr>
        <a:xfrm>
          <a:off x="0" y="1621909"/>
          <a:ext cx="6364224" cy="648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BD2CDC-86FF-4404-8F49-B29816D94B0A}">
      <dsp:nvSpPr>
        <dsp:cNvPr id="0" name=""/>
        <dsp:cNvSpPr/>
      </dsp:nvSpPr>
      <dsp:spPr>
        <a:xfrm>
          <a:off x="196194" y="1767838"/>
          <a:ext cx="356716" cy="356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CA683B-AEF6-416B-952F-120A41ED7C6E}">
      <dsp:nvSpPr>
        <dsp:cNvPr id="0" name=""/>
        <dsp:cNvSpPr/>
      </dsp:nvSpPr>
      <dsp:spPr>
        <a:xfrm>
          <a:off x="749104" y="1621909"/>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Create a report outline. ...</a:t>
          </a:r>
          <a:endParaRPr lang="en-US" sz="1500" kern="1200"/>
        </a:p>
      </dsp:txBody>
      <dsp:txXfrm>
        <a:off x="749104" y="1621909"/>
        <a:ext cx="5615119" cy="648575"/>
      </dsp:txXfrm>
    </dsp:sp>
    <dsp:sp modelId="{37367B2C-3834-4AE7-8977-5AFE8E4CAAB2}">
      <dsp:nvSpPr>
        <dsp:cNvPr id="0" name=""/>
        <dsp:cNvSpPr/>
      </dsp:nvSpPr>
      <dsp:spPr>
        <a:xfrm>
          <a:off x="0" y="2432628"/>
          <a:ext cx="6364224" cy="648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F1728-FDAE-4727-A84B-7DAE89F48B7A}">
      <dsp:nvSpPr>
        <dsp:cNvPr id="0" name=""/>
        <dsp:cNvSpPr/>
      </dsp:nvSpPr>
      <dsp:spPr>
        <a:xfrm>
          <a:off x="196194" y="2578557"/>
          <a:ext cx="356716" cy="356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EB3C30-9AEB-4505-B714-9F40B2B44021}">
      <dsp:nvSpPr>
        <dsp:cNvPr id="0" name=""/>
        <dsp:cNvSpPr/>
      </dsp:nvSpPr>
      <dsp:spPr>
        <a:xfrm>
          <a:off x="749104" y="2432628"/>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Write the first draft. ...</a:t>
          </a:r>
          <a:endParaRPr lang="en-US" sz="1500" kern="1200"/>
        </a:p>
      </dsp:txBody>
      <dsp:txXfrm>
        <a:off x="749104" y="2432628"/>
        <a:ext cx="5615119" cy="648575"/>
      </dsp:txXfrm>
    </dsp:sp>
    <dsp:sp modelId="{807E7942-6110-4ED1-9EF5-FFD839BC0820}">
      <dsp:nvSpPr>
        <dsp:cNvPr id="0" name=""/>
        <dsp:cNvSpPr/>
      </dsp:nvSpPr>
      <dsp:spPr>
        <a:xfrm>
          <a:off x="0" y="3243347"/>
          <a:ext cx="6364224" cy="64857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03A0D-2EF9-4EB2-806D-DA79CEECDCB0}">
      <dsp:nvSpPr>
        <dsp:cNvPr id="0" name=""/>
        <dsp:cNvSpPr/>
      </dsp:nvSpPr>
      <dsp:spPr>
        <a:xfrm>
          <a:off x="196194" y="3389276"/>
          <a:ext cx="356716" cy="3567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B192D3-1DB1-4426-B915-E67437101B18}">
      <dsp:nvSpPr>
        <dsp:cNvPr id="0" name=""/>
        <dsp:cNvSpPr/>
      </dsp:nvSpPr>
      <dsp:spPr>
        <a:xfrm>
          <a:off x="749104" y="3243347"/>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Analyze data and record findings. ...</a:t>
          </a:r>
          <a:endParaRPr lang="en-US" sz="1500" kern="1200"/>
        </a:p>
      </dsp:txBody>
      <dsp:txXfrm>
        <a:off x="749104" y="3243347"/>
        <a:ext cx="5615119" cy="648575"/>
      </dsp:txXfrm>
    </dsp:sp>
    <dsp:sp modelId="{52A15ADD-EB52-4A56-8C14-770CDBCF800B}">
      <dsp:nvSpPr>
        <dsp:cNvPr id="0" name=""/>
        <dsp:cNvSpPr/>
      </dsp:nvSpPr>
      <dsp:spPr>
        <a:xfrm>
          <a:off x="0" y="4054066"/>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63C573-FE15-4ECC-AD7A-7C6ED6F0D7F7}">
      <dsp:nvSpPr>
        <dsp:cNvPr id="0" name=""/>
        <dsp:cNvSpPr/>
      </dsp:nvSpPr>
      <dsp:spPr>
        <a:xfrm>
          <a:off x="196194" y="4199995"/>
          <a:ext cx="356716" cy="3567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6D4D72-8D23-420F-B411-2675B0E71889}">
      <dsp:nvSpPr>
        <dsp:cNvPr id="0" name=""/>
        <dsp:cNvSpPr/>
      </dsp:nvSpPr>
      <dsp:spPr>
        <a:xfrm>
          <a:off x="749104" y="4054066"/>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Recommend a course of action. ...</a:t>
          </a:r>
          <a:endParaRPr lang="en-US" sz="1500" kern="1200"/>
        </a:p>
      </dsp:txBody>
      <dsp:txXfrm>
        <a:off x="749104" y="4054066"/>
        <a:ext cx="5615119" cy="648575"/>
      </dsp:txXfrm>
    </dsp:sp>
    <dsp:sp modelId="{76ED68E8-0AB9-4126-87CF-38EF972DB31D}">
      <dsp:nvSpPr>
        <dsp:cNvPr id="0" name=""/>
        <dsp:cNvSpPr/>
      </dsp:nvSpPr>
      <dsp:spPr>
        <a:xfrm>
          <a:off x="0" y="4864785"/>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DED1A-4FFD-4025-926A-B6194DC550E2}">
      <dsp:nvSpPr>
        <dsp:cNvPr id="0" name=""/>
        <dsp:cNvSpPr/>
      </dsp:nvSpPr>
      <dsp:spPr>
        <a:xfrm>
          <a:off x="196194" y="5010715"/>
          <a:ext cx="356716" cy="35671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E69461-14DA-4E12-AFC8-9663D11DE8C6}">
      <dsp:nvSpPr>
        <dsp:cNvPr id="0" name=""/>
        <dsp:cNvSpPr/>
      </dsp:nvSpPr>
      <dsp:spPr>
        <a:xfrm>
          <a:off x="749104" y="4864785"/>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Edit and distribute the report.</a:t>
          </a:r>
          <a:endParaRPr lang="en-US" sz="1500" kern="1200"/>
        </a:p>
      </dsp:txBody>
      <dsp:txXfrm>
        <a:off x="749104" y="4864785"/>
        <a:ext cx="5615119" cy="64857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EA90A7-EF2E-407B-9C3D-D2841CD3AC6E}" type="datetimeFigureOut">
              <a:t>11/20/2023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58613-DABD-409C-96A6-00387096B83F}" type="slidenum">
              <a:t>‹#›</a:t>
            </a:fld>
            <a:endParaRPr lang="en-GB"/>
          </a:p>
        </p:txBody>
      </p:sp>
    </p:spTree>
    <p:extLst>
      <p:ext uri="{BB962C8B-B14F-4D97-AF65-F5344CB8AC3E}">
        <p14:creationId xmlns:p14="http://schemas.microsoft.com/office/powerpoint/2010/main" val="4146261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13</a:t>
            </a:fld>
            <a:endParaRPr lang="zh-CN" altLang="en-US"/>
          </a:p>
        </p:txBody>
      </p:sp>
    </p:spTree>
    <p:extLst>
      <p:ext uri="{BB962C8B-B14F-4D97-AF65-F5344CB8AC3E}">
        <p14:creationId xmlns:p14="http://schemas.microsoft.com/office/powerpoint/2010/main" val="3020932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66" r:id="rId6"/>
    <p:sldLayoutId id="2147483672" r:id="rId7"/>
    <p:sldLayoutId id="2147483673"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ft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avkTcQ4inMo" TargetMode="External"/><Relationship Id="rId2" Type="http://schemas.openxmlformats.org/officeDocument/2006/relationships/hyperlink" Target="https://www.youtube.com/watch?v=pYCQSL-XoE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br>
              <a:rPr lang="en-GB" dirty="0">
                <a:ea typeface="Calibri Light"/>
                <a:cs typeface="Calibri Light"/>
              </a:rPr>
            </a:br>
            <a:r>
              <a:rPr lang="en-GB" dirty="0">
                <a:ea typeface="Calibri Light"/>
                <a:cs typeface="Calibri Light"/>
              </a:rPr>
              <a:t>Week 8</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endParaRPr lang="en-GB" sz="2200" dirty="0">
              <a:ea typeface="Calibri"/>
              <a:cs typeface="Calibri"/>
            </a:endParaRPr>
          </a:p>
          <a:p>
            <a:pPr algn="r"/>
            <a:r>
              <a:rPr lang="en-GB" sz="2200" dirty="0">
                <a:ea typeface="Calibri"/>
                <a:cs typeface="Calibri"/>
              </a:rPr>
              <a:t>(BMPL4012/ BMCP4002/ BMLW4009)</a:t>
            </a:r>
          </a:p>
          <a:p>
            <a:pPr algn="r"/>
            <a:endParaRPr lang="en-GB" sz="2200" dirty="0">
              <a:ea typeface="Calibri"/>
              <a:cs typeface="Calibri"/>
            </a:endParaRPr>
          </a:p>
        </p:txBody>
      </p:sp>
    </p:spTree>
    <p:extLst>
      <p:ext uri="{BB962C8B-B14F-4D97-AF65-F5344CB8AC3E}">
        <p14:creationId xmlns:p14="http://schemas.microsoft.com/office/powerpoint/2010/main" val="2326951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BF943069-56A9-D060-A739-5CF19F8FD92F}"/>
              </a:ext>
            </a:extLst>
          </p:cNvPr>
          <p:cNvPicPr>
            <a:picLocks noChangeAspect="1"/>
          </p:cNvPicPr>
          <p:nvPr/>
        </p:nvPicPr>
        <p:blipFill rotWithShape="1">
          <a:blip r:embed="rId2"/>
          <a:srcRect l="10176" r="31044"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C9337-A217-BF12-54F5-C00752A2D0E2}"/>
              </a:ext>
            </a:extLst>
          </p:cNvPr>
          <p:cNvSpPr>
            <a:spLocks noGrp="1"/>
          </p:cNvSpPr>
          <p:nvPr>
            <p:ph type="title"/>
          </p:nvPr>
        </p:nvSpPr>
        <p:spPr>
          <a:xfrm>
            <a:off x="761801" y="328512"/>
            <a:ext cx="4778387" cy="1628970"/>
          </a:xfrm>
        </p:spPr>
        <p:txBody>
          <a:bodyPr anchor="ctr">
            <a:normAutofit/>
          </a:bodyPr>
          <a:lstStyle/>
          <a:p>
            <a:r>
              <a:rPr lang="en-GB" sz="4000">
                <a:cs typeface="Calibri Light"/>
              </a:rPr>
              <a:t>Aims for today's session</a:t>
            </a:r>
          </a:p>
        </p:txBody>
      </p:sp>
      <p:sp>
        <p:nvSpPr>
          <p:cNvPr id="3" name="Content Placeholder 2">
            <a:extLst>
              <a:ext uri="{FF2B5EF4-FFF2-40B4-BE49-F238E27FC236}">
                <a16:creationId xmlns:a16="http://schemas.microsoft.com/office/drawing/2014/main" id="{A5195008-2238-1D54-B89A-2CC29DB94543}"/>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r>
              <a:rPr lang="en-GB" sz="2000" dirty="0">
                <a:cs typeface="Calibri"/>
              </a:rPr>
              <a:t>Lisa Ellis- Referencing: the mechanics (brush up session on referencing)</a:t>
            </a:r>
          </a:p>
          <a:p>
            <a:r>
              <a:rPr lang="en-GB" sz="2000" dirty="0">
                <a:cs typeface="Calibri"/>
              </a:rPr>
              <a:t>Different types of academic assessments- Self- reflection and report writing</a:t>
            </a:r>
          </a:p>
          <a:p>
            <a:r>
              <a:rPr lang="en-GB" sz="2000" dirty="0">
                <a:cs typeface="Calibri"/>
              </a:rPr>
              <a:t>What is self -reflection?</a:t>
            </a:r>
          </a:p>
          <a:p>
            <a:r>
              <a:rPr lang="en-GB" sz="2000" dirty="0">
                <a:cs typeface="Calibri"/>
              </a:rPr>
              <a:t>Why is it important?</a:t>
            </a:r>
          </a:p>
          <a:p>
            <a:r>
              <a:rPr lang="en-GB" sz="2000" dirty="0">
                <a:cs typeface="Calibri"/>
              </a:rPr>
              <a:t>How to self -reflect</a:t>
            </a:r>
          </a:p>
          <a:p>
            <a:r>
              <a:rPr lang="en-GB" sz="2000" dirty="0">
                <a:cs typeface="Calibri"/>
              </a:rPr>
              <a:t>Self -reflective models (Gibbs, Kolb and Borton)</a:t>
            </a:r>
          </a:p>
          <a:p>
            <a:r>
              <a:rPr lang="en-GB" sz="2000" dirty="0">
                <a:cs typeface="Calibri"/>
              </a:rPr>
              <a:t>Report writing- what is it and what is it used for</a:t>
            </a:r>
          </a:p>
        </p:txBody>
      </p:sp>
    </p:spTree>
    <p:extLst>
      <p:ext uri="{BB962C8B-B14F-4D97-AF65-F5344CB8AC3E}">
        <p14:creationId xmlns:p14="http://schemas.microsoft.com/office/powerpoint/2010/main" val="1450147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22B00-1255-1B88-9C33-1DBF9A4C1ACC}"/>
              </a:ext>
            </a:extLst>
          </p:cNvPr>
          <p:cNvSpPr>
            <a:spLocks noGrp="1"/>
          </p:cNvSpPr>
          <p:nvPr>
            <p:ph type="title"/>
          </p:nvPr>
        </p:nvSpPr>
        <p:spPr>
          <a:xfrm>
            <a:off x="808638" y="386930"/>
            <a:ext cx="9236700" cy="1188950"/>
          </a:xfrm>
        </p:spPr>
        <p:txBody>
          <a:bodyPr anchor="b">
            <a:normAutofit/>
          </a:bodyPr>
          <a:lstStyle/>
          <a:p>
            <a:r>
              <a:rPr lang="en-GB" sz="5400" dirty="0">
                <a:cs typeface="Calibri Light"/>
              </a:rPr>
              <a:t>Recap on Careers fair</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B8C380-B1E0-D992-DDA5-E76A47A73452}"/>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Was it helpful?</a:t>
            </a:r>
          </a:p>
          <a:p>
            <a:r>
              <a:rPr lang="en-GB" sz="2400">
                <a:cs typeface="Calibri"/>
              </a:rPr>
              <a:t>What did you enjoy most?</a:t>
            </a:r>
          </a:p>
          <a:p>
            <a:r>
              <a:rPr lang="en-GB" sz="2400" dirty="0">
                <a:cs typeface="Calibri"/>
              </a:rPr>
              <a:t>What could we do better next time?</a:t>
            </a:r>
          </a:p>
          <a:p>
            <a:endParaRPr lang="en-GB" sz="2400" dirty="0">
              <a:cs typeface="Calibri"/>
            </a:endParaRPr>
          </a:p>
        </p:txBody>
      </p:sp>
    </p:spTree>
    <p:extLst>
      <p:ext uri="{BB962C8B-B14F-4D97-AF65-F5344CB8AC3E}">
        <p14:creationId xmlns:p14="http://schemas.microsoft.com/office/powerpoint/2010/main" val="2546365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0BF83-ABD5-BBB5-56D8-7CC53BDA0F61}"/>
              </a:ext>
            </a:extLst>
          </p:cNvPr>
          <p:cNvSpPr>
            <a:spLocks noGrp="1"/>
          </p:cNvSpPr>
          <p:nvPr>
            <p:ph type="title"/>
          </p:nvPr>
        </p:nvSpPr>
        <p:spPr>
          <a:xfrm>
            <a:off x="1043631" y="809898"/>
            <a:ext cx="10173010" cy="1554480"/>
          </a:xfrm>
        </p:spPr>
        <p:txBody>
          <a:bodyPr anchor="ctr">
            <a:normAutofit/>
          </a:bodyPr>
          <a:lstStyle/>
          <a:p>
            <a:r>
              <a:rPr lang="en-GB" sz="4800" dirty="0">
                <a:cs typeface="Calibri Light"/>
              </a:rPr>
              <a:t>Task.....10 mins</a:t>
            </a:r>
            <a:endParaRPr lang="en-GB" sz="48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8DFE11B-D94E-24DC-AED1-67FD5B57F0D9}"/>
              </a:ext>
            </a:extLst>
          </p:cNvPr>
          <p:cNvGraphicFramePr>
            <a:graphicFrameLocks noGrp="1"/>
          </p:cNvGraphicFramePr>
          <p:nvPr>
            <p:ph idx="1"/>
            <p:extLst>
              <p:ext uri="{D42A27DB-BD31-4B8C-83A1-F6EECF244321}">
                <p14:modId xmlns:p14="http://schemas.microsoft.com/office/powerpoint/2010/main" val="105383924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064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863FE-A798-B687-97B2-C149D7323A58}"/>
              </a:ext>
            </a:extLst>
          </p:cNvPr>
          <p:cNvSpPr>
            <a:spLocks noGrp="1"/>
          </p:cNvSpPr>
          <p:nvPr>
            <p:ph type="title"/>
          </p:nvPr>
        </p:nvSpPr>
        <p:spPr>
          <a:xfrm>
            <a:off x="838200" y="365126"/>
            <a:ext cx="10515600" cy="1094740"/>
          </a:xfrm>
        </p:spPr>
        <p:txBody>
          <a:bodyPr vert="horz" lIns="91440" tIns="45720" rIns="91440" bIns="45720" rtlCol="0" anchor="ctr">
            <a:normAutofit/>
          </a:bodyPr>
          <a:lstStyle/>
          <a:p>
            <a:r>
              <a:rPr lang="en-US" kern="1200">
                <a:solidFill>
                  <a:schemeClr val="bg1"/>
                </a:solidFill>
                <a:latin typeface="+mj-lt"/>
                <a:ea typeface="+mj-ea"/>
                <a:cs typeface="+mj-cs"/>
              </a:rPr>
              <a:t>What is self- reflection?</a:t>
            </a:r>
          </a:p>
        </p:txBody>
      </p:sp>
      <p:sp useBgFill="1">
        <p:nvSpPr>
          <p:cNvPr id="7" name="Rectangle 6">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452C6B-DA6B-A252-557B-12587344A735}"/>
              </a:ext>
            </a:extLst>
          </p:cNvPr>
          <p:cNvSpPr>
            <a:spLocks noGrp="1"/>
          </p:cNvSpPr>
          <p:nvPr>
            <p:ph idx="1"/>
          </p:nvPr>
        </p:nvSpPr>
        <p:spPr>
          <a:xfrm>
            <a:off x="838200" y="2100579"/>
            <a:ext cx="5097779" cy="4076383"/>
          </a:xfrm>
        </p:spPr>
        <p:txBody>
          <a:bodyPr vert="horz" lIns="91440" tIns="45720" rIns="91440" bIns="45720" rtlCol="0" anchor="ctr">
            <a:normAutofit/>
          </a:bodyPr>
          <a:lstStyle/>
          <a:p>
            <a:r>
              <a:rPr lang="en-US" sz="2000"/>
              <a:t>The process of examining and contemplating one's thoughts, feelings, experiences, and actions in order to gain insight into oneself. </a:t>
            </a:r>
          </a:p>
          <a:p>
            <a:r>
              <a:rPr lang="en-US" sz="2000"/>
              <a:t>It involves looking inwardly to understand one's motivations, beliefs, strengths, weaknesses, and personal growth. </a:t>
            </a:r>
          </a:p>
          <a:p>
            <a:r>
              <a:rPr lang="en-US" sz="2000"/>
              <a:t>Self-reflection is a valuable practice for personal development, learning, and self-awareness.</a:t>
            </a:r>
          </a:p>
        </p:txBody>
      </p:sp>
      <p:sp>
        <p:nvSpPr>
          <p:cNvPr id="4" name="TextBox 3">
            <a:extLst>
              <a:ext uri="{FF2B5EF4-FFF2-40B4-BE49-F238E27FC236}">
                <a16:creationId xmlns:a16="http://schemas.microsoft.com/office/drawing/2014/main" id="{3A9FF202-EFD6-E07D-4C08-8ADDC5E84DB0}"/>
              </a:ext>
            </a:extLst>
          </p:cNvPr>
          <p:cNvSpPr txBox="1"/>
          <p:nvPr/>
        </p:nvSpPr>
        <p:spPr>
          <a:xfrm>
            <a:off x="6256020" y="2100579"/>
            <a:ext cx="5097780" cy="40763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(Gibbs, 1988)</a:t>
            </a:r>
          </a:p>
        </p:txBody>
      </p:sp>
    </p:spTree>
    <p:extLst>
      <p:ext uri="{BB962C8B-B14F-4D97-AF65-F5344CB8AC3E}">
        <p14:creationId xmlns:p14="http://schemas.microsoft.com/office/powerpoint/2010/main" val="6841963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CC529-081A-47AF-81A0-0E1DF48882A1}"/>
              </a:ext>
            </a:extLst>
          </p:cNvPr>
          <p:cNvSpPr>
            <a:spLocks noGrp="1"/>
          </p:cNvSpPr>
          <p:nvPr>
            <p:ph type="title"/>
          </p:nvPr>
        </p:nvSpPr>
        <p:spPr>
          <a:xfrm>
            <a:off x="841248" y="251312"/>
            <a:ext cx="10506456" cy="1010264"/>
          </a:xfrm>
        </p:spPr>
        <p:txBody>
          <a:bodyPr anchor="ctr">
            <a:normAutofit/>
          </a:bodyPr>
          <a:lstStyle/>
          <a:p>
            <a:r>
              <a:rPr lang="en-GB">
                <a:cs typeface="Calibri Light"/>
              </a:rPr>
              <a:t>Key aspects of self- reflection</a:t>
            </a:r>
            <a:endParaRPr lang="en-GB"/>
          </a:p>
        </p:txBody>
      </p:sp>
      <p:sp>
        <p:nvSpPr>
          <p:cNvPr id="18" name="Rectangle 17">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AD911A39-20B6-0B71-3ADF-C9CBE83C7BD4}"/>
              </a:ext>
            </a:extLst>
          </p:cNvPr>
          <p:cNvGraphicFramePr>
            <a:graphicFrameLocks noGrp="1"/>
          </p:cNvGraphicFramePr>
          <p:nvPr>
            <p:ph idx="1"/>
            <p:extLst>
              <p:ext uri="{D42A27DB-BD31-4B8C-83A1-F6EECF244321}">
                <p14:modId xmlns:p14="http://schemas.microsoft.com/office/powerpoint/2010/main" val="610251600"/>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106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37450-140B-661D-3557-2605D069D645}"/>
              </a:ext>
            </a:extLst>
          </p:cNvPr>
          <p:cNvSpPr>
            <a:spLocks noGrp="1"/>
          </p:cNvSpPr>
          <p:nvPr>
            <p:ph type="title"/>
          </p:nvPr>
        </p:nvSpPr>
        <p:spPr>
          <a:xfrm>
            <a:off x="841248" y="256032"/>
            <a:ext cx="10506456" cy="1014984"/>
          </a:xfrm>
        </p:spPr>
        <p:txBody>
          <a:bodyPr anchor="b">
            <a:normAutofit/>
          </a:bodyPr>
          <a:lstStyle/>
          <a:p>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49F79E2-5C3A-A8BC-9D80-F5A070A08DD5}"/>
              </a:ext>
            </a:extLst>
          </p:cNvPr>
          <p:cNvGraphicFramePr>
            <a:graphicFrameLocks noGrp="1"/>
          </p:cNvGraphicFramePr>
          <p:nvPr>
            <p:ph idx="1"/>
            <p:extLst>
              <p:ext uri="{D42A27DB-BD31-4B8C-83A1-F6EECF244321}">
                <p14:modId xmlns:p14="http://schemas.microsoft.com/office/powerpoint/2010/main" val="388369205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8729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9FB77-2C86-2E70-8E19-2FF6C7DFD083}"/>
              </a:ext>
            </a:extLst>
          </p:cNvPr>
          <p:cNvSpPr>
            <a:spLocks noGrp="1"/>
          </p:cNvSpPr>
          <p:nvPr>
            <p:ph type="title"/>
          </p:nvPr>
        </p:nvSpPr>
        <p:spPr>
          <a:xfrm>
            <a:off x="841248" y="256032"/>
            <a:ext cx="10506456" cy="1014984"/>
          </a:xfrm>
        </p:spPr>
        <p:txBody>
          <a:bodyPr anchor="b">
            <a:normAutofit/>
          </a:bodyPr>
          <a:lstStyle/>
          <a:p>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7396C91-4AE2-DF42-1EC5-02C15A0BEA50}"/>
              </a:ext>
            </a:extLst>
          </p:cNvPr>
          <p:cNvGraphicFramePr>
            <a:graphicFrameLocks noGrp="1"/>
          </p:cNvGraphicFramePr>
          <p:nvPr>
            <p:ph idx="1"/>
            <p:extLst>
              <p:ext uri="{D42A27DB-BD31-4B8C-83A1-F6EECF244321}">
                <p14:modId xmlns:p14="http://schemas.microsoft.com/office/powerpoint/2010/main" val="116397749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0156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F81EE-1337-2A96-FD53-73C246E0C56D}"/>
              </a:ext>
            </a:extLst>
          </p:cNvPr>
          <p:cNvSpPr>
            <a:spLocks noGrp="1"/>
          </p:cNvSpPr>
          <p:nvPr>
            <p:ph type="title"/>
          </p:nvPr>
        </p:nvSpPr>
        <p:spPr>
          <a:xfrm>
            <a:off x="5297762" y="329184"/>
            <a:ext cx="6251110" cy="1783080"/>
          </a:xfrm>
        </p:spPr>
        <p:txBody>
          <a:bodyPr anchor="b">
            <a:normAutofit/>
          </a:bodyPr>
          <a:lstStyle/>
          <a:p>
            <a:r>
              <a:rPr lang="en-GB" sz="5400">
                <a:cs typeface="Calibri Light"/>
              </a:rPr>
              <a:t>Why is it important?</a:t>
            </a:r>
            <a:endParaRPr lang="en-GB" sz="5400"/>
          </a:p>
        </p:txBody>
      </p:sp>
      <p:pic>
        <p:nvPicPr>
          <p:cNvPr id="5" name="Picture 4" descr="Light bulb on yellow background with sketched light beams and cord">
            <a:extLst>
              <a:ext uri="{FF2B5EF4-FFF2-40B4-BE49-F238E27FC236}">
                <a16:creationId xmlns:a16="http://schemas.microsoft.com/office/drawing/2014/main" id="{488EFF23-D90E-F50B-E040-32A44CC5115B}"/>
              </a:ext>
            </a:extLst>
          </p:cNvPr>
          <p:cNvPicPr>
            <a:picLocks noChangeAspect="1"/>
          </p:cNvPicPr>
          <p:nvPr/>
        </p:nvPicPr>
        <p:blipFill rotWithShape="1">
          <a:blip r:embed="rId2"/>
          <a:srcRect l="50272" r="794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9B11CB-2270-0C1F-818A-F9BA97D7B41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Enables us to evaluate our performance, behaviour and attitudes</a:t>
            </a:r>
          </a:p>
          <a:p>
            <a:r>
              <a:rPr lang="en-GB" sz="2200">
                <a:cs typeface="Calibri"/>
              </a:rPr>
              <a:t>Provides insight into how we perform at a given task</a:t>
            </a:r>
          </a:p>
          <a:p>
            <a:r>
              <a:rPr lang="en-GB" sz="2200">
                <a:cs typeface="Calibri"/>
              </a:rPr>
              <a:t>Provides area of growth</a:t>
            </a:r>
          </a:p>
          <a:p>
            <a:r>
              <a:rPr lang="en-GB" sz="2200">
                <a:cs typeface="Calibri"/>
              </a:rPr>
              <a:t>Teaches us new tools</a:t>
            </a:r>
          </a:p>
          <a:p>
            <a:r>
              <a:rPr lang="en-GB" sz="2200">
                <a:cs typeface="Calibri"/>
              </a:rPr>
              <a:t>Helps to build an action plan for future endeavours</a:t>
            </a:r>
          </a:p>
          <a:p>
            <a:endParaRPr lang="en-GB" sz="2200">
              <a:cs typeface="Calibri"/>
            </a:endParaRPr>
          </a:p>
          <a:p>
            <a:endParaRPr lang="en-GB" sz="2200">
              <a:cs typeface="Calibri"/>
            </a:endParaRPr>
          </a:p>
        </p:txBody>
      </p:sp>
    </p:spTree>
    <p:extLst>
      <p:ext uri="{BB962C8B-B14F-4D97-AF65-F5344CB8AC3E}">
        <p14:creationId xmlns:p14="http://schemas.microsoft.com/office/powerpoint/2010/main" val="77433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8972-6F7B-B497-46AF-AD9B68590002}"/>
              </a:ext>
            </a:extLst>
          </p:cNvPr>
          <p:cNvSpPr>
            <a:spLocks noGrp="1"/>
          </p:cNvSpPr>
          <p:nvPr>
            <p:ph type="title"/>
          </p:nvPr>
        </p:nvSpPr>
        <p:spPr/>
        <p:txBody>
          <a:bodyPr/>
          <a:lstStyle/>
          <a:p>
            <a:r>
              <a:rPr lang="en-GB" dirty="0">
                <a:latin typeface="Calibri Light"/>
              </a:rPr>
              <a:t>Methods used to self- reflect</a:t>
            </a:r>
            <a:endParaRPr lang="en-GB" dirty="0"/>
          </a:p>
        </p:txBody>
      </p:sp>
      <p:graphicFrame>
        <p:nvGraphicFramePr>
          <p:cNvPr id="5" name="Content Placeholder 2">
            <a:extLst>
              <a:ext uri="{FF2B5EF4-FFF2-40B4-BE49-F238E27FC236}">
                <a16:creationId xmlns:a16="http://schemas.microsoft.com/office/drawing/2014/main" id="{0174C881-5A57-5E05-1905-77F315DF9C3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0735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EE3BE-7B6D-94DD-4B92-4BA228B6E716}"/>
              </a:ext>
            </a:extLst>
          </p:cNvPr>
          <p:cNvSpPr>
            <a:spLocks noGrp="1"/>
          </p:cNvSpPr>
          <p:nvPr>
            <p:ph type="title"/>
          </p:nvPr>
        </p:nvSpPr>
        <p:spPr>
          <a:xfrm>
            <a:off x="793662" y="386930"/>
            <a:ext cx="10066122" cy="1298448"/>
          </a:xfrm>
        </p:spPr>
        <p:txBody>
          <a:bodyPr anchor="b">
            <a:normAutofit/>
          </a:bodyPr>
          <a:lstStyle/>
          <a:p>
            <a:r>
              <a:rPr lang="en-GB" dirty="0">
                <a:cs typeface="Calibri Light"/>
              </a:rPr>
              <a:t>Think of a time where you have used self- reflection</a:t>
            </a:r>
            <a:endParaRPr lang="en-GB" dirty="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710F0B5-06B8-4A96-6D0A-F57B6651FEE4}"/>
              </a:ext>
            </a:extLst>
          </p:cNvPr>
          <p:cNvSpPr>
            <a:spLocks noGrp="1"/>
          </p:cNvSpPr>
          <p:nvPr>
            <p:ph idx="1"/>
          </p:nvPr>
        </p:nvSpPr>
        <p:spPr>
          <a:xfrm>
            <a:off x="793661" y="2599509"/>
            <a:ext cx="4530898" cy="3639450"/>
          </a:xfrm>
        </p:spPr>
        <p:txBody>
          <a:bodyPr anchor="ctr">
            <a:normAutofit/>
          </a:bodyPr>
          <a:lstStyle/>
          <a:p>
            <a:r>
              <a:rPr lang="en-US" dirty="0">
                <a:cs typeface="Calibri"/>
              </a:rPr>
              <a:t>Why did you use it?</a:t>
            </a:r>
          </a:p>
          <a:p>
            <a:r>
              <a:rPr lang="en-US" dirty="0">
                <a:cs typeface="Calibri"/>
              </a:rPr>
              <a:t>What did you learn from it?</a:t>
            </a:r>
          </a:p>
          <a:p>
            <a:r>
              <a:rPr lang="en-US" dirty="0">
                <a:cs typeface="Calibri"/>
              </a:rPr>
              <a:t>If you had to carry out the task again, would you do it differently and why?</a:t>
            </a:r>
          </a:p>
        </p:txBody>
      </p:sp>
      <p:pic>
        <p:nvPicPr>
          <p:cNvPr id="4" name="Content Placeholder 3" descr="A group of hands with text above them&#10;&#10;Description automatically generated">
            <a:extLst>
              <a:ext uri="{FF2B5EF4-FFF2-40B4-BE49-F238E27FC236}">
                <a16:creationId xmlns:a16="http://schemas.microsoft.com/office/drawing/2014/main" id="{9122E8B0-994D-2F8E-D80E-AA12EA0BABD7}"/>
              </a:ext>
            </a:extLst>
          </p:cNvPr>
          <p:cNvPicPr>
            <a:picLocks noChangeAspect="1"/>
          </p:cNvPicPr>
          <p:nvPr/>
        </p:nvPicPr>
        <p:blipFill>
          <a:blip r:embed="rId2"/>
          <a:stretch>
            <a:fillRect/>
          </a:stretch>
        </p:blipFill>
        <p:spPr>
          <a:xfrm>
            <a:off x="5911532" y="2899299"/>
            <a:ext cx="5150277" cy="2884155"/>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670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441F2-829D-2DE0-C09A-AB240ED486A3}"/>
              </a:ext>
            </a:extLst>
          </p:cNvPr>
          <p:cNvSpPr>
            <a:spLocks noGrp="1"/>
          </p:cNvSpPr>
          <p:nvPr>
            <p:ph type="title"/>
          </p:nvPr>
        </p:nvSpPr>
        <p:spPr>
          <a:xfrm>
            <a:off x="808638" y="386930"/>
            <a:ext cx="9236700" cy="1188950"/>
          </a:xfrm>
        </p:spPr>
        <p:txBody>
          <a:bodyPr anchor="b">
            <a:normAutofit/>
          </a:bodyPr>
          <a:lstStyle/>
          <a:p>
            <a:r>
              <a:rPr lang="en-GB" sz="5400">
                <a:cs typeface="Calibri Light"/>
              </a:rPr>
              <a:t>Self- reflective cycles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4CCC0D-673B-B8C0-91E0-D7B58341146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400" dirty="0">
              <a:cs typeface="Calibri"/>
            </a:endParaRPr>
          </a:p>
        </p:txBody>
      </p:sp>
      <p:sp>
        <p:nvSpPr>
          <p:cNvPr id="4" name="TextBox 3">
            <a:extLst>
              <a:ext uri="{FF2B5EF4-FFF2-40B4-BE49-F238E27FC236}">
                <a16:creationId xmlns:a16="http://schemas.microsoft.com/office/drawing/2014/main" id="{E987FAD0-F0AC-C8E1-5A3D-BA6716B1699C}"/>
              </a:ext>
            </a:extLst>
          </p:cNvPr>
          <p:cNvSpPr txBox="1"/>
          <p:nvPr/>
        </p:nvSpPr>
        <p:spPr>
          <a:xfrm>
            <a:off x="884620" y="3091792"/>
            <a:ext cx="91002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dirty="0">
                <a:solidFill>
                  <a:srgbClr val="FF0000"/>
                </a:solidFill>
                <a:cs typeface="Calibri"/>
              </a:rPr>
              <a:t>Written in the first person- "I, me,"</a:t>
            </a:r>
          </a:p>
        </p:txBody>
      </p:sp>
    </p:spTree>
    <p:extLst>
      <p:ext uri="{BB962C8B-B14F-4D97-AF65-F5344CB8AC3E}">
        <p14:creationId xmlns:p14="http://schemas.microsoft.com/office/powerpoint/2010/main" val="42563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DC4EC5F-69E0-D729-9C70-8DC7024665BF}"/>
              </a:ext>
            </a:extLst>
          </p:cNvPr>
          <p:cNvSpPr>
            <a:spLocks noGrp="1"/>
          </p:cNvSpPr>
          <p:nvPr>
            <p:ph type="title"/>
          </p:nvPr>
        </p:nvSpPr>
        <p:spPr>
          <a:xfrm>
            <a:off x="509574" y="438780"/>
            <a:ext cx="5117162" cy="1325563"/>
          </a:xfrm>
        </p:spPr>
        <p:txBody>
          <a:bodyPr/>
          <a:lstStyle/>
          <a:p>
            <a:r>
              <a:rPr lang="en-GB" dirty="0" err="1"/>
              <a:t>Borton’s</a:t>
            </a:r>
            <a:r>
              <a:rPr lang="en-GB" dirty="0"/>
              <a:t> reflective model</a:t>
            </a:r>
          </a:p>
        </p:txBody>
      </p:sp>
      <p:pic>
        <p:nvPicPr>
          <p:cNvPr id="13" name="Picture Placeholder 12" descr="Diagram">
            <a:extLst>
              <a:ext uri="{FF2B5EF4-FFF2-40B4-BE49-F238E27FC236}">
                <a16:creationId xmlns:a16="http://schemas.microsoft.com/office/drawing/2014/main" id="{8E730286-D5A0-68E1-1548-28D97D1FCEE1}"/>
              </a:ext>
            </a:extLst>
          </p:cNvPr>
          <p:cNvPicPr>
            <a:picLocks noGrp="1" noChangeAspect="1"/>
          </p:cNvPicPr>
          <p:nvPr>
            <p:ph type="pic" sz="quarter" idx="51"/>
          </p:nvPr>
        </p:nvPicPr>
        <p:blipFill rotWithShape="1">
          <a:blip r:embed="rId3"/>
          <a:srcRect l="16315" t="-1567" r="16923" b="-20045"/>
          <a:stretch/>
        </p:blipFill>
        <p:spPr>
          <a:xfrm rot="20670302">
            <a:off x="4068153" y="719531"/>
            <a:ext cx="5072618" cy="5411219"/>
          </a:xfrm>
        </p:spPr>
      </p:pic>
      <p:sp>
        <p:nvSpPr>
          <p:cNvPr id="8" name="Slide Number Placeholder 7">
            <a:extLst>
              <a:ext uri="{FF2B5EF4-FFF2-40B4-BE49-F238E27FC236}">
                <a16:creationId xmlns:a16="http://schemas.microsoft.com/office/drawing/2014/main" id="{9C580174-9B1D-3248-7E55-8D02F33D5FC7}"/>
              </a:ext>
            </a:extLst>
          </p:cNvPr>
          <p:cNvSpPr>
            <a:spLocks noGrp="1"/>
          </p:cNvSpPr>
          <p:nvPr>
            <p:ph type="sldNum" sz="quarter" idx="53"/>
          </p:nvPr>
        </p:nvSpPr>
        <p:spPr/>
        <p:txBody>
          <a:bodyPr/>
          <a:lstStyle/>
          <a:p>
            <a:fld id="{47FEACEE-25B4-4A2D-B147-27296E36371D}" type="slidenum">
              <a:rPr lang="en-US" altLang="zh-CN" smtClean="0"/>
              <a:pPr/>
              <a:t>13</a:t>
            </a:fld>
            <a:endParaRPr lang="en-US" altLang="zh-CN" dirty="0"/>
          </a:p>
        </p:txBody>
      </p:sp>
      <p:sp>
        <p:nvSpPr>
          <p:cNvPr id="14" name="Text Placeholder 19">
            <a:extLst>
              <a:ext uri="{FF2B5EF4-FFF2-40B4-BE49-F238E27FC236}">
                <a16:creationId xmlns:a16="http://schemas.microsoft.com/office/drawing/2014/main" id="{35D01E46-3132-1E6E-76DE-A0EB759A38D4}"/>
              </a:ext>
            </a:extLst>
          </p:cNvPr>
          <p:cNvSpPr>
            <a:spLocks noGrp="1"/>
          </p:cNvSpPr>
          <p:nvPr>
            <p:ph type="body" sz="quarter" idx="28"/>
          </p:nvPr>
        </p:nvSpPr>
        <p:spPr>
          <a:xfrm>
            <a:off x="7246310" y="633955"/>
            <a:ext cx="4696188" cy="1130388"/>
          </a:xfrm>
          <a:ln w="19050">
            <a:solidFill>
              <a:srgbClr val="FFCC00"/>
            </a:solidFill>
          </a:ln>
        </p:spPr>
        <p:txBody>
          <a:bodyPr/>
          <a:lstStyle/>
          <a:p>
            <a:r>
              <a:rPr lang="en-US" dirty="0"/>
              <a:t>What happened?</a:t>
            </a:r>
          </a:p>
          <a:p>
            <a:r>
              <a:rPr lang="en-US" dirty="0"/>
              <a:t>What was I doing?</a:t>
            </a:r>
          </a:p>
          <a:p>
            <a:r>
              <a:rPr lang="en-US" dirty="0"/>
              <a:t>What was I trying to achieve?</a:t>
            </a:r>
          </a:p>
          <a:p>
            <a:endParaRPr lang="en-US" dirty="0"/>
          </a:p>
          <a:p>
            <a:endParaRPr lang="en-US" dirty="0"/>
          </a:p>
        </p:txBody>
      </p:sp>
      <p:sp>
        <p:nvSpPr>
          <p:cNvPr id="15" name="Text Placeholder 19">
            <a:extLst>
              <a:ext uri="{FF2B5EF4-FFF2-40B4-BE49-F238E27FC236}">
                <a16:creationId xmlns:a16="http://schemas.microsoft.com/office/drawing/2014/main" id="{4314E75B-3D06-5B0E-6E1E-B82FC2AB7CBC}"/>
              </a:ext>
            </a:extLst>
          </p:cNvPr>
          <p:cNvSpPr txBox="1">
            <a:spLocks/>
          </p:cNvSpPr>
          <p:nvPr/>
        </p:nvSpPr>
        <p:spPr>
          <a:xfrm>
            <a:off x="7289495" y="5368540"/>
            <a:ext cx="4696188" cy="1130388"/>
          </a:xfrm>
          <a:prstGeom prst="rect">
            <a:avLst/>
          </a:prstGeom>
          <a:ln w="28575">
            <a:solidFill>
              <a:srgbClr val="92D050"/>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What did I feel at the time?</a:t>
            </a:r>
          </a:p>
          <a:p>
            <a:r>
              <a:rPr lang="en-US" dirty="0"/>
              <a:t>What were the effects of what I did/did not do?</a:t>
            </a:r>
          </a:p>
          <a:p>
            <a:r>
              <a:rPr lang="en-US" dirty="0"/>
              <a:t>What positive aspects emerge from the event?</a:t>
            </a:r>
          </a:p>
          <a:p>
            <a:endParaRPr lang="en-US" dirty="0"/>
          </a:p>
          <a:p>
            <a:endParaRPr lang="en-US" dirty="0"/>
          </a:p>
        </p:txBody>
      </p:sp>
      <p:sp>
        <p:nvSpPr>
          <p:cNvPr id="16" name="Text Placeholder 19">
            <a:extLst>
              <a:ext uri="{FF2B5EF4-FFF2-40B4-BE49-F238E27FC236}">
                <a16:creationId xmlns:a16="http://schemas.microsoft.com/office/drawing/2014/main" id="{7DCEFC1E-8789-B239-21F9-982392F88516}"/>
              </a:ext>
            </a:extLst>
          </p:cNvPr>
          <p:cNvSpPr txBox="1">
            <a:spLocks/>
          </p:cNvSpPr>
          <p:nvPr/>
        </p:nvSpPr>
        <p:spPr>
          <a:xfrm>
            <a:off x="184417" y="2393933"/>
            <a:ext cx="4696188" cy="1325562"/>
          </a:xfrm>
          <a:prstGeom prst="rect">
            <a:avLst/>
          </a:prstGeom>
          <a:ln w="28575">
            <a:solidFill>
              <a:schemeClr val="accent6">
                <a:lumMod val="50000"/>
                <a:lumOff val="50000"/>
              </a:schemeClr>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What would I do differently in this situation again?</a:t>
            </a:r>
          </a:p>
          <a:p>
            <a:r>
              <a:rPr lang="en-US" dirty="0"/>
              <a:t>Where can I get more information to help with these situations?</a:t>
            </a:r>
          </a:p>
          <a:p>
            <a:r>
              <a:rPr lang="en-US" dirty="0"/>
              <a:t>What is the main learning that I take from this?</a:t>
            </a:r>
          </a:p>
          <a:p>
            <a:endParaRPr lang="en-US" dirty="0"/>
          </a:p>
          <a:p>
            <a:endParaRPr lang="en-US" dirty="0"/>
          </a:p>
        </p:txBody>
      </p:sp>
    </p:spTree>
    <p:extLst>
      <p:ext uri="{BB962C8B-B14F-4D97-AF65-F5344CB8AC3E}">
        <p14:creationId xmlns:p14="http://schemas.microsoft.com/office/powerpoint/2010/main" val="2104605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1E6DD-624F-1CFD-80DE-581A54BC6659}"/>
              </a:ext>
            </a:extLst>
          </p:cNvPr>
          <p:cNvSpPr>
            <a:spLocks noGrp="1"/>
          </p:cNvSpPr>
          <p:nvPr>
            <p:ph type="title"/>
          </p:nvPr>
        </p:nvSpPr>
        <p:spPr>
          <a:xfrm>
            <a:off x="630936" y="639520"/>
            <a:ext cx="3429000" cy="1719072"/>
          </a:xfrm>
        </p:spPr>
        <p:txBody>
          <a:bodyPr anchor="b">
            <a:normAutofit fontScale="90000"/>
          </a:bodyPr>
          <a:lstStyle/>
          <a:p>
            <a:r>
              <a:rPr lang="en-GB" sz="5400" dirty="0">
                <a:cs typeface="Calibri Light"/>
              </a:rPr>
              <a:t>Kolb's reflective model</a:t>
            </a:r>
            <a:endParaRPr lang="en-GB" sz="5400" dirty="0"/>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6616345-56D1-B361-7E3B-3CC4AAECD4B2}"/>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diagram of different stages of development&#10;&#10;Description automatically generated">
            <a:extLst>
              <a:ext uri="{FF2B5EF4-FFF2-40B4-BE49-F238E27FC236}">
                <a16:creationId xmlns:a16="http://schemas.microsoft.com/office/drawing/2014/main" id="{0BF05445-EE2E-126E-7E44-0165BCF6C150}"/>
              </a:ext>
            </a:extLst>
          </p:cNvPr>
          <p:cNvPicPr>
            <a:picLocks noChangeAspect="1"/>
          </p:cNvPicPr>
          <p:nvPr/>
        </p:nvPicPr>
        <p:blipFill>
          <a:blip r:embed="rId2"/>
          <a:stretch>
            <a:fillRect/>
          </a:stretch>
        </p:blipFill>
        <p:spPr>
          <a:xfrm>
            <a:off x="4654296" y="784291"/>
            <a:ext cx="6903720" cy="5289417"/>
          </a:xfrm>
          <a:prstGeom prst="rect">
            <a:avLst/>
          </a:prstGeom>
        </p:spPr>
      </p:pic>
    </p:spTree>
    <p:extLst>
      <p:ext uri="{BB962C8B-B14F-4D97-AF65-F5344CB8AC3E}">
        <p14:creationId xmlns:p14="http://schemas.microsoft.com/office/powerpoint/2010/main" val="3190388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4326567" y="535593"/>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230239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EFAD69-B814-42C3-A05D-B5A03B3BE2C8}"/>
              </a:ext>
            </a:extLst>
          </p:cNvPr>
          <p:cNvSpPr>
            <a:spLocks noGrp="1"/>
          </p:cNvSpPr>
          <p:nvPr>
            <p:ph type="title"/>
          </p:nvPr>
        </p:nvSpPr>
        <p:spPr>
          <a:xfrm>
            <a:off x="621792" y="1161288"/>
            <a:ext cx="3602736" cy="4526280"/>
          </a:xfrm>
        </p:spPr>
        <p:txBody>
          <a:bodyPr>
            <a:normAutofit/>
          </a:bodyPr>
          <a:lstStyle/>
          <a:p>
            <a:r>
              <a:rPr lang="en-GB" sz="4000">
                <a:cs typeface="Calibri Light"/>
              </a:rPr>
              <a:t>What is report writing?</a:t>
            </a:r>
            <a:endParaRPr lang="en-GB"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D5EDED9-B464-FFDE-5818-D30B5559AB1A}"/>
              </a:ext>
            </a:extLst>
          </p:cNvPr>
          <p:cNvGraphicFramePr>
            <a:graphicFrameLocks noGrp="1"/>
          </p:cNvGraphicFramePr>
          <p:nvPr>
            <p:ph idx="1"/>
            <p:extLst>
              <p:ext uri="{D42A27DB-BD31-4B8C-83A1-F6EECF244321}">
                <p14:modId xmlns:p14="http://schemas.microsoft.com/office/powerpoint/2010/main" val="17607370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467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E90598-5A70-BA45-4D2C-EC8A0D552A3C}"/>
              </a:ext>
            </a:extLst>
          </p:cNvPr>
          <p:cNvSpPr>
            <a:spLocks noGrp="1"/>
          </p:cNvSpPr>
          <p:nvPr>
            <p:ph type="title"/>
          </p:nvPr>
        </p:nvSpPr>
        <p:spPr>
          <a:xfrm>
            <a:off x="621792" y="1161288"/>
            <a:ext cx="3602736" cy="4526280"/>
          </a:xfrm>
        </p:spPr>
        <p:txBody>
          <a:bodyPr>
            <a:normAutofit/>
          </a:bodyPr>
          <a:lstStyle/>
          <a:p>
            <a:r>
              <a:rPr lang="en-GB" sz="4000">
                <a:cs typeface="Calibri Light"/>
              </a:rPr>
              <a:t>5 Steps to report writing</a:t>
            </a:r>
            <a:endParaRPr lang="en-GB"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770E7D0-E431-409F-7E1E-DA4995507445}"/>
              </a:ext>
            </a:extLst>
          </p:cNvPr>
          <p:cNvGraphicFramePr>
            <a:graphicFrameLocks noGrp="1"/>
          </p:cNvGraphicFramePr>
          <p:nvPr>
            <p:ph idx="1"/>
            <p:extLst>
              <p:ext uri="{D42A27DB-BD31-4B8C-83A1-F6EECF244321}">
                <p14:modId xmlns:p14="http://schemas.microsoft.com/office/powerpoint/2010/main" val="391195710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197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A3B7C-999D-8469-C0BD-6DF856B5087B}"/>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For your assignment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E5F75E-9974-EEBE-DD9D-525B05D51C7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u="sng" dirty="0">
                <a:cs typeface="Calibri"/>
              </a:rPr>
              <a:t>Cover page</a:t>
            </a:r>
            <a:r>
              <a:rPr lang="en-GB" dirty="0">
                <a:cs typeface="Calibri"/>
              </a:rPr>
              <a:t> (</a:t>
            </a:r>
            <a:r>
              <a:rPr lang="en-GB" dirty="0">
                <a:ea typeface="+mn-lt"/>
                <a:cs typeface="+mn-lt"/>
              </a:rPr>
              <a:t>Assignment title, student name, student number, module code) </a:t>
            </a:r>
            <a:r>
              <a:rPr lang="en-GB">
                <a:ea typeface="+mn-lt"/>
                <a:cs typeface="+mn-lt"/>
                <a:hlinkClick r:id="rId2"/>
              </a:rPr>
              <a:t>Insert A Cover Page In Word Document | How to Make a Cover Page in Word - YouTube</a:t>
            </a:r>
            <a:endParaRPr lang="en-US">
              <a:cs typeface="Calibri"/>
            </a:endParaRPr>
          </a:p>
          <a:p>
            <a:r>
              <a:rPr lang="en-GB" b="1" u="sng" dirty="0">
                <a:cs typeface="Calibri"/>
              </a:rPr>
              <a:t>Contents page</a:t>
            </a:r>
            <a:r>
              <a:rPr lang="en-GB" dirty="0">
                <a:cs typeface="Calibri"/>
              </a:rPr>
              <a:t> </a:t>
            </a:r>
            <a:r>
              <a:rPr lang="en-GB">
                <a:ea typeface="+mn-lt"/>
                <a:cs typeface="+mn-lt"/>
                <a:hlinkClick r:id="rId3"/>
              </a:rPr>
              <a:t>How to add a table of contents in Microsoft Word - YouTube</a:t>
            </a:r>
            <a:endParaRPr lang="en-GB">
              <a:cs typeface="Calibri"/>
            </a:endParaRPr>
          </a:p>
          <a:p>
            <a:r>
              <a:rPr lang="en-GB" b="1" u="sng" dirty="0">
                <a:cs typeface="Calibri"/>
              </a:rPr>
              <a:t>Introduction </a:t>
            </a:r>
            <a:r>
              <a:rPr lang="en-GB" dirty="0">
                <a:cs typeface="Calibri"/>
              </a:rPr>
              <a:t>– 10% (150 words)</a:t>
            </a:r>
          </a:p>
          <a:p>
            <a:r>
              <a:rPr lang="en-GB" b="1" u="sng" dirty="0">
                <a:cs typeface="Calibri"/>
              </a:rPr>
              <a:t>Main body- </a:t>
            </a:r>
            <a:r>
              <a:rPr lang="en-GB" dirty="0">
                <a:cs typeface="Calibri"/>
              </a:rPr>
              <a:t>80% (1200 words)</a:t>
            </a:r>
          </a:p>
          <a:p>
            <a:r>
              <a:rPr lang="en-GB" b="1" u="sng" dirty="0">
                <a:cs typeface="Calibri"/>
              </a:rPr>
              <a:t>Conclusion- </a:t>
            </a:r>
            <a:r>
              <a:rPr lang="en-GB" dirty="0">
                <a:cs typeface="Calibri"/>
              </a:rPr>
              <a:t>10% (150 words)</a:t>
            </a:r>
          </a:p>
          <a:p>
            <a:r>
              <a:rPr lang="en-GB" b="1" u="sng" dirty="0">
                <a:cs typeface="Calibri"/>
              </a:rPr>
              <a:t>References-</a:t>
            </a:r>
            <a:r>
              <a:rPr lang="en-GB" dirty="0">
                <a:cs typeface="Calibri"/>
              </a:rPr>
              <a:t> at least 10!</a:t>
            </a:r>
          </a:p>
          <a:p>
            <a:r>
              <a:rPr lang="en-GB" b="1" u="sng" dirty="0">
                <a:cs typeface="Calibri"/>
              </a:rPr>
              <a:t>Ariel font, size 12, double spaced</a:t>
            </a:r>
          </a:p>
          <a:p>
            <a:endParaRPr lang="en-GB" dirty="0">
              <a:cs typeface="Calibri"/>
            </a:endParaRPr>
          </a:p>
        </p:txBody>
      </p:sp>
    </p:spTree>
    <p:extLst>
      <p:ext uri="{BB962C8B-B14F-4D97-AF65-F5344CB8AC3E}">
        <p14:creationId xmlns:p14="http://schemas.microsoft.com/office/powerpoint/2010/main" val="535038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96B0D-5D68-EC5F-E7CD-2F1C7884AAAF}"/>
              </a:ext>
            </a:extLst>
          </p:cNvPr>
          <p:cNvSpPr>
            <a:spLocks noGrp="1"/>
          </p:cNvSpPr>
          <p:nvPr>
            <p:ph type="title"/>
          </p:nvPr>
        </p:nvSpPr>
        <p:spPr>
          <a:xfrm>
            <a:off x="5297762" y="329184"/>
            <a:ext cx="6251110" cy="1783080"/>
          </a:xfrm>
        </p:spPr>
        <p:txBody>
          <a:bodyPr anchor="b">
            <a:normAutofit/>
          </a:bodyPr>
          <a:lstStyle/>
          <a:p>
            <a:r>
              <a:rPr lang="en-GB" sz="5400">
                <a:cs typeface="Calibri Light"/>
              </a:rPr>
              <a:t>Any questions.....</a:t>
            </a:r>
            <a:endParaRPr lang="en-GB" sz="5400"/>
          </a:p>
        </p:txBody>
      </p:sp>
      <p:pic>
        <p:nvPicPr>
          <p:cNvPr id="5" name="Picture 4" descr="Many question marks on black background">
            <a:extLst>
              <a:ext uri="{FF2B5EF4-FFF2-40B4-BE49-F238E27FC236}">
                <a16:creationId xmlns:a16="http://schemas.microsoft.com/office/drawing/2014/main" id="{45C95963-01EF-C864-AFC2-E4E9A2FCA33C}"/>
              </a:ext>
            </a:extLst>
          </p:cNvPr>
          <p:cNvPicPr>
            <a:picLocks noChangeAspect="1"/>
          </p:cNvPicPr>
          <p:nvPr/>
        </p:nvPicPr>
        <p:blipFill rotWithShape="1">
          <a:blip r:embed="rId2"/>
          <a:srcRect l="58645" r="7" b="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6ABC2-596F-066C-693E-970CC05B8615}"/>
              </a:ext>
            </a:extLst>
          </p:cNvPr>
          <p:cNvSpPr>
            <a:spLocks noGrp="1"/>
          </p:cNvSpPr>
          <p:nvPr>
            <p:ph idx="1"/>
          </p:nvPr>
        </p:nvSpPr>
        <p:spPr>
          <a:xfrm>
            <a:off x="5297762" y="2706624"/>
            <a:ext cx="6251110" cy="3483864"/>
          </a:xfrm>
        </p:spPr>
        <p:txBody>
          <a:bodyPr>
            <a:normAutofit/>
          </a:bodyPr>
          <a:lstStyle/>
          <a:p>
            <a:endParaRPr lang="en-GB" sz="2200"/>
          </a:p>
        </p:txBody>
      </p:sp>
    </p:spTree>
    <p:extLst>
      <p:ext uri="{BB962C8B-B14F-4D97-AF65-F5344CB8AC3E}">
        <p14:creationId xmlns:p14="http://schemas.microsoft.com/office/powerpoint/2010/main" val="3056015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8F9BA-9268-2746-19E9-DC53692CBDEF}"/>
              </a:ext>
            </a:extLst>
          </p:cNvPr>
          <p:cNvSpPr>
            <a:spLocks noGrp="1"/>
          </p:cNvSpPr>
          <p:nvPr>
            <p:ph type="title"/>
          </p:nvPr>
        </p:nvSpPr>
        <p:spPr>
          <a:xfrm>
            <a:off x="640080" y="325369"/>
            <a:ext cx="4368602" cy="1956841"/>
          </a:xfrm>
        </p:spPr>
        <p:txBody>
          <a:bodyPr anchor="b">
            <a:normAutofit/>
          </a:bodyPr>
          <a:lstStyle/>
          <a:p>
            <a:r>
              <a:rPr lang="en-GB" sz="5400">
                <a:cs typeface="Calibri Light"/>
              </a:rPr>
              <a:t>Next session.... workshop</a:t>
            </a:r>
            <a:endParaRPr lang="en-GB" sz="5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210212-275A-13C3-7499-37AF71EA081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cs typeface="Calibri"/>
              </a:rPr>
              <a:t>Look further at Gibbs reflective cycle</a:t>
            </a:r>
          </a:p>
          <a:p>
            <a:r>
              <a:rPr lang="en-GB" sz="2200">
                <a:cs typeface="Calibri"/>
              </a:rPr>
              <a:t>Practical task- using Gibbs reflective cycle</a:t>
            </a:r>
          </a:p>
        </p:txBody>
      </p:sp>
      <p:pic>
        <p:nvPicPr>
          <p:cNvPr id="15" name="Picture 14" descr="Analogue clock">
            <a:extLst>
              <a:ext uri="{FF2B5EF4-FFF2-40B4-BE49-F238E27FC236}">
                <a16:creationId xmlns:a16="http://schemas.microsoft.com/office/drawing/2014/main" id="{FD079D4D-B40A-68C5-35AA-0323858982E8}"/>
              </a:ext>
            </a:extLst>
          </p:cNvPr>
          <p:cNvPicPr>
            <a:picLocks noChangeAspect="1"/>
          </p:cNvPicPr>
          <p:nvPr/>
        </p:nvPicPr>
        <p:blipFill rotWithShape="1">
          <a:blip r:embed="rId2"/>
          <a:srcRect l="32271" r="781"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213043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light - tm89027928_Win22_jx_v15" id="{E4F720B1-AC3A-441F-B00A-6ECF71D2AB0C}" vid="{71933BEE-9DD7-4D62-B50F-A654080E9C9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1</Notes>
  <HiddenSlides>0</HiddenSlides>
  <MMClips>0</MMClips>
  <ScaleCrop>false</ScaleCrop>
  <HeadingPairs>
    <vt:vector size="4" baseType="variant">
      <vt:variant>
        <vt:lpstr>Theme</vt:lpstr>
      </vt:variant>
      <vt:variant>
        <vt:i4>2</vt:i4>
      </vt:variant>
      <vt:variant>
        <vt:lpstr>Slide Titles</vt:lpstr>
      </vt:variant>
      <vt:variant>
        <vt:i4>20</vt:i4>
      </vt:variant>
    </vt:vector>
  </HeadingPairs>
  <TitlesOfParts>
    <vt:vector size="22" baseType="lpstr">
      <vt:lpstr>office theme</vt:lpstr>
      <vt:lpstr>Office 主题​​</vt:lpstr>
      <vt:lpstr>Study Skills- lecture Week 8</vt:lpstr>
      <vt:lpstr>Aims for today's session</vt:lpstr>
      <vt:lpstr>Recap on Careers fair</vt:lpstr>
      <vt:lpstr>Task.....10 mins</vt:lpstr>
      <vt:lpstr>What is self- reflection?</vt:lpstr>
      <vt:lpstr>Key aspects of self- reflection</vt:lpstr>
      <vt:lpstr>PowerPoint Presentation</vt:lpstr>
      <vt:lpstr>PowerPoint Presentation</vt:lpstr>
      <vt:lpstr>Why is it important?</vt:lpstr>
      <vt:lpstr>Methods used to self- reflect</vt:lpstr>
      <vt:lpstr>Think of a time where you have used self- reflection</vt:lpstr>
      <vt:lpstr>Self- reflective cycles</vt:lpstr>
      <vt:lpstr>Borton’s reflective model</vt:lpstr>
      <vt:lpstr>Kolb's reflective model</vt:lpstr>
      <vt:lpstr>Gibbs self- reflection</vt:lpstr>
      <vt:lpstr>What is report writing?</vt:lpstr>
      <vt:lpstr>5 Steps to report writing</vt:lpstr>
      <vt:lpstr>For your assignment</vt:lpstr>
      <vt:lpstr>Any questions.....</vt:lpstr>
      <vt:lpstr>Next session.... 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251</cp:revision>
  <dcterms:created xsi:type="dcterms:W3CDTF">2023-06-23T12:47:36Z</dcterms:created>
  <dcterms:modified xsi:type="dcterms:W3CDTF">2023-11-20T11:44:49Z</dcterms:modified>
</cp:coreProperties>
</file>