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K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594"/>
    <p:restoredTop sz="94650"/>
  </p:normalViewPr>
  <p:slideViewPr>
    <p:cSldViewPr snapToGrid="0">
      <p:cViewPr varScale="1">
        <p:scale>
          <a:sx n="120" d="100"/>
          <a:sy n="120" d="100"/>
        </p:scale>
        <p:origin x="25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ED2143-A205-483D-8D90-9CD211CABEF6}"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47D4E919-E047-4BAF-A7B7-6E2700F1B9FB}">
      <dgm:prSet/>
      <dgm:spPr/>
      <dgm:t>
        <a:bodyPr/>
        <a:lstStyle/>
        <a:p>
          <a:r>
            <a:rPr lang="en-US" b="0" i="0"/>
            <a:t>Product:</a:t>
          </a:r>
          <a:endParaRPr lang="en-US"/>
        </a:p>
      </dgm:t>
    </dgm:pt>
    <dgm:pt modelId="{DDB8AF64-B550-44A9-B67B-59F928DCC541}" type="parTrans" cxnId="{BB6DE07E-9B44-42F1-99B8-F720164C5921}">
      <dgm:prSet/>
      <dgm:spPr/>
      <dgm:t>
        <a:bodyPr/>
        <a:lstStyle/>
        <a:p>
          <a:endParaRPr lang="en-US"/>
        </a:p>
      </dgm:t>
    </dgm:pt>
    <dgm:pt modelId="{4D8CECF3-AA8B-4BF1-9FE7-0AE5B4124AA8}" type="sibTrans" cxnId="{BB6DE07E-9B44-42F1-99B8-F720164C5921}">
      <dgm:prSet/>
      <dgm:spPr/>
      <dgm:t>
        <a:bodyPr/>
        <a:lstStyle/>
        <a:p>
          <a:endParaRPr lang="en-US"/>
        </a:p>
      </dgm:t>
    </dgm:pt>
    <dgm:pt modelId="{5F241C16-1DCC-42E9-8F42-B7D16735C0EF}">
      <dgm:prSet/>
      <dgm:spPr/>
      <dgm:t>
        <a:bodyPr/>
        <a:lstStyle/>
        <a:p>
          <a:r>
            <a:rPr lang="en-US" b="0" i="0" dirty="0"/>
            <a:t>Belmond Le </a:t>
          </a:r>
          <a:r>
            <a:rPr lang="en-US" b="0" i="0" dirty="0" err="1"/>
            <a:t>Manoir</a:t>
          </a:r>
          <a:r>
            <a:rPr lang="en-US" b="0" i="0" dirty="0"/>
            <a:t> aux </a:t>
          </a:r>
          <a:r>
            <a:rPr lang="en-US" b="0" i="0" dirty="0" err="1"/>
            <a:t>Quat'Saisons</a:t>
          </a:r>
          <a:r>
            <a:rPr lang="en-US" b="0" i="0" dirty="0"/>
            <a:t> offers a two-Michelin-starred restaurant serving innovative French cuisine using local and seasonal ingredients(The Independent,2020).</a:t>
          </a:r>
          <a:endParaRPr lang="en-US" dirty="0"/>
        </a:p>
      </dgm:t>
    </dgm:pt>
    <dgm:pt modelId="{C64100AB-4B70-4529-A395-3EFBA1A098E6}" type="parTrans" cxnId="{8AEFA233-89F2-482C-8A57-58CBE21E3EDC}">
      <dgm:prSet/>
      <dgm:spPr/>
      <dgm:t>
        <a:bodyPr/>
        <a:lstStyle/>
        <a:p>
          <a:endParaRPr lang="en-US"/>
        </a:p>
      </dgm:t>
    </dgm:pt>
    <dgm:pt modelId="{7C82A6FE-C8E6-4EA0-A35E-50D1BBC6BA61}" type="sibTrans" cxnId="{8AEFA233-89F2-482C-8A57-58CBE21E3EDC}">
      <dgm:prSet/>
      <dgm:spPr/>
      <dgm:t>
        <a:bodyPr/>
        <a:lstStyle/>
        <a:p>
          <a:endParaRPr lang="en-US"/>
        </a:p>
      </dgm:t>
    </dgm:pt>
    <dgm:pt modelId="{2C7D1F74-240C-43D7-85EE-60859C0AC482}">
      <dgm:prSet/>
      <dgm:spPr/>
      <dgm:t>
        <a:bodyPr/>
        <a:lstStyle/>
        <a:p>
          <a:r>
            <a:rPr lang="en-US" b="0" i="0" dirty="0"/>
            <a:t>The hotel also features 32 individually designed rooms and suites, a cookery school, and beautiful gardens( Trip Advisor, </a:t>
          </a:r>
          <a:r>
            <a:rPr lang="en-US" b="0" i="0" dirty="0" err="1"/>
            <a:t>nd</a:t>
          </a:r>
          <a:r>
            <a:rPr lang="en-US" b="0" i="0" dirty="0"/>
            <a:t>).</a:t>
          </a:r>
          <a:endParaRPr lang="en-US" dirty="0"/>
        </a:p>
      </dgm:t>
    </dgm:pt>
    <dgm:pt modelId="{B43C27D0-68BD-4712-8684-78CF0095DDFC}" type="parTrans" cxnId="{0589C8FF-1983-4E8C-A19E-AFDEE839B429}">
      <dgm:prSet/>
      <dgm:spPr/>
      <dgm:t>
        <a:bodyPr/>
        <a:lstStyle/>
        <a:p>
          <a:endParaRPr lang="en-US"/>
        </a:p>
      </dgm:t>
    </dgm:pt>
    <dgm:pt modelId="{E4234A69-8EA2-4234-A33A-BC0543C3E1D3}" type="sibTrans" cxnId="{0589C8FF-1983-4E8C-A19E-AFDEE839B429}">
      <dgm:prSet/>
      <dgm:spPr/>
      <dgm:t>
        <a:bodyPr/>
        <a:lstStyle/>
        <a:p>
          <a:endParaRPr lang="en-US"/>
        </a:p>
      </dgm:t>
    </dgm:pt>
    <dgm:pt modelId="{7ADFFAB5-6A86-4437-BE98-E855D2AAFFFB}">
      <dgm:prSet/>
      <dgm:spPr/>
      <dgm:t>
        <a:bodyPr/>
        <a:lstStyle/>
        <a:p>
          <a:r>
            <a:rPr lang="en-US" b="0" i="0"/>
            <a:t>Place:</a:t>
          </a:r>
          <a:endParaRPr lang="en-US"/>
        </a:p>
      </dgm:t>
    </dgm:pt>
    <dgm:pt modelId="{0DEC6305-DED3-45F9-A444-A0608C321C39}" type="parTrans" cxnId="{313A84D0-DE0E-4D4D-B21F-59308544E5AC}">
      <dgm:prSet/>
      <dgm:spPr/>
      <dgm:t>
        <a:bodyPr/>
        <a:lstStyle/>
        <a:p>
          <a:endParaRPr lang="en-US"/>
        </a:p>
      </dgm:t>
    </dgm:pt>
    <dgm:pt modelId="{DB7C400B-2CE0-4BD7-97DB-87EBE557628A}" type="sibTrans" cxnId="{313A84D0-DE0E-4D4D-B21F-59308544E5AC}">
      <dgm:prSet/>
      <dgm:spPr/>
      <dgm:t>
        <a:bodyPr/>
        <a:lstStyle/>
        <a:p>
          <a:endParaRPr lang="en-US"/>
        </a:p>
      </dgm:t>
    </dgm:pt>
    <dgm:pt modelId="{C5B8F46F-D8A8-4CA3-9410-1FC5E1A574D9}">
      <dgm:prSet/>
      <dgm:spPr/>
      <dgm:t>
        <a:bodyPr/>
        <a:lstStyle/>
        <a:p>
          <a:r>
            <a:rPr lang="en-US" b="0" i="0"/>
            <a:t>Located in the village of Great Milton in Oxfordshire, England.</a:t>
          </a:r>
          <a:endParaRPr lang="en-US"/>
        </a:p>
      </dgm:t>
    </dgm:pt>
    <dgm:pt modelId="{06F8AED6-BB4C-4CA6-A6EC-5AC8C919ABF5}" type="parTrans" cxnId="{F3B9F5C4-CFD2-4B67-B214-3635F339CA50}">
      <dgm:prSet/>
      <dgm:spPr/>
      <dgm:t>
        <a:bodyPr/>
        <a:lstStyle/>
        <a:p>
          <a:endParaRPr lang="en-US"/>
        </a:p>
      </dgm:t>
    </dgm:pt>
    <dgm:pt modelId="{55965B7A-F012-4C29-A3C2-AFA9492AF609}" type="sibTrans" cxnId="{F3B9F5C4-CFD2-4B67-B214-3635F339CA50}">
      <dgm:prSet/>
      <dgm:spPr/>
      <dgm:t>
        <a:bodyPr/>
        <a:lstStyle/>
        <a:p>
          <a:endParaRPr lang="en-US"/>
        </a:p>
      </dgm:t>
    </dgm:pt>
    <dgm:pt modelId="{0348C3FA-D154-4812-81B1-72C1B5EF3E52}">
      <dgm:prSet/>
      <dgm:spPr/>
      <dgm:t>
        <a:bodyPr/>
        <a:lstStyle/>
        <a:p>
          <a:r>
            <a:rPr lang="en-US" dirty="0"/>
            <a:t>T</a:t>
          </a:r>
          <a:r>
            <a:rPr lang="en-US" b="0" i="0" dirty="0"/>
            <a:t>ransport links include the M40 motorway and nearby train stations such as Oxford and Haddenham &amp; </a:t>
          </a:r>
          <a:r>
            <a:rPr lang="en-US" b="0" i="0" dirty="0" err="1"/>
            <a:t>Thame</a:t>
          </a:r>
          <a:r>
            <a:rPr lang="en-US" b="0" i="0" dirty="0"/>
            <a:t> Parkway.</a:t>
          </a:r>
          <a:endParaRPr lang="en-US" dirty="0"/>
        </a:p>
      </dgm:t>
    </dgm:pt>
    <dgm:pt modelId="{04089C4A-4C38-4890-B3C4-B158F52ECB5D}" type="parTrans" cxnId="{C901DAE4-3F38-4931-814A-7A2448F7F29F}">
      <dgm:prSet/>
      <dgm:spPr/>
      <dgm:t>
        <a:bodyPr/>
        <a:lstStyle/>
        <a:p>
          <a:endParaRPr lang="en-US"/>
        </a:p>
      </dgm:t>
    </dgm:pt>
    <dgm:pt modelId="{2EBBF66E-CF41-44D7-9A63-EC0BF129533A}" type="sibTrans" cxnId="{C901DAE4-3F38-4931-814A-7A2448F7F29F}">
      <dgm:prSet/>
      <dgm:spPr/>
      <dgm:t>
        <a:bodyPr/>
        <a:lstStyle/>
        <a:p>
          <a:endParaRPr lang="en-US"/>
        </a:p>
      </dgm:t>
    </dgm:pt>
    <dgm:pt modelId="{6AC85379-82EF-42CB-8626-28ABEEF692CC}">
      <dgm:prSet/>
      <dgm:spPr/>
      <dgm:t>
        <a:bodyPr/>
        <a:lstStyle/>
        <a:p>
          <a:r>
            <a:rPr lang="en-US" b="0" i="0" dirty="0"/>
            <a:t>There is on-site parking available for guests( The Telegraph,2021).</a:t>
          </a:r>
          <a:endParaRPr lang="en-US" dirty="0"/>
        </a:p>
      </dgm:t>
    </dgm:pt>
    <dgm:pt modelId="{F036D0BC-BAC1-4C8A-8DA1-A7B12C305DF1}" type="parTrans" cxnId="{7E21DBC6-2D5B-4E2A-85EB-519B9EE3418C}">
      <dgm:prSet/>
      <dgm:spPr/>
      <dgm:t>
        <a:bodyPr/>
        <a:lstStyle/>
        <a:p>
          <a:endParaRPr lang="en-US"/>
        </a:p>
      </dgm:t>
    </dgm:pt>
    <dgm:pt modelId="{2D6C23C8-8989-4538-BB9D-8C26F096AD97}" type="sibTrans" cxnId="{7E21DBC6-2D5B-4E2A-85EB-519B9EE3418C}">
      <dgm:prSet/>
      <dgm:spPr/>
      <dgm:t>
        <a:bodyPr/>
        <a:lstStyle/>
        <a:p>
          <a:endParaRPr lang="en-US"/>
        </a:p>
      </dgm:t>
    </dgm:pt>
    <dgm:pt modelId="{C2BA4B1C-FAB1-4C71-B519-A10EF512DB39}">
      <dgm:prSet/>
      <dgm:spPr/>
      <dgm:t>
        <a:bodyPr/>
        <a:lstStyle/>
        <a:p>
          <a:r>
            <a:rPr lang="en-US" b="0" i="0" dirty="0"/>
            <a:t>The restaurant and hotel are well-advertised externally, with a strong online presence, features in magazines, and awards won( Gina goes To,2021).</a:t>
          </a:r>
          <a:endParaRPr lang="en-US" dirty="0"/>
        </a:p>
      </dgm:t>
    </dgm:pt>
    <dgm:pt modelId="{3A25DF39-1BC3-440B-8F3E-26FF6BCA9425}" type="parTrans" cxnId="{94EC0D8C-ADBC-4501-B657-6DAFF196D303}">
      <dgm:prSet/>
      <dgm:spPr/>
      <dgm:t>
        <a:bodyPr/>
        <a:lstStyle/>
        <a:p>
          <a:endParaRPr lang="en-US"/>
        </a:p>
      </dgm:t>
    </dgm:pt>
    <dgm:pt modelId="{62BDFCD2-ED89-46F5-B049-F9ADFD37CADB}" type="sibTrans" cxnId="{94EC0D8C-ADBC-4501-B657-6DAFF196D303}">
      <dgm:prSet/>
      <dgm:spPr/>
      <dgm:t>
        <a:bodyPr/>
        <a:lstStyle/>
        <a:p>
          <a:endParaRPr lang="en-US"/>
        </a:p>
      </dgm:t>
    </dgm:pt>
    <dgm:pt modelId="{0FF0C466-23B3-4129-8514-3C8109408803}">
      <dgm:prSet/>
      <dgm:spPr/>
      <dgm:t>
        <a:bodyPr/>
        <a:lstStyle/>
        <a:p>
          <a:r>
            <a:rPr lang="en-US" b="0" i="0"/>
            <a:t>Price:</a:t>
          </a:r>
          <a:endParaRPr lang="en-US"/>
        </a:p>
      </dgm:t>
    </dgm:pt>
    <dgm:pt modelId="{164371A2-1388-4CC5-8FAB-C3512834CFD4}" type="parTrans" cxnId="{B093E449-9F8C-4DE6-AC1D-B0D4AF712572}">
      <dgm:prSet/>
      <dgm:spPr/>
      <dgm:t>
        <a:bodyPr/>
        <a:lstStyle/>
        <a:p>
          <a:endParaRPr lang="en-US"/>
        </a:p>
      </dgm:t>
    </dgm:pt>
    <dgm:pt modelId="{DC5EF042-6FBA-4F77-AF08-2CBD89801E15}" type="sibTrans" cxnId="{B093E449-9F8C-4DE6-AC1D-B0D4AF712572}">
      <dgm:prSet/>
      <dgm:spPr/>
      <dgm:t>
        <a:bodyPr/>
        <a:lstStyle/>
        <a:p>
          <a:endParaRPr lang="en-US"/>
        </a:p>
      </dgm:t>
    </dgm:pt>
    <dgm:pt modelId="{91B16288-E208-457D-8188-9C197E0890B6}">
      <dgm:prSet/>
      <dgm:spPr/>
      <dgm:t>
        <a:bodyPr/>
        <a:lstStyle/>
        <a:p>
          <a:r>
            <a:rPr lang="en-US" b="0" i="0"/>
            <a:t>The restaurant's menu is high-end and expensive, with prices for starters starting at around £35 and main courses ranging from £60 to £90.</a:t>
          </a:r>
          <a:endParaRPr lang="en-US"/>
        </a:p>
      </dgm:t>
    </dgm:pt>
    <dgm:pt modelId="{FAF0C449-0193-41F5-90E4-B7C72505D1AB}" type="parTrans" cxnId="{DBC3959C-CC4C-4183-AC1D-B875A1781032}">
      <dgm:prSet/>
      <dgm:spPr/>
      <dgm:t>
        <a:bodyPr/>
        <a:lstStyle/>
        <a:p>
          <a:endParaRPr lang="en-US"/>
        </a:p>
      </dgm:t>
    </dgm:pt>
    <dgm:pt modelId="{EB798C5E-DF9C-43A6-87FD-DB213EC0C4C8}" type="sibTrans" cxnId="{DBC3959C-CC4C-4183-AC1D-B875A1781032}">
      <dgm:prSet/>
      <dgm:spPr/>
      <dgm:t>
        <a:bodyPr/>
        <a:lstStyle/>
        <a:p>
          <a:endParaRPr lang="en-US"/>
        </a:p>
      </dgm:t>
    </dgm:pt>
    <dgm:pt modelId="{ACF1D759-2D82-476C-8BCE-5DEB219DA2DD}">
      <dgm:prSet/>
      <dgm:spPr/>
      <dgm:t>
        <a:bodyPr/>
        <a:lstStyle/>
        <a:p>
          <a:r>
            <a:rPr lang="en-US" b="0" i="0" dirty="0"/>
            <a:t>The wine list is also high-end, with a bottle of wine starting at around £50 and going up to several hundred pounds( Belmond Le, </a:t>
          </a:r>
          <a:r>
            <a:rPr lang="en-US" b="0" i="0" dirty="0" err="1"/>
            <a:t>nd</a:t>
          </a:r>
          <a:r>
            <a:rPr lang="en-US" b="0" i="0" dirty="0"/>
            <a:t>).</a:t>
          </a:r>
          <a:endParaRPr lang="en-US" dirty="0"/>
        </a:p>
      </dgm:t>
    </dgm:pt>
    <dgm:pt modelId="{DD08F062-DC16-456B-866F-9DE511B9AE19}" type="parTrans" cxnId="{FC161EC7-E2B8-459B-BBC4-F98705E3AA1E}">
      <dgm:prSet/>
      <dgm:spPr/>
      <dgm:t>
        <a:bodyPr/>
        <a:lstStyle/>
        <a:p>
          <a:endParaRPr lang="en-US"/>
        </a:p>
      </dgm:t>
    </dgm:pt>
    <dgm:pt modelId="{81731E04-80C0-4174-B213-DD3FFDE4B606}" type="sibTrans" cxnId="{FC161EC7-E2B8-459B-BBC4-F98705E3AA1E}">
      <dgm:prSet/>
      <dgm:spPr/>
      <dgm:t>
        <a:bodyPr/>
        <a:lstStyle/>
        <a:p>
          <a:endParaRPr lang="en-US"/>
        </a:p>
      </dgm:t>
    </dgm:pt>
    <dgm:pt modelId="{C91B2099-C90E-43E8-B590-E1ABD3DA8297}">
      <dgm:prSet/>
      <dgm:spPr/>
      <dgm:t>
        <a:bodyPr/>
        <a:lstStyle/>
        <a:p>
          <a:r>
            <a:rPr lang="en-US" b="0" i="0" dirty="0"/>
            <a:t>Promotion:</a:t>
          </a:r>
          <a:endParaRPr lang="en-US" dirty="0"/>
        </a:p>
      </dgm:t>
    </dgm:pt>
    <dgm:pt modelId="{F6BE6BDB-E1DF-4B28-A8A4-CA2FCD46AFEE}" type="parTrans" cxnId="{2845D618-BE34-48B0-AD83-FC8AB14CBEC7}">
      <dgm:prSet/>
      <dgm:spPr/>
      <dgm:t>
        <a:bodyPr/>
        <a:lstStyle/>
        <a:p>
          <a:endParaRPr lang="en-US"/>
        </a:p>
      </dgm:t>
    </dgm:pt>
    <dgm:pt modelId="{6AEC797F-7CB1-4520-B73F-85EF31340639}" type="sibTrans" cxnId="{2845D618-BE34-48B0-AD83-FC8AB14CBEC7}">
      <dgm:prSet/>
      <dgm:spPr/>
      <dgm:t>
        <a:bodyPr/>
        <a:lstStyle/>
        <a:p>
          <a:endParaRPr lang="en-US"/>
        </a:p>
      </dgm:t>
    </dgm:pt>
    <dgm:pt modelId="{216A00E7-2395-4782-85B4-F4C342A83BF3}">
      <dgm:prSet/>
      <dgm:spPr/>
      <dgm:t>
        <a:bodyPr/>
        <a:lstStyle/>
        <a:p>
          <a:r>
            <a:rPr lang="en-US" b="0" i="0"/>
            <a:t>The restaurant and hotel are advertised through a variety of channels, including their own website, social media platforms, magazines, and awards.</a:t>
          </a:r>
          <a:endParaRPr lang="en-US"/>
        </a:p>
      </dgm:t>
    </dgm:pt>
    <dgm:pt modelId="{21618B71-6742-409A-8EBB-8DEBF35CCC55}" type="parTrans" cxnId="{45C3272E-5848-4763-BE14-5FD89082982E}">
      <dgm:prSet/>
      <dgm:spPr/>
      <dgm:t>
        <a:bodyPr/>
        <a:lstStyle/>
        <a:p>
          <a:endParaRPr lang="en-US"/>
        </a:p>
      </dgm:t>
    </dgm:pt>
    <dgm:pt modelId="{D730BC33-12F0-4DF7-84A3-E012893E4E1C}" type="sibTrans" cxnId="{45C3272E-5848-4763-BE14-5FD89082982E}">
      <dgm:prSet/>
      <dgm:spPr/>
      <dgm:t>
        <a:bodyPr/>
        <a:lstStyle/>
        <a:p>
          <a:endParaRPr lang="en-US"/>
        </a:p>
      </dgm:t>
    </dgm:pt>
    <dgm:pt modelId="{331538B0-A52C-4F58-B6E6-2AD2B4D5A2E8}">
      <dgm:prSet/>
      <dgm:spPr/>
      <dgm:t>
        <a:bodyPr/>
        <a:lstStyle/>
        <a:p>
          <a:r>
            <a:rPr lang="en-US" b="0" i="0" dirty="0"/>
            <a:t>Information about the restaurant, its menu, and its services can be easily found online( </a:t>
          </a:r>
          <a:r>
            <a:rPr lang="en-US" b="0" i="0" dirty="0" err="1"/>
            <a:t>TripAdvisor,d</a:t>
          </a:r>
          <a:r>
            <a:rPr lang="en-US" b="0" i="0" dirty="0"/>
            <a:t>).</a:t>
          </a:r>
          <a:endParaRPr lang="en-US" dirty="0"/>
        </a:p>
      </dgm:t>
    </dgm:pt>
    <dgm:pt modelId="{A153C5C2-AB99-4F69-8C58-B371B262FD2D}" type="parTrans" cxnId="{BA1EE140-35D2-407E-8424-461C8FAFE55F}">
      <dgm:prSet/>
      <dgm:spPr/>
      <dgm:t>
        <a:bodyPr/>
        <a:lstStyle/>
        <a:p>
          <a:endParaRPr lang="en-US"/>
        </a:p>
      </dgm:t>
    </dgm:pt>
    <dgm:pt modelId="{12B602BC-54DD-416F-8102-1F4E4E54CBF4}" type="sibTrans" cxnId="{BA1EE140-35D2-407E-8424-461C8FAFE55F}">
      <dgm:prSet/>
      <dgm:spPr/>
      <dgm:t>
        <a:bodyPr/>
        <a:lstStyle/>
        <a:p>
          <a:endParaRPr lang="en-US"/>
        </a:p>
      </dgm:t>
    </dgm:pt>
    <dgm:pt modelId="{9F7D14FF-5B99-FF41-BD7F-5DEC0ACEF86E}" type="pres">
      <dgm:prSet presAssocID="{5EED2143-A205-483D-8D90-9CD211CABEF6}" presName="diagram" presStyleCnt="0">
        <dgm:presLayoutVars>
          <dgm:dir/>
          <dgm:resizeHandles val="exact"/>
        </dgm:presLayoutVars>
      </dgm:prSet>
      <dgm:spPr/>
    </dgm:pt>
    <dgm:pt modelId="{48207BFA-F538-5848-BEBB-4BD991CEF162}" type="pres">
      <dgm:prSet presAssocID="{47D4E919-E047-4BAF-A7B7-6E2700F1B9FB}" presName="node" presStyleLbl="node1" presStyleIdx="0" presStyleCnt="14">
        <dgm:presLayoutVars>
          <dgm:bulletEnabled val="1"/>
        </dgm:presLayoutVars>
      </dgm:prSet>
      <dgm:spPr/>
    </dgm:pt>
    <dgm:pt modelId="{01B6AB19-DB80-CD4A-B96A-D3BE5F58417B}" type="pres">
      <dgm:prSet presAssocID="{4D8CECF3-AA8B-4BF1-9FE7-0AE5B4124AA8}" presName="sibTrans" presStyleCnt="0"/>
      <dgm:spPr/>
    </dgm:pt>
    <dgm:pt modelId="{E7197BA7-55CE-8347-8241-21CB3719137D}" type="pres">
      <dgm:prSet presAssocID="{5F241C16-1DCC-42E9-8F42-B7D16735C0EF}" presName="node" presStyleLbl="node1" presStyleIdx="1" presStyleCnt="14">
        <dgm:presLayoutVars>
          <dgm:bulletEnabled val="1"/>
        </dgm:presLayoutVars>
      </dgm:prSet>
      <dgm:spPr/>
    </dgm:pt>
    <dgm:pt modelId="{50E3508F-FC6F-F041-BA4E-24DF9FE9D65E}" type="pres">
      <dgm:prSet presAssocID="{7C82A6FE-C8E6-4EA0-A35E-50D1BBC6BA61}" presName="sibTrans" presStyleCnt="0"/>
      <dgm:spPr/>
    </dgm:pt>
    <dgm:pt modelId="{70017B3B-7B60-ED49-B2D6-E2852A850366}" type="pres">
      <dgm:prSet presAssocID="{2C7D1F74-240C-43D7-85EE-60859C0AC482}" presName="node" presStyleLbl="node1" presStyleIdx="2" presStyleCnt="14">
        <dgm:presLayoutVars>
          <dgm:bulletEnabled val="1"/>
        </dgm:presLayoutVars>
      </dgm:prSet>
      <dgm:spPr/>
    </dgm:pt>
    <dgm:pt modelId="{5AB6D48D-A900-C045-BBA0-F34A9F8AC896}" type="pres">
      <dgm:prSet presAssocID="{E4234A69-8EA2-4234-A33A-BC0543C3E1D3}" presName="sibTrans" presStyleCnt="0"/>
      <dgm:spPr/>
    </dgm:pt>
    <dgm:pt modelId="{8B64B29E-4610-6C46-B4F6-53251348152C}" type="pres">
      <dgm:prSet presAssocID="{7ADFFAB5-6A86-4437-BE98-E855D2AAFFFB}" presName="node" presStyleLbl="node1" presStyleIdx="3" presStyleCnt="14">
        <dgm:presLayoutVars>
          <dgm:bulletEnabled val="1"/>
        </dgm:presLayoutVars>
      </dgm:prSet>
      <dgm:spPr/>
    </dgm:pt>
    <dgm:pt modelId="{7B9C9666-0E1A-2C49-9F1F-C97DBCD3D6E5}" type="pres">
      <dgm:prSet presAssocID="{DB7C400B-2CE0-4BD7-97DB-87EBE557628A}" presName="sibTrans" presStyleCnt="0"/>
      <dgm:spPr/>
    </dgm:pt>
    <dgm:pt modelId="{32BA0A34-5D2D-2B42-A9EB-1DBD09DFDD74}" type="pres">
      <dgm:prSet presAssocID="{C5B8F46F-D8A8-4CA3-9410-1FC5E1A574D9}" presName="node" presStyleLbl="node1" presStyleIdx="4" presStyleCnt="14">
        <dgm:presLayoutVars>
          <dgm:bulletEnabled val="1"/>
        </dgm:presLayoutVars>
      </dgm:prSet>
      <dgm:spPr/>
    </dgm:pt>
    <dgm:pt modelId="{18413879-DEFC-F84F-A92B-E6E14C7CD519}" type="pres">
      <dgm:prSet presAssocID="{55965B7A-F012-4C29-A3C2-AFA9492AF609}" presName="sibTrans" presStyleCnt="0"/>
      <dgm:spPr/>
    </dgm:pt>
    <dgm:pt modelId="{104963EA-A9FA-E242-BEE8-16699E744ACB}" type="pres">
      <dgm:prSet presAssocID="{0348C3FA-D154-4812-81B1-72C1B5EF3E52}" presName="node" presStyleLbl="node1" presStyleIdx="5" presStyleCnt="14">
        <dgm:presLayoutVars>
          <dgm:bulletEnabled val="1"/>
        </dgm:presLayoutVars>
      </dgm:prSet>
      <dgm:spPr/>
    </dgm:pt>
    <dgm:pt modelId="{4132F7E9-3EDB-3643-A4CD-075030460C3D}" type="pres">
      <dgm:prSet presAssocID="{2EBBF66E-CF41-44D7-9A63-EC0BF129533A}" presName="sibTrans" presStyleCnt="0"/>
      <dgm:spPr/>
    </dgm:pt>
    <dgm:pt modelId="{B49FE2A8-5DFB-3040-9394-591B4BA1FAB6}" type="pres">
      <dgm:prSet presAssocID="{6AC85379-82EF-42CB-8626-28ABEEF692CC}" presName="node" presStyleLbl="node1" presStyleIdx="6" presStyleCnt="14">
        <dgm:presLayoutVars>
          <dgm:bulletEnabled val="1"/>
        </dgm:presLayoutVars>
      </dgm:prSet>
      <dgm:spPr/>
    </dgm:pt>
    <dgm:pt modelId="{1B5E8EAC-A0BA-3348-BD8D-99B537C17A70}" type="pres">
      <dgm:prSet presAssocID="{2D6C23C8-8989-4538-BB9D-8C26F096AD97}" presName="sibTrans" presStyleCnt="0"/>
      <dgm:spPr/>
    </dgm:pt>
    <dgm:pt modelId="{6DFA49F2-DA79-F242-971C-F46AB393A3AC}" type="pres">
      <dgm:prSet presAssocID="{C2BA4B1C-FAB1-4C71-B519-A10EF512DB39}" presName="node" presStyleLbl="node1" presStyleIdx="7" presStyleCnt="14">
        <dgm:presLayoutVars>
          <dgm:bulletEnabled val="1"/>
        </dgm:presLayoutVars>
      </dgm:prSet>
      <dgm:spPr/>
    </dgm:pt>
    <dgm:pt modelId="{93E5DFE6-1540-9946-A167-CF74AD830E48}" type="pres">
      <dgm:prSet presAssocID="{62BDFCD2-ED89-46F5-B049-F9ADFD37CADB}" presName="sibTrans" presStyleCnt="0"/>
      <dgm:spPr/>
    </dgm:pt>
    <dgm:pt modelId="{B0A9BDB9-0B82-5B4A-92E4-594C6C3BA095}" type="pres">
      <dgm:prSet presAssocID="{0FF0C466-23B3-4129-8514-3C8109408803}" presName="node" presStyleLbl="node1" presStyleIdx="8" presStyleCnt="14">
        <dgm:presLayoutVars>
          <dgm:bulletEnabled val="1"/>
        </dgm:presLayoutVars>
      </dgm:prSet>
      <dgm:spPr/>
    </dgm:pt>
    <dgm:pt modelId="{58ADD340-E6EA-5F41-9FC9-F2788BA49623}" type="pres">
      <dgm:prSet presAssocID="{DC5EF042-6FBA-4F77-AF08-2CBD89801E15}" presName="sibTrans" presStyleCnt="0"/>
      <dgm:spPr/>
    </dgm:pt>
    <dgm:pt modelId="{0AF22CF5-30F7-1740-B470-B118D1060BD3}" type="pres">
      <dgm:prSet presAssocID="{91B16288-E208-457D-8188-9C197E0890B6}" presName="node" presStyleLbl="node1" presStyleIdx="9" presStyleCnt="14">
        <dgm:presLayoutVars>
          <dgm:bulletEnabled val="1"/>
        </dgm:presLayoutVars>
      </dgm:prSet>
      <dgm:spPr/>
    </dgm:pt>
    <dgm:pt modelId="{FE0F7171-7BDB-4D4C-9ECD-EDF0E17AE3A5}" type="pres">
      <dgm:prSet presAssocID="{EB798C5E-DF9C-43A6-87FD-DB213EC0C4C8}" presName="sibTrans" presStyleCnt="0"/>
      <dgm:spPr/>
    </dgm:pt>
    <dgm:pt modelId="{23BD4E3D-7F11-7348-91D2-2DD8E3B5948D}" type="pres">
      <dgm:prSet presAssocID="{ACF1D759-2D82-476C-8BCE-5DEB219DA2DD}" presName="node" presStyleLbl="node1" presStyleIdx="10" presStyleCnt="14">
        <dgm:presLayoutVars>
          <dgm:bulletEnabled val="1"/>
        </dgm:presLayoutVars>
      </dgm:prSet>
      <dgm:spPr/>
    </dgm:pt>
    <dgm:pt modelId="{D3A65B7D-5EAB-9C43-AF6A-2345EDF828C5}" type="pres">
      <dgm:prSet presAssocID="{81731E04-80C0-4174-B213-DD3FFDE4B606}" presName="sibTrans" presStyleCnt="0"/>
      <dgm:spPr/>
    </dgm:pt>
    <dgm:pt modelId="{90F949CD-39F0-084E-817A-2796672C78B0}" type="pres">
      <dgm:prSet presAssocID="{C91B2099-C90E-43E8-B590-E1ABD3DA8297}" presName="node" presStyleLbl="node1" presStyleIdx="11" presStyleCnt="14">
        <dgm:presLayoutVars>
          <dgm:bulletEnabled val="1"/>
        </dgm:presLayoutVars>
      </dgm:prSet>
      <dgm:spPr/>
    </dgm:pt>
    <dgm:pt modelId="{3959BBDD-A6BC-7E49-9118-F807088BE72A}" type="pres">
      <dgm:prSet presAssocID="{6AEC797F-7CB1-4520-B73F-85EF31340639}" presName="sibTrans" presStyleCnt="0"/>
      <dgm:spPr/>
    </dgm:pt>
    <dgm:pt modelId="{8EF2452F-5BB1-F44E-82DC-57108F59C84F}" type="pres">
      <dgm:prSet presAssocID="{216A00E7-2395-4782-85B4-F4C342A83BF3}" presName="node" presStyleLbl="node1" presStyleIdx="12" presStyleCnt="14">
        <dgm:presLayoutVars>
          <dgm:bulletEnabled val="1"/>
        </dgm:presLayoutVars>
      </dgm:prSet>
      <dgm:spPr/>
    </dgm:pt>
    <dgm:pt modelId="{5E465D47-30B2-1C4B-8C26-7203B8A2568C}" type="pres">
      <dgm:prSet presAssocID="{D730BC33-12F0-4DF7-84A3-E012893E4E1C}" presName="sibTrans" presStyleCnt="0"/>
      <dgm:spPr/>
    </dgm:pt>
    <dgm:pt modelId="{014CF052-38F7-574C-8DC6-8D7494B85462}" type="pres">
      <dgm:prSet presAssocID="{331538B0-A52C-4F58-B6E6-2AD2B4D5A2E8}" presName="node" presStyleLbl="node1" presStyleIdx="13" presStyleCnt="14">
        <dgm:presLayoutVars>
          <dgm:bulletEnabled val="1"/>
        </dgm:presLayoutVars>
      </dgm:prSet>
      <dgm:spPr/>
    </dgm:pt>
  </dgm:ptLst>
  <dgm:cxnLst>
    <dgm:cxn modelId="{3055250A-0741-994C-83A6-BE4258E241C2}" type="presOf" srcId="{216A00E7-2395-4782-85B4-F4C342A83BF3}" destId="{8EF2452F-5BB1-F44E-82DC-57108F59C84F}" srcOrd="0" destOrd="0" presId="urn:microsoft.com/office/officeart/2005/8/layout/default"/>
    <dgm:cxn modelId="{0CABE813-00C8-7F4D-AFA8-0C92D3421328}" type="presOf" srcId="{7ADFFAB5-6A86-4437-BE98-E855D2AAFFFB}" destId="{8B64B29E-4610-6C46-B4F6-53251348152C}" srcOrd="0" destOrd="0" presId="urn:microsoft.com/office/officeart/2005/8/layout/default"/>
    <dgm:cxn modelId="{30702E18-C882-2140-AC43-B57F66BF8CD3}" type="presOf" srcId="{0FF0C466-23B3-4129-8514-3C8109408803}" destId="{B0A9BDB9-0B82-5B4A-92E4-594C6C3BA095}" srcOrd="0" destOrd="0" presId="urn:microsoft.com/office/officeart/2005/8/layout/default"/>
    <dgm:cxn modelId="{2845D618-BE34-48B0-AD83-FC8AB14CBEC7}" srcId="{5EED2143-A205-483D-8D90-9CD211CABEF6}" destId="{C91B2099-C90E-43E8-B590-E1ABD3DA8297}" srcOrd="11" destOrd="0" parTransId="{F6BE6BDB-E1DF-4B28-A8A4-CA2FCD46AFEE}" sibTransId="{6AEC797F-7CB1-4520-B73F-85EF31340639}"/>
    <dgm:cxn modelId="{8E2EFE1E-4B34-2C45-870C-84BB5209F31C}" type="presOf" srcId="{47D4E919-E047-4BAF-A7B7-6E2700F1B9FB}" destId="{48207BFA-F538-5848-BEBB-4BD991CEF162}" srcOrd="0" destOrd="0" presId="urn:microsoft.com/office/officeart/2005/8/layout/default"/>
    <dgm:cxn modelId="{E238A02B-084F-3C46-BC67-1E1864FA66B0}" type="presOf" srcId="{5F241C16-1DCC-42E9-8F42-B7D16735C0EF}" destId="{E7197BA7-55CE-8347-8241-21CB3719137D}" srcOrd="0" destOrd="0" presId="urn:microsoft.com/office/officeart/2005/8/layout/default"/>
    <dgm:cxn modelId="{45C3272E-5848-4763-BE14-5FD89082982E}" srcId="{5EED2143-A205-483D-8D90-9CD211CABEF6}" destId="{216A00E7-2395-4782-85B4-F4C342A83BF3}" srcOrd="12" destOrd="0" parTransId="{21618B71-6742-409A-8EBB-8DEBF35CCC55}" sibTransId="{D730BC33-12F0-4DF7-84A3-E012893E4E1C}"/>
    <dgm:cxn modelId="{D975C230-33B6-7849-A978-62710F74D669}" type="presOf" srcId="{C5B8F46F-D8A8-4CA3-9410-1FC5E1A574D9}" destId="{32BA0A34-5D2D-2B42-A9EB-1DBD09DFDD74}" srcOrd="0" destOrd="0" presId="urn:microsoft.com/office/officeart/2005/8/layout/default"/>
    <dgm:cxn modelId="{8AEFA233-89F2-482C-8A57-58CBE21E3EDC}" srcId="{5EED2143-A205-483D-8D90-9CD211CABEF6}" destId="{5F241C16-1DCC-42E9-8F42-B7D16735C0EF}" srcOrd="1" destOrd="0" parTransId="{C64100AB-4B70-4529-A395-3EFBA1A098E6}" sibTransId="{7C82A6FE-C8E6-4EA0-A35E-50D1BBC6BA61}"/>
    <dgm:cxn modelId="{BA1EE140-35D2-407E-8424-461C8FAFE55F}" srcId="{5EED2143-A205-483D-8D90-9CD211CABEF6}" destId="{331538B0-A52C-4F58-B6E6-2AD2B4D5A2E8}" srcOrd="13" destOrd="0" parTransId="{A153C5C2-AB99-4F69-8C58-B371B262FD2D}" sibTransId="{12B602BC-54DD-416F-8102-1F4E4E54CBF4}"/>
    <dgm:cxn modelId="{B093E449-9F8C-4DE6-AC1D-B0D4AF712572}" srcId="{5EED2143-A205-483D-8D90-9CD211CABEF6}" destId="{0FF0C466-23B3-4129-8514-3C8109408803}" srcOrd="8" destOrd="0" parTransId="{164371A2-1388-4CC5-8FAB-C3512834CFD4}" sibTransId="{DC5EF042-6FBA-4F77-AF08-2CBD89801E15}"/>
    <dgm:cxn modelId="{BB6DE07E-9B44-42F1-99B8-F720164C5921}" srcId="{5EED2143-A205-483D-8D90-9CD211CABEF6}" destId="{47D4E919-E047-4BAF-A7B7-6E2700F1B9FB}" srcOrd="0" destOrd="0" parTransId="{DDB8AF64-B550-44A9-B67B-59F928DCC541}" sibTransId="{4D8CECF3-AA8B-4BF1-9FE7-0AE5B4124AA8}"/>
    <dgm:cxn modelId="{9AFD1181-5CFD-1841-A9A6-B3914990A887}" type="presOf" srcId="{331538B0-A52C-4F58-B6E6-2AD2B4D5A2E8}" destId="{014CF052-38F7-574C-8DC6-8D7494B85462}" srcOrd="0" destOrd="0" presId="urn:microsoft.com/office/officeart/2005/8/layout/default"/>
    <dgm:cxn modelId="{94EC0D8C-ADBC-4501-B657-6DAFF196D303}" srcId="{5EED2143-A205-483D-8D90-9CD211CABEF6}" destId="{C2BA4B1C-FAB1-4C71-B519-A10EF512DB39}" srcOrd="7" destOrd="0" parTransId="{3A25DF39-1BC3-440B-8F3E-26FF6BCA9425}" sibTransId="{62BDFCD2-ED89-46F5-B049-F9ADFD37CADB}"/>
    <dgm:cxn modelId="{4BD09492-2270-6443-A2BA-0A82791CA634}" type="presOf" srcId="{2C7D1F74-240C-43D7-85EE-60859C0AC482}" destId="{70017B3B-7B60-ED49-B2D6-E2852A850366}" srcOrd="0" destOrd="0" presId="urn:microsoft.com/office/officeart/2005/8/layout/default"/>
    <dgm:cxn modelId="{592F549A-4A78-A148-9150-5C80B2731B7D}" type="presOf" srcId="{C2BA4B1C-FAB1-4C71-B519-A10EF512DB39}" destId="{6DFA49F2-DA79-F242-971C-F46AB393A3AC}" srcOrd="0" destOrd="0" presId="urn:microsoft.com/office/officeart/2005/8/layout/default"/>
    <dgm:cxn modelId="{DBC3959C-CC4C-4183-AC1D-B875A1781032}" srcId="{5EED2143-A205-483D-8D90-9CD211CABEF6}" destId="{91B16288-E208-457D-8188-9C197E0890B6}" srcOrd="9" destOrd="0" parTransId="{FAF0C449-0193-41F5-90E4-B7C72505D1AB}" sibTransId="{EB798C5E-DF9C-43A6-87FD-DB213EC0C4C8}"/>
    <dgm:cxn modelId="{9F3402A8-146E-6549-9214-932EDC0D6E1F}" type="presOf" srcId="{ACF1D759-2D82-476C-8BCE-5DEB219DA2DD}" destId="{23BD4E3D-7F11-7348-91D2-2DD8E3B5948D}" srcOrd="0" destOrd="0" presId="urn:microsoft.com/office/officeart/2005/8/layout/default"/>
    <dgm:cxn modelId="{F3B9F5C4-CFD2-4B67-B214-3635F339CA50}" srcId="{5EED2143-A205-483D-8D90-9CD211CABEF6}" destId="{C5B8F46F-D8A8-4CA3-9410-1FC5E1A574D9}" srcOrd="4" destOrd="0" parTransId="{06F8AED6-BB4C-4CA6-A6EC-5AC8C919ABF5}" sibTransId="{55965B7A-F012-4C29-A3C2-AFA9492AF609}"/>
    <dgm:cxn modelId="{7E21DBC6-2D5B-4E2A-85EB-519B9EE3418C}" srcId="{5EED2143-A205-483D-8D90-9CD211CABEF6}" destId="{6AC85379-82EF-42CB-8626-28ABEEF692CC}" srcOrd="6" destOrd="0" parTransId="{F036D0BC-BAC1-4C8A-8DA1-A7B12C305DF1}" sibTransId="{2D6C23C8-8989-4538-BB9D-8C26F096AD97}"/>
    <dgm:cxn modelId="{FC161EC7-E2B8-459B-BBC4-F98705E3AA1E}" srcId="{5EED2143-A205-483D-8D90-9CD211CABEF6}" destId="{ACF1D759-2D82-476C-8BCE-5DEB219DA2DD}" srcOrd="10" destOrd="0" parTransId="{DD08F062-DC16-456B-866F-9DE511B9AE19}" sibTransId="{81731E04-80C0-4174-B213-DD3FFDE4B606}"/>
    <dgm:cxn modelId="{826CC8CE-CB39-C441-92DE-FFC951C156EB}" type="presOf" srcId="{91B16288-E208-457D-8188-9C197E0890B6}" destId="{0AF22CF5-30F7-1740-B470-B118D1060BD3}" srcOrd="0" destOrd="0" presId="urn:microsoft.com/office/officeart/2005/8/layout/default"/>
    <dgm:cxn modelId="{313A84D0-DE0E-4D4D-B21F-59308544E5AC}" srcId="{5EED2143-A205-483D-8D90-9CD211CABEF6}" destId="{7ADFFAB5-6A86-4437-BE98-E855D2AAFFFB}" srcOrd="3" destOrd="0" parTransId="{0DEC6305-DED3-45F9-A444-A0608C321C39}" sibTransId="{DB7C400B-2CE0-4BD7-97DB-87EBE557628A}"/>
    <dgm:cxn modelId="{59D1C9D5-ED8A-6B46-BA8D-D48DB3B000CB}" type="presOf" srcId="{6AC85379-82EF-42CB-8626-28ABEEF692CC}" destId="{B49FE2A8-5DFB-3040-9394-591B4BA1FAB6}" srcOrd="0" destOrd="0" presId="urn:microsoft.com/office/officeart/2005/8/layout/default"/>
    <dgm:cxn modelId="{C901DAE4-3F38-4931-814A-7A2448F7F29F}" srcId="{5EED2143-A205-483D-8D90-9CD211CABEF6}" destId="{0348C3FA-D154-4812-81B1-72C1B5EF3E52}" srcOrd="5" destOrd="0" parTransId="{04089C4A-4C38-4890-B3C4-B158F52ECB5D}" sibTransId="{2EBBF66E-CF41-44D7-9A63-EC0BF129533A}"/>
    <dgm:cxn modelId="{73844EE6-ECA0-5C42-8C6D-9D6CF05676EB}" type="presOf" srcId="{C91B2099-C90E-43E8-B590-E1ABD3DA8297}" destId="{90F949CD-39F0-084E-817A-2796672C78B0}" srcOrd="0" destOrd="0" presId="urn:microsoft.com/office/officeart/2005/8/layout/default"/>
    <dgm:cxn modelId="{8B9005F3-356B-1843-9E67-48F08BCFF1CF}" type="presOf" srcId="{5EED2143-A205-483D-8D90-9CD211CABEF6}" destId="{9F7D14FF-5B99-FF41-BD7F-5DEC0ACEF86E}" srcOrd="0" destOrd="0" presId="urn:microsoft.com/office/officeart/2005/8/layout/default"/>
    <dgm:cxn modelId="{C5E1AFF5-201B-314B-B95E-E4F154D2F20B}" type="presOf" srcId="{0348C3FA-D154-4812-81B1-72C1B5EF3E52}" destId="{104963EA-A9FA-E242-BEE8-16699E744ACB}" srcOrd="0" destOrd="0" presId="urn:microsoft.com/office/officeart/2005/8/layout/default"/>
    <dgm:cxn modelId="{0589C8FF-1983-4E8C-A19E-AFDEE839B429}" srcId="{5EED2143-A205-483D-8D90-9CD211CABEF6}" destId="{2C7D1F74-240C-43D7-85EE-60859C0AC482}" srcOrd="2" destOrd="0" parTransId="{B43C27D0-68BD-4712-8684-78CF0095DDFC}" sibTransId="{E4234A69-8EA2-4234-A33A-BC0543C3E1D3}"/>
    <dgm:cxn modelId="{532415C2-EB39-0D47-AD23-13ED6AA5B8FC}" type="presParOf" srcId="{9F7D14FF-5B99-FF41-BD7F-5DEC0ACEF86E}" destId="{48207BFA-F538-5848-BEBB-4BD991CEF162}" srcOrd="0" destOrd="0" presId="urn:microsoft.com/office/officeart/2005/8/layout/default"/>
    <dgm:cxn modelId="{8FB8E61D-40D1-0949-9B09-A23C11EF3EAB}" type="presParOf" srcId="{9F7D14FF-5B99-FF41-BD7F-5DEC0ACEF86E}" destId="{01B6AB19-DB80-CD4A-B96A-D3BE5F58417B}" srcOrd="1" destOrd="0" presId="urn:microsoft.com/office/officeart/2005/8/layout/default"/>
    <dgm:cxn modelId="{3A6E9D88-A7D3-474D-9DB0-4ABA04DA8185}" type="presParOf" srcId="{9F7D14FF-5B99-FF41-BD7F-5DEC0ACEF86E}" destId="{E7197BA7-55CE-8347-8241-21CB3719137D}" srcOrd="2" destOrd="0" presId="urn:microsoft.com/office/officeart/2005/8/layout/default"/>
    <dgm:cxn modelId="{3FC92EC6-1179-064A-8F86-F0B27CEB6106}" type="presParOf" srcId="{9F7D14FF-5B99-FF41-BD7F-5DEC0ACEF86E}" destId="{50E3508F-FC6F-F041-BA4E-24DF9FE9D65E}" srcOrd="3" destOrd="0" presId="urn:microsoft.com/office/officeart/2005/8/layout/default"/>
    <dgm:cxn modelId="{21BC1EC0-1014-DA42-A0E8-E8B55CDE2329}" type="presParOf" srcId="{9F7D14FF-5B99-FF41-BD7F-5DEC0ACEF86E}" destId="{70017B3B-7B60-ED49-B2D6-E2852A850366}" srcOrd="4" destOrd="0" presId="urn:microsoft.com/office/officeart/2005/8/layout/default"/>
    <dgm:cxn modelId="{BA4CAEDC-10CD-6A4E-9CA2-5BC05F6E14F0}" type="presParOf" srcId="{9F7D14FF-5B99-FF41-BD7F-5DEC0ACEF86E}" destId="{5AB6D48D-A900-C045-BBA0-F34A9F8AC896}" srcOrd="5" destOrd="0" presId="urn:microsoft.com/office/officeart/2005/8/layout/default"/>
    <dgm:cxn modelId="{087139E3-9EC7-5A49-87A3-57458818F885}" type="presParOf" srcId="{9F7D14FF-5B99-FF41-BD7F-5DEC0ACEF86E}" destId="{8B64B29E-4610-6C46-B4F6-53251348152C}" srcOrd="6" destOrd="0" presId="urn:microsoft.com/office/officeart/2005/8/layout/default"/>
    <dgm:cxn modelId="{F1A80BE3-DE0F-DF49-9EAD-6C0489EBC549}" type="presParOf" srcId="{9F7D14FF-5B99-FF41-BD7F-5DEC0ACEF86E}" destId="{7B9C9666-0E1A-2C49-9F1F-C97DBCD3D6E5}" srcOrd="7" destOrd="0" presId="urn:microsoft.com/office/officeart/2005/8/layout/default"/>
    <dgm:cxn modelId="{24889AC4-9CC4-154B-9EEE-CAB875A843C4}" type="presParOf" srcId="{9F7D14FF-5B99-FF41-BD7F-5DEC0ACEF86E}" destId="{32BA0A34-5D2D-2B42-A9EB-1DBD09DFDD74}" srcOrd="8" destOrd="0" presId="urn:microsoft.com/office/officeart/2005/8/layout/default"/>
    <dgm:cxn modelId="{6A916ADE-2313-164B-A9DE-BDE2E919FBD2}" type="presParOf" srcId="{9F7D14FF-5B99-FF41-BD7F-5DEC0ACEF86E}" destId="{18413879-DEFC-F84F-A92B-E6E14C7CD519}" srcOrd="9" destOrd="0" presId="urn:microsoft.com/office/officeart/2005/8/layout/default"/>
    <dgm:cxn modelId="{5DDBC2CD-43B9-6445-875C-B9290AAFA472}" type="presParOf" srcId="{9F7D14FF-5B99-FF41-BD7F-5DEC0ACEF86E}" destId="{104963EA-A9FA-E242-BEE8-16699E744ACB}" srcOrd="10" destOrd="0" presId="urn:microsoft.com/office/officeart/2005/8/layout/default"/>
    <dgm:cxn modelId="{E1E8386F-832C-8C44-A73C-2828ACFB18C5}" type="presParOf" srcId="{9F7D14FF-5B99-FF41-BD7F-5DEC0ACEF86E}" destId="{4132F7E9-3EDB-3643-A4CD-075030460C3D}" srcOrd="11" destOrd="0" presId="urn:microsoft.com/office/officeart/2005/8/layout/default"/>
    <dgm:cxn modelId="{03013B34-4858-6040-A487-6145E15CAA66}" type="presParOf" srcId="{9F7D14FF-5B99-FF41-BD7F-5DEC0ACEF86E}" destId="{B49FE2A8-5DFB-3040-9394-591B4BA1FAB6}" srcOrd="12" destOrd="0" presId="urn:microsoft.com/office/officeart/2005/8/layout/default"/>
    <dgm:cxn modelId="{D0E02870-25FA-CF4D-8024-6F0046C9A5D7}" type="presParOf" srcId="{9F7D14FF-5B99-FF41-BD7F-5DEC0ACEF86E}" destId="{1B5E8EAC-A0BA-3348-BD8D-99B537C17A70}" srcOrd="13" destOrd="0" presId="urn:microsoft.com/office/officeart/2005/8/layout/default"/>
    <dgm:cxn modelId="{5207A4EF-7109-6A46-B272-29F1332B4D5C}" type="presParOf" srcId="{9F7D14FF-5B99-FF41-BD7F-5DEC0ACEF86E}" destId="{6DFA49F2-DA79-F242-971C-F46AB393A3AC}" srcOrd="14" destOrd="0" presId="urn:microsoft.com/office/officeart/2005/8/layout/default"/>
    <dgm:cxn modelId="{2A5384DF-0673-C242-9B52-FC62CFFDC7FC}" type="presParOf" srcId="{9F7D14FF-5B99-FF41-BD7F-5DEC0ACEF86E}" destId="{93E5DFE6-1540-9946-A167-CF74AD830E48}" srcOrd="15" destOrd="0" presId="urn:microsoft.com/office/officeart/2005/8/layout/default"/>
    <dgm:cxn modelId="{72F60A95-4CBF-E241-9098-E02730559519}" type="presParOf" srcId="{9F7D14FF-5B99-FF41-BD7F-5DEC0ACEF86E}" destId="{B0A9BDB9-0B82-5B4A-92E4-594C6C3BA095}" srcOrd="16" destOrd="0" presId="urn:microsoft.com/office/officeart/2005/8/layout/default"/>
    <dgm:cxn modelId="{1B1CE4DF-3F58-464C-8C07-A01653A7D25B}" type="presParOf" srcId="{9F7D14FF-5B99-FF41-BD7F-5DEC0ACEF86E}" destId="{58ADD340-E6EA-5F41-9FC9-F2788BA49623}" srcOrd="17" destOrd="0" presId="urn:microsoft.com/office/officeart/2005/8/layout/default"/>
    <dgm:cxn modelId="{F0A5B6AD-2909-2947-8208-A3672DC54CDD}" type="presParOf" srcId="{9F7D14FF-5B99-FF41-BD7F-5DEC0ACEF86E}" destId="{0AF22CF5-30F7-1740-B470-B118D1060BD3}" srcOrd="18" destOrd="0" presId="urn:microsoft.com/office/officeart/2005/8/layout/default"/>
    <dgm:cxn modelId="{E0BBF186-19D2-BE4F-A195-691811CFDB29}" type="presParOf" srcId="{9F7D14FF-5B99-FF41-BD7F-5DEC0ACEF86E}" destId="{FE0F7171-7BDB-4D4C-9ECD-EDF0E17AE3A5}" srcOrd="19" destOrd="0" presId="urn:microsoft.com/office/officeart/2005/8/layout/default"/>
    <dgm:cxn modelId="{7D5AE102-C812-0641-A0A5-EF82C86960C0}" type="presParOf" srcId="{9F7D14FF-5B99-FF41-BD7F-5DEC0ACEF86E}" destId="{23BD4E3D-7F11-7348-91D2-2DD8E3B5948D}" srcOrd="20" destOrd="0" presId="urn:microsoft.com/office/officeart/2005/8/layout/default"/>
    <dgm:cxn modelId="{09DFB04A-1434-B94B-9499-70AC3B955B08}" type="presParOf" srcId="{9F7D14FF-5B99-FF41-BD7F-5DEC0ACEF86E}" destId="{D3A65B7D-5EAB-9C43-AF6A-2345EDF828C5}" srcOrd="21" destOrd="0" presId="urn:microsoft.com/office/officeart/2005/8/layout/default"/>
    <dgm:cxn modelId="{447C62EC-AEAA-BB46-B1F9-EE81795544D8}" type="presParOf" srcId="{9F7D14FF-5B99-FF41-BD7F-5DEC0ACEF86E}" destId="{90F949CD-39F0-084E-817A-2796672C78B0}" srcOrd="22" destOrd="0" presId="urn:microsoft.com/office/officeart/2005/8/layout/default"/>
    <dgm:cxn modelId="{9D5A4446-A14B-EA44-ABA7-E20AFBDDA6D5}" type="presParOf" srcId="{9F7D14FF-5B99-FF41-BD7F-5DEC0ACEF86E}" destId="{3959BBDD-A6BC-7E49-9118-F807088BE72A}" srcOrd="23" destOrd="0" presId="urn:microsoft.com/office/officeart/2005/8/layout/default"/>
    <dgm:cxn modelId="{47B3C964-5F1C-6745-8876-85E7D4038895}" type="presParOf" srcId="{9F7D14FF-5B99-FF41-BD7F-5DEC0ACEF86E}" destId="{8EF2452F-5BB1-F44E-82DC-57108F59C84F}" srcOrd="24" destOrd="0" presId="urn:microsoft.com/office/officeart/2005/8/layout/default"/>
    <dgm:cxn modelId="{22FC4950-B0D0-5949-B3B1-AB9ED865C885}" type="presParOf" srcId="{9F7D14FF-5B99-FF41-BD7F-5DEC0ACEF86E}" destId="{5E465D47-30B2-1C4B-8C26-7203B8A2568C}" srcOrd="25" destOrd="0" presId="urn:microsoft.com/office/officeart/2005/8/layout/default"/>
    <dgm:cxn modelId="{4E937BA4-EF49-DE43-B7B1-2F35357DAE5D}" type="presParOf" srcId="{9F7D14FF-5B99-FF41-BD7F-5DEC0ACEF86E}" destId="{014CF052-38F7-574C-8DC6-8D7494B85462}" srcOrd="2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0D85C5D-F7F8-46CD-915C-7386ACA28ED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1D73992-6A99-4C5A-8E36-C9FE922EC3CA}">
      <dgm:prSet/>
      <dgm:spPr/>
      <dgm:t>
        <a:bodyPr/>
        <a:lstStyle/>
        <a:p>
          <a:r>
            <a:rPr lang="en-US" b="0" i="0"/>
            <a:t>In my opinion, based on the overall reputation and customer reviews, Belmond Le Manoir aux Quat'Saisons is one of the best fine-dining restaurants in the UK, offering exceptional cuisine, service, and surroundings. However, as every customer's experience may differ, it's important to provide an accurate and truthful review to inform and influence potential customers and the restaurant industry.</a:t>
          </a:r>
          <a:endParaRPr lang="en-US"/>
        </a:p>
      </dgm:t>
    </dgm:pt>
    <dgm:pt modelId="{C7EB6D76-E645-4F25-AF9E-B5B022F0068D}" type="parTrans" cxnId="{E24655F0-FA1D-4F04-8C5C-814F520A8821}">
      <dgm:prSet/>
      <dgm:spPr/>
      <dgm:t>
        <a:bodyPr/>
        <a:lstStyle/>
        <a:p>
          <a:endParaRPr lang="en-US"/>
        </a:p>
      </dgm:t>
    </dgm:pt>
    <dgm:pt modelId="{B5129A42-6174-4DD4-8D1F-8F18B5007AEC}" type="sibTrans" cxnId="{E24655F0-FA1D-4F04-8C5C-814F520A8821}">
      <dgm:prSet/>
      <dgm:spPr/>
      <dgm:t>
        <a:bodyPr/>
        <a:lstStyle/>
        <a:p>
          <a:endParaRPr lang="en-US"/>
        </a:p>
      </dgm:t>
    </dgm:pt>
    <dgm:pt modelId="{1D09253C-D65F-4BE8-8182-754A8A7AA912}">
      <dgm:prSet/>
      <dgm:spPr/>
      <dgm:t>
        <a:bodyPr/>
        <a:lstStyle/>
        <a:p>
          <a:r>
            <a:rPr lang="en-US" b="0" i="0" dirty="0"/>
            <a:t>When writing a review, it's important to highlight both the positive and negative aspects of the experience. For instance, if the food was amazing, but the service was not so good, it's essential to mention both aspects. Similarly, if the menu was considered overpriced, I would explain why I believe this to be the case, highlighting whether it was the food or drinks, or both, and if it was justified based on the overall experience.</a:t>
          </a:r>
          <a:endParaRPr lang="en-US" dirty="0"/>
        </a:p>
      </dgm:t>
    </dgm:pt>
    <dgm:pt modelId="{25F28945-2042-4043-8177-E42C0DEE8BD4}" type="parTrans" cxnId="{E11D2BA9-780F-4DE9-88F2-46C1DA6AA387}">
      <dgm:prSet/>
      <dgm:spPr/>
      <dgm:t>
        <a:bodyPr/>
        <a:lstStyle/>
        <a:p>
          <a:endParaRPr lang="en-US"/>
        </a:p>
      </dgm:t>
    </dgm:pt>
    <dgm:pt modelId="{DB18A818-3F6C-4079-8107-D488F6A19B42}" type="sibTrans" cxnId="{E11D2BA9-780F-4DE9-88F2-46C1DA6AA387}">
      <dgm:prSet/>
      <dgm:spPr/>
      <dgm:t>
        <a:bodyPr/>
        <a:lstStyle/>
        <a:p>
          <a:endParaRPr lang="en-US"/>
        </a:p>
      </dgm:t>
    </dgm:pt>
    <dgm:pt modelId="{3EB64233-C5A3-463A-839B-4E21FA5392E3}">
      <dgm:prSet/>
      <dgm:spPr/>
      <dgm:t>
        <a:bodyPr/>
        <a:lstStyle/>
        <a:p>
          <a:r>
            <a:rPr lang="en-US" b="0" i="0"/>
            <a:t>Additionally, cleanliness and hygiene are critical aspects of a restaurant, and I would mention if there were any issues or concerns about these aspects of the experience, such as if the "scores on the doors" sign was not displayed clearly or if the rating was lower than expected.</a:t>
          </a:r>
          <a:endParaRPr lang="en-US"/>
        </a:p>
      </dgm:t>
    </dgm:pt>
    <dgm:pt modelId="{9F74E17F-EDC1-4548-A702-37F484C512DF}" type="parTrans" cxnId="{EA91F873-B6CB-4C73-846C-0B10BECA1476}">
      <dgm:prSet/>
      <dgm:spPr/>
      <dgm:t>
        <a:bodyPr/>
        <a:lstStyle/>
        <a:p>
          <a:endParaRPr lang="en-US"/>
        </a:p>
      </dgm:t>
    </dgm:pt>
    <dgm:pt modelId="{1568E78F-80C0-40F3-A7CC-2F169E20F6E8}" type="sibTrans" cxnId="{EA91F873-B6CB-4C73-846C-0B10BECA1476}">
      <dgm:prSet/>
      <dgm:spPr/>
      <dgm:t>
        <a:bodyPr/>
        <a:lstStyle/>
        <a:p>
          <a:endParaRPr lang="en-US"/>
        </a:p>
      </dgm:t>
    </dgm:pt>
    <dgm:pt modelId="{4DA98B3A-E166-41D6-8DB0-9247B63FE5D4}">
      <dgm:prSet/>
      <dgm:spPr/>
      <dgm:t>
        <a:bodyPr/>
        <a:lstStyle/>
        <a:p>
          <a:r>
            <a:rPr lang="en-US" b="0" i="0"/>
            <a:t>In conclusion, a review should provide an accurate and truthful representation of the dining experience to inform and influence potential customers and the restaurant industry. While it's important to highlight the positives, it's equally important to mention any areas for improvement to provide a balanced and informative review.</a:t>
          </a:r>
          <a:endParaRPr lang="en-US"/>
        </a:p>
      </dgm:t>
    </dgm:pt>
    <dgm:pt modelId="{9A51D0E4-C13D-4BF4-95B1-FB91EFF2587F}" type="parTrans" cxnId="{57B7FD8B-E543-4819-914E-9B4D7C373B1C}">
      <dgm:prSet/>
      <dgm:spPr/>
      <dgm:t>
        <a:bodyPr/>
        <a:lstStyle/>
        <a:p>
          <a:endParaRPr lang="en-US"/>
        </a:p>
      </dgm:t>
    </dgm:pt>
    <dgm:pt modelId="{7AA007A4-DAD4-4728-9A4D-61BC83596086}" type="sibTrans" cxnId="{57B7FD8B-E543-4819-914E-9B4D7C373B1C}">
      <dgm:prSet/>
      <dgm:spPr/>
      <dgm:t>
        <a:bodyPr/>
        <a:lstStyle/>
        <a:p>
          <a:endParaRPr lang="en-US"/>
        </a:p>
      </dgm:t>
    </dgm:pt>
    <dgm:pt modelId="{5E5A1CFF-94B5-3B41-8C34-9E00602BD0FC}" type="pres">
      <dgm:prSet presAssocID="{00D85C5D-F7F8-46CD-915C-7386ACA28EDD}" presName="linear" presStyleCnt="0">
        <dgm:presLayoutVars>
          <dgm:animLvl val="lvl"/>
          <dgm:resizeHandles val="exact"/>
        </dgm:presLayoutVars>
      </dgm:prSet>
      <dgm:spPr/>
    </dgm:pt>
    <dgm:pt modelId="{2D0FC8B9-9CEA-E344-9598-57B647C6D95D}" type="pres">
      <dgm:prSet presAssocID="{31D73992-6A99-4C5A-8E36-C9FE922EC3CA}" presName="parentText" presStyleLbl="node1" presStyleIdx="0" presStyleCnt="4">
        <dgm:presLayoutVars>
          <dgm:chMax val="0"/>
          <dgm:bulletEnabled val="1"/>
        </dgm:presLayoutVars>
      </dgm:prSet>
      <dgm:spPr/>
    </dgm:pt>
    <dgm:pt modelId="{E51AE4C1-1D16-6940-9E98-904A273B8EF2}" type="pres">
      <dgm:prSet presAssocID="{B5129A42-6174-4DD4-8D1F-8F18B5007AEC}" presName="spacer" presStyleCnt="0"/>
      <dgm:spPr/>
    </dgm:pt>
    <dgm:pt modelId="{58C8F223-CB3C-344F-9146-D3B95C630314}" type="pres">
      <dgm:prSet presAssocID="{1D09253C-D65F-4BE8-8182-754A8A7AA912}" presName="parentText" presStyleLbl="node1" presStyleIdx="1" presStyleCnt="4">
        <dgm:presLayoutVars>
          <dgm:chMax val="0"/>
          <dgm:bulletEnabled val="1"/>
        </dgm:presLayoutVars>
      </dgm:prSet>
      <dgm:spPr/>
    </dgm:pt>
    <dgm:pt modelId="{C62EA9A8-3A34-F241-8C8C-33651DA3386A}" type="pres">
      <dgm:prSet presAssocID="{DB18A818-3F6C-4079-8107-D488F6A19B42}" presName="spacer" presStyleCnt="0"/>
      <dgm:spPr/>
    </dgm:pt>
    <dgm:pt modelId="{95EAF75E-EAD4-0E4C-8D1C-1F1A49FD3D71}" type="pres">
      <dgm:prSet presAssocID="{3EB64233-C5A3-463A-839B-4E21FA5392E3}" presName="parentText" presStyleLbl="node1" presStyleIdx="2" presStyleCnt="4">
        <dgm:presLayoutVars>
          <dgm:chMax val="0"/>
          <dgm:bulletEnabled val="1"/>
        </dgm:presLayoutVars>
      </dgm:prSet>
      <dgm:spPr/>
    </dgm:pt>
    <dgm:pt modelId="{1BBE612C-FA7E-1243-9055-38C615C7F929}" type="pres">
      <dgm:prSet presAssocID="{1568E78F-80C0-40F3-A7CC-2F169E20F6E8}" presName="spacer" presStyleCnt="0"/>
      <dgm:spPr/>
    </dgm:pt>
    <dgm:pt modelId="{80112741-8C91-FA4A-91F5-9860A748FB66}" type="pres">
      <dgm:prSet presAssocID="{4DA98B3A-E166-41D6-8DB0-9247B63FE5D4}" presName="parentText" presStyleLbl="node1" presStyleIdx="3" presStyleCnt="4">
        <dgm:presLayoutVars>
          <dgm:chMax val="0"/>
          <dgm:bulletEnabled val="1"/>
        </dgm:presLayoutVars>
      </dgm:prSet>
      <dgm:spPr/>
    </dgm:pt>
  </dgm:ptLst>
  <dgm:cxnLst>
    <dgm:cxn modelId="{D6920F32-6485-8B46-AE85-92B15C950E96}" type="presOf" srcId="{31D73992-6A99-4C5A-8E36-C9FE922EC3CA}" destId="{2D0FC8B9-9CEA-E344-9598-57B647C6D95D}" srcOrd="0" destOrd="0" presId="urn:microsoft.com/office/officeart/2005/8/layout/vList2"/>
    <dgm:cxn modelId="{3DA81643-1965-354B-B5BE-26C2363A2A10}" type="presOf" srcId="{3EB64233-C5A3-463A-839B-4E21FA5392E3}" destId="{95EAF75E-EAD4-0E4C-8D1C-1F1A49FD3D71}" srcOrd="0" destOrd="0" presId="urn:microsoft.com/office/officeart/2005/8/layout/vList2"/>
    <dgm:cxn modelId="{EA91F873-B6CB-4C73-846C-0B10BECA1476}" srcId="{00D85C5D-F7F8-46CD-915C-7386ACA28EDD}" destId="{3EB64233-C5A3-463A-839B-4E21FA5392E3}" srcOrd="2" destOrd="0" parTransId="{9F74E17F-EDC1-4548-A702-37F484C512DF}" sibTransId="{1568E78F-80C0-40F3-A7CC-2F169E20F6E8}"/>
    <dgm:cxn modelId="{57B7FD8B-E543-4819-914E-9B4D7C373B1C}" srcId="{00D85C5D-F7F8-46CD-915C-7386ACA28EDD}" destId="{4DA98B3A-E166-41D6-8DB0-9247B63FE5D4}" srcOrd="3" destOrd="0" parTransId="{9A51D0E4-C13D-4BF4-95B1-FB91EFF2587F}" sibTransId="{7AA007A4-DAD4-4728-9A4D-61BC83596086}"/>
    <dgm:cxn modelId="{E11D2BA9-780F-4DE9-88F2-46C1DA6AA387}" srcId="{00D85C5D-F7F8-46CD-915C-7386ACA28EDD}" destId="{1D09253C-D65F-4BE8-8182-754A8A7AA912}" srcOrd="1" destOrd="0" parTransId="{25F28945-2042-4043-8177-E42C0DEE8BD4}" sibTransId="{DB18A818-3F6C-4079-8107-D488F6A19B42}"/>
    <dgm:cxn modelId="{522B6EB6-18D4-F14E-8EDD-AF8480254001}" type="presOf" srcId="{4DA98B3A-E166-41D6-8DB0-9247B63FE5D4}" destId="{80112741-8C91-FA4A-91F5-9860A748FB66}" srcOrd="0" destOrd="0" presId="urn:microsoft.com/office/officeart/2005/8/layout/vList2"/>
    <dgm:cxn modelId="{9B02ADDF-888E-904F-8E3C-C25BECD1E9B0}" type="presOf" srcId="{1D09253C-D65F-4BE8-8182-754A8A7AA912}" destId="{58C8F223-CB3C-344F-9146-D3B95C630314}" srcOrd="0" destOrd="0" presId="urn:microsoft.com/office/officeart/2005/8/layout/vList2"/>
    <dgm:cxn modelId="{E24655F0-FA1D-4F04-8C5C-814F520A8821}" srcId="{00D85C5D-F7F8-46CD-915C-7386ACA28EDD}" destId="{31D73992-6A99-4C5A-8E36-C9FE922EC3CA}" srcOrd="0" destOrd="0" parTransId="{C7EB6D76-E645-4F25-AF9E-B5B022F0068D}" sibTransId="{B5129A42-6174-4DD4-8D1F-8F18B5007AEC}"/>
    <dgm:cxn modelId="{C112CAF3-0BAB-354B-8CA3-106D4AD46EB6}" type="presOf" srcId="{00D85C5D-F7F8-46CD-915C-7386ACA28EDD}" destId="{5E5A1CFF-94B5-3B41-8C34-9E00602BD0FC}" srcOrd="0" destOrd="0" presId="urn:microsoft.com/office/officeart/2005/8/layout/vList2"/>
    <dgm:cxn modelId="{BA4BCF1D-09DA-B140-B32E-C000DFB35B52}" type="presParOf" srcId="{5E5A1CFF-94B5-3B41-8C34-9E00602BD0FC}" destId="{2D0FC8B9-9CEA-E344-9598-57B647C6D95D}" srcOrd="0" destOrd="0" presId="urn:microsoft.com/office/officeart/2005/8/layout/vList2"/>
    <dgm:cxn modelId="{A05815C1-6C66-1244-80D1-11DB078AC662}" type="presParOf" srcId="{5E5A1CFF-94B5-3B41-8C34-9E00602BD0FC}" destId="{E51AE4C1-1D16-6940-9E98-904A273B8EF2}" srcOrd="1" destOrd="0" presId="urn:microsoft.com/office/officeart/2005/8/layout/vList2"/>
    <dgm:cxn modelId="{4106F97A-D944-D545-9470-876AEAB28B08}" type="presParOf" srcId="{5E5A1CFF-94B5-3B41-8C34-9E00602BD0FC}" destId="{58C8F223-CB3C-344F-9146-D3B95C630314}" srcOrd="2" destOrd="0" presId="urn:microsoft.com/office/officeart/2005/8/layout/vList2"/>
    <dgm:cxn modelId="{EF27EE65-CF5C-2842-B3FE-A55482ED12BC}" type="presParOf" srcId="{5E5A1CFF-94B5-3B41-8C34-9E00602BD0FC}" destId="{C62EA9A8-3A34-F241-8C8C-33651DA3386A}" srcOrd="3" destOrd="0" presId="urn:microsoft.com/office/officeart/2005/8/layout/vList2"/>
    <dgm:cxn modelId="{F3E8350B-7100-D040-890E-6A65A10C6910}" type="presParOf" srcId="{5E5A1CFF-94B5-3B41-8C34-9E00602BD0FC}" destId="{95EAF75E-EAD4-0E4C-8D1C-1F1A49FD3D71}" srcOrd="4" destOrd="0" presId="urn:microsoft.com/office/officeart/2005/8/layout/vList2"/>
    <dgm:cxn modelId="{1079B180-1FDA-B945-B4BC-AE4D38F03BDB}" type="presParOf" srcId="{5E5A1CFF-94B5-3B41-8C34-9E00602BD0FC}" destId="{1BBE612C-FA7E-1243-9055-38C615C7F929}" srcOrd="5" destOrd="0" presId="urn:microsoft.com/office/officeart/2005/8/layout/vList2"/>
    <dgm:cxn modelId="{2DF1EB9A-9F3E-A74D-899B-CFD0DF9FC7F3}" type="presParOf" srcId="{5E5A1CFF-94B5-3B41-8C34-9E00602BD0FC}" destId="{80112741-8C91-FA4A-91F5-9860A748FB6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207BFA-F538-5848-BEBB-4BD991CEF162}">
      <dsp:nvSpPr>
        <dsp:cNvPr id="0" name=""/>
        <dsp:cNvSpPr/>
      </dsp:nvSpPr>
      <dsp:spPr>
        <a:xfrm>
          <a:off x="374592" y="1859"/>
          <a:ext cx="1865039" cy="111902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a:t>Product:</a:t>
          </a:r>
          <a:endParaRPr lang="en-US" sz="1000" kern="1200"/>
        </a:p>
      </dsp:txBody>
      <dsp:txXfrm>
        <a:off x="374592" y="1859"/>
        <a:ext cx="1865039" cy="1119023"/>
      </dsp:txXfrm>
    </dsp:sp>
    <dsp:sp modelId="{E7197BA7-55CE-8347-8241-21CB3719137D}">
      <dsp:nvSpPr>
        <dsp:cNvPr id="0" name=""/>
        <dsp:cNvSpPr/>
      </dsp:nvSpPr>
      <dsp:spPr>
        <a:xfrm>
          <a:off x="2426136" y="1859"/>
          <a:ext cx="1865039" cy="1119023"/>
        </a:xfrm>
        <a:prstGeom prst="rect">
          <a:avLst/>
        </a:prstGeom>
        <a:solidFill>
          <a:schemeClr val="accent2">
            <a:hueOff val="-111951"/>
            <a:satOff val="-6456"/>
            <a:lumOff val="6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dirty="0"/>
            <a:t>Belmond Le </a:t>
          </a:r>
          <a:r>
            <a:rPr lang="en-US" sz="1000" b="0" i="0" kern="1200" dirty="0" err="1"/>
            <a:t>Manoir</a:t>
          </a:r>
          <a:r>
            <a:rPr lang="en-US" sz="1000" b="0" i="0" kern="1200" dirty="0"/>
            <a:t> aux </a:t>
          </a:r>
          <a:r>
            <a:rPr lang="en-US" sz="1000" b="0" i="0" kern="1200" dirty="0" err="1"/>
            <a:t>Quat'Saisons</a:t>
          </a:r>
          <a:r>
            <a:rPr lang="en-US" sz="1000" b="0" i="0" kern="1200" dirty="0"/>
            <a:t> offers a two-Michelin-starred restaurant serving innovative French cuisine using local and seasonal ingredients(The Independent,2020).</a:t>
          </a:r>
          <a:endParaRPr lang="en-US" sz="1000" kern="1200" dirty="0"/>
        </a:p>
      </dsp:txBody>
      <dsp:txXfrm>
        <a:off x="2426136" y="1859"/>
        <a:ext cx="1865039" cy="1119023"/>
      </dsp:txXfrm>
    </dsp:sp>
    <dsp:sp modelId="{70017B3B-7B60-ED49-B2D6-E2852A850366}">
      <dsp:nvSpPr>
        <dsp:cNvPr id="0" name=""/>
        <dsp:cNvSpPr/>
      </dsp:nvSpPr>
      <dsp:spPr>
        <a:xfrm>
          <a:off x="4477680" y="1859"/>
          <a:ext cx="1865039" cy="1119023"/>
        </a:xfrm>
        <a:prstGeom prst="rect">
          <a:avLst/>
        </a:prstGeom>
        <a:solidFill>
          <a:schemeClr val="accent2">
            <a:hueOff val="-223902"/>
            <a:satOff val="-12912"/>
            <a:lumOff val="13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dirty="0"/>
            <a:t>The hotel also features 32 individually designed rooms and suites, a cookery school, and beautiful gardens( Trip Advisor, </a:t>
          </a:r>
          <a:r>
            <a:rPr lang="en-US" sz="1000" b="0" i="0" kern="1200" dirty="0" err="1"/>
            <a:t>nd</a:t>
          </a:r>
          <a:r>
            <a:rPr lang="en-US" sz="1000" b="0" i="0" kern="1200" dirty="0"/>
            <a:t>).</a:t>
          </a:r>
          <a:endParaRPr lang="en-US" sz="1000" kern="1200" dirty="0"/>
        </a:p>
      </dsp:txBody>
      <dsp:txXfrm>
        <a:off x="4477680" y="1859"/>
        <a:ext cx="1865039" cy="1119023"/>
      </dsp:txXfrm>
    </dsp:sp>
    <dsp:sp modelId="{8B64B29E-4610-6C46-B4F6-53251348152C}">
      <dsp:nvSpPr>
        <dsp:cNvPr id="0" name=""/>
        <dsp:cNvSpPr/>
      </dsp:nvSpPr>
      <dsp:spPr>
        <a:xfrm>
          <a:off x="6529223" y="1859"/>
          <a:ext cx="1865039" cy="1119023"/>
        </a:xfrm>
        <a:prstGeom prst="rect">
          <a:avLst/>
        </a:prstGeom>
        <a:solidFill>
          <a:schemeClr val="accent2">
            <a:hueOff val="-335853"/>
            <a:satOff val="-19368"/>
            <a:lumOff val="19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a:t>Place:</a:t>
          </a:r>
          <a:endParaRPr lang="en-US" sz="1000" kern="1200"/>
        </a:p>
      </dsp:txBody>
      <dsp:txXfrm>
        <a:off x="6529223" y="1859"/>
        <a:ext cx="1865039" cy="1119023"/>
      </dsp:txXfrm>
    </dsp:sp>
    <dsp:sp modelId="{32BA0A34-5D2D-2B42-A9EB-1DBD09DFDD74}">
      <dsp:nvSpPr>
        <dsp:cNvPr id="0" name=""/>
        <dsp:cNvSpPr/>
      </dsp:nvSpPr>
      <dsp:spPr>
        <a:xfrm>
          <a:off x="8580767" y="1859"/>
          <a:ext cx="1865039" cy="1119023"/>
        </a:xfrm>
        <a:prstGeom prst="rect">
          <a:avLst/>
        </a:prstGeom>
        <a:solidFill>
          <a:schemeClr val="accent2">
            <a:hueOff val="-447804"/>
            <a:satOff val="-25824"/>
            <a:lumOff val="26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a:t>Located in the village of Great Milton in Oxfordshire, England.</a:t>
          </a:r>
          <a:endParaRPr lang="en-US" sz="1000" kern="1200"/>
        </a:p>
      </dsp:txBody>
      <dsp:txXfrm>
        <a:off x="8580767" y="1859"/>
        <a:ext cx="1865039" cy="1119023"/>
      </dsp:txXfrm>
    </dsp:sp>
    <dsp:sp modelId="{104963EA-A9FA-E242-BEE8-16699E744ACB}">
      <dsp:nvSpPr>
        <dsp:cNvPr id="0" name=""/>
        <dsp:cNvSpPr/>
      </dsp:nvSpPr>
      <dsp:spPr>
        <a:xfrm>
          <a:off x="374592" y="1307387"/>
          <a:ext cx="1865039" cy="1119023"/>
        </a:xfrm>
        <a:prstGeom prst="rect">
          <a:avLst/>
        </a:prstGeom>
        <a:solidFill>
          <a:schemeClr val="accent2">
            <a:hueOff val="-559755"/>
            <a:satOff val="-32280"/>
            <a:lumOff val="33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T</a:t>
          </a:r>
          <a:r>
            <a:rPr lang="en-US" sz="1000" b="0" i="0" kern="1200" dirty="0"/>
            <a:t>ransport links include the M40 motorway and nearby train stations such as Oxford and Haddenham &amp; </a:t>
          </a:r>
          <a:r>
            <a:rPr lang="en-US" sz="1000" b="0" i="0" kern="1200" dirty="0" err="1"/>
            <a:t>Thame</a:t>
          </a:r>
          <a:r>
            <a:rPr lang="en-US" sz="1000" b="0" i="0" kern="1200" dirty="0"/>
            <a:t> Parkway.</a:t>
          </a:r>
          <a:endParaRPr lang="en-US" sz="1000" kern="1200" dirty="0"/>
        </a:p>
      </dsp:txBody>
      <dsp:txXfrm>
        <a:off x="374592" y="1307387"/>
        <a:ext cx="1865039" cy="1119023"/>
      </dsp:txXfrm>
    </dsp:sp>
    <dsp:sp modelId="{B49FE2A8-5DFB-3040-9394-591B4BA1FAB6}">
      <dsp:nvSpPr>
        <dsp:cNvPr id="0" name=""/>
        <dsp:cNvSpPr/>
      </dsp:nvSpPr>
      <dsp:spPr>
        <a:xfrm>
          <a:off x="2426136" y="1307387"/>
          <a:ext cx="1865039" cy="1119023"/>
        </a:xfrm>
        <a:prstGeom prst="rect">
          <a:avLst/>
        </a:prstGeom>
        <a:solidFill>
          <a:schemeClr val="accent2">
            <a:hueOff val="-671706"/>
            <a:satOff val="-38736"/>
            <a:lumOff val="39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dirty="0"/>
            <a:t>There is on-site parking available for guests( The Telegraph,2021).</a:t>
          </a:r>
          <a:endParaRPr lang="en-US" sz="1000" kern="1200" dirty="0"/>
        </a:p>
      </dsp:txBody>
      <dsp:txXfrm>
        <a:off x="2426136" y="1307387"/>
        <a:ext cx="1865039" cy="1119023"/>
      </dsp:txXfrm>
    </dsp:sp>
    <dsp:sp modelId="{6DFA49F2-DA79-F242-971C-F46AB393A3AC}">
      <dsp:nvSpPr>
        <dsp:cNvPr id="0" name=""/>
        <dsp:cNvSpPr/>
      </dsp:nvSpPr>
      <dsp:spPr>
        <a:xfrm>
          <a:off x="4477680" y="1307387"/>
          <a:ext cx="1865039" cy="1119023"/>
        </a:xfrm>
        <a:prstGeom prst="rect">
          <a:avLst/>
        </a:prstGeom>
        <a:solidFill>
          <a:schemeClr val="accent2">
            <a:hueOff val="-783657"/>
            <a:satOff val="-45192"/>
            <a:lumOff val="4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dirty="0"/>
            <a:t>The restaurant and hotel are well-advertised externally, with a strong online presence, features in magazines, and awards won( Gina goes To,2021).</a:t>
          </a:r>
          <a:endParaRPr lang="en-US" sz="1000" kern="1200" dirty="0"/>
        </a:p>
      </dsp:txBody>
      <dsp:txXfrm>
        <a:off x="4477680" y="1307387"/>
        <a:ext cx="1865039" cy="1119023"/>
      </dsp:txXfrm>
    </dsp:sp>
    <dsp:sp modelId="{B0A9BDB9-0B82-5B4A-92E4-594C6C3BA095}">
      <dsp:nvSpPr>
        <dsp:cNvPr id="0" name=""/>
        <dsp:cNvSpPr/>
      </dsp:nvSpPr>
      <dsp:spPr>
        <a:xfrm>
          <a:off x="6529223" y="1307387"/>
          <a:ext cx="1865039" cy="1119023"/>
        </a:xfrm>
        <a:prstGeom prst="rect">
          <a:avLst/>
        </a:prstGeom>
        <a:solidFill>
          <a:schemeClr val="accent2">
            <a:hueOff val="-895608"/>
            <a:satOff val="-51648"/>
            <a:lumOff val="53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a:t>Price:</a:t>
          </a:r>
          <a:endParaRPr lang="en-US" sz="1000" kern="1200"/>
        </a:p>
      </dsp:txBody>
      <dsp:txXfrm>
        <a:off x="6529223" y="1307387"/>
        <a:ext cx="1865039" cy="1119023"/>
      </dsp:txXfrm>
    </dsp:sp>
    <dsp:sp modelId="{0AF22CF5-30F7-1740-B470-B118D1060BD3}">
      <dsp:nvSpPr>
        <dsp:cNvPr id="0" name=""/>
        <dsp:cNvSpPr/>
      </dsp:nvSpPr>
      <dsp:spPr>
        <a:xfrm>
          <a:off x="8580767" y="1307387"/>
          <a:ext cx="1865039" cy="1119023"/>
        </a:xfrm>
        <a:prstGeom prst="rect">
          <a:avLst/>
        </a:prstGeom>
        <a:solidFill>
          <a:schemeClr val="accent2">
            <a:hueOff val="-1007559"/>
            <a:satOff val="-58104"/>
            <a:lumOff val="59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a:t>The restaurant's menu is high-end and expensive, with prices for starters starting at around £35 and main courses ranging from £60 to £90.</a:t>
          </a:r>
          <a:endParaRPr lang="en-US" sz="1000" kern="1200"/>
        </a:p>
      </dsp:txBody>
      <dsp:txXfrm>
        <a:off x="8580767" y="1307387"/>
        <a:ext cx="1865039" cy="1119023"/>
      </dsp:txXfrm>
    </dsp:sp>
    <dsp:sp modelId="{23BD4E3D-7F11-7348-91D2-2DD8E3B5948D}">
      <dsp:nvSpPr>
        <dsp:cNvPr id="0" name=""/>
        <dsp:cNvSpPr/>
      </dsp:nvSpPr>
      <dsp:spPr>
        <a:xfrm>
          <a:off x="1400364" y="2612915"/>
          <a:ext cx="1865039" cy="1119023"/>
        </a:xfrm>
        <a:prstGeom prst="rect">
          <a:avLst/>
        </a:prstGeom>
        <a:solidFill>
          <a:schemeClr val="accent2">
            <a:hueOff val="-1119510"/>
            <a:satOff val="-64560"/>
            <a:lumOff val="66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dirty="0"/>
            <a:t>The wine list is also high-end, with a bottle of wine starting at around £50 and going up to several hundred pounds( Belmond Le, </a:t>
          </a:r>
          <a:r>
            <a:rPr lang="en-US" sz="1000" b="0" i="0" kern="1200" dirty="0" err="1"/>
            <a:t>nd</a:t>
          </a:r>
          <a:r>
            <a:rPr lang="en-US" sz="1000" b="0" i="0" kern="1200" dirty="0"/>
            <a:t>).</a:t>
          </a:r>
          <a:endParaRPr lang="en-US" sz="1000" kern="1200" dirty="0"/>
        </a:p>
      </dsp:txBody>
      <dsp:txXfrm>
        <a:off x="1400364" y="2612915"/>
        <a:ext cx="1865039" cy="1119023"/>
      </dsp:txXfrm>
    </dsp:sp>
    <dsp:sp modelId="{90F949CD-39F0-084E-817A-2796672C78B0}">
      <dsp:nvSpPr>
        <dsp:cNvPr id="0" name=""/>
        <dsp:cNvSpPr/>
      </dsp:nvSpPr>
      <dsp:spPr>
        <a:xfrm>
          <a:off x="3451908" y="2612915"/>
          <a:ext cx="1865039" cy="1119023"/>
        </a:xfrm>
        <a:prstGeom prst="rect">
          <a:avLst/>
        </a:prstGeom>
        <a:solidFill>
          <a:schemeClr val="accent2">
            <a:hueOff val="-1231461"/>
            <a:satOff val="-71016"/>
            <a:lumOff val="73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dirty="0"/>
            <a:t>Promotion:</a:t>
          </a:r>
          <a:endParaRPr lang="en-US" sz="1000" kern="1200" dirty="0"/>
        </a:p>
      </dsp:txBody>
      <dsp:txXfrm>
        <a:off x="3451908" y="2612915"/>
        <a:ext cx="1865039" cy="1119023"/>
      </dsp:txXfrm>
    </dsp:sp>
    <dsp:sp modelId="{8EF2452F-5BB1-F44E-82DC-57108F59C84F}">
      <dsp:nvSpPr>
        <dsp:cNvPr id="0" name=""/>
        <dsp:cNvSpPr/>
      </dsp:nvSpPr>
      <dsp:spPr>
        <a:xfrm>
          <a:off x="5503451" y="2612915"/>
          <a:ext cx="1865039" cy="1119023"/>
        </a:xfrm>
        <a:prstGeom prst="rect">
          <a:avLst/>
        </a:prstGeom>
        <a:solidFill>
          <a:schemeClr val="accent2">
            <a:hueOff val="-1343412"/>
            <a:satOff val="-77472"/>
            <a:lumOff val="79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a:t>The restaurant and hotel are advertised through a variety of channels, including their own website, social media platforms, magazines, and awards.</a:t>
          </a:r>
          <a:endParaRPr lang="en-US" sz="1000" kern="1200"/>
        </a:p>
      </dsp:txBody>
      <dsp:txXfrm>
        <a:off x="5503451" y="2612915"/>
        <a:ext cx="1865039" cy="1119023"/>
      </dsp:txXfrm>
    </dsp:sp>
    <dsp:sp modelId="{014CF052-38F7-574C-8DC6-8D7494B85462}">
      <dsp:nvSpPr>
        <dsp:cNvPr id="0" name=""/>
        <dsp:cNvSpPr/>
      </dsp:nvSpPr>
      <dsp:spPr>
        <a:xfrm>
          <a:off x="7554995" y="2612915"/>
          <a:ext cx="1865039" cy="1119023"/>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dirty="0"/>
            <a:t>Information about the restaurant, its menu, and its services can be easily found online( </a:t>
          </a:r>
          <a:r>
            <a:rPr lang="en-US" sz="1000" b="0" i="0" kern="1200" dirty="0" err="1"/>
            <a:t>TripAdvisor,d</a:t>
          </a:r>
          <a:r>
            <a:rPr lang="en-US" sz="1000" b="0" i="0" kern="1200" dirty="0"/>
            <a:t>).</a:t>
          </a:r>
          <a:endParaRPr lang="en-US" sz="1000" kern="1200" dirty="0"/>
        </a:p>
      </dsp:txBody>
      <dsp:txXfrm>
        <a:off x="7554995" y="2612915"/>
        <a:ext cx="1865039" cy="11190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0FC8B9-9CEA-E344-9598-57B647C6D95D}">
      <dsp:nvSpPr>
        <dsp:cNvPr id="0" name=""/>
        <dsp:cNvSpPr/>
      </dsp:nvSpPr>
      <dsp:spPr>
        <a:xfrm>
          <a:off x="0" y="163013"/>
          <a:ext cx="6538912" cy="7850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0" i="0" kern="1200"/>
            <a:t>In my opinion, based on the overall reputation and customer reviews, Belmond Le Manoir aux Quat'Saisons is one of the best fine-dining restaurants in the UK, offering exceptional cuisine, service, and surroundings. However, as every customer's experience may differ, it's important to provide an accurate and truthful review to inform and influence potential customers and the restaurant industry.</a:t>
          </a:r>
          <a:endParaRPr lang="en-US" sz="1100" kern="1200"/>
        </a:p>
      </dsp:txBody>
      <dsp:txXfrm>
        <a:off x="38324" y="201337"/>
        <a:ext cx="6462264" cy="708422"/>
      </dsp:txXfrm>
    </dsp:sp>
    <dsp:sp modelId="{58C8F223-CB3C-344F-9146-D3B95C630314}">
      <dsp:nvSpPr>
        <dsp:cNvPr id="0" name=""/>
        <dsp:cNvSpPr/>
      </dsp:nvSpPr>
      <dsp:spPr>
        <a:xfrm>
          <a:off x="0" y="979763"/>
          <a:ext cx="6538912" cy="78507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0" i="0" kern="1200" dirty="0"/>
            <a:t>When writing a review, it's important to highlight both the positive and negative aspects of the experience. For instance, if the food was amazing, but the service was not so good, it's essential to mention both aspects. Similarly, if the menu was considered overpriced, I would explain why I believe this to be the case, highlighting whether it was the food or drinks, or both, and if it was justified based on the overall experience.</a:t>
          </a:r>
          <a:endParaRPr lang="en-US" sz="1100" kern="1200" dirty="0"/>
        </a:p>
      </dsp:txBody>
      <dsp:txXfrm>
        <a:off x="38324" y="1018087"/>
        <a:ext cx="6462264" cy="708422"/>
      </dsp:txXfrm>
    </dsp:sp>
    <dsp:sp modelId="{95EAF75E-EAD4-0E4C-8D1C-1F1A49FD3D71}">
      <dsp:nvSpPr>
        <dsp:cNvPr id="0" name=""/>
        <dsp:cNvSpPr/>
      </dsp:nvSpPr>
      <dsp:spPr>
        <a:xfrm>
          <a:off x="0" y="1796513"/>
          <a:ext cx="6538912" cy="78507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0" i="0" kern="1200"/>
            <a:t>Additionally, cleanliness and hygiene are critical aspects of a restaurant, and I would mention if there were any issues or concerns about these aspects of the experience, such as if the "scores on the doors" sign was not displayed clearly or if the rating was lower than expected.</a:t>
          </a:r>
          <a:endParaRPr lang="en-US" sz="1100" kern="1200"/>
        </a:p>
      </dsp:txBody>
      <dsp:txXfrm>
        <a:off x="38324" y="1834837"/>
        <a:ext cx="6462264" cy="708422"/>
      </dsp:txXfrm>
    </dsp:sp>
    <dsp:sp modelId="{80112741-8C91-FA4A-91F5-9860A748FB66}">
      <dsp:nvSpPr>
        <dsp:cNvPr id="0" name=""/>
        <dsp:cNvSpPr/>
      </dsp:nvSpPr>
      <dsp:spPr>
        <a:xfrm>
          <a:off x="0" y="2613263"/>
          <a:ext cx="6538912" cy="7850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0" i="0" kern="1200"/>
            <a:t>In conclusion, a review should provide an accurate and truthful representation of the dining experience to inform and influence potential customers and the restaurant industry. While it's important to highlight the positives, it's equally important to mention any areas for improvement to provide a balanced and informative review.</a:t>
          </a:r>
          <a:endParaRPr lang="en-US" sz="1100" kern="1200"/>
        </a:p>
      </dsp:txBody>
      <dsp:txXfrm>
        <a:off x="38324" y="2651587"/>
        <a:ext cx="6462264" cy="70842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E3659-32E4-603C-DA8A-A51FD3F95CB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KW"/>
          </a:p>
        </p:txBody>
      </p:sp>
      <p:sp>
        <p:nvSpPr>
          <p:cNvPr id="3" name="Subtitle 2">
            <a:extLst>
              <a:ext uri="{FF2B5EF4-FFF2-40B4-BE49-F238E27FC236}">
                <a16:creationId xmlns:a16="http://schemas.microsoft.com/office/drawing/2014/main" id="{CDD1578C-56E3-C9F3-F2C2-DCF730C95D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KW"/>
          </a:p>
        </p:txBody>
      </p:sp>
      <p:sp>
        <p:nvSpPr>
          <p:cNvPr id="4" name="Date Placeholder 3">
            <a:extLst>
              <a:ext uri="{FF2B5EF4-FFF2-40B4-BE49-F238E27FC236}">
                <a16:creationId xmlns:a16="http://schemas.microsoft.com/office/drawing/2014/main" id="{4F65E630-26CE-7754-2FF0-B5B9BACF247C}"/>
              </a:ext>
            </a:extLst>
          </p:cNvPr>
          <p:cNvSpPr>
            <a:spLocks noGrp="1"/>
          </p:cNvSpPr>
          <p:nvPr>
            <p:ph type="dt" sz="half" idx="10"/>
          </p:nvPr>
        </p:nvSpPr>
        <p:spPr/>
        <p:txBody>
          <a:bodyPr/>
          <a:lstStyle/>
          <a:p>
            <a:fld id="{BB1994CB-7FE2-7E4B-89D6-14C325E5E9A6}" type="datetimeFigureOut">
              <a:rPr lang="en-KW" smtClean="0"/>
              <a:t>02/03/2023</a:t>
            </a:fld>
            <a:endParaRPr lang="en-KW"/>
          </a:p>
        </p:txBody>
      </p:sp>
      <p:sp>
        <p:nvSpPr>
          <p:cNvPr id="5" name="Footer Placeholder 4">
            <a:extLst>
              <a:ext uri="{FF2B5EF4-FFF2-40B4-BE49-F238E27FC236}">
                <a16:creationId xmlns:a16="http://schemas.microsoft.com/office/drawing/2014/main" id="{B408C05E-87C9-432A-D527-058821BCE65F}"/>
              </a:ext>
            </a:extLst>
          </p:cNvPr>
          <p:cNvSpPr>
            <a:spLocks noGrp="1"/>
          </p:cNvSpPr>
          <p:nvPr>
            <p:ph type="ftr" sz="quarter" idx="11"/>
          </p:nvPr>
        </p:nvSpPr>
        <p:spPr/>
        <p:txBody>
          <a:bodyPr/>
          <a:lstStyle/>
          <a:p>
            <a:endParaRPr lang="en-KW"/>
          </a:p>
        </p:txBody>
      </p:sp>
      <p:sp>
        <p:nvSpPr>
          <p:cNvPr id="6" name="Slide Number Placeholder 5">
            <a:extLst>
              <a:ext uri="{FF2B5EF4-FFF2-40B4-BE49-F238E27FC236}">
                <a16:creationId xmlns:a16="http://schemas.microsoft.com/office/drawing/2014/main" id="{F724D099-166B-228B-458F-988CA1336E1A}"/>
              </a:ext>
            </a:extLst>
          </p:cNvPr>
          <p:cNvSpPr>
            <a:spLocks noGrp="1"/>
          </p:cNvSpPr>
          <p:nvPr>
            <p:ph type="sldNum" sz="quarter" idx="12"/>
          </p:nvPr>
        </p:nvSpPr>
        <p:spPr/>
        <p:txBody>
          <a:bodyPr/>
          <a:lstStyle/>
          <a:p>
            <a:fld id="{04261EFE-1F84-D246-B238-D9E6911C6882}" type="slidenum">
              <a:rPr lang="en-KW" smtClean="0"/>
              <a:t>‹#›</a:t>
            </a:fld>
            <a:endParaRPr lang="en-KW"/>
          </a:p>
        </p:txBody>
      </p:sp>
    </p:spTree>
    <p:extLst>
      <p:ext uri="{BB962C8B-B14F-4D97-AF65-F5344CB8AC3E}">
        <p14:creationId xmlns:p14="http://schemas.microsoft.com/office/powerpoint/2010/main" val="2657067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46564-3A00-CBE1-A6C4-5D41ADAD7579}"/>
              </a:ext>
            </a:extLst>
          </p:cNvPr>
          <p:cNvSpPr>
            <a:spLocks noGrp="1"/>
          </p:cNvSpPr>
          <p:nvPr>
            <p:ph type="title"/>
          </p:nvPr>
        </p:nvSpPr>
        <p:spPr/>
        <p:txBody>
          <a:bodyPr/>
          <a:lstStyle/>
          <a:p>
            <a:r>
              <a:rPr lang="en-US"/>
              <a:t>Click to edit Master title style</a:t>
            </a:r>
            <a:endParaRPr lang="en-KW"/>
          </a:p>
        </p:txBody>
      </p:sp>
      <p:sp>
        <p:nvSpPr>
          <p:cNvPr id="3" name="Content Placeholder 2">
            <a:extLst>
              <a:ext uri="{FF2B5EF4-FFF2-40B4-BE49-F238E27FC236}">
                <a16:creationId xmlns:a16="http://schemas.microsoft.com/office/drawing/2014/main" id="{2E5DBFF3-A460-0014-64BC-7BAD9E4A6F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4" name="Date Placeholder 3">
            <a:extLst>
              <a:ext uri="{FF2B5EF4-FFF2-40B4-BE49-F238E27FC236}">
                <a16:creationId xmlns:a16="http://schemas.microsoft.com/office/drawing/2014/main" id="{DBBC0A1D-B4F7-09EB-FBBB-F55AF06D1B7E}"/>
              </a:ext>
            </a:extLst>
          </p:cNvPr>
          <p:cNvSpPr>
            <a:spLocks noGrp="1"/>
          </p:cNvSpPr>
          <p:nvPr>
            <p:ph type="dt" sz="half" idx="10"/>
          </p:nvPr>
        </p:nvSpPr>
        <p:spPr/>
        <p:txBody>
          <a:bodyPr/>
          <a:lstStyle/>
          <a:p>
            <a:fld id="{BB1994CB-7FE2-7E4B-89D6-14C325E5E9A6}" type="datetimeFigureOut">
              <a:rPr lang="en-KW" smtClean="0"/>
              <a:t>02/03/2023</a:t>
            </a:fld>
            <a:endParaRPr lang="en-KW"/>
          </a:p>
        </p:txBody>
      </p:sp>
      <p:sp>
        <p:nvSpPr>
          <p:cNvPr id="5" name="Footer Placeholder 4">
            <a:extLst>
              <a:ext uri="{FF2B5EF4-FFF2-40B4-BE49-F238E27FC236}">
                <a16:creationId xmlns:a16="http://schemas.microsoft.com/office/drawing/2014/main" id="{62033D0D-A407-D861-D832-228A40DA1334}"/>
              </a:ext>
            </a:extLst>
          </p:cNvPr>
          <p:cNvSpPr>
            <a:spLocks noGrp="1"/>
          </p:cNvSpPr>
          <p:nvPr>
            <p:ph type="ftr" sz="quarter" idx="11"/>
          </p:nvPr>
        </p:nvSpPr>
        <p:spPr/>
        <p:txBody>
          <a:bodyPr/>
          <a:lstStyle/>
          <a:p>
            <a:endParaRPr lang="en-KW"/>
          </a:p>
        </p:txBody>
      </p:sp>
      <p:sp>
        <p:nvSpPr>
          <p:cNvPr id="6" name="Slide Number Placeholder 5">
            <a:extLst>
              <a:ext uri="{FF2B5EF4-FFF2-40B4-BE49-F238E27FC236}">
                <a16:creationId xmlns:a16="http://schemas.microsoft.com/office/drawing/2014/main" id="{440F7920-76C9-8E61-8D4A-8A2A90A4F14A}"/>
              </a:ext>
            </a:extLst>
          </p:cNvPr>
          <p:cNvSpPr>
            <a:spLocks noGrp="1"/>
          </p:cNvSpPr>
          <p:nvPr>
            <p:ph type="sldNum" sz="quarter" idx="12"/>
          </p:nvPr>
        </p:nvSpPr>
        <p:spPr/>
        <p:txBody>
          <a:bodyPr/>
          <a:lstStyle/>
          <a:p>
            <a:fld id="{04261EFE-1F84-D246-B238-D9E6911C6882}" type="slidenum">
              <a:rPr lang="en-KW" smtClean="0"/>
              <a:t>‹#›</a:t>
            </a:fld>
            <a:endParaRPr lang="en-KW"/>
          </a:p>
        </p:txBody>
      </p:sp>
    </p:spTree>
    <p:extLst>
      <p:ext uri="{BB962C8B-B14F-4D97-AF65-F5344CB8AC3E}">
        <p14:creationId xmlns:p14="http://schemas.microsoft.com/office/powerpoint/2010/main" val="2809447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7B4D2-2785-7C36-43DB-5BB25A6F795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KW"/>
          </a:p>
        </p:txBody>
      </p:sp>
      <p:sp>
        <p:nvSpPr>
          <p:cNvPr id="3" name="Text Placeholder 2">
            <a:extLst>
              <a:ext uri="{FF2B5EF4-FFF2-40B4-BE49-F238E27FC236}">
                <a16:creationId xmlns:a16="http://schemas.microsoft.com/office/drawing/2014/main" id="{35581C73-55AF-6C8A-FE28-34A1980D7D9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D186EBF-21DA-926A-ACCD-F3B479542717}"/>
              </a:ext>
            </a:extLst>
          </p:cNvPr>
          <p:cNvSpPr>
            <a:spLocks noGrp="1"/>
          </p:cNvSpPr>
          <p:nvPr>
            <p:ph type="dt" sz="half" idx="10"/>
          </p:nvPr>
        </p:nvSpPr>
        <p:spPr/>
        <p:txBody>
          <a:bodyPr/>
          <a:lstStyle/>
          <a:p>
            <a:fld id="{BB1994CB-7FE2-7E4B-89D6-14C325E5E9A6}" type="datetimeFigureOut">
              <a:rPr lang="en-KW" smtClean="0"/>
              <a:t>02/03/2023</a:t>
            </a:fld>
            <a:endParaRPr lang="en-KW"/>
          </a:p>
        </p:txBody>
      </p:sp>
      <p:sp>
        <p:nvSpPr>
          <p:cNvPr id="5" name="Footer Placeholder 4">
            <a:extLst>
              <a:ext uri="{FF2B5EF4-FFF2-40B4-BE49-F238E27FC236}">
                <a16:creationId xmlns:a16="http://schemas.microsoft.com/office/drawing/2014/main" id="{B2423F20-8FD9-B3C2-A014-73C24D65ED71}"/>
              </a:ext>
            </a:extLst>
          </p:cNvPr>
          <p:cNvSpPr>
            <a:spLocks noGrp="1"/>
          </p:cNvSpPr>
          <p:nvPr>
            <p:ph type="ftr" sz="quarter" idx="11"/>
          </p:nvPr>
        </p:nvSpPr>
        <p:spPr/>
        <p:txBody>
          <a:bodyPr/>
          <a:lstStyle/>
          <a:p>
            <a:endParaRPr lang="en-KW"/>
          </a:p>
        </p:txBody>
      </p:sp>
      <p:sp>
        <p:nvSpPr>
          <p:cNvPr id="6" name="Slide Number Placeholder 5">
            <a:extLst>
              <a:ext uri="{FF2B5EF4-FFF2-40B4-BE49-F238E27FC236}">
                <a16:creationId xmlns:a16="http://schemas.microsoft.com/office/drawing/2014/main" id="{BC0496B2-22B1-2A8A-13D1-047174246B27}"/>
              </a:ext>
            </a:extLst>
          </p:cNvPr>
          <p:cNvSpPr>
            <a:spLocks noGrp="1"/>
          </p:cNvSpPr>
          <p:nvPr>
            <p:ph type="sldNum" sz="quarter" idx="12"/>
          </p:nvPr>
        </p:nvSpPr>
        <p:spPr/>
        <p:txBody>
          <a:bodyPr/>
          <a:lstStyle/>
          <a:p>
            <a:fld id="{04261EFE-1F84-D246-B238-D9E6911C6882}" type="slidenum">
              <a:rPr lang="en-KW" smtClean="0"/>
              <a:t>‹#›</a:t>
            </a:fld>
            <a:endParaRPr lang="en-KW"/>
          </a:p>
        </p:txBody>
      </p:sp>
    </p:spTree>
    <p:extLst>
      <p:ext uri="{BB962C8B-B14F-4D97-AF65-F5344CB8AC3E}">
        <p14:creationId xmlns:p14="http://schemas.microsoft.com/office/powerpoint/2010/main" val="38528390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3484B-C40F-ACBD-92F6-197734DECB6E}"/>
              </a:ext>
            </a:extLst>
          </p:cNvPr>
          <p:cNvSpPr>
            <a:spLocks noGrp="1"/>
          </p:cNvSpPr>
          <p:nvPr>
            <p:ph type="title"/>
          </p:nvPr>
        </p:nvSpPr>
        <p:spPr/>
        <p:txBody>
          <a:bodyPr/>
          <a:lstStyle/>
          <a:p>
            <a:r>
              <a:rPr lang="en-US"/>
              <a:t>Click to edit Master title style</a:t>
            </a:r>
            <a:endParaRPr lang="en-KW"/>
          </a:p>
        </p:txBody>
      </p:sp>
      <p:sp>
        <p:nvSpPr>
          <p:cNvPr id="3" name="Content Placeholder 2">
            <a:extLst>
              <a:ext uri="{FF2B5EF4-FFF2-40B4-BE49-F238E27FC236}">
                <a16:creationId xmlns:a16="http://schemas.microsoft.com/office/drawing/2014/main" id="{62E0CEF3-EB73-D985-BD98-DF19DD2138B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4" name="Content Placeholder 3">
            <a:extLst>
              <a:ext uri="{FF2B5EF4-FFF2-40B4-BE49-F238E27FC236}">
                <a16:creationId xmlns:a16="http://schemas.microsoft.com/office/drawing/2014/main" id="{F0E55B1D-F82C-4342-5229-786E6A6923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5" name="Date Placeholder 4">
            <a:extLst>
              <a:ext uri="{FF2B5EF4-FFF2-40B4-BE49-F238E27FC236}">
                <a16:creationId xmlns:a16="http://schemas.microsoft.com/office/drawing/2014/main" id="{83890E00-B872-BD9A-CB30-8173F84D6B0A}"/>
              </a:ext>
            </a:extLst>
          </p:cNvPr>
          <p:cNvSpPr>
            <a:spLocks noGrp="1"/>
          </p:cNvSpPr>
          <p:nvPr>
            <p:ph type="dt" sz="half" idx="10"/>
          </p:nvPr>
        </p:nvSpPr>
        <p:spPr/>
        <p:txBody>
          <a:bodyPr/>
          <a:lstStyle/>
          <a:p>
            <a:fld id="{BB1994CB-7FE2-7E4B-89D6-14C325E5E9A6}" type="datetimeFigureOut">
              <a:rPr lang="en-KW" smtClean="0"/>
              <a:t>02/03/2023</a:t>
            </a:fld>
            <a:endParaRPr lang="en-KW"/>
          </a:p>
        </p:txBody>
      </p:sp>
      <p:sp>
        <p:nvSpPr>
          <p:cNvPr id="6" name="Footer Placeholder 5">
            <a:extLst>
              <a:ext uri="{FF2B5EF4-FFF2-40B4-BE49-F238E27FC236}">
                <a16:creationId xmlns:a16="http://schemas.microsoft.com/office/drawing/2014/main" id="{141436D5-001E-7F08-B0E9-E69C583502B8}"/>
              </a:ext>
            </a:extLst>
          </p:cNvPr>
          <p:cNvSpPr>
            <a:spLocks noGrp="1"/>
          </p:cNvSpPr>
          <p:nvPr>
            <p:ph type="ftr" sz="quarter" idx="11"/>
          </p:nvPr>
        </p:nvSpPr>
        <p:spPr/>
        <p:txBody>
          <a:bodyPr/>
          <a:lstStyle/>
          <a:p>
            <a:endParaRPr lang="en-KW"/>
          </a:p>
        </p:txBody>
      </p:sp>
      <p:sp>
        <p:nvSpPr>
          <p:cNvPr id="7" name="Slide Number Placeholder 6">
            <a:extLst>
              <a:ext uri="{FF2B5EF4-FFF2-40B4-BE49-F238E27FC236}">
                <a16:creationId xmlns:a16="http://schemas.microsoft.com/office/drawing/2014/main" id="{58C4377F-8526-80A5-84F2-1F6789FD6EB5}"/>
              </a:ext>
            </a:extLst>
          </p:cNvPr>
          <p:cNvSpPr>
            <a:spLocks noGrp="1"/>
          </p:cNvSpPr>
          <p:nvPr>
            <p:ph type="sldNum" sz="quarter" idx="12"/>
          </p:nvPr>
        </p:nvSpPr>
        <p:spPr/>
        <p:txBody>
          <a:bodyPr/>
          <a:lstStyle/>
          <a:p>
            <a:fld id="{04261EFE-1F84-D246-B238-D9E6911C6882}" type="slidenum">
              <a:rPr lang="en-KW" smtClean="0"/>
              <a:t>‹#›</a:t>
            </a:fld>
            <a:endParaRPr lang="en-KW"/>
          </a:p>
        </p:txBody>
      </p:sp>
    </p:spTree>
    <p:extLst>
      <p:ext uri="{BB962C8B-B14F-4D97-AF65-F5344CB8AC3E}">
        <p14:creationId xmlns:p14="http://schemas.microsoft.com/office/powerpoint/2010/main" val="21324404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AFE3E-E041-8C33-D34D-40AC018257B5}"/>
              </a:ext>
            </a:extLst>
          </p:cNvPr>
          <p:cNvSpPr>
            <a:spLocks noGrp="1"/>
          </p:cNvSpPr>
          <p:nvPr>
            <p:ph type="title"/>
          </p:nvPr>
        </p:nvSpPr>
        <p:spPr>
          <a:xfrm>
            <a:off x="839788" y="365125"/>
            <a:ext cx="10515600" cy="1325563"/>
          </a:xfrm>
        </p:spPr>
        <p:txBody>
          <a:bodyPr/>
          <a:lstStyle/>
          <a:p>
            <a:r>
              <a:rPr lang="en-US"/>
              <a:t>Click to edit Master title style</a:t>
            </a:r>
            <a:endParaRPr lang="en-KW"/>
          </a:p>
        </p:txBody>
      </p:sp>
      <p:sp>
        <p:nvSpPr>
          <p:cNvPr id="3" name="Text Placeholder 2">
            <a:extLst>
              <a:ext uri="{FF2B5EF4-FFF2-40B4-BE49-F238E27FC236}">
                <a16:creationId xmlns:a16="http://schemas.microsoft.com/office/drawing/2014/main" id="{707887E9-99F9-599C-DA1D-C405B5BEF1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CD5B37-A943-418E-74BB-E704E955B06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5" name="Text Placeholder 4">
            <a:extLst>
              <a:ext uri="{FF2B5EF4-FFF2-40B4-BE49-F238E27FC236}">
                <a16:creationId xmlns:a16="http://schemas.microsoft.com/office/drawing/2014/main" id="{E8CA6DDA-9FF3-17F0-37AA-63E4302F09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4D2D04-0878-70B8-9694-4ED654FAEC1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7" name="Date Placeholder 6">
            <a:extLst>
              <a:ext uri="{FF2B5EF4-FFF2-40B4-BE49-F238E27FC236}">
                <a16:creationId xmlns:a16="http://schemas.microsoft.com/office/drawing/2014/main" id="{CDEF9546-6146-FEE1-2AF2-F3AD13450805}"/>
              </a:ext>
            </a:extLst>
          </p:cNvPr>
          <p:cNvSpPr>
            <a:spLocks noGrp="1"/>
          </p:cNvSpPr>
          <p:nvPr>
            <p:ph type="dt" sz="half" idx="10"/>
          </p:nvPr>
        </p:nvSpPr>
        <p:spPr/>
        <p:txBody>
          <a:bodyPr/>
          <a:lstStyle/>
          <a:p>
            <a:fld id="{BB1994CB-7FE2-7E4B-89D6-14C325E5E9A6}" type="datetimeFigureOut">
              <a:rPr lang="en-KW" smtClean="0"/>
              <a:t>02/03/2023</a:t>
            </a:fld>
            <a:endParaRPr lang="en-KW"/>
          </a:p>
        </p:txBody>
      </p:sp>
      <p:sp>
        <p:nvSpPr>
          <p:cNvPr id="8" name="Footer Placeholder 7">
            <a:extLst>
              <a:ext uri="{FF2B5EF4-FFF2-40B4-BE49-F238E27FC236}">
                <a16:creationId xmlns:a16="http://schemas.microsoft.com/office/drawing/2014/main" id="{03DAAB32-B32C-7D41-DCEC-506EA5A78EBA}"/>
              </a:ext>
            </a:extLst>
          </p:cNvPr>
          <p:cNvSpPr>
            <a:spLocks noGrp="1"/>
          </p:cNvSpPr>
          <p:nvPr>
            <p:ph type="ftr" sz="quarter" idx="11"/>
          </p:nvPr>
        </p:nvSpPr>
        <p:spPr/>
        <p:txBody>
          <a:bodyPr/>
          <a:lstStyle/>
          <a:p>
            <a:endParaRPr lang="en-KW"/>
          </a:p>
        </p:txBody>
      </p:sp>
      <p:sp>
        <p:nvSpPr>
          <p:cNvPr id="9" name="Slide Number Placeholder 8">
            <a:extLst>
              <a:ext uri="{FF2B5EF4-FFF2-40B4-BE49-F238E27FC236}">
                <a16:creationId xmlns:a16="http://schemas.microsoft.com/office/drawing/2014/main" id="{7C4918CF-D5D0-4DCB-E34C-6F2119D08124}"/>
              </a:ext>
            </a:extLst>
          </p:cNvPr>
          <p:cNvSpPr>
            <a:spLocks noGrp="1"/>
          </p:cNvSpPr>
          <p:nvPr>
            <p:ph type="sldNum" sz="quarter" idx="12"/>
          </p:nvPr>
        </p:nvSpPr>
        <p:spPr/>
        <p:txBody>
          <a:bodyPr/>
          <a:lstStyle/>
          <a:p>
            <a:fld id="{04261EFE-1F84-D246-B238-D9E6911C6882}" type="slidenum">
              <a:rPr lang="en-KW" smtClean="0"/>
              <a:t>‹#›</a:t>
            </a:fld>
            <a:endParaRPr lang="en-KW"/>
          </a:p>
        </p:txBody>
      </p:sp>
    </p:spTree>
    <p:extLst>
      <p:ext uri="{BB962C8B-B14F-4D97-AF65-F5344CB8AC3E}">
        <p14:creationId xmlns:p14="http://schemas.microsoft.com/office/powerpoint/2010/main" val="373631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DABD9-C9E5-91C0-BCD1-15A8E41E477A}"/>
              </a:ext>
            </a:extLst>
          </p:cNvPr>
          <p:cNvSpPr>
            <a:spLocks noGrp="1"/>
          </p:cNvSpPr>
          <p:nvPr>
            <p:ph type="title"/>
          </p:nvPr>
        </p:nvSpPr>
        <p:spPr/>
        <p:txBody>
          <a:bodyPr/>
          <a:lstStyle/>
          <a:p>
            <a:r>
              <a:rPr lang="en-US"/>
              <a:t>Click to edit Master title style</a:t>
            </a:r>
            <a:endParaRPr lang="en-KW"/>
          </a:p>
        </p:txBody>
      </p:sp>
      <p:sp>
        <p:nvSpPr>
          <p:cNvPr id="3" name="Date Placeholder 2">
            <a:extLst>
              <a:ext uri="{FF2B5EF4-FFF2-40B4-BE49-F238E27FC236}">
                <a16:creationId xmlns:a16="http://schemas.microsoft.com/office/drawing/2014/main" id="{62FD964E-C746-820A-EFFA-DAF28423FB7C}"/>
              </a:ext>
            </a:extLst>
          </p:cNvPr>
          <p:cNvSpPr>
            <a:spLocks noGrp="1"/>
          </p:cNvSpPr>
          <p:nvPr>
            <p:ph type="dt" sz="half" idx="10"/>
          </p:nvPr>
        </p:nvSpPr>
        <p:spPr/>
        <p:txBody>
          <a:bodyPr/>
          <a:lstStyle/>
          <a:p>
            <a:fld id="{BB1994CB-7FE2-7E4B-89D6-14C325E5E9A6}" type="datetimeFigureOut">
              <a:rPr lang="en-KW" smtClean="0"/>
              <a:t>02/03/2023</a:t>
            </a:fld>
            <a:endParaRPr lang="en-KW"/>
          </a:p>
        </p:txBody>
      </p:sp>
      <p:sp>
        <p:nvSpPr>
          <p:cNvPr id="4" name="Footer Placeholder 3">
            <a:extLst>
              <a:ext uri="{FF2B5EF4-FFF2-40B4-BE49-F238E27FC236}">
                <a16:creationId xmlns:a16="http://schemas.microsoft.com/office/drawing/2014/main" id="{AAE61085-4FF9-ADA7-3486-90C442CDF1B9}"/>
              </a:ext>
            </a:extLst>
          </p:cNvPr>
          <p:cNvSpPr>
            <a:spLocks noGrp="1"/>
          </p:cNvSpPr>
          <p:nvPr>
            <p:ph type="ftr" sz="quarter" idx="11"/>
          </p:nvPr>
        </p:nvSpPr>
        <p:spPr/>
        <p:txBody>
          <a:bodyPr/>
          <a:lstStyle/>
          <a:p>
            <a:endParaRPr lang="en-KW"/>
          </a:p>
        </p:txBody>
      </p:sp>
      <p:sp>
        <p:nvSpPr>
          <p:cNvPr id="5" name="Slide Number Placeholder 4">
            <a:extLst>
              <a:ext uri="{FF2B5EF4-FFF2-40B4-BE49-F238E27FC236}">
                <a16:creationId xmlns:a16="http://schemas.microsoft.com/office/drawing/2014/main" id="{2573F593-7571-2814-E405-651C380E340C}"/>
              </a:ext>
            </a:extLst>
          </p:cNvPr>
          <p:cNvSpPr>
            <a:spLocks noGrp="1"/>
          </p:cNvSpPr>
          <p:nvPr>
            <p:ph type="sldNum" sz="quarter" idx="12"/>
          </p:nvPr>
        </p:nvSpPr>
        <p:spPr/>
        <p:txBody>
          <a:bodyPr/>
          <a:lstStyle/>
          <a:p>
            <a:fld id="{04261EFE-1F84-D246-B238-D9E6911C6882}" type="slidenum">
              <a:rPr lang="en-KW" smtClean="0"/>
              <a:t>‹#›</a:t>
            </a:fld>
            <a:endParaRPr lang="en-KW"/>
          </a:p>
        </p:txBody>
      </p:sp>
    </p:spTree>
    <p:extLst>
      <p:ext uri="{BB962C8B-B14F-4D97-AF65-F5344CB8AC3E}">
        <p14:creationId xmlns:p14="http://schemas.microsoft.com/office/powerpoint/2010/main" val="2526536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B83FDF-5E79-5FC0-5594-E9FDA3D179C5}"/>
              </a:ext>
            </a:extLst>
          </p:cNvPr>
          <p:cNvSpPr>
            <a:spLocks noGrp="1"/>
          </p:cNvSpPr>
          <p:nvPr>
            <p:ph type="dt" sz="half" idx="10"/>
          </p:nvPr>
        </p:nvSpPr>
        <p:spPr/>
        <p:txBody>
          <a:bodyPr/>
          <a:lstStyle/>
          <a:p>
            <a:fld id="{BB1994CB-7FE2-7E4B-89D6-14C325E5E9A6}" type="datetimeFigureOut">
              <a:rPr lang="en-KW" smtClean="0"/>
              <a:t>02/03/2023</a:t>
            </a:fld>
            <a:endParaRPr lang="en-KW"/>
          </a:p>
        </p:txBody>
      </p:sp>
      <p:sp>
        <p:nvSpPr>
          <p:cNvPr id="3" name="Footer Placeholder 2">
            <a:extLst>
              <a:ext uri="{FF2B5EF4-FFF2-40B4-BE49-F238E27FC236}">
                <a16:creationId xmlns:a16="http://schemas.microsoft.com/office/drawing/2014/main" id="{360BD461-8286-9EF6-7359-5EA207027220}"/>
              </a:ext>
            </a:extLst>
          </p:cNvPr>
          <p:cNvSpPr>
            <a:spLocks noGrp="1"/>
          </p:cNvSpPr>
          <p:nvPr>
            <p:ph type="ftr" sz="quarter" idx="11"/>
          </p:nvPr>
        </p:nvSpPr>
        <p:spPr/>
        <p:txBody>
          <a:bodyPr/>
          <a:lstStyle/>
          <a:p>
            <a:endParaRPr lang="en-KW"/>
          </a:p>
        </p:txBody>
      </p:sp>
      <p:sp>
        <p:nvSpPr>
          <p:cNvPr id="4" name="Slide Number Placeholder 3">
            <a:extLst>
              <a:ext uri="{FF2B5EF4-FFF2-40B4-BE49-F238E27FC236}">
                <a16:creationId xmlns:a16="http://schemas.microsoft.com/office/drawing/2014/main" id="{E25E6C1C-1778-AFE0-3E29-9CE71A513E5F}"/>
              </a:ext>
            </a:extLst>
          </p:cNvPr>
          <p:cNvSpPr>
            <a:spLocks noGrp="1"/>
          </p:cNvSpPr>
          <p:nvPr>
            <p:ph type="sldNum" sz="quarter" idx="12"/>
          </p:nvPr>
        </p:nvSpPr>
        <p:spPr/>
        <p:txBody>
          <a:bodyPr/>
          <a:lstStyle/>
          <a:p>
            <a:fld id="{04261EFE-1F84-D246-B238-D9E6911C6882}" type="slidenum">
              <a:rPr lang="en-KW" smtClean="0"/>
              <a:t>‹#›</a:t>
            </a:fld>
            <a:endParaRPr lang="en-KW"/>
          </a:p>
        </p:txBody>
      </p:sp>
    </p:spTree>
    <p:extLst>
      <p:ext uri="{BB962C8B-B14F-4D97-AF65-F5344CB8AC3E}">
        <p14:creationId xmlns:p14="http://schemas.microsoft.com/office/powerpoint/2010/main" val="2057879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EC2DB-F26C-8E17-203D-BB2D43329B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KW"/>
          </a:p>
        </p:txBody>
      </p:sp>
      <p:sp>
        <p:nvSpPr>
          <p:cNvPr id="3" name="Content Placeholder 2">
            <a:extLst>
              <a:ext uri="{FF2B5EF4-FFF2-40B4-BE49-F238E27FC236}">
                <a16:creationId xmlns:a16="http://schemas.microsoft.com/office/drawing/2014/main" id="{1A50674B-0C7E-DBBF-80E5-96E7093184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4" name="Text Placeholder 3">
            <a:extLst>
              <a:ext uri="{FF2B5EF4-FFF2-40B4-BE49-F238E27FC236}">
                <a16:creationId xmlns:a16="http://schemas.microsoft.com/office/drawing/2014/main" id="{4840E2A0-CF4E-0A70-D9F3-223817DA2B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70009-6060-2D67-9644-FCD2A88F0155}"/>
              </a:ext>
            </a:extLst>
          </p:cNvPr>
          <p:cNvSpPr>
            <a:spLocks noGrp="1"/>
          </p:cNvSpPr>
          <p:nvPr>
            <p:ph type="dt" sz="half" idx="10"/>
          </p:nvPr>
        </p:nvSpPr>
        <p:spPr/>
        <p:txBody>
          <a:bodyPr/>
          <a:lstStyle/>
          <a:p>
            <a:fld id="{BB1994CB-7FE2-7E4B-89D6-14C325E5E9A6}" type="datetimeFigureOut">
              <a:rPr lang="en-KW" smtClean="0"/>
              <a:t>02/03/2023</a:t>
            </a:fld>
            <a:endParaRPr lang="en-KW"/>
          </a:p>
        </p:txBody>
      </p:sp>
      <p:sp>
        <p:nvSpPr>
          <p:cNvPr id="6" name="Footer Placeholder 5">
            <a:extLst>
              <a:ext uri="{FF2B5EF4-FFF2-40B4-BE49-F238E27FC236}">
                <a16:creationId xmlns:a16="http://schemas.microsoft.com/office/drawing/2014/main" id="{D80ECED6-D20C-3C48-0FB5-88E11B6FEFBA}"/>
              </a:ext>
            </a:extLst>
          </p:cNvPr>
          <p:cNvSpPr>
            <a:spLocks noGrp="1"/>
          </p:cNvSpPr>
          <p:nvPr>
            <p:ph type="ftr" sz="quarter" idx="11"/>
          </p:nvPr>
        </p:nvSpPr>
        <p:spPr/>
        <p:txBody>
          <a:bodyPr/>
          <a:lstStyle/>
          <a:p>
            <a:endParaRPr lang="en-KW"/>
          </a:p>
        </p:txBody>
      </p:sp>
      <p:sp>
        <p:nvSpPr>
          <p:cNvPr id="7" name="Slide Number Placeholder 6">
            <a:extLst>
              <a:ext uri="{FF2B5EF4-FFF2-40B4-BE49-F238E27FC236}">
                <a16:creationId xmlns:a16="http://schemas.microsoft.com/office/drawing/2014/main" id="{57F62E65-737E-A905-87B5-8DBC4F272C4F}"/>
              </a:ext>
            </a:extLst>
          </p:cNvPr>
          <p:cNvSpPr>
            <a:spLocks noGrp="1"/>
          </p:cNvSpPr>
          <p:nvPr>
            <p:ph type="sldNum" sz="quarter" idx="12"/>
          </p:nvPr>
        </p:nvSpPr>
        <p:spPr/>
        <p:txBody>
          <a:bodyPr/>
          <a:lstStyle/>
          <a:p>
            <a:fld id="{04261EFE-1F84-D246-B238-D9E6911C6882}" type="slidenum">
              <a:rPr lang="en-KW" smtClean="0"/>
              <a:t>‹#›</a:t>
            </a:fld>
            <a:endParaRPr lang="en-KW"/>
          </a:p>
        </p:txBody>
      </p:sp>
    </p:spTree>
    <p:extLst>
      <p:ext uri="{BB962C8B-B14F-4D97-AF65-F5344CB8AC3E}">
        <p14:creationId xmlns:p14="http://schemas.microsoft.com/office/powerpoint/2010/main" val="22244664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9A647-A1A4-D86E-5EE1-7E068FFB8A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KW"/>
          </a:p>
        </p:txBody>
      </p:sp>
      <p:sp>
        <p:nvSpPr>
          <p:cNvPr id="3" name="Picture Placeholder 2">
            <a:extLst>
              <a:ext uri="{FF2B5EF4-FFF2-40B4-BE49-F238E27FC236}">
                <a16:creationId xmlns:a16="http://schemas.microsoft.com/office/drawing/2014/main" id="{F186151F-DD5B-CE0D-3157-9EDAC7AB367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KW"/>
          </a:p>
        </p:txBody>
      </p:sp>
      <p:sp>
        <p:nvSpPr>
          <p:cNvPr id="4" name="Text Placeholder 3">
            <a:extLst>
              <a:ext uri="{FF2B5EF4-FFF2-40B4-BE49-F238E27FC236}">
                <a16:creationId xmlns:a16="http://schemas.microsoft.com/office/drawing/2014/main" id="{7C952D50-45B6-595E-E872-B06F600E9E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3E7EBC-EA93-8E05-645C-88B2591528DD}"/>
              </a:ext>
            </a:extLst>
          </p:cNvPr>
          <p:cNvSpPr>
            <a:spLocks noGrp="1"/>
          </p:cNvSpPr>
          <p:nvPr>
            <p:ph type="dt" sz="half" idx="10"/>
          </p:nvPr>
        </p:nvSpPr>
        <p:spPr/>
        <p:txBody>
          <a:bodyPr/>
          <a:lstStyle/>
          <a:p>
            <a:fld id="{BB1994CB-7FE2-7E4B-89D6-14C325E5E9A6}" type="datetimeFigureOut">
              <a:rPr lang="en-KW" smtClean="0"/>
              <a:t>02/03/2023</a:t>
            </a:fld>
            <a:endParaRPr lang="en-KW"/>
          </a:p>
        </p:txBody>
      </p:sp>
      <p:sp>
        <p:nvSpPr>
          <p:cNvPr id="6" name="Footer Placeholder 5">
            <a:extLst>
              <a:ext uri="{FF2B5EF4-FFF2-40B4-BE49-F238E27FC236}">
                <a16:creationId xmlns:a16="http://schemas.microsoft.com/office/drawing/2014/main" id="{6BCFBB20-B198-16B3-E16B-C60B27E28BB9}"/>
              </a:ext>
            </a:extLst>
          </p:cNvPr>
          <p:cNvSpPr>
            <a:spLocks noGrp="1"/>
          </p:cNvSpPr>
          <p:nvPr>
            <p:ph type="ftr" sz="quarter" idx="11"/>
          </p:nvPr>
        </p:nvSpPr>
        <p:spPr/>
        <p:txBody>
          <a:bodyPr/>
          <a:lstStyle/>
          <a:p>
            <a:endParaRPr lang="en-KW"/>
          </a:p>
        </p:txBody>
      </p:sp>
      <p:sp>
        <p:nvSpPr>
          <p:cNvPr id="7" name="Slide Number Placeholder 6">
            <a:extLst>
              <a:ext uri="{FF2B5EF4-FFF2-40B4-BE49-F238E27FC236}">
                <a16:creationId xmlns:a16="http://schemas.microsoft.com/office/drawing/2014/main" id="{5DB7D036-DB7F-34BA-8538-10796908C437}"/>
              </a:ext>
            </a:extLst>
          </p:cNvPr>
          <p:cNvSpPr>
            <a:spLocks noGrp="1"/>
          </p:cNvSpPr>
          <p:nvPr>
            <p:ph type="sldNum" sz="quarter" idx="12"/>
          </p:nvPr>
        </p:nvSpPr>
        <p:spPr/>
        <p:txBody>
          <a:bodyPr/>
          <a:lstStyle/>
          <a:p>
            <a:fld id="{04261EFE-1F84-D246-B238-D9E6911C6882}" type="slidenum">
              <a:rPr lang="en-KW" smtClean="0"/>
              <a:t>‹#›</a:t>
            </a:fld>
            <a:endParaRPr lang="en-KW"/>
          </a:p>
        </p:txBody>
      </p:sp>
    </p:spTree>
    <p:extLst>
      <p:ext uri="{BB962C8B-B14F-4D97-AF65-F5344CB8AC3E}">
        <p14:creationId xmlns:p14="http://schemas.microsoft.com/office/powerpoint/2010/main" val="21972900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F3190-122E-366E-D0BD-2FA5AB2C68E4}"/>
              </a:ext>
            </a:extLst>
          </p:cNvPr>
          <p:cNvSpPr>
            <a:spLocks noGrp="1"/>
          </p:cNvSpPr>
          <p:nvPr>
            <p:ph type="title"/>
          </p:nvPr>
        </p:nvSpPr>
        <p:spPr/>
        <p:txBody>
          <a:bodyPr/>
          <a:lstStyle/>
          <a:p>
            <a:r>
              <a:rPr lang="en-US"/>
              <a:t>Click to edit Master title style</a:t>
            </a:r>
            <a:endParaRPr lang="en-KW"/>
          </a:p>
        </p:txBody>
      </p:sp>
      <p:sp>
        <p:nvSpPr>
          <p:cNvPr id="3" name="Vertical Text Placeholder 2">
            <a:extLst>
              <a:ext uri="{FF2B5EF4-FFF2-40B4-BE49-F238E27FC236}">
                <a16:creationId xmlns:a16="http://schemas.microsoft.com/office/drawing/2014/main" id="{8B97EB8C-C2D6-5E7A-94E9-E258BD0AEB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4" name="Date Placeholder 3">
            <a:extLst>
              <a:ext uri="{FF2B5EF4-FFF2-40B4-BE49-F238E27FC236}">
                <a16:creationId xmlns:a16="http://schemas.microsoft.com/office/drawing/2014/main" id="{4E613258-6826-80DD-A782-1744ED6DB28C}"/>
              </a:ext>
            </a:extLst>
          </p:cNvPr>
          <p:cNvSpPr>
            <a:spLocks noGrp="1"/>
          </p:cNvSpPr>
          <p:nvPr>
            <p:ph type="dt" sz="half" idx="10"/>
          </p:nvPr>
        </p:nvSpPr>
        <p:spPr/>
        <p:txBody>
          <a:bodyPr/>
          <a:lstStyle/>
          <a:p>
            <a:fld id="{BB1994CB-7FE2-7E4B-89D6-14C325E5E9A6}" type="datetimeFigureOut">
              <a:rPr lang="en-KW" smtClean="0"/>
              <a:t>02/03/2023</a:t>
            </a:fld>
            <a:endParaRPr lang="en-KW"/>
          </a:p>
        </p:txBody>
      </p:sp>
      <p:sp>
        <p:nvSpPr>
          <p:cNvPr id="5" name="Footer Placeholder 4">
            <a:extLst>
              <a:ext uri="{FF2B5EF4-FFF2-40B4-BE49-F238E27FC236}">
                <a16:creationId xmlns:a16="http://schemas.microsoft.com/office/drawing/2014/main" id="{3A21DD1B-D3D4-EF78-41D1-384AE2A5D7E8}"/>
              </a:ext>
            </a:extLst>
          </p:cNvPr>
          <p:cNvSpPr>
            <a:spLocks noGrp="1"/>
          </p:cNvSpPr>
          <p:nvPr>
            <p:ph type="ftr" sz="quarter" idx="11"/>
          </p:nvPr>
        </p:nvSpPr>
        <p:spPr/>
        <p:txBody>
          <a:bodyPr/>
          <a:lstStyle/>
          <a:p>
            <a:endParaRPr lang="en-KW"/>
          </a:p>
        </p:txBody>
      </p:sp>
      <p:sp>
        <p:nvSpPr>
          <p:cNvPr id="6" name="Slide Number Placeholder 5">
            <a:extLst>
              <a:ext uri="{FF2B5EF4-FFF2-40B4-BE49-F238E27FC236}">
                <a16:creationId xmlns:a16="http://schemas.microsoft.com/office/drawing/2014/main" id="{7FC87826-F711-7596-6BC5-28C18D09DE18}"/>
              </a:ext>
            </a:extLst>
          </p:cNvPr>
          <p:cNvSpPr>
            <a:spLocks noGrp="1"/>
          </p:cNvSpPr>
          <p:nvPr>
            <p:ph type="sldNum" sz="quarter" idx="12"/>
          </p:nvPr>
        </p:nvSpPr>
        <p:spPr/>
        <p:txBody>
          <a:bodyPr/>
          <a:lstStyle/>
          <a:p>
            <a:fld id="{04261EFE-1F84-D246-B238-D9E6911C6882}" type="slidenum">
              <a:rPr lang="en-KW" smtClean="0"/>
              <a:t>‹#›</a:t>
            </a:fld>
            <a:endParaRPr lang="en-KW"/>
          </a:p>
        </p:txBody>
      </p:sp>
    </p:spTree>
    <p:extLst>
      <p:ext uri="{BB962C8B-B14F-4D97-AF65-F5344CB8AC3E}">
        <p14:creationId xmlns:p14="http://schemas.microsoft.com/office/powerpoint/2010/main" val="18963393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4C9117-54F3-076E-1B76-43C4B0ECA15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KW"/>
          </a:p>
        </p:txBody>
      </p:sp>
      <p:sp>
        <p:nvSpPr>
          <p:cNvPr id="3" name="Vertical Text Placeholder 2">
            <a:extLst>
              <a:ext uri="{FF2B5EF4-FFF2-40B4-BE49-F238E27FC236}">
                <a16:creationId xmlns:a16="http://schemas.microsoft.com/office/drawing/2014/main" id="{655EDE3A-8457-9E92-F05C-BF2DD11649B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4" name="Date Placeholder 3">
            <a:extLst>
              <a:ext uri="{FF2B5EF4-FFF2-40B4-BE49-F238E27FC236}">
                <a16:creationId xmlns:a16="http://schemas.microsoft.com/office/drawing/2014/main" id="{A426A66E-5837-BEFB-1529-8CCF3A5293A3}"/>
              </a:ext>
            </a:extLst>
          </p:cNvPr>
          <p:cNvSpPr>
            <a:spLocks noGrp="1"/>
          </p:cNvSpPr>
          <p:nvPr>
            <p:ph type="dt" sz="half" idx="10"/>
          </p:nvPr>
        </p:nvSpPr>
        <p:spPr/>
        <p:txBody>
          <a:bodyPr/>
          <a:lstStyle/>
          <a:p>
            <a:fld id="{BB1994CB-7FE2-7E4B-89D6-14C325E5E9A6}" type="datetimeFigureOut">
              <a:rPr lang="en-KW" smtClean="0"/>
              <a:t>02/03/2023</a:t>
            </a:fld>
            <a:endParaRPr lang="en-KW"/>
          </a:p>
        </p:txBody>
      </p:sp>
      <p:sp>
        <p:nvSpPr>
          <p:cNvPr id="5" name="Footer Placeholder 4">
            <a:extLst>
              <a:ext uri="{FF2B5EF4-FFF2-40B4-BE49-F238E27FC236}">
                <a16:creationId xmlns:a16="http://schemas.microsoft.com/office/drawing/2014/main" id="{93805DB2-8DC9-5312-4279-33F8089F10E5}"/>
              </a:ext>
            </a:extLst>
          </p:cNvPr>
          <p:cNvSpPr>
            <a:spLocks noGrp="1"/>
          </p:cNvSpPr>
          <p:nvPr>
            <p:ph type="ftr" sz="quarter" idx="11"/>
          </p:nvPr>
        </p:nvSpPr>
        <p:spPr/>
        <p:txBody>
          <a:bodyPr/>
          <a:lstStyle/>
          <a:p>
            <a:endParaRPr lang="en-KW"/>
          </a:p>
        </p:txBody>
      </p:sp>
      <p:sp>
        <p:nvSpPr>
          <p:cNvPr id="6" name="Slide Number Placeholder 5">
            <a:extLst>
              <a:ext uri="{FF2B5EF4-FFF2-40B4-BE49-F238E27FC236}">
                <a16:creationId xmlns:a16="http://schemas.microsoft.com/office/drawing/2014/main" id="{DE854018-E0D8-E686-B81F-8ED7CBEB3161}"/>
              </a:ext>
            </a:extLst>
          </p:cNvPr>
          <p:cNvSpPr>
            <a:spLocks noGrp="1"/>
          </p:cNvSpPr>
          <p:nvPr>
            <p:ph type="sldNum" sz="quarter" idx="12"/>
          </p:nvPr>
        </p:nvSpPr>
        <p:spPr/>
        <p:txBody>
          <a:bodyPr/>
          <a:lstStyle/>
          <a:p>
            <a:fld id="{04261EFE-1F84-D246-B238-D9E6911C6882}" type="slidenum">
              <a:rPr lang="en-KW" smtClean="0"/>
              <a:t>‹#›</a:t>
            </a:fld>
            <a:endParaRPr lang="en-KW"/>
          </a:p>
        </p:txBody>
      </p:sp>
    </p:spTree>
    <p:extLst>
      <p:ext uri="{BB962C8B-B14F-4D97-AF65-F5344CB8AC3E}">
        <p14:creationId xmlns:p14="http://schemas.microsoft.com/office/powerpoint/2010/main" val="2075913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266161-E3BA-8F09-D2D9-185A684718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KW"/>
          </a:p>
        </p:txBody>
      </p:sp>
      <p:sp>
        <p:nvSpPr>
          <p:cNvPr id="3" name="Text Placeholder 2">
            <a:extLst>
              <a:ext uri="{FF2B5EF4-FFF2-40B4-BE49-F238E27FC236}">
                <a16:creationId xmlns:a16="http://schemas.microsoft.com/office/drawing/2014/main" id="{1460513B-227D-B499-4392-46F8EF36E9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4" name="Date Placeholder 3">
            <a:extLst>
              <a:ext uri="{FF2B5EF4-FFF2-40B4-BE49-F238E27FC236}">
                <a16:creationId xmlns:a16="http://schemas.microsoft.com/office/drawing/2014/main" id="{F6D99B43-4C9B-1652-147D-3F9B48E88B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1994CB-7FE2-7E4B-89D6-14C325E5E9A6}" type="datetimeFigureOut">
              <a:rPr lang="en-KW" smtClean="0"/>
              <a:t>02/03/2023</a:t>
            </a:fld>
            <a:endParaRPr lang="en-KW"/>
          </a:p>
        </p:txBody>
      </p:sp>
      <p:sp>
        <p:nvSpPr>
          <p:cNvPr id="5" name="Footer Placeholder 4">
            <a:extLst>
              <a:ext uri="{FF2B5EF4-FFF2-40B4-BE49-F238E27FC236}">
                <a16:creationId xmlns:a16="http://schemas.microsoft.com/office/drawing/2014/main" id="{94D5EA9D-4509-8E69-328F-7B75CDEBC0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KW"/>
          </a:p>
        </p:txBody>
      </p:sp>
      <p:sp>
        <p:nvSpPr>
          <p:cNvPr id="6" name="Slide Number Placeholder 5">
            <a:extLst>
              <a:ext uri="{FF2B5EF4-FFF2-40B4-BE49-F238E27FC236}">
                <a16:creationId xmlns:a16="http://schemas.microsoft.com/office/drawing/2014/main" id="{C601A4A4-C533-565E-4D51-D6446D36E9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261EFE-1F84-D246-B238-D9E6911C6882}" type="slidenum">
              <a:rPr lang="en-KW" smtClean="0"/>
              <a:t>‹#›</a:t>
            </a:fld>
            <a:endParaRPr lang="en-KW"/>
          </a:p>
        </p:txBody>
      </p:sp>
    </p:spTree>
    <p:extLst>
      <p:ext uri="{BB962C8B-B14F-4D97-AF65-F5344CB8AC3E}">
        <p14:creationId xmlns:p14="http://schemas.microsoft.com/office/powerpoint/2010/main" val="454835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K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ginagoesto.com/home/2021/12/26/hotel-review-belmond-le-manoir" TargetMode="External"/><Relationship Id="rId2" Type="http://schemas.openxmlformats.org/officeDocument/2006/relationships/hyperlink" Target="https://www.belmond.com/hotels/europe/uk/oxfordshire/belmond-le-manoir-aux-quat-saisons/junior-suites?gclid=Cj0KCQiA6fafBhC1ARIsAIJjL8npC4XyF4Wr3BVLgHRZYDJLtqHQvXj7NDj2lCrOICY_VYXl7MPaP4waAv5PEALw_wcB" TargetMode="External"/><Relationship Id="rId1" Type="http://schemas.openxmlformats.org/officeDocument/2006/relationships/slideLayout" Target="../slideLayouts/slideLayout2.xml"/><Relationship Id="rId6" Type="http://schemas.openxmlformats.org/officeDocument/2006/relationships/hyperlink" Target="https://www.telegraph.co.uk/travel/destinations/europe/united-kingdom/england/oxfordshire/hotels/le-manoir-aux-quatsaisons-hotel/" TargetMode="External"/><Relationship Id="rId5" Type="http://schemas.openxmlformats.org/officeDocument/2006/relationships/hyperlink" Target="https://www.tripadvisor.com/Hotel_Review-g1096521-d188549-Reviews-or1490-Le_Manoir_aux_Quat_Saisons_A_Belmond_Hotel_Oxfordshire-Great_Milton_Oxfordshire.html" TargetMode="External"/><Relationship Id="rId4" Type="http://schemas.openxmlformats.org/officeDocument/2006/relationships/hyperlink" Target="https://www.independent.co.uk/travel/uk/belmond-le-manoir-aux-quatsaisons-hotel-review-raymond-blanc-oxfordshire-a9408001.html"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FAD10842-6853-7DE3-6E9E-810875004F4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0CF3C4-228A-6A44-C6C6-6D04275CE32C}"/>
              </a:ext>
            </a:extLst>
          </p:cNvPr>
          <p:cNvSpPr>
            <a:spLocks noGrp="1"/>
          </p:cNvSpPr>
          <p:nvPr>
            <p:ph type="ctrTitle"/>
          </p:nvPr>
        </p:nvSpPr>
        <p:spPr>
          <a:xfrm>
            <a:off x="321733" y="554845"/>
            <a:ext cx="10656891" cy="3902673"/>
          </a:xfrm>
        </p:spPr>
        <p:txBody>
          <a:bodyPr anchor="t">
            <a:normAutofit/>
          </a:bodyPr>
          <a:lstStyle/>
          <a:p>
            <a:pPr algn="l"/>
            <a:r>
              <a:rPr lang="en-US" sz="5200" dirty="0" err="1">
                <a:highlight>
                  <a:srgbClr val="FFFF00"/>
                </a:highlight>
              </a:rPr>
              <a:t>Programme</a:t>
            </a:r>
            <a:r>
              <a:rPr lang="en-US" sz="5200" dirty="0">
                <a:highlight>
                  <a:srgbClr val="FFFF00"/>
                </a:highlight>
              </a:rPr>
              <a:t>: BA (Hons) International Gastronomy Management</a:t>
            </a:r>
            <a:br>
              <a:rPr lang="en-US" sz="5200" dirty="0">
                <a:highlight>
                  <a:srgbClr val="FFFF00"/>
                </a:highlight>
              </a:rPr>
            </a:br>
            <a:br>
              <a:rPr lang="en-US" sz="5200" dirty="0">
                <a:highlight>
                  <a:srgbClr val="FFFF00"/>
                </a:highlight>
              </a:rPr>
            </a:br>
            <a:r>
              <a:rPr lang="en-US" sz="5200" dirty="0">
                <a:highlight>
                  <a:srgbClr val="FFFF00"/>
                </a:highlight>
              </a:rPr>
              <a:t>Module: Introduction to Gastronomy</a:t>
            </a:r>
            <a:endParaRPr lang="en-KW" sz="5200" dirty="0">
              <a:highlight>
                <a:srgbClr val="FFFF00"/>
              </a:highlight>
            </a:endParaRPr>
          </a:p>
        </p:txBody>
      </p:sp>
      <p:sp>
        <p:nvSpPr>
          <p:cNvPr id="13" name="Rectangle 12">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D714261-FDD2-3AE7-A87C-9567D9E8F2FD}"/>
              </a:ext>
            </a:extLst>
          </p:cNvPr>
          <p:cNvSpPr>
            <a:spLocks noGrp="1"/>
          </p:cNvSpPr>
          <p:nvPr>
            <p:ph type="subTitle" idx="1"/>
          </p:nvPr>
        </p:nvSpPr>
        <p:spPr>
          <a:xfrm>
            <a:off x="315523" y="4718033"/>
            <a:ext cx="10678296" cy="1175039"/>
          </a:xfrm>
        </p:spPr>
        <p:txBody>
          <a:bodyPr anchor="b">
            <a:normAutofit/>
          </a:bodyPr>
          <a:lstStyle/>
          <a:p>
            <a:pPr algn="l"/>
            <a:r>
              <a:rPr lang="en-KW" dirty="0">
                <a:solidFill>
                  <a:srgbClr val="FFFFFF"/>
                </a:solidFill>
              </a:rPr>
              <a:t>Student name: Dorin Ifrim</a:t>
            </a:r>
          </a:p>
          <a:p>
            <a:pPr algn="l"/>
            <a:r>
              <a:rPr lang="en-US">
                <a:solidFill>
                  <a:srgbClr val="FFFFFF"/>
                </a:solidFill>
              </a:rPr>
              <a:t>2208955@student.uwtsd.ac.uk</a:t>
            </a:r>
            <a:endParaRPr lang="en-KW" dirty="0">
              <a:solidFill>
                <a:srgbClr val="FFFFFF"/>
              </a:solidFill>
            </a:endParaRPr>
          </a:p>
        </p:txBody>
      </p:sp>
    </p:spTree>
    <p:extLst>
      <p:ext uri="{BB962C8B-B14F-4D97-AF65-F5344CB8AC3E}">
        <p14:creationId xmlns:p14="http://schemas.microsoft.com/office/powerpoint/2010/main" val="4239011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4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810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5F9B15-9EB2-3010-3821-F13398613948}"/>
              </a:ext>
            </a:extLst>
          </p:cNvPr>
          <p:cNvSpPr>
            <a:spLocks noGrp="1"/>
          </p:cNvSpPr>
          <p:nvPr>
            <p:ph type="title"/>
          </p:nvPr>
        </p:nvSpPr>
        <p:spPr>
          <a:xfrm>
            <a:off x="590719" y="613840"/>
            <a:ext cx="4560584" cy="1128068"/>
          </a:xfrm>
        </p:spPr>
        <p:txBody>
          <a:bodyPr anchor="ctr">
            <a:normAutofit/>
          </a:bodyPr>
          <a:lstStyle/>
          <a:p>
            <a:r>
              <a:rPr lang="en-KW" sz="4000" dirty="0">
                <a:highlight>
                  <a:srgbClr val="FFFF00"/>
                </a:highlight>
              </a:rPr>
              <a:t>INTRODUCTION:</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1E7162-7306-0F3A-A8B2-E51644C5DA10}"/>
              </a:ext>
            </a:extLst>
          </p:cNvPr>
          <p:cNvSpPr>
            <a:spLocks noGrp="1"/>
          </p:cNvSpPr>
          <p:nvPr>
            <p:ph idx="1"/>
          </p:nvPr>
        </p:nvSpPr>
        <p:spPr>
          <a:xfrm>
            <a:off x="355197" y="1756945"/>
            <a:ext cx="5038636" cy="5179310"/>
          </a:xfrm>
        </p:spPr>
        <p:txBody>
          <a:bodyPr anchor="ctr">
            <a:noAutofit/>
          </a:bodyPr>
          <a:lstStyle/>
          <a:p>
            <a:pPr>
              <a:buFont typeface="Arial" panose="020B0604020202020204" pitchFamily="34" charset="0"/>
              <a:buChar char="•"/>
            </a:pPr>
            <a:r>
              <a:rPr lang="en-US" sz="1600" b="0" i="0" u="none" strike="noStrike" dirty="0">
                <a:solidFill>
                  <a:srgbClr val="374151"/>
                </a:solidFill>
                <a:effectLst/>
                <a:latin typeface="Arial" panose="020B0604020202020204" pitchFamily="34" charset="0"/>
                <a:cs typeface="Arial" panose="020B0604020202020204" pitchFamily="34" charset="0"/>
              </a:rPr>
              <a:t>Belmond Le </a:t>
            </a:r>
            <a:r>
              <a:rPr lang="en-US" sz="1600" b="0" i="0" u="none" strike="noStrike" dirty="0" err="1">
                <a:solidFill>
                  <a:srgbClr val="374151"/>
                </a:solidFill>
                <a:effectLst/>
                <a:latin typeface="Arial" panose="020B0604020202020204" pitchFamily="34" charset="0"/>
                <a:cs typeface="Arial" panose="020B0604020202020204" pitchFamily="34" charset="0"/>
              </a:rPr>
              <a:t>Manoir</a:t>
            </a:r>
            <a:r>
              <a:rPr lang="en-US" sz="1600" b="0" i="0" u="none" strike="noStrike" dirty="0">
                <a:solidFill>
                  <a:srgbClr val="374151"/>
                </a:solidFill>
                <a:effectLst/>
                <a:latin typeface="Arial" panose="020B0604020202020204" pitchFamily="34" charset="0"/>
                <a:cs typeface="Arial" panose="020B0604020202020204" pitchFamily="34" charset="0"/>
              </a:rPr>
              <a:t> aux </a:t>
            </a:r>
            <a:r>
              <a:rPr lang="en-US" sz="1600" b="0" i="0" u="none" strike="noStrike" dirty="0" err="1">
                <a:solidFill>
                  <a:srgbClr val="374151"/>
                </a:solidFill>
                <a:effectLst/>
                <a:latin typeface="Arial" panose="020B0604020202020204" pitchFamily="34" charset="0"/>
                <a:cs typeface="Arial" panose="020B0604020202020204" pitchFamily="34" charset="0"/>
              </a:rPr>
              <a:t>Quat'Saisons</a:t>
            </a:r>
            <a:r>
              <a:rPr lang="en-US" sz="1600" b="0" i="0" u="none" strike="noStrike" dirty="0">
                <a:solidFill>
                  <a:srgbClr val="374151"/>
                </a:solidFill>
                <a:effectLst/>
                <a:latin typeface="Arial" panose="020B0604020202020204" pitchFamily="34" charset="0"/>
                <a:cs typeface="Arial" panose="020B0604020202020204" pitchFamily="34" charset="0"/>
              </a:rPr>
              <a:t> is a luxury hotel and restaurant located in Great Milton, </a:t>
            </a:r>
            <a:r>
              <a:rPr lang="en-US" sz="1600" b="0" i="0" u="none" strike="noStrike" dirty="0" err="1">
                <a:solidFill>
                  <a:srgbClr val="374151"/>
                </a:solidFill>
                <a:effectLst/>
                <a:latin typeface="Arial" panose="020B0604020202020204" pitchFamily="34" charset="0"/>
                <a:cs typeface="Arial" panose="020B0604020202020204" pitchFamily="34" charset="0"/>
              </a:rPr>
              <a:t>Oxfordshire</a:t>
            </a:r>
            <a:r>
              <a:rPr lang="en-US" sz="1600" b="0" i="0" u="none" strike="noStrike" dirty="0">
                <a:solidFill>
                  <a:srgbClr val="374151"/>
                </a:solidFill>
                <a:effectLst/>
                <a:latin typeface="Arial" panose="020B0604020202020204" pitchFamily="34" charset="0"/>
                <a:cs typeface="Arial" panose="020B0604020202020204" pitchFamily="34" charset="0"/>
              </a:rPr>
              <a:t>, England.</a:t>
            </a:r>
          </a:p>
          <a:p>
            <a:pPr>
              <a:buFont typeface="Arial" panose="020B0604020202020204" pitchFamily="34" charset="0"/>
              <a:buChar char="•"/>
            </a:pPr>
            <a:r>
              <a:rPr lang="en-US" sz="1600" b="0" i="0" u="none" strike="noStrike" dirty="0">
                <a:solidFill>
                  <a:srgbClr val="374151"/>
                </a:solidFill>
                <a:effectLst/>
                <a:latin typeface="Arial" panose="020B0604020202020204" pitchFamily="34" charset="0"/>
                <a:cs typeface="Arial" panose="020B0604020202020204" pitchFamily="34" charset="0"/>
              </a:rPr>
              <a:t>It is considered one of the best fine-dining restaurants in the UK(Belmond Le </a:t>
            </a:r>
            <a:r>
              <a:rPr lang="en-US" sz="1600" b="0" i="0" u="none" strike="noStrike" dirty="0" err="1">
                <a:solidFill>
                  <a:srgbClr val="374151"/>
                </a:solidFill>
                <a:effectLst/>
                <a:latin typeface="Arial" panose="020B0604020202020204" pitchFamily="34" charset="0"/>
                <a:cs typeface="Arial" panose="020B0604020202020204" pitchFamily="34" charset="0"/>
              </a:rPr>
              <a:t>Manoir</a:t>
            </a:r>
            <a:r>
              <a:rPr lang="en-US" sz="1600" b="0" i="0" u="none" strike="noStrike" dirty="0">
                <a:solidFill>
                  <a:srgbClr val="374151"/>
                </a:solidFill>
                <a:effectLst/>
                <a:latin typeface="Arial" panose="020B0604020202020204" pitchFamily="34" charset="0"/>
                <a:cs typeface="Arial" panose="020B0604020202020204" pitchFamily="34" charset="0"/>
              </a:rPr>
              <a:t>, </a:t>
            </a:r>
            <a:r>
              <a:rPr lang="en-US" sz="1600" b="0" i="0" u="none" strike="noStrike" dirty="0" err="1">
                <a:solidFill>
                  <a:srgbClr val="374151"/>
                </a:solidFill>
                <a:effectLst/>
                <a:latin typeface="Arial" panose="020B0604020202020204" pitchFamily="34" charset="0"/>
                <a:cs typeface="Arial" panose="020B0604020202020204" pitchFamily="34" charset="0"/>
              </a:rPr>
              <a:t>nd</a:t>
            </a:r>
            <a:r>
              <a:rPr lang="en-US" sz="1600" b="0" i="0" u="none" strike="noStrike" dirty="0">
                <a:solidFill>
                  <a:srgbClr val="374151"/>
                </a:solidFill>
                <a:effectLst/>
                <a:latin typeface="Arial" panose="020B0604020202020204" pitchFamily="34" charset="0"/>
                <a:cs typeface="Arial" panose="020B0604020202020204" pitchFamily="34" charset="0"/>
              </a:rPr>
              <a:t>)</a:t>
            </a:r>
          </a:p>
          <a:p>
            <a:pPr>
              <a:buFont typeface="Arial" panose="020B0604020202020204" pitchFamily="34" charset="0"/>
              <a:buChar char="•"/>
            </a:pPr>
            <a:r>
              <a:rPr lang="en-US" sz="1600" b="0" i="0" u="none" strike="noStrike" dirty="0">
                <a:solidFill>
                  <a:srgbClr val="374151"/>
                </a:solidFill>
                <a:effectLst/>
                <a:latin typeface="Arial" panose="020B0604020202020204" pitchFamily="34" charset="0"/>
                <a:cs typeface="Arial" panose="020B0604020202020204" pitchFamily="34" charset="0"/>
              </a:rPr>
              <a:t>The restaurant offers exceptional cuisine, service, and surroundings.</a:t>
            </a:r>
          </a:p>
          <a:p>
            <a:pPr>
              <a:buFont typeface="Arial" panose="020B0604020202020204" pitchFamily="34" charset="0"/>
              <a:buChar char="•"/>
            </a:pPr>
            <a:r>
              <a:rPr lang="en-US" sz="1600" b="0" i="0" u="none" strike="noStrike" dirty="0">
                <a:solidFill>
                  <a:srgbClr val="374151"/>
                </a:solidFill>
                <a:effectLst/>
                <a:latin typeface="Arial" panose="020B0604020202020204" pitchFamily="34" charset="0"/>
                <a:cs typeface="Arial" panose="020B0604020202020204" pitchFamily="34" charset="0"/>
              </a:rPr>
              <a:t>It is located in the heart of the picturesque </a:t>
            </a:r>
            <a:r>
              <a:rPr lang="en-US" sz="1600" b="0" i="0" u="none" strike="noStrike" dirty="0" err="1">
                <a:solidFill>
                  <a:srgbClr val="374151"/>
                </a:solidFill>
                <a:effectLst/>
                <a:latin typeface="Arial" panose="020B0604020202020204" pitchFamily="34" charset="0"/>
                <a:cs typeface="Arial" panose="020B0604020202020204" pitchFamily="34" charset="0"/>
              </a:rPr>
              <a:t>Oxfordshire</a:t>
            </a:r>
            <a:r>
              <a:rPr lang="en-US" sz="1600" b="0" i="0" u="none" strike="noStrike" dirty="0">
                <a:solidFill>
                  <a:srgbClr val="374151"/>
                </a:solidFill>
                <a:effectLst/>
                <a:latin typeface="Arial" panose="020B0604020202020204" pitchFamily="34" charset="0"/>
                <a:cs typeface="Arial" panose="020B0604020202020204" pitchFamily="34" charset="0"/>
              </a:rPr>
              <a:t> countryside and is easily accessible by car or train( Gina Goes To,2021)</a:t>
            </a:r>
          </a:p>
          <a:p>
            <a:pPr>
              <a:buFont typeface="Arial" panose="020B0604020202020204" pitchFamily="34" charset="0"/>
              <a:buChar char="•"/>
            </a:pPr>
            <a:r>
              <a:rPr lang="en-US" sz="1600" b="0" i="0" u="none" strike="noStrike" dirty="0">
                <a:solidFill>
                  <a:srgbClr val="374151"/>
                </a:solidFill>
                <a:effectLst/>
                <a:latin typeface="Arial" panose="020B0604020202020204" pitchFamily="34" charset="0"/>
                <a:cs typeface="Arial" panose="020B0604020202020204" pitchFamily="34" charset="0"/>
              </a:rPr>
              <a:t>The nearby train stations include Oxford and Haddenham &amp; </a:t>
            </a:r>
            <a:r>
              <a:rPr lang="en-US" sz="1600" b="0" i="0" u="none" strike="noStrike" dirty="0" err="1">
                <a:solidFill>
                  <a:srgbClr val="374151"/>
                </a:solidFill>
                <a:effectLst/>
                <a:latin typeface="Arial" panose="020B0604020202020204" pitchFamily="34" charset="0"/>
                <a:cs typeface="Arial" panose="020B0604020202020204" pitchFamily="34" charset="0"/>
              </a:rPr>
              <a:t>Thame</a:t>
            </a:r>
            <a:r>
              <a:rPr lang="en-US" sz="1600" b="0" i="0" u="none" strike="noStrike" dirty="0">
                <a:solidFill>
                  <a:srgbClr val="374151"/>
                </a:solidFill>
                <a:effectLst/>
                <a:latin typeface="Arial" panose="020B0604020202020204" pitchFamily="34" charset="0"/>
                <a:cs typeface="Arial" panose="020B0604020202020204" pitchFamily="34" charset="0"/>
              </a:rPr>
              <a:t> Parkway( Gina goes,2021)</a:t>
            </a:r>
          </a:p>
          <a:p>
            <a:pPr>
              <a:buFont typeface="Arial" panose="020B0604020202020204" pitchFamily="34" charset="0"/>
              <a:buChar char="•"/>
            </a:pPr>
            <a:r>
              <a:rPr lang="en-US" sz="1600" b="0" i="0" u="none" strike="noStrike" dirty="0">
                <a:solidFill>
                  <a:srgbClr val="374151"/>
                </a:solidFill>
                <a:effectLst/>
                <a:latin typeface="Arial" panose="020B0604020202020204" pitchFamily="34" charset="0"/>
                <a:cs typeface="Arial" panose="020B0604020202020204" pitchFamily="34" charset="0"/>
              </a:rPr>
              <a:t>The aim of this presentation is to provide insight into the dining experience at Belmond Le </a:t>
            </a:r>
            <a:r>
              <a:rPr lang="en-US" sz="1600" b="0" i="0" u="none" strike="noStrike" dirty="0" err="1">
                <a:solidFill>
                  <a:srgbClr val="374151"/>
                </a:solidFill>
                <a:effectLst/>
                <a:latin typeface="Arial" panose="020B0604020202020204" pitchFamily="34" charset="0"/>
                <a:cs typeface="Arial" panose="020B0604020202020204" pitchFamily="34" charset="0"/>
              </a:rPr>
              <a:t>Manoir</a:t>
            </a:r>
            <a:r>
              <a:rPr lang="en-US" sz="1600" b="0" i="0" u="none" strike="noStrike" dirty="0">
                <a:solidFill>
                  <a:srgbClr val="374151"/>
                </a:solidFill>
                <a:effectLst/>
                <a:latin typeface="Arial" panose="020B0604020202020204" pitchFamily="34" charset="0"/>
                <a:cs typeface="Arial" panose="020B0604020202020204" pitchFamily="34" charset="0"/>
              </a:rPr>
              <a:t> aux </a:t>
            </a:r>
            <a:r>
              <a:rPr lang="en-US" sz="1600" b="0" i="0" u="none" strike="noStrike" dirty="0" err="1">
                <a:solidFill>
                  <a:srgbClr val="374151"/>
                </a:solidFill>
                <a:effectLst/>
                <a:latin typeface="Arial" panose="020B0604020202020204" pitchFamily="34" charset="0"/>
                <a:cs typeface="Arial" panose="020B0604020202020204" pitchFamily="34" charset="0"/>
              </a:rPr>
              <a:t>Quat'Saisons</a:t>
            </a:r>
            <a:r>
              <a:rPr lang="en-US" sz="1600" b="0" i="0" u="none" strike="noStrike" dirty="0">
                <a:solidFill>
                  <a:srgbClr val="374151"/>
                </a:solidFill>
                <a:effectLst/>
                <a:latin typeface="Arial" panose="020B0604020202020204" pitchFamily="34" charset="0"/>
                <a:cs typeface="Arial" panose="020B0604020202020204" pitchFamily="34" charset="0"/>
              </a:rPr>
              <a:t> and highlight its unique features and offerings.</a:t>
            </a:r>
          </a:p>
          <a:p>
            <a:pPr marL="0" indent="0">
              <a:buNone/>
            </a:pPr>
            <a:br>
              <a:rPr lang="en-US" sz="1600" dirty="0">
                <a:latin typeface="Arial" panose="020B0604020202020204" pitchFamily="34" charset="0"/>
                <a:cs typeface="Arial" panose="020B0604020202020204" pitchFamily="34" charset="0"/>
              </a:rPr>
            </a:br>
            <a:endParaRPr lang="en-KW" sz="1600" dirty="0">
              <a:latin typeface="Arial" panose="020B0604020202020204" pitchFamily="34" charset="0"/>
              <a:cs typeface="Arial" panose="020B0604020202020204" pitchFamily="34" charset="0"/>
            </a:endParaRP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text, application&#10;&#10;Description automatically generated">
            <a:extLst>
              <a:ext uri="{FF2B5EF4-FFF2-40B4-BE49-F238E27FC236}">
                <a16:creationId xmlns:a16="http://schemas.microsoft.com/office/drawing/2014/main" id="{0D6BCE31-DCD8-5C79-A8F5-82637B2F4D2D}"/>
              </a:ext>
            </a:extLst>
          </p:cNvPr>
          <p:cNvPicPr>
            <a:picLocks noChangeAspect="1"/>
          </p:cNvPicPr>
          <p:nvPr/>
        </p:nvPicPr>
        <p:blipFill rotWithShape="1">
          <a:blip r:embed="rId2"/>
          <a:srcRect t="16077" r="-1" b="2252"/>
          <a:stretch/>
        </p:blipFill>
        <p:spPr>
          <a:xfrm>
            <a:off x="6768287" y="-635"/>
            <a:ext cx="5425410" cy="5259296"/>
          </a:xfrm>
          <a:prstGeom prst="rect">
            <a:avLst/>
          </a:prstGeom>
        </p:spPr>
      </p:pic>
      <p:pic>
        <p:nvPicPr>
          <p:cNvPr id="1026" name="Picture 2" descr="Le Manoir aux Quat'Saisons, A Belmond Hotel | Raymond Blanc, Hôtels à Oxford">
            <a:extLst>
              <a:ext uri="{FF2B5EF4-FFF2-40B4-BE49-F238E27FC236}">
                <a16:creationId xmlns:a16="http://schemas.microsoft.com/office/drawing/2014/main" id="{03C226B6-5116-7527-5C0F-4FBC0BAE88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8169" y="4960302"/>
            <a:ext cx="5393831" cy="18970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9873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3C5F17E8-D7C0-8CBE-E7C4-3BF55F739F3D}"/>
              </a:ext>
            </a:extLst>
          </p:cNvPr>
          <p:cNvSpPr>
            <a:spLocks noGrp="1"/>
          </p:cNvSpPr>
          <p:nvPr>
            <p:ph type="title"/>
          </p:nvPr>
        </p:nvSpPr>
        <p:spPr>
          <a:xfrm>
            <a:off x="1143000" y="990599"/>
            <a:ext cx="9906000" cy="685800"/>
          </a:xfrm>
        </p:spPr>
        <p:txBody>
          <a:bodyPr anchor="t">
            <a:normAutofit/>
          </a:bodyPr>
          <a:lstStyle/>
          <a:p>
            <a:r>
              <a:rPr lang="en-GB" sz="1900" b="1">
                <a:effectLst/>
                <a:latin typeface="Arial" panose="020B0604020202020204" pitchFamily="34" charset="0"/>
                <a:ea typeface="Calibri" panose="020F0502020204030204" pitchFamily="34" charset="0"/>
              </a:rPr>
              <a:t>How is this restaurant marketed (how would diners know about it)?</a:t>
            </a:r>
            <a:br>
              <a:rPr lang="en-KW" sz="1900">
                <a:effectLst/>
                <a:latin typeface="Calibri" panose="020F0502020204030204" pitchFamily="34" charset="0"/>
                <a:ea typeface="Calibri" panose="020F0502020204030204" pitchFamily="34" charset="0"/>
              </a:rPr>
            </a:br>
            <a:endParaRPr lang="en-KW" sz="1900"/>
          </a:p>
        </p:txBody>
      </p:sp>
      <p:graphicFrame>
        <p:nvGraphicFramePr>
          <p:cNvPr id="5" name="Content Placeholder 2">
            <a:extLst>
              <a:ext uri="{FF2B5EF4-FFF2-40B4-BE49-F238E27FC236}">
                <a16:creationId xmlns:a16="http://schemas.microsoft.com/office/drawing/2014/main" id="{E9B9349E-2704-3A9D-10D0-C47D8531EC8B}"/>
              </a:ext>
            </a:extLst>
          </p:cNvPr>
          <p:cNvGraphicFramePr>
            <a:graphicFrameLocks noGrp="1"/>
          </p:cNvGraphicFramePr>
          <p:nvPr>
            <p:ph idx="1"/>
            <p:extLst>
              <p:ext uri="{D42A27DB-BD31-4B8C-83A1-F6EECF244321}">
                <p14:modId xmlns:p14="http://schemas.microsoft.com/office/powerpoint/2010/main" val="2282776584"/>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Le Manoir aux Quat'Saisons, A Belmond Hotel | Raymond Blanc, Oxford Hotels">
            <a:extLst>
              <a:ext uri="{FF2B5EF4-FFF2-40B4-BE49-F238E27FC236}">
                <a16:creationId xmlns:a16="http://schemas.microsoft.com/office/drawing/2014/main" id="{E53803FF-C344-F73D-EFD1-AA15DAF02FB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229724" y="457200"/>
            <a:ext cx="2733675" cy="13797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6491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072" name="Rectangle 2071">
            <a:extLst>
              <a:ext uri="{FF2B5EF4-FFF2-40B4-BE49-F238E27FC236}">
                <a16:creationId xmlns:a16="http://schemas.microsoft.com/office/drawing/2014/main" id="{7521DD34-C6F2-4402-9A01-962807DB6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3E68C2C-D420-72AB-FF4E-E795912785BF}"/>
              </a:ext>
            </a:extLst>
          </p:cNvPr>
          <p:cNvSpPr>
            <a:spLocks noGrp="1"/>
          </p:cNvSpPr>
          <p:nvPr>
            <p:ph type="title"/>
          </p:nvPr>
        </p:nvSpPr>
        <p:spPr>
          <a:xfrm>
            <a:off x="619760" y="764373"/>
            <a:ext cx="5154508" cy="1293028"/>
          </a:xfrm>
        </p:spPr>
        <p:txBody>
          <a:bodyPr>
            <a:normAutofit/>
          </a:bodyPr>
          <a:lstStyle/>
          <a:p>
            <a:r>
              <a:rPr lang="en-KW" sz="3400"/>
              <a:t>CREATING CUSTOMER VALUE AND ENGAGEMENT</a:t>
            </a:r>
          </a:p>
        </p:txBody>
      </p:sp>
      <p:sp>
        <p:nvSpPr>
          <p:cNvPr id="3" name="Content Placeholder 2">
            <a:extLst>
              <a:ext uri="{FF2B5EF4-FFF2-40B4-BE49-F238E27FC236}">
                <a16:creationId xmlns:a16="http://schemas.microsoft.com/office/drawing/2014/main" id="{97A41846-F255-CC5F-2DDB-A51411BA14FE}"/>
              </a:ext>
            </a:extLst>
          </p:cNvPr>
          <p:cNvSpPr>
            <a:spLocks noGrp="1"/>
          </p:cNvSpPr>
          <p:nvPr>
            <p:ph idx="1"/>
          </p:nvPr>
        </p:nvSpPr>
        <p:spPr>
          <a:xfrm>
            <a:off x="619760" y="2194560"/>
            <a:ext cx="5154507" cy="4024125"/>
          </a:xfrm>
        </p:spPr>
        <p:txBody>
          <a:bodyPr>
            <a:normAutofit lnSpcReduction="10000"/>
          </a:bodyPr>
          <a:lstStyle/>
          <a:p>
            <a:pPr>
              <a:buFont typeface="Arial" panose="020B0604020202020204" pitchFamily="34" charset="0"/>
              <a:buChar char="•"/>
            </a:pPr>
            <a:r>
              <a:rPr lang="en-US" sz="1700" b="0" i="0" u="none" strike="noStrike" dirty="0">
                <a:effectLst/>
                <a:latin typeface="Arial" panose="020B0604020202020204" pitchFamily="34" charset="0"/>
                <a:cs typeface="Arial" panose="020B0604020202020204" pitchFamily="34" charset="0"/>
              </a:rPr>
              <a:t>Belmond Le </a:t>
            </a:r>
            <a:r>
              <a:rPr lang="en-US" sz="1700" b="0" i="0" u="none" strike="noStrike" dirty="0" err="1">
                <a:effectLst/>
                <a:latin typeface="Arial" panose="020B0604020202020204" pitchFamily="34" charset="0"/>
                <a:cs typeface="Arial" panose="020B0604020202020204" pitchFamily="34" charset="0"/>
              </a:rPr>
              <a:t>Manoir</a:t>
            </a:r>
            <a:r>
              <a:rPr lang="en-US" sz="1700" b="0" i="0" u="none" strike="noStrike" dirty="0">
                <a:effectLst/>
                <a:latin typeface="Arial" panose="020B0604020202020204" pitchFamily="34" charset="0"/>
                <a:cs typeface="Arial" panose="020B0604020202020204" pitchFamily="34" charset="0"/>
              </a:rPr>
              <a:t> aux </a:t>
            </a:r>
            <a:r>
              <a:rPr lang="en-US" sz="1700" b="0" i="0" u="none" strike="noStrike" dirty="0" err="1">
                <a:effectLst/>
                <a:latin typeface="Arial" panose="020B0604020202020204" pitchFamily="34" charset="0"/>
                <a:cs typeface="Arial" panose="020B0604020202020204" pitchFamily="34" charset="0"/>
              </a:rPr>
              <a:t>Quat'Saisons</a:t>
            </a:r>
            <a:r>
              <a:rPr lang="en-US" sz="1700" b="0" i="0" u="none" strike="noStrike" dirty="0">
                <a:effectLst/>
                <a:latin typeface="Arial" panose="020B0604020202020204" pitchFamily="34" charset="0"/>
                <a:cs typeface="Arial" panose="020B0604020202020204" pitchFamily="34" charset="0"/>
              </a:rPr>
              <a:t> offers world-class dining and hospitality experience.</a:t>
            </a:r>
          </a:p>
          <a:p>
            <a:pPr>
              <a:buFont typeface="Arial" panose="020B0604020202020204" pitchFamily="34" charset="0"/>
              <a:buChar char="•"/>
            </a:pPr>
            <a:r>
              <a:rPr lang="en-US" sz="1700" b="0" i="0" u="none" strike="noStrike" dirty="0">
                <a:effectLst/>
                <a:latin typeface="Arial" panose="020B0604020202020204" pitchFamily="34" charset="0"/>
                <a:cs typeface="Arial" panose="020B0604020202020204" pitchFamily="34" charset="0"/>
              </a:rPr>
              <a:t>The restaurant provides innovative French cuisine using the finest local and seasonal ingredients.</a:t>
            </a:r>
          </a:p>
          <a:p>
            <a:pPr>
              <a:buFont typeface="Arial" panose="020B0604020202020204" pitchFamily="34" charset="0"/>
              <a:buChar char="•"/>
            </a:pPr>
            <a:r>
              <a:rPr lang="en-US" sz="1700" b="0" i="0" u="none" strike="noStrike" dirty="0">
                <a:effectLst/>
                <a:latin typeface="Arial" panose="020B0604020202020204" pitchFamily="34" charset="0"/>
                <a:cs typeface="Arial" panose="020B0604020202020204" pitchFamily="34" charset="0"/>
              </a:rPr>
              <a:t>The chefs are award-winning and highly skilled.</a:t>
            </a:r>
          </a:p>
          <a:p>
            <a:pPr>
              <a:buFont typeface="Arial" panose="020B0604020202020204" pitchFamily="34" charset="0"/>
              <a:buChar char="•"/>
            </a:pPr>
            <a:r>
              <a:rPr lang="en-US" sz="1700" b="0" i="0" u="none" strike="noStrike" dirty="0">
                <a:effectLst/>
                <a:latin typeface="Arial" panose="020B0604020202020204" pitchFamily="34" charset="0"/>
                <a:cs typeface="Arial" panose="020B0604020202020204" pitchFamily="34" charset="0"/>
              </a:rPr>
              <a:t>The staff are dedicated to providing impeccable service to guests( The Independent, </a:t>
            </a:r>
            <a:r>
              <a:rPr lang="en-US" sz="1700" b="0" i="0" u="none" strike="noStrike" dirty="0" err="1">
                <a:effectLst/>
                <a:latin typeface="Arial" panose="020B0604020202020204" pitchFamily="34" charset="0"/>
                <a:cs typeface="Arial" panose="020B0604020202020204" pitchFamily="34" charset="0"/>
              </a:rPr>
              <a:t>nd</a:t>
            </a:r>
            <a:r>
              <a:rPr lang="en-US" sz="1700" b="0" i="0" u="none" strike="noStrike" dirty="0">
                <a:effectLst/>
                <a:latin typeface="Arial" panose="020B0604020202020204" pitchFamily="34" charset="0"/>
                <a:cs typeface="Arial" panose="020B0604020202020204" pitchFamily="34" charset="0"/>
              </a:rPr>
              <a:t>)</a:t>
            </a:r>
          </a:p>
          <a:p>
            <a:pPr>
              <a:buFont typeface="Arial" panose="020B0604020202020204" pitchFamily="34" charset="0"/>
              <a:buChar char="•"/>
            </a:pPr>
            <a:r>
              <a:rPr lang="en-US" sz="1700" b="0" i="0" u="none" strike="noStrike" dirty="0">
                <a:effectLst/>
                <a:latin typeface="Arial" panose="020B0604020202020204" pitchFamily="34" charset="0"/>
                <a:cs typeface="Arial" panose="020B0604020202020204" pitchFamily="34" charset="0"/>
              </a:rPr>
              <a:t>The hotel is located in beautiful surroundings, set in stunning gardens that offer a peaceful and tranquil environment.</a:t>
            </a:r>
          </a:p>
          <a:p>
            <a:pPr>
              <a:buFont typeface="Arial" panose="020B0604020202020204" pitchFamily="34" charset="0"/>
              <a:buChar char="•"/>
            </a:pPr>
            <a:r>
              <a:rPr lang="en-US" sz="1700" b="0" i="0" u="none" strike="noStrike" dirty="0">
                <a:effectLst/>
                <a:latin typeface="Arial" panose="020B0604020202020204" pitchFamily="34" charset="0"/>
                <a:cs typeface="Arial" panose="020B0604020202020204" pitchFamily="34" charset="0"/>
              </a:rPr>
              <a:t>The attention to detail is evident in every aspect of the guest experience, from the design of the rooms to the presentation of the food(The Telegraph,2021)</a:t>
            </a:r>
          </a:p>
          <a:p>
            <a:pPr marL="0" indent="0">
              <a:buNone/>
            </a:pPr>
            <a:endParaRPr lang="en-KW" sz="1700" dirty="0"/>
          </a:p>
        </p:txBody>
      </p:sp>
      <p:pic>
        <p:nvPicPr>
          <p:cNvPr id="4" name="Picture 3" descr="Graphical user interface, text, application, Word&#10;&#10;Description automatically generated">
            <a:extLst>
              <a:ext uri="{FF2B5EF4-FFF2-40B4-BE49-F238E27FC236}">
                <a16:creationId xmlns:a16="http://schemas.microsoft.com/office/drawing/2014/main" id="{2BB84F37-C21E-54EA-3FE4-8AB4650188DD}"/>
              </a:ext>
            </a:extLst>
          </p:cNvPr>
          <p:cNvPicPr>
            <a:picLocks noChangeAspect="1"/>
          </p:cNvPicPr>
          <p:nvPr/>
        </p:nvPicPr>
        <p:blipFill rotWithShape="1">
          <a:blip r:embed="rId2"/>
          <a:srcRect l="705" r="16363" b="-4"/>
          <a:stretch/>
        </p:blipFill>
        <p:spPr>
          <a:xfrm>
            <a:off x="6417731" y="10"/>
            <a:ext cx="3270176" cy="3933487"/>
          </a:xfrm>
          <a:prstGeom prst="rect">
            <a:avLst/>
          </a:prstGeom>
        </p:spPr>
      </p:pic>
      <p:pic>
        <p:nvPicPr>
          <p:cNvPr id="5" name="Picture 2" descr="LE MANOIR AUX QUAT'SAISONS RESTAURANT, Great Milton - Updated 2023  Restaurant Reviews, Photos &amp; Phone Number - Tripadvisor">
            <a:extLst>
              <a:ext uri="{FF2B5EF4-FFF2-40B4-BE49-F238E27FC236}">
                <a16:creationId xmlns:a16="http://schemas.microsoft.com/office/drawing/2014/main" id="{3F5F7306-FAA0-2823-E375-21E7B45B4D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063" r="26568" b="5"/>
          <a:stretch/>
        </p:blipFill>
        <p:spPr bwMode="auto">
          <a:xfrm>
            <a:off x="9782174" y="10"/>
            <a:ext cx="2409826" cy="253823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Le Manoir aux Quat'Saisons, A Belmond Hotel | Raymond Blanc, Hôtels à Oxford">
            <a:extLst>
              <a:ext uri="{FF2B5EF4-FFF2-40B4-BE49-F238E27FC236}">
                <a16:creationId xmlns:a16="http://schemas.microsoft.com/office/drawing/2014/main" id="{B0C46DDA-E47A-5615-CCDE-6B092798862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431" r="7" b="7"/>
          <a:stretch/>
        </p:blipFill>
        <p:spPr bwMode="auto">
          <a:xfrm>
            <a:off x="9782176" y="2624474"/>
            <a:ext cx="2409827" cy="1309023"/>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Le Manoir aux Quat'Saisons">
            <a:extLst>
              <a:ext uri="{FF2B5EF4-FFF2-40B4-BE49-F238E27FC236}">
                <a16:creationId xmlns:a16="http://schemas.microsoft.com/office/drawing/2014/main" id="{78873170-5FE8-33F0-FA6E-D0C5D9C03A2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13036"/>
          <a:stretch/>
        </p:blipFill>
        <p:spPr bwMode="auto">
          <a:xfrm>
            <a:off x="6417734" y="4019723"/>
            <a:ext cx="5774266" cy="28382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579563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80" name="Picture 8" descr="Le Manoir aux Quat'Saisons review – Raymond Blanc restaurant &amp; hotel,  Oxfordshire | The Week UK">
            <a:extLst>
              <a:ext uri="{FF2B5EF4-FFF2-40B4-BE49-F238E27FC236}">
                <a16:creationId xmlns:a16="http://schemas.microsoft.com/office/drawing/2014/main" id="{930DA857-FA5F-9C45-B36E-AEB019DF4487}"/>
              </a:ext>
            </a:extLst>
          </p:cNvPr>
          <p:cNvPicPr>
            <a:picLocks noChangeAspect="1" noChangeArrowheads="1"/>
          </p:cNvPicPr>
          <p:nvPr/>
        </p:nvPicPr>
        <p:blipFill rotWithShape="1">
          <a:blip r:embed="rId2">
            <a:duotone>
              <a:prstClr val="black"/>
              <a:schemeClr val="tx2">
                <a:tint val="45000"/>
                <a:satMod val="400000"/>
              </a:schemeClr>
            </a:duotone>
            <a:alphaModFix amt="35000"/>
            <a:extLst>
              <a:ext uri="{28A0092B-C50C-407E-A947-70E740481C1C}">
                <a14:useLocalDpi xmlns:a14="http://schemas.microsoft.com/office/drawing/2010/main" val="0"/>
              </a:ext>
            </a:extLst>
          </a:blip>
          <a:srcRect t="30"/>
          <a:stretch/>
        </p:blipFill>
        <p:spPr bwMode="auto">
          <a:xfrm>
            <a:off x="-7" y="-6"/>
            <a:ext cx="12192000" cy="685595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35A06AC-7F34-5417-D952-D64E70D01765}"/>
              </a:ext>
            </a:extLst>
          </p:cNvPr>
          <p:cNvSpPr>
            <a:spLocks noGrp="1"/>
          </p:cNvSpPr>
          <p:nvPr>
            <p:ph type="title"/>
          </p:nvPr>
        </p:nvSpPr>
        <p:spPr>
          <a:xfrm>
            <a:off x="4894729" y="940723"/>
            <a:ext cx="6713823" cy="1325563"/>
          </a:xfrm>
        </p:spPr>
        <p:txBody>
          <a:bodyPr>
            <a:normAutofit/>
          </a:bodyPr>
          <a:lstStyle/>
          <a:p>
            <a:r>
              <a:rPr lang="en-KW"/>
              <a:t>CREATED CUSTOMER VALUE AND ENGAGEMENT:</a:t>
            </a:r>
          </a:p>
        </p:txBody>
      </p:sp>
      <p:sp>
        <p:nvSpPr>
          <p:cNvPr id="3092" name="Freeform: Shape 3091">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94" name="Freeform: Shape 3093">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96" name="Oval 3095">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16302" y="2496668"/>
            <a:ext cx="3163824" cy="3163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6" name="Picture 4" descr="Belmond Le Manoir aux Quat'Saisons, Oxfordshire">
            <a:extLst>
              <a:ext uri="{FF2B5EF4-FFF2-40B4-BE49-F238E27FC236}">
                <a16:creationId xmlns:a16="http://schemas.microsoft.com/office/drawing/2014/main" id="{FB5F1BDC-6B8A-680E-2965-69BE269643B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6" b="6"/>
          <a:stretch/>
        </p:blipFill>
        <p:spPr bwMode="auto">
          <a:xfrm>
            <a:off x="3580894" y="2661260"/>
            <a:ext cx="2834640" cy="283464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a:noFill/>
          <a:extLst>
            <a:ext uri="{909E8E84-426E-40DD-AFC4-6F175D3DCCD1}">
              <a14:hiddenFill xmlns:a14="http://schemas.microsoft.com/office/drawing/2010/main">
                <a:solidFill>
                  <a:srgbClr val="FFFFFF"/>
                </a:solidFill>
              </a14:hiddenFill>
            </a:ext>
          </a:extLst>
        </p:spPr>
      </p:pic>
      <p:pic>
        <p:nvPicPr>
          <p:cNvPr id="3078" name="Picture 6" descr="belmond le manoir aux quat'saisons, oxford - review • The Cutlery Chronicles">
            <a:extLst>
              <a:ext uri="{FF2B5EF4-FFF2-40B4-BE49-F238E27FC236}">
                <a16:creationId xmlns:a16="http://schemas.microsoft.com/office/drawing/2014/main" id="{9E86074E-B7D7-749A-0E2B-88218755193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987" r="3055" b="4"/>
          <a:stretch/>
        </p:blipFill>
        <p:spPr bwMode="auto">
          <a:xfrm>
            <a:off x="20" y="10"/>
            <a:ext cx="3967953" cy="3383270"/>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Le Manoir aux Quat'Saisons">
            <a:extLst>
              <a:ext uri="{FF2B5EF4-FFF2-40B4-BE49-F238E27FC236}">
                <a16:creationId xmlns:a16="http://schemas.microsoft.com/office/drawing/2014/main" id="{0B171CAA-AD95-9E5B-0BC9-1171349F4D1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0936" r="6507" b="-2"/>
          <a:stretch/>
        </p:blipFill>
        <p:spPr bwMode="auto">
          <a:xfrm>
            <a:off x="4825" y="4007260"/>
            <a:ext cx="3155071" cy="2850749"/>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25B4208-254F-F386-728B-8600BD020BE6}"/>
              </a:ext>
            </a:extLst>
          </p:cNvPr>
          <p:cNvSpPr>
            <a:spLocks noGrp="1"/>
          </p:cNvSpPr>
          <p:nvPr>
            <p:ph idx="1"/>
          </p:nvPr>
        </p:nvSpPr>
        <p:spPr>
          <a:xfrm>
            <a:off x="6415534" y="2416416"/>
            <a:ext cx="5038034" cy="4170122"/>
          </a:xfrm>
        </p:spPr>
        <p:txBody>
          <a:bodyPr anchor="t">
            <a:normAutofit/>
          </a:bodyPr>
          <a:lstStyle/>
          <a:p>
            <a:r>
              <a:rPr lang="en-US" sz="1400" b="0" i="0" u="none" strike="noStrike" dirty="0">
                <a:effectLst/>
                <a:latin typeface="Söhne"/>
              </a:rPr>
              <a:t>When I dined at Belmond Le </a:t>
            </a:r>
            <a:r>
              <a:rPr lang="en-US" sz="1400" b="0" i="0" u="none" strike="noStrike" dirty="0" err="1">
                <a:effectLst/>
                <a:latin typeface="Söhne"/>
              </a:rPr>
              <a:t>Manoir</a:t>
            </a:r>
            <a:r>
              <a:rPr lang="en-US" sz="1400" b="0" i="0" u="none" strike="noStrike" dirty="0">
                <a:effectLst/>
                <a:latin typeface="Söhne"/>
              </a:rPr>
              <a:t> aux </a:t>
            </a:r>
            <a:r>
              <a:rPr lang="en-US" sz="1400" b="0" i="0" u="none" strike="noStrike" dirty="0" err="1">
                <a:effectLst/>
                <a:latin typeface="Söhne"/>
              </a:rPr>
              <a:t>Quat'Saisons</a:t>
            </a:r>
            <a:r>
              <a:rPr lang="en-US" sz="1400" b="0" i="0" u="none" strike="noStrike" dirty="0">
                <a:effectLst/>
                <a:latin typeface="Söhne"/>
              </a:rPr>
              <a:t>, I was blown away by the quality of the food and the level of service. The restaurant's two-Michelin-starred cuisine was beautifully presented and tasted incredible, with each dish showcasing the skills and creativity of the chefs. </a:t>
            </a:r>
          </a:p>
          <a:p>
            <a:r>
              <a:rPr lang="en-US" sz="1400" b="0" i="0" u="none" strike="noStrike" dirty="0">
                <a:effectLst/>
                <a:latin typeface="Söhne"/>
              </a:rPr>
              <a:t>The service was also outstanding, with every detail carefully attended to, and the staff were knowledgeable about the menu and wine list. The restaurant's elegant interior design and peaceful atmosphere added to the overall experience, creating a truly memorable dining experience. Overall, Belmond Le </a:t>
            </a:r>
            <a:r>
              <a:rPr lang="en-US" sz="1400" b="0" i="0" u="none" strike="noStrike" dirty="0" err="1">
                <a:effectLst/>
                <a:latin typeface="Söhne"/>
              </a:rPr>
              <a:t>Manoir</a:t>
            </a:r>
            <a:r>
              <a:rPr lang="en-US" sz="1400" b="0" i="0" u="none" strike="noStrike" dirty="0">
                <a:effectLst/>
                <a:latin typeface="Söhne"/>
              </a:rPr>
              <a:t> aux </a:t>
            </a:r>
            <a:r>
              <a:rPr lang="en-US" sz="1400" b="0" i="0" u="none" strike="noStrike" dirty="0" err="1">
                <a:effectLst/>
                <a:latin typeface="Söhne"/>
              </a:rPr>
              <a:t>Quat'Saisons</a:t>
            </a:r>
            <a:r>
              <a:rPr lang="en-US" sz="1400" b="0" i="0" u="none" strike="noStrike" dirty="0">
                <a:effectLst/>
                <a:latin typeface="Söhne"/>
              </a:rPr>
              <a:t> offers exceptional value to its guests through its focus on quality, service, and attention to detail( The Telegraph,2021).</a:t>
            </a:r>
          </a:p>
          <a:p>
            <a:endParaRPr lang="en-KW" sz="1400" dirty="0"/>
          </a:p>
        </p:txBody>
      </p:sp>
    </p:spTree>
    <p:extLst>
      <p:ext uri="{BB962C8B-B14F-4D97-AF65-F5344CB8AC3E}">
        <p14:creationId xmlns:p14="http://schemas.microsoft.com/office/powerpoint/2010/main" val="130317016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39C3C864-C625-4883-B868-9A4C470F4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291" y="3296652"/>
            <a:ext cx="12202113" cy="3561346"/>
          </a:xfrm>
          <a:custGeom>
            <a:avLst/>
            <a:gdLst>
              <a:gd name="connsiteX0" fmla="*/ 0 w 12202113"/>
              <a:gd name="connsiteY0" fmla="*/ 3188466 h 3188466"/>
              <a:gd name="connsiteX1" fmla="*/ 10116 w 12202113"/>
              <a:gd name="connsiteY1" fmla="*/ 2657641 h 3188466"/>
              <a:gd name="connsiteX2" fmla="*/ 10116 w 12202113"/>
              <a:gd name="connsiteY2" fmla="*/ 0 h 3188466"/>
              <a:gd name="connsiteX3" fmla="*/ 12202113 w 12202113"/>
              <a:gd name="connsiteY3" fmla="*/ 0 h 3188466"/>
              <a:gd name="connsiteX4" fmla="*/ 12202113 w 12202113"/>
              <a:gd name="connsiteY4" fmla="*/ 2879832 h 3188466"/>
              <a:gd name="connsiteX5" fmla="*/ 12198167 w 12202113"/>
              <a:gd name="connsiteY5" fmla="*/ 2880360 h 3188466"/>
              <a:gd name="connsiteX6" fmla="*/ 12122128 w 12202113"/>
              <a:gd name="connsiteY6" fmla="*/ 2887194 h 3188466"/>
              <a:gd name="connsiteX7" fmla="*/ 12028868 w 12202113"/>
              <a:gd name="connsiteY7" fmla="*/ 2911786 h 3188466"/>
              <a:gd name="connsiteX8" fmla="*/ 11995238 w 12202113"/>
              <a:gd name="connsiteY8" fmla="*/ 2914090 h 3188466"/>
              <a:gd name="connsiteX9" fmla="*/ 11996460 w 12202113"/>
              <a:gd name="connsiteY9" fmla="*/ 2918442 h 3188466"/>
              <a:gd name="connsiteX10" fmla="*/ 11983968 w 12202113"/>
              <a:gd name="connsiteY10" fmla="*/ 2918762 h 3188466"/>
              <a:gd name="connsiteX11" fmla="*/ 11956084 w 12202113"/>
              <a:gd name="connsiteY11" fmla="*/ 2918868 h 3188466"/>
              <a:gd name="connsiteX12" fmla="*/ 11872586 w 12202113"/>
              <a:gd name="connsiteY12" fmla="*/ 2920076 h 3188466"/>
              <a:gd name="connsiteX13" fmla="*/ 11849804 w 12202113"/>
              <a:gd name="connsiteY13" fmla="*/ 2928420 h 3188466"/>
              <a:gd name="connsiteX14" fmla="*/ 11828254 w 12202113"/>
              <a:gd name="connsiteY14" fmla="*/ 2928551 h 3188466"/>
              <a:gd name="connsiteX15" fmla="*/ 11703277 w 12202113"/>
              <a:gd name="connsiteY15" fmla="*/ 2939735 h 3188466"/>
              <a:gd name="connsiteX16" fmla="*/ 11686094 w 12202113"/>
              <a:gd name="connsiteY16" fmla="*/ 2940570 h 3188466"/>
              <a:gd name="connsiteX17" fmla="*/ 11676788 w 12202113"/>
              <a:gd name="connsiteY17" fmla="*/ 2944321 h 3188466"/>
              <a:gd name="connsiteX18" fmla="*/ 11643464 w 12202113"/>
              <a:gd name="connsiteY18" fmla="*/ 2945066 h 3188466"/>
              <a:gd name="connsiteX19" fmla="*/ 11641922 w 12202113"/>
              <a:gd name="connsiteY19" fmla="*/ 2947200 h 3188466"/>
              <a:gd name="connsiteX20" fmla="*/ 11532386 w 12202113"/>
              <a:gd name="connsiteY20" fmla="*/ 2965529 h 3188466"/>
              <a:gd name="connsiteX21" fmla="*/ 11513619 w 12202113"/>
              <a:gd name="connsiteY21" fmla="*/ 2968556 h 3188466"/>
              <a:gd name="connsiteX22" fmla="*/ 11497404 w 12202113"/>
              <a:gd name="connsiteY22" fmla="*/ 2967639 h 3188466"/>
              <a:gd name="connsiteX23" fmla="*/ 11407630 w 12202113"/>
              <a:gd name="connsiteY23" fmla="*/ 2970255 h 3188466"/>
              <a:gd name="connsiteX24" fmla="*/ 11386276 w 12202113"/>
              <a:gd name="connsiteY24" fmla="*/ 2968648 h 3188466"/>
              <a:gd name="connsiteX25" fmla="*/ 11377296 w 12202113"/>
              <a:gd name="connsiteY25" fmla="*/ 2965257 h 3188466"/>
              <a:gd name="connsiteX26" fmla="*/ 11342536 w 12202113"/>
              <a:gd name="connsiteY26" fmla="*/ 2971666 h 3188466"/>
              <a:gd name="connsiteX27" fmla="*/ 11288902 w 12202113"/>
              <a:gd name="connsiteY27" fmla="*/ 2976058 h 3188466"/>
              <a:gd name="connsiteX28" fmla="*/ 11263411 w 12202113"/>
              <a:gd name="connsiteY28" fmla="*/ 2979228 h 3188466"/>
              <a:gd name="connsiteX29" fmla="*/ 11242843 w 12202113"/>
              <a:gd name="connsiteY29" fmla="*/ 2977303 h 3188466"/>
              <a:gd name="connsiteX30" fmla="*/ 11125798 w 12202113"/>
              <a:gd name="connsiteY30" fmla="*/ 2976816 h 3188466"/>
              <a:gd name="connsiteX31" fmla="*/ 11098884 w 12202113"/>
              <a:gd name="connsiteY31" fmla="*/ 2973758 h 3188466"/>
              <a:gd name="connsiteX32" fmla="*/ 11086128 w 12202113"/>
              <a:gd name="connsiteY32" fmla="*/ 2967663 h 3188466"/>
              <a:gd name="connsiteX33" fmla="*/ 11076132 w 12202113"/>
              <a:gd name="connsiteY33" fmla="*/ 2969836 h 3188466"/>
              <a:gd name="connsiteX34" fmla="*/ 11005337 w 12202113"/>
              <a:gd name="connsiteY34" fmla="*/ 2970053 h 3188466"/>
              <a:gd name="connsiteX35" fmla="*/ 10959154 w 12202113"/>
              <a:gd name="connsiteY35" fmla="*/ 2970750 h 3188466"/>
              <a:gd name="connsiteX36" fmla="*/ 10956347 w 12202113"/>
              <a:gd name="connsiteY36" fmla="*/ 2979118 h 3188466"/>
              <a:gd name="connsiteX37" fmla="*/ 10915223 w 12202113"/>
              <a:gd name="connsiteY37" fmla="*/ 2982099 h 3188466"/>
              <a:gd name="connsiteX38" fmla="*/ 10871398 w 12202113"/>
              <a:gd name="connsiteY38" fmla="*/ 2976728 h 3188466"/>
              <a:gd name="connsiteX39" fmla="*/ 10819743 w 12202113"/>
              <a:gd name="connsiteY39" fmla="*/ 2977481 h 3188466"/>
              <a:gd name="connsiteX40" fmla="*/ 10788834 w 12202113"/>
              <a:gd name="connsiteY40" fmla="*/ 2977840 h 3188466"/>
              <a:gd name="connsiteX41" fmla="*/ 10707711 w 12202113"/>
              <a:gd name="connsiteY41" fmla="*/ 2985644 h 3188466"/>
              <a:gd name="connsiteX42" fmla="*/ 10576086 w 12202113"/>
              <a:gd name="connsiteY42" fmla="*/ 3015319 h 3188466"/>
              <a:gd name="connsiteX43" fmla="*/ 10534761 w 12202113"/>
              <a:gd name="connsiteY43" fmla="*/ 3019524 h 3188466"/>
              <a:gd name="connsiteX44" fmla="*/ 10527537 w 12202113"/>
              <a:gd name="connsiteY44" fmla="*/ 3017814 h 3188466"/>
              <a:gd name="connsiteX45" fmla="*/ 10321799 w 12202113"/>
              <a:gd name="connsiteY45" fmla="*/ 3035635 h 3188466"/>
              <a:gd name="connsiteX46" fmla="*/ 10284989 w 12202113"/>
              <a:gd name="connsiteY46" fmla="*/ 3036679 h 3188466"/>
              <a:gd name="connsiteX47" fmla="*/ 10257423 w 12202113"/>
              <a:gd name="connsiteY47" fmla="*/ 3036027 h 3188466"/>
              <a:gd name="connsiteX48" fmla="*/ 10191450 w 12202113"/>
              <a:gd name="connsiteY48" fmla="*/ 3041963 h 3188466"/>
              <a:gd name="connsiteX49" fmla="*/ 10083845 w 12202113"/>
              <a:gd name="connsiteY49" fmla="*/ 3054978 h 3188466"/>
              <a:gd name="connsiteX50" fmla="*/ 10060611 w 12202113"/>
              <a:gd name="connsiteY50" fmla="*/ 3057035 h 3188466"/>
              <a:gd name="connsiteX51" fmla="*/ 10039363 w 12202113"/>
              <a:gd name="connsiteY51" fmla="*/ 3055961 h 3188466"/>
              <a:gd name="connsiteX52" fmla="*/ 10033322 w 12202113"/>
              <a:gd name="connsiteY52" fmla="*/ 3053238 h 3188466"/>
              <a:gd name="connsiteX53" fmla="*/ 10020337 w 12202113"/>
              <a:gd name="connsiteY53" fmla="*/ 3053912 h 3188466"/>
              <a:gd name="connsiteX54" fmla="*/ 10016616 w 12202113"/>
              <a:gd name="connsiteY54" fmla="*/ 3053498 h 3188466"/>
              <a:gd name="connsiteX55" fmla="*/ 9995549 w 12202113"/>
              <a:gd name="connsiteY55" fmla="*/ 3051719 h 3188466"/>
              <a:gd name="connsiteX56" fmla="*/ 9957212 w 12202113"/>
              <a:gd name="connsiteY56" fmla="*/ 3062663 h 3188466"/>
              <a:gd name="connsiteX57" fmla="*/ 9904584 w 12202113"/>
              <a:gd name="connsiteY57" fmla="*/ 3063999 h 3188466"/>
              <a:gd name="connsiteX58" fmla="*/ 9713857 w 12202113"/>
              <a:gd name="connsiteY58" fmla="*/ 3087955 h 3188466"/>
              <a:gd name="connsiteX59" fmla="*/ 9678879 w 12202113"/>
              <a:gd name="connsiteY59" fmla="*/ 3079676 h 3188466"/>
              <a:gd name="connsiteX60" fmla="*/ 9598760 w 12202113"/>
              <a:gd name="connsiteY60" fmla="*/ 3085228 h 3188466"/>
              <a:gd name="connsiteX61" fmla="*/ 9488796 w 12202113"/>
              <a:gd name="connsiteY61" fmla="*/ 3115384 h 3188466"/>
              <a:gd name="connsiteX62" fmla="*/ 9341972 w 12202113"/>
              <a:gd name="connsiteY62" fmla="*/ 3126583 h 3188466"/>
              <a:gd name="connsiteX63" fmla="*/ 9333795 w 12202113"/>
              <a:gd name="connsiteY63" fmla="*/ 3132083 h 3188466"/>
              <a:gd name="connsiteX64" fmla="*/ 9321736 w 12202113"/>
              <a:gd name="connsiteY64" fmla="*/ 3135834 h 3188466"/>
              <a:gd name="connsiteX65" fmla="*/ 9319405 w 12202113"/>
              <a:gd name="connsiteY65" fmla="*/ 3135561 h 3188466"/>
              <a:gd name="connsiteX66" fmla="*/ 9302847 w 12202113"/>
              <a:gd name="connsiteY66" fmla="*/ 3137746 h 3188466"/>
              <a:gd name="connsiteX67" fmla="*/ 9300930 w 12202113"/>
              <a:gd name="connsiteY67" fmla="*/ 3139687 h 3188466"/>
              <a:gd name="connsiteX68" fmla="*/ 9290106 w 12202113"/>
              <a:gd name="connsiteY68" fmla="*/ 3141645 h 3188466"/>
              <a:gd name="connsiteX69" fmla="*/ 9270220 w 12202113"/>
              <a:gd name="connsiteY69" fmla="*/ 3146737 h 3188466"/>
              <a:gd name="connsiteX70" fmla="*/ 9265150 w 12202113"/>
              <a:gd name="connsiteY70" fmla="*/ 3146531 h 3188466"/>
              <a:gd name="connsiteX71" fmla="*/ 9233057 w 12202113"/>
              <a:gd name="connsiteY71" fmla="*/ 3152408 h 3188466"/>
              <a:gd name="connsiteX72" fmla="*/ 9231974 w 12202113"/>
              <a:gd name="connsiteY72" fmla="*/ 3151938 h 3188466"/>
              <a:gd name="connsiteX73" fmla="*/ 9220130 w 12202113"/>
              <a:gd name="connsiteY73" fmla="*/ 3151189 h 3188466"/>
              <a:gd name="connsiteX74" fmla="*/ 9198955 w 12202113"/>
              <a:gd name="connsiteY74" fmla="*/ 3151015 h 3188466"/>
              <a:gd name="connsiteX75" fmla="*/ 9142196 w 12202113"/>
              <a:gd name="connsiteY75" fmla="*/ 3143802 h 3188466"/>
              <a:gd name="connsiteX76" fmla="*/ 9108665 w 12202113"/>
              <a:gd name="connsiteY76" fmla="*/ 3149868 h 3188466"/>
              <a:gd name="connsiteX77" fmla="*/ 9014086 w 12202113"/>
              <a:gd name="connsiteY77" fmla="*/ 3150791 h 3188466"/>
              <a:gd name="connsiteX78" fmla="*/ 8915037 w 12202113"/>
              <a:gd name="connsiteY78" fmla="*/ 3140020 h 3188466"/>
              <a:gd name="connsiteX79" fmla="*/ 8815667 w 12202113"/>
              <a:gd name="connsiteY79" fmla="*/ 3138606 h 3188466"/>
              <a:gd name="connsiteX80" fmla="*/ 8779688 w 12202113"/>
              <a:gd name="connsiteY80" fmla="*/ 3138895 h 3188466"/>
              <a:gd name="connsiteX81" fmla="*/ 8715556 w 12202113"/>
              <a:gd name="connsiteY81" fmla="*/ 3135878 h 3188466"/>
              <a:gd name="connsiteX82" fmla="*/ 8686183 w 12202113"/>
              <a:gd name="connsiteY82" fmla="*/ 3132307 h 3188466"/>
              <a:gd name="connsiteX83" fmla="*/ 8684895 w 12202113"/>
              <a:gd name="connsiteY83" fmla="*/ 3132527 h 3188466"/>
              <a:gd name="connsiteX84" fmla="*/ 8682270 w 12202113"/>
              <a:gd name="connsiteY84" fmla="*/ 3130989 h 3188466"/>
              <a:gd name="connsiteX85" fmla="*/ 8676836 w 12202113"/>
              <a:gd name="connsiteY85" fmla="*/ 3130278 h 3188466"/>
              <a:gd name="connsiteX86" fmla="*/ 8662002 w 12202113"/>
              <a:gd name="connsiteY86" fmla="*/ 3130735 h 3188466"/>
              <a:gd name="connsiteX87" fmla="*/ 8656423 w 12202113"/>
              <a:gd name="connsiteY87" fmla="*/ 3131304 h 3188466"/>
              <a:gd name="connsiteX88" fmla="*/ 8648261 w 12202113"/>
              <a:gd name="connsiteY88" fmla="*/ 3131294 h 3188466"/>
              <a:gd name="connsiteX89" fmla="*/ 8648057 w 12202113"/>
              <a:gd name="connsiteY89" fmla="*/ 3131167 h 3188466"/>
              <a:gd name="connsiteX90" fmla="*/ 8640412 w 12202113"/>
              <a:gd name="connsiteY90" fmla="*/ 3131403 h 3188466"/>
              <a:gd name="connsiteX91" fmla="*/ 8603003 w 12202113"/>
              <a:gd name="connsiteY91" fmla="*/ 3134155 h 3188466"/>
              <a:gd name="connsiteX92" fmla="*/ 8553571 w 12202113"/>
              <a:gd name="connsiteY92" fmla="*/ 3122125 h 3188466"/>
              <a:gd name="connsiteX93" fmla="*/ 8533128 w 12202113"/>
              <a:gd name="connsiteY93" fmla="*/ 3120039 h 3188466"/>
              <a:gd name="connsiteX94" fmla="*/ 8522209 w 12202113"/>
              <a:gd name="connsiteY94" fmla="*/ 3118252 h 3188466"/>
              <a:gd name="connsiteX95" fmla="*/ 8521532 w 12202113"/>
              <a:gd name="connsiteY95" fmla="*/ 3117705 h 3188466"/>
              <a:gd name="connsiteX96" fmla="*/ 8485667 w 12202113"/>
              <a:gd name="connsiteY96" fmla="*/ 3120406 h 3188466"/>
              <a:gd name="connsiteX97" fmla="*/ 8480905 w 12202113"/>
              <a:gd name="connsiteY97" fmla="*/ 3119749 h 3188466"/>
              <a:gd name="connsiteX98" fmla="*/ 8457530 w 12202113"/>
              <a:gd name="connsiteY98" fmla="*/ 3122810 h 3188466"/>
              <a:gd name="connsiteX99" fmla="*/ 8445451 w 12202113"/>
              <a:gd name="connsiteY99" fmla="*/ 3123697 h 3188466"/>
              <a:gd name="connsiteX100" fmla="*/ 8442039 w 12202113"/>
              <a:gd name="connsiteY100" fmla="*/ 3125378 h 3188466"/>
              <a:gd name="connsiteX101" fmla="*/ 8424215 w 12202113"/>
              <a:gd name="connsiteY101" fmla="*/ 3125963 h 3188466"/>
              <a:gd name="connsiteX102" fmla="*/ 8422165 w 12202113"/>
              <a:gd name="connsiteY102" fmla="*/ 3125491 h 3188466"/>
              <a:gd name="connsiteX103" fmla="*/ 8407465 w 12202113"/>
              <a:gd name="connsiteY103" fmla="*/ 3127979 h 3188466"/>
              <a:gd name="connsiteX104" fmla="*/ 8395146 w 12202113"/>
              <a:gd name="connsiteY104" fmla="*/ 3132488 h 3188466"/>
              <a:gd name="connsiteX105" fmla="*/ 8243538 w 12202113"/>
              <a:gd name="connsiteY105" fmla="*/ 3129873 h 3188466"/>
              <a:gd name="connsiteX106" fmla="*/ 8112685 w 12202113"/>
              <a:gd name="connsiteY106" fmla="*/ 3148698 h 3188466"/>
              <a:gd name="connsiteX107" fmla="*/ 8026741 w 12202113"/>
              <a:gd name="connsiteY107" fmla="*/ 3154015 h 3188466"/>
              <a:gd name="connsiteX108" fmla="*/ 8030400 w 12202113"/>
              <a:gd name="connsiteY108" fmla="*/ 3146736 h 3188466"/>
              <a:gd name="connsiteX109" fmla="*/ 8002987 w 12202113"/>
              <a:gd name="connsiteY109" fmla="*/ 3135663 h 3188466"/>
              <a:gd name="connsiteX110" fmla="*/ 7798568 w 12202113"/>
              <a:gd name="connsiteY110" fmla="*/ 3141249 h 3188466"/>
              <a:gd name="connsiteX111" fmla="*/ 7746353 w 12202113"/>
              <a:gd name="connsiteY111" fmla="*/ 3137755 h 3188466"/>
              <a:gd name="connsiteX112" fmla="*/ 7700395 w 12202113"/>
              <a:gd name="connsiteY112" fmla="*/ 3144729 h 3188466"/>
              <a:gd name="connsiteX113" fmla="*/ 7681335 w 12202113"/>
              <a:gd name="connsiteY113" fmla="*/ 3141120 h 3188466"/>
              <a:gd name="connsiteX114" fmla="*/ 7678044 w 12202113"/>
              <a:gd name="connsiteY114" fmla="*/ 3140387 h 3188466"/>
              <a:gd name="connsiteX115" fmla="*/ 7664890 w 12202113"/>
              <a:gd name="connsiteY115" fmla="*/ 3139855 h 3188466"/>
              <a:gd name="connsiteX116" fmla="*/ 7661183 w 12202113"/>
              <a:gd name="connsiteY116" fmla="*/ 3136706 h 3188466"/>
              <a:gd name="connsiteX117" fmla="*/ 7641383 w 12202113"/>
              <a:gd name="connsiteY117" fmla="*/ 3133755 h 3188466"/>
              <a:gd name="connsiteX118" fmla="*/ 7617169 w 12202113"/>
              <a:gd name="connsiteY118" fmla="*/ 3133614 h 3188466"/>
              <a:gd name="connsiteX119" fmla="*/ 7531143 w 12202113"/>
              <a:gd name="connsiteY119" fmla="*/ 3132781 h 3188466"/>
              <a:gd name="connsiteX120" fmla="*/ 7517113 w 12202113"/>
              <a:gd name="connsiteY120" fmla="*/ 3134483 h 3188466"/>
              <a:gd name="connsiteX121" fmla="*/ 7471320 w 12202113"/>
              <a:gd name="connsiteY121" fmla="*/ 3131645 h 3188466"/>
              <a:gd name="connsiteX122" fmla="*/ 7430512 w 12202113"/>
              <a:gd name="connsiteY122" fmla="*/ 3131007 h 3188466"/>
              <a:gd name="connsiteX123" fmla="*/ 7404071 w 12202113"/>
              <a:gd name="connsiteY123" fmla="*/ 3132361 h 3188466"/>
              <a:gd name="connsiteX124" fmla="*/ 7397140 w 12202113"/>
              <a:gd name="connsiteY124" fmla="*/ 3131239 h 3188466"/>
              <a:gd name="connsiteX125" fmla="*/ 7370514 w 12202113"/>
              <a:gd name="connsiteY125" fmla="*/ 3130516 h 3188466"/>
              <a:gd name="connsiteX126" fmla="*/ 7356953 w 12202113"/>
              <a:gd name="connsiteY126" fmla="*/ 3132179 h 3188466"/>
              <a:gd name="connsiteX127" fmla="*/ 7343567 w 12202113"/>
              <a:gd name="connsiteY127" fmla="*/ 3128350 h 3188466"/>
              <a:gd name="connsiteX128" fmla="*/ 7340295 w 12202113"/>
              <a:gd name="connsiteY128" fmla="*/ 3125545 h 3188466"/>
              <a:gd name="connsiteX129" fmla="*/ 7321348 w 12202113"/>
              <a:gd name="connsiteY129" fmla="*/ 3126804 h 3188466"/>
              <a:gd name="connsiteX130" fmla="*/ 7305815 w 12202113"/>
              <a:gd name="connsiteY130" fmla="*/ 3124063 h 3188466"/>
              <a:gd name="connsiteX131" fmla="*/ 7292274 w 12202113"/>
              <a:gd name="connsiteY131" fmla="*/ 3125855 h 3188466"/>
              <a:gd name="connsiteX132" fmla="*/ 7286654 w 12202113"/>
              <a:gd name="connsiteY132" fmla="*/ 3125451 h 3188466"/>
              <a:gd name="connsiteX133" fmla="*/ 7272685 w 12202113"/>
              <a:gd name="connsiteY133" fmla="*/ 3124094 h 3188466"/>
              <a:gd name="connsiteX134" fmla="*/ 7248584 w 12202113"/>
              <a:gd name="connsiteY134" fmla="*/ 3121080 h 3188466"/>
              <a:gd name="connsiteX135" fmla="*/ 7241065 w 12202113"/>
              <a:gd name="connsiteY135" fmla="*/ 3120661 h 3188466"/>
              <a:gd name="connsiteX136" fmla="*/ 7224696 w 12202113"/>
              <a:gd name="connsiteY136" fmla="*/ 3116051 h 3188466"/>
              <a:gd name="connsiteX137" fmla="*/ 7193009 w 12202113"/>
              <a:gd name="connsiteY137" fmla="*/ 3112108 h 3188466"/>
              <a:gd name="connsiteX138" fmla="*/ 7137220 w 12202113"/>
              <a:gd name="connsiteY138" fmla="*/ 3098354 h 3188466"/>
              <a:gd name="connsiteX139" fmla="*/ 7104427 w 12202113"/>
              <a:gd name="connsiteY139" fmla="*/ 3091790 h 3188466"/>
              <a:gd name="connsiteX140" fmla="*/ 7082240 w 12202113"/>
              <a:gd name="connsiteY140" fmla="*/ 3085740 h 3188466"/>
              <a:gd name="connsiteX141" fmla="*/ 7016754 w 12202113"/>
              <a:gd name="connsiteY141" fmla="*/ 3077196 h 3188466"/>
              <a:gd name="connsiteX142" fmla="*/ 6904436 w 12202113"/>
              <a:gd name="connsiteY142" fmla="*/ 3065900 h 3188466"/>
              <a:gd name="connsiteX143" fmla="*/ 6881434 w 12202113"/>
              <a:gd name="connsiteY143" fmla="*/ 3062865 h 3188466"/>
              <a:gd name="connsiteX144" fmla="*/ 6865273 w 12202113"/>
              <a:gd name="connsiteY144" fmla="*/ 3057749 h 3188466"/>
              <a:gd name="connsiteX145" fmla="*/ 6864671 w 12202113"/>
              <a:gd name="connsiteY145" fmla="*/ 3054378 h 3188466"/>
              <a:gd name="connsiteX146" fmla="*/ 6852599 w 12202113"/>
              <a:gd name="connsiteY146" fmla="*/ 3052306 h 3188466"/>
              <a:gd name="connsiteX147" fmla="*/ 6850143 w 12202113"/>
              <a:gd name="connsiteY147" fmla="*/ 3051232 h 3188466"/>
              <a:gd name="connsiteX148" fmla="*/ 6835301 w 12202113"/>
              <a:gd name="connsiteY148" fmla="*/ 3045593 h 3188466"/>
              <a:gd name="connsiteX149" fmla="*/ 6784871 w 12202113"/>
              <a:gd name="connsiteY149" fmla="*/ 3046562 h 3188466"/>
              <a:gd name="connsiteX150" fmla="*/ 6738245 w 12202113"/>
              <a:gd name="connsiteY150" fmla="*/ 3037055 h 3188466"/>
              <a:gd name="connsiteX151" fmla="*/ 6537703 w 12202113"/>
              <a:gd name="connsiteY151" fmla="*/ 3017736 h 3188466"/>
              <a:gd name="connsiteX152" fmla="*/ 6521858 w 12202113"/>
              <a:gd name="connsiteY152" fmla="*/ 3004158 h 3188466"/>
              <a:gd name="connsiteX153" fmla="*/ 6445069 w 12202113"/>
              <a:gd name="connsiteY153" fmla="*/ 2992470 h 3188466"/>
              <a:gd name="connsiteX154" fmla="*/ 6302447 w 12202113"/>
              <a:gd name="connsiteY154" fmla="*/ 2994274 h 3188466"/>
              <a:gd name="connsiteX155" fmla="*/ 6160029 w 12202113"/>
              <a:gd name="connsiteY155" fmla="*/ 2973666 h 3188466"/>
              <a:gd name="connsiteX156" fmla="*/ 6144046 w 12202113"/>
              <a:gd name="connsiteY156" fmla="*/ 2976380 h 3188466"/>
              <a:gd name="connsiteX157" fmla="*/ 6127670 w 12202113"/>
              <a:gd name="connsiteY157" fmla="*/ 2976929 h 3188466"/>
              <a:gd name="connsiteX158" fmla="*/ 6126155 w 12202113"/>
              <a:gd name="connsiteY158" fmla="*/ 2976245 h 3188466"/>
              <a:gd name="connsiteX159" fmla="*/ 6108575 w 12202113"/>
              <a:gd name="connsiteY159" fmla="*/ 2974651 h 3188466"/>
              <a:gd name="connsiteX160" fmla="*/ 6103746 w 12202113"/>
              <a:gd name="connsiteY160" fmla="*/ 2975803 h 3188466"/>
              <a:gd name="connsiteX161" fmla="*/ 6091377 w 12202113"/>
              <a:gd name="connsiteY161" fmla="*/ 2975180 h 3188466"/>
              <a:gd name="connsiteX162" fmla="*/ 6066183 w 12202113"/>
              <a:gd name="connsiteY162" fmla="*/ 2975222 h 3188466"/>
              <a:gd name="connsiteX163" fmla="*/ 6063287 w 12202113"/>
              <a:gd name="connsiteY163" fmla="*/ 2974353 h 3188466"/>
              <a:gd name="connsiteX164" fmla="*/ 6054813 w 12202113"/>
              <a:gd name="connsiteY164" fmla="*/ 2974911 h 3188466"/>
              <a:gd name="connsiteX165" fmla="*/ 6050809 w 12202113"/>
              <a:gd name="connsiteY165" fmla="*/ 2973985 h 3188466"/>
              <a:gd name="connsiteX166" fmla="*/ 6013979 w 12202113"/>
              <a:gd name="connsiteY166" fmla="*/ 2974553 h 3188466"/>
              <a:gd name="connsiteX167" fmla="*/ 6013800 w 12202113"/>
              <a:gd name="connsiteY167" fmla="*/ 2973973 h 3188466"/>
              <a:gd name="connsiteX168" fmla="*/ 6004866 w 12202113"/>
              <a:gd name="connsiteY168" fmla="*/ 2971570 h 3188466"/>
              <a:gd name="connsiteX169" fmla="*/ 5987036 w 12202113"/>
              <a:gd name="connsiteY169" fmla="*/ 2968315 h 3188466"/>
              <a:gd name="connsiteX170" fmla="*/ 5950027 w 12202113"/>
              <a:gd name="connsiteY170" fmla="*/ 2953546 h 3188466"/>
              <a:gd name="connsiteX171" fmla="*/ 5911668 w 12202113"/>
              <a:gd name="connsiteY171" fmla="*/ 2954074 h 3188466"/>
              <a:gd name="connsiteX172" fmla="*/ 5904110 w 12202113"/>
              <a:gd name="connsiteY172" fmla="*/ 2953861 h 3188466"/>
              <a:gd name="connsiteX173" fmla="*/ 5904026 w 12202113"/>
              <a:gd name="connsiteY173" fmla="*/ 2953724 h 3188466"/>
              <a:gd name="connsiteX174" fmla="*/ 5896189 w 12202113"/>
              <a:gd name="connsiteY174" fmla="*/ 2953236 h 3188466"/>
              <a:gd name="connsiteX175" fmla="*/ 5890331 w 12202113"/>
              <a:gd name="connsiteY175" fmla="*/ 2953471 h 3188466"/>
              <a:gd name="connsiteX176" fmla="*/ 5875672 w 12202113"/>
              <a:gd name="connsiteY176" fmla="*/ 2953056 h 3188466"/>
              <a:gd name="connsiteX177" fmla="*/ 5871070 w 12202113"/>
              <a:gd name="connsiteY177" fmla="*/ 2952035 h 3188466"/>
              <a:gd name="connsiteX178" fmla="*/ 5869888 w 12202113"/>
              <a:gd name="connsiteY178" fmla="*/ 2950364 h 3188466"/>
              <a:gd name="connsiteX179" fmla="*/ 5868461 w 12202113"/>
              <a:gd name="connsiteY179" fmla="*/ 2950506 h 3188466"/>
              <a:gd name="connsiteX180" fmla="*/ 5843343 w 12202113"/>
              <a:gd name="connsiteY180" fmla="*/ 2945262 h 3188466"/>
              <a:gd name="connsiteX181" fmla="*/ 5784331 w 12202113"/>
              <a:gd name="connsiteY181" fmla="*/ 2938531 h 3188466"/>
              <a:gd name="connsiteX182" fmla="*/ 5749498 w 12202113"/>
              <a:gd name="connsiteY182" fmla="*/ 2936713 h 3188466"/>
              <a:gd name="connsiteX183" fmla="*/ 5655214 w 12202113"/>
              <a:gd name="connsiteY183" fmla="*/ 2929503 h 3188466"/>
              <a:gd name="connsiteX184" fmla="*/ 5561446 w 12202113"/>
              <a:gd name="connsiteY184" fmla="*/ 2920575 h 3188466"/>
              <a:gd name="connsiteX185" fmla="*/ 5519456 w 12202113"/>
              <a:gd name="connsiteY185" fmla="*/ 2906631 h 3188466"/>
              <a:gd name="connsiteX186" fmla="*/ 5514099 w 12202113"/>
              <a:gd name="connsiteY186" fmla="*/ 2906097 h 3188466"/>
              <a:gd name="connsiteX187" fmla="*/ 5499273 w 12202113"/>
              <a:gd name="connsiteY187" fmla="*/ 2907057 h 3188466"/>
              <a:gd name="connsiteX188" fmla="*/ 5493664 w 12202113"/>
              <a:gd name="connsiteY188" fmla="*/ 2907817 h 3188466"/>
              <a:gd name="connsiteX189" fmla="*/ 5485530 w 12202113"/>
              <a:gd name="connsiteY189" fmla="*/ 2908080 h 3188466"/>
              <a:gd name="connsiteX190" fmla="*/ 5485337 w 12202113"/>
              <a:gd name="connsiteY190" fmla="*/ 2907959 h 3188466"/>
              <a:gd name="connsiteX191" fmla="*/ 5477696 w 12202113"/>
              <a:gd name="connsiteY191" fmla="*/ 2908455 h 3188466"/>
              <a:gd name="connsiteX192" fmla="*/ 5440170 w 12202113"/>
              <a:gd name="connsiteY192" fmla="*/ 2912482 h 3188466"/>
              <a:gd name="connsiteX193" fmla="*/ 5391911 w 12202113"/>
              <a:gd name="connsiteY193" fmla="*/ 2902040 h 3188466"/>
              <a:gd name="connsiteX194" fmla="*/ 5371708 w 12202113"/>
              <a:gd name="connsiteY194" fmla="*/ 2900629 h 3188466"/>
              <a:gd name="connsiteX195" fmla="*/ 5360976 w 12202113"/>
              <a:gd name="connsiteY195" fmla="*/ 2899197 h 3188466"/>
              <a:gd name="connsiteX196" fmla="*/ 5360345 w 12202113"/>
              <a:gd name="connsiteY196" fmla="*/ 2898671 h 3188466"/>
              <a:gd name="connsiteX197" fmla="*/ 5324367 w 12202113"/>
              <a:gd name="connsiteY197" fmla="*/ 2902593 h 3188466"/>
              <a:gd name="connsiteX198" fmla="*/ 5319673 w 12202113"/>
              <a:gd name="connsiteY198" fmla="*/ 2902094 h 3188466"/>
              <a:gd name="connsiteX199" fmla="*/ 5296114 w 12202113"/>
              <a:gd name="connsiteY199" fmla="*/ 2905958 h 3188466"/>
              <a:gd name="connsiteX200" fmla="*/ 5283999 w 12202113"/>
              <a:gd name="connsiteY200" fmla="*/ 2907258 h 3188466"/>
              <a:gd name="connsiteX201" fmla="*/ 5280460 w 12202113"/>
              <a:gd name="connsiteY201" fmla="*/ 2909063 h 3188466"/>
              <a:gd name="connsiteX202" fmla="*/ 5262637 w 12202113"/>
              <a:gd name="connsiteY202" fmla="*/ 2910250 h 3188466"/>
              <a:gd name="connsiteX203" fmla="*/ 5260635 w 12202113"/>
              <a:gd name="connsiteY203" fmla="*/ 2909845 h 3188466"/>
              <a:gd name="connsiteX204" fmla="*/ 5245770 w 12202113"/>
              <a:gd name="connsiteY204" fmla="*/ 2912842 h 3188466"/>
              <a:gd name="connsiteX205" fmla="*/ 5233108 w 12202113"/>
              <a:gd name="connsiteY205" fmla="*/ 2917794 h 3188466"/>
              <a:gd name="connsiteX206" fmla="*/ 5082201 w 12202113"/>
              <a:gd name="connsiteY206" fmla="*/ 2920260 h 3188466"/>
              <a:gd name="connsiteX207" fmla="*/ 4939211 w 12202113"/>
              <a:gd name="connsiteY207" fmla="*/ 2931760 h 3188466"/>
              <a:gd name="connsiteX208" fmla="*/ 4794309 w 12202113"/>
              <a:gd name="connsiteY208" fmla="*/ 2937227 h 3188466"/>
              <a:gd name="connsiteX209" fmla="*/ 4637676 w 12202113"/>
              <a:gd name="connsiteY209" fmla="*/ 2946666 h 3188466"/>
              <a:gd name="connsiteX210" fmla="*/ 4585922 w 12202113"/>
              <a:gd name="connsiteY210" fmla="*/ 2944906 h 3188466"/>
              <a:gd name="connsiteX211" fmla="*/ 4539516 w 12202113"/>
              <a:gd name="connsiteY211" fmla="*/ 2953466 h 3188466"/>
              <a:gd name="connsiteX212" fmla="*/ 4520819 w 12202113"/>
              <a:gd name="connsiteY212" fmla="*/ 2950477 h 3188466"/>
              <a:gd name="connsiteX213" fmla="*/ 4517604 w 12202113"/>
              <a:gd name="connsiteY213" fmla="*/ 2949852 h 3188466"/>
              <a:gd name="connsiteX214" fmla="*/ 4504537 w 12202113"/>
              <a:gd name="connsiteY214" fmla="*/ 2949759 h 3188466"/>
              <a:gd name="connsiteX215" fmla="*/ 4501104 w 12202113"/>
              <a:gd name="connsiteY215" fmla="*/ 2946715 h 3188466"/>
              <a:gd name="connsiteX216" fmla="*/ 4342695 w 12202113"/>
              <a:gd name="connsiteY216" fmla="*/ 2951638 h 3188466"/>
              <a:gd name="connsiteX217" fmla="*/ 4274096 w 12202113"/>
              <a:gd name="connsiteY217" fmla="*/ 2953640 h 3188466"/>
              <a:gd name="connsiteX218" fmla="*/ 4248170 w 12202113"/>
              <a:gd name="connsiteY218" fmla="*/ 2951384 h 3188466"/>
              <a:gd name="connsiteX219" fmla="*/ 4147924 w 12202113"/>
              <a:gd name="connsiteY219" fmla="*/ 2945945 h 3188466"/>
              <a:gd name="connsiteX220" fmla="*/ 4061825 w 12202113"/>
              <a:gd name="connsiteY220" fmla="*/ 2944206 h 3188466"/>
              <a:gd name="connsiteX221" fmla="*/ 3998557 w 12202113"/>
              <a:gd name="connsiteY221" fmla="*/ 2955821 h 3188466"/>
              <a:gd name="connsiteX222" fmla="*/ 3993107 w 12202113"/>
              <a:gd name="connsiteY222" fmla="*/ 2953708 h 3188466"/>
              <a:gd name="connsiteX223" fmla="*/ 3949713 w 12202113"/>
              <a:gd name="connsiteY223" fmla="*/ 2955441 h 3188466"/>
              <a:gd name="connsiteX224" fmla="*/ 3797284 w 12202113"/>
              <a:gd name="connsiteY224" fmla="*/ 2977037 h 3188466"/>
              <a:gd name="connsiteX225" fmla="*/ 3712498 w 12202113"/>
              <a:gd name="connsiteY225" fmla="*/ 2979996 h 3188466"/>
              <a:gd name="connsiteX226" fmla="*/ 3682471 w 12202113"/>
              <a:gd name="connsiteY226" fmla="*/ 2978543 h 3188466"/>
              <a:gd name="connsiteX227" fmla="*/ 3632163 w 12202113"/>
              <a:gd name="connsiteY227" fmla="*/ 2976264 h 3188466"/>
              <a:gd name="connsiteX228" fmla="*/ 3594728 w 12202113"/>
              <a:gd name="connsiteY228" fmla="*/ 2968398 h 3188466"/>
              <a:gd name="connsiteX229" fmla="*/ 3552594 w 12202113"/>
              <a:gd name="connsiteY229" fmla="*/ 2968934 h 3188466"/>
              <a:gd name="connsiteX230" fmla="*/ 3542589 w 12202113"/>
              <a:gd name="connsiteY230" fmla="*/ 2977031 h 3188466"/>
              <a:gd name="connsiteX231" fmla="*/ 3497591 w 12202113"/>
              <a:gd name="connsiteY231" fmla="*/ 2975018 h 3188466"/>
              <a:gd name="connsiteX232" fmla="*/ 3429352 w 12202113"/>
              <a:gd name="connsiteY232" fmla="*/ 2971090 h 3188466"/>
              <a:gd name="connsiteX233" fmla="*/ 3389938 w 12202113"/>
              <a:gd name="connsiteY233" fmla="*/ 2970884 h 3188466"/>
              <a:gd name="connsiteX234" fmla="*/ 3282344 w 12202113"/>
              <a:gd name="connsiteY234" fmla="*/ 2968084 h 3188466"/>
              <a:gd name="connsiteX235" fmla="*/ 3174624 w 12202113"/>
              <a:gd name="connsiteY235" fmla="*/ 2963576 h 3188466"/>
              <a:gd name="connsiteX236" fmla="*/ 3111077 w 12202113"/>
              <a:gd name="connsiteY236" fmla="*/ 2951285 h 3188466"/>
              <a:gd name="connsiteX237" fmla="*/ 3022501 w 12202113"/>
              <a:gd name="connsiteY237" fmla="*/ 2948619 h 3188466"/>
              <a:gd name="connsiteX238" fmla="*/ 3007714 w 12202113"/>
              <a:gd name="connsiteY238" fmla="*/ 2946762 h 3188466"/>
              <a:gd name="connsiteX239" fmla="*/ 2903098 w 12202113"/>
              <a:gd name="connsiteY239" fmla="*/ 2940576 h 3188466"/>
              <a:gd name="connsiteX240" fmla="*/ 2781591 w 12202113"/>
              <a:gd name="connsiteY240" fmla="*/ 2946394 h 3188466"/>
              <a:gd name="connsiteX241" fmla="*/ 2627942 w 12202113"/>
              <a:gd name="connsiteY241" fmla="*/ 2919996 h 3188466"/>
              <a:gd name="connsiteX242" fmla="*/ 2354959 w 12202113"/>
              <a:gd name="connsiteY242" fmla="*/ 2882080 h 3188466"/>
              <a:gd name="connsiteX243" fmla="*/ 2063184 w 12202113"/>
              <a:gd name="connsiteY243" fmla="*/ 2879109 h 3188466"/>
              <a:gd name="connsiteX244" fmla="*/ 1986946 w 12202113"/>
              <a:gd name="connsiteY244" fmla="*/ 2887619 h 3188466"/>
              <a:gd name="connsiteX245" fmla="*/ 1763479 w 12202113"/>
              <a:gd name="connsiteY245" fmla="*/ 2909077 h 3188466"/>
              <a:gd name="connsiteX246" fmla="*/ 1537980 w 12202113"/>
              <a:gd name="connsiteY246" fmla="*/ 2960398 h 3188466"/>
              <a:gd name="connsiteX247" fmla="*/ 1395229 w 12202113"/>
              <a:gd name="connsiteY247" fmla="*/ 2975625 h 3188466"/>
              <a:gd name="connsiteX248" fmla="*/ 1327834 w 12202113"/>
              <a:gd name="connsiteY248" fmla="*/ 2989485 h 3188466"/>
              <a:gd name="connsiteX249" fmla="*/ 1280757 w 12202113"/>
              <a:gd name="connsiteY249" fmla="*/ 2992959 h 3188466"/>
              <a:gd name="connsiteX250" fmla="*/ 1252582 w 12202113"/>
              <a:gd name="connsiteY250" fmla="*/ 2995877 h 3188466"/>
              <a:gd name="connsiteX251" fmla="*/ 1204670 w 12202113"/>
              <a:gd name="connsiteY251" fmla="*/ 3014826 h 3188466"/>
              <a:gd name="connsiteX252" fmla="*/ 1020457 w 12202113"/>
              <a:gd name="connsiteY252" fmla="*/ 3031603 h 3188466"/>
              <a:gd name="connsiteX253" fmla="*/ 843248 w 12202113"/>
              <a:gd name="connsiteY253" fmla="*/ 3026954 h 3188466"/>
              <a:gd name="connsiteX254" fmla="*/ 583517 w 12202113"/>
              <a:gd name="connsiteY254" fmla="*/ 3089095 h 3188466"/>
              <a:gd name="connsiteX255" fmla="*/ 556836 w 12202113"/>
              <a:gd name="connsiteY255" fmla="*/ 3094374 h 3188466"/>
              <a:gd name="connsiteX256" fmla="*/ 412089 w 12202113"/>
              <a:gd name="connsiteY256" fmla="*/ 3121334 h 3188466"/>
              <a:gd name="connsiteX257" fmla="*/ 83929 w 12202113"/>
              <a:gd name="connsiteY257" fmla="*/ 3150566 h 318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12202113" h="3188466">
                <a:moveTo>
                  <a:pt x="0" y="3188466"/>
                </a:moveTo>
                <a:lnTo>
                  <a:pt x="10116" y="2657641"/>
                </a:lnTo>
                <a:lnTo>
                  <a:pt x="10116" y="0"/>
                </a:lnTo>
                <a:lnTo>
                  <a:pt x="12202113" y="0"/>
                </a:lnTo>
                <a:lnTo>
                  <a:pt x="12202113" y="2879832"/>
                </a:lnTo>
                <a:lnTo>
                  <a:pt x="12198167" y="2880360"/>
                </a:lnTo>
                <a:cubicBezTo>
                  <a:pt x="12163116" y="2884349"/>
                  <a:pt x="12143771" y="2884544"/>
                  <a:pt x="12122128" y="2887194"/>
                </a:cubicBezTo>
                <a:cubicBezTo>
                  <a:pt x="12087086" y="2893347"/>
                  <a:pt x="12050015" y="2907304"/>
                  <a:pt x="12028868" y="2911786"/>
                </a:cubicBezTo>
                <a:lnTo>
                  <a:pt x="11995238" y="2914090"/>
                </a:lnTo>
                <a:lnTo>
                  <a:pt x="11996460" y="2918442"/>
                </a:lnTo>
                <a:lnTo>
                  <a:pt x="11983968" y="2918762"/>
                </a:lnTo>
                <a:lnTo>
                  <a:pt x="11956084" y="2918868"/>
                </a:lnTo>
                <a:cubicBezTo>
                  <a:pt x="11938684" y="2919526"/>
                  <a:pt x="11890300" y="2918483"/>
                  <a:pt x="11872586" y="2920076"/>
                </a:cubicBezTo>
                <a:cubicBezTo>
                  <a:pt x="11867476" y="2924717"/>
                  <a:pt x="11859589" y="2927247"/>
                  <a:pt x="11849804" y="2928420"/>
                </a:cubicBezTo>
                <a:lnTo>
                  <a:pt x="11828254" y="2928551"/>
                </a:lnTo>
                <a:lnTo>
                  <a:pt x="11703277" y="2939735"/>
                </a:lnTo>
                <a:lnTo>
                  <a:pt x="11686094" y="2940570"/>
                </a:lnTo>
                <a:lnTo>
                  <a:pt x="11676788" y="2944321"/>
                </a:lnTo>
                <a:cubicBezTo>
                  <a:pt x="11669684" y="2945069"/>
                  <a:pt x="11649276" y="2944585"/>
                  <a:pt x="11643464" y="2945066"/>
                </a:cubicBezTo>
                <a:lnTo>
                  <a:pt x="11641922" y="2947200"/>
                </a:lnTo>
                <a:cubicBezTo>
                  <a:pt x="11623408" y="2950611"/>
                  <a:pt x="11553770" y="2961969"/>
                  <a:pt x="11532386" y="2965529"/>
                </a:cubicBezTo>
                <a:cubicBezTo>
                  <a:pt x="11528114" y="2962248"/>
                  <a:pt x="11518548" y="2967430"/>
                  <a:pt x="11513619" y="2968556"/>
                </a:cubicBezTo>
                <a:cubicBezTo>
                  <a:pt x="11512856" y="2966346"/>
                  <a:pt x="11500924" y="2965672"/>
                  <a:pt x="11497404" y="2967639"/>
                </a:cubicBezTo>
                <a:cubicBezTo>
                  <a:pt x="11413522" y="2978420"/>
                  <a:pt x="11455510" y="2956141"/>
                  <a:pt x="11407630" y="2970255"/>
                </a:cubicBezTo>
                <a:cubicBezTo>
                  <a:pt x="11399160" y="2971190"/>
                  <a:pt x="11392296" y="2970299"/>
                  <a:pt x="11386276" y="2968648"/>
                </a:cubicBezTo>
                <a:lnTo>
                  <a:pt x="11377296" y="2965257"/>
                </a:lnTo>
                <a:lnTo>
                  <a:pt x="11342536" y="2971666"/>
                </a:lnTo>
                <a:cubicBezTo>
                  <a:pt x="11325414" y="2973900"/>
                  <a:pt x="11307393" y="2975381"/>
                  <a:pt x="11288902" y="2976058"/>
                </a:cubicBezTo>
                <a:cubicBezTo>
                  <a:pt x="11284753" y="2971542"/>
                  <a:pt x="11270239" y="2977957"/>
                  <a:pt x="11263411" y="2979228"/>
                </a:cubicBezTo>
                <a:cubicBezTo>
                  <a:pt x="11263340" y="2976278"/>
                  <a:pt x="11248212" y="2974865"/>
                  <a:pt x="11242843" y="2977303"/>
                </a:cubicBezTo>
                <a:cubicBezTo>
                  <a:pt x="11130019" y="2987845"/>
                  <a:pt x="11193504" y="2960297"/>
                  <a:pt x="11125798" y="2976816"/>
                </a:cubicBezTo>
                <a:cubicBezTo>
                  <a:pt x="11114472" y="2977677"/>
                  <a:pt x="11105974" y="2976199"/>
                  <a:pt x="11098884" y="2973758"/>
                </a:cubicBezTo>
                <a:lnTo>
                  <a:pt x="11086128" y="2967663"/>
                </a:lnTo>
                <a:lnTo>
                  <a:pt x="11076132" y="2969836"/>
                </a:lnTo>
                <a:cubicBezTo>
                  <a:pt x="11038408" y="2970007"/>
                  <a:pt x="11027285" y="2963760"/>
                  <a:pt x="11005337" y="2970053"/>
                </a:cubicBezTo>
                <a:cubicBezTo>
                  <a:pt x="10972902" y="2956973"/>
                  <a:pt x="10983824" y="2968749"/>
                  <a:pt x="10959154" y="2970750"/>
                </a:cubicBezTo>
                <a:cubicBezTo>
                  <a:pt x="10939692" y="2973358"/>
                  <a:pt x="10975422" y="2978377"/>
                  <a:pt x="10956347" y="2979118"/>
                </a:cubicBezTo>
                <a:cubicBezTo>
                  <a:pt x="10935712" y="2975741"/>
                  <a:pt x="10936682" y="2986229"/>
                  <a:pt x="10915223" y="2982099"/>
                </a:cubicBezTo>
                <a:cubicBezTo>
                  <a:pt x="10920436" y="2974198"/>
                  <a:pt x="10872877" y="2983630"/>
                  <a:pt x="10871398" y="2976728"/>
                </a:cubicBezTo>
                <a:cubicBezTo>
                  <a:pt x="10853171" y="2986599"/>
                  <a:pt x="10844013" y="2974439"/>
                  <a:pt x="10819743" y="2977481"/>
                </a:cubicBezTo>
                <a:cubicBezTo>
                  <a:pt x="10808314" y="2981215"/>
                  <a:pt x="10800068" y="2981856"/>
                  <a:pt x="10788834" y="2977840"/>
                </a:cubicBezTo>
                <a:cubicBezTo>
                  <a:pt x="10736185" y="2996020"/>
                  <a:pt x="10756982" y="2978653"/>
                  <a:pt x="10707711" y="2985644"/>
                </a:cubicBezTo>
                <a:cubicBezTo>
                  <a:pt x="10665262" y="2992997"/>
                  <a:pt x="10617142" y="2997767"/>
                  <a:pt x="10576086" y="3015319"/>
                </a:cubicBezTo>
                <a:cubicBezTo>
                  <a:pt x="10568550" y="3020292"/>
                  <a:pt x="10550046" y="3022174"/>
                  <a:pt x="10534761" y="3019524"/>
                </a:cubicBezTo>
                <a:cubicBezTo>
                  <a:pt x="10532134" y="3019067"/>
                  <a:pt x="10529698" y="3018490"/>
                  <a:pt x="10527537" y="3017814"/>
                </a:cubicBezTo>
                <a:cubicBezTo>
                  <a:pt x="10492044" y="3020498"/>
                  <a:pt x="10362224" y="3032491"/>
                  <a:pt x="10321799" y="3035635"/>
                </a:cubicBezTo>
                <a:cubicBezTo>
                  <a:pt x="10318526" y="3029246"/>
                  <a:pt x="10298084" y="3040774"/>
                  <a:pt x="10284989" y="3036679"/>
                </a:cubicBezTo>
                <a:cubicBezTo>
                  <a:pt x="10275610" y="3033085"/>
                  <a:pt x="10267220" y="3035744"/>
                  <a:pt x="10257423" y="3036027"/>
                </a:cubicBezTo>
                <a:cubicBezTo>
                  <a:pt x="10244517" y="3033202"/>
                  <a:pt x="10202424" y="3038304"/>
                  <a:pt x="10191450" y="3041963"/>
                </a:cubicBezTo>
                <a:cubicBezTo>
                  <a:pt x="10165225" y="3054679"/>
                  <a:pt x="10105634" y="3045236"/>
                  <a:pt x="10083845" y="3054978"/>
                </a:cubicBezTo>
                <a:cubicBezTo>
                  <a:pt x="10075939" y="3056408"/>
                  <a:pt x="10068203" y="3056986"/>
                  <a:pt x="10060611" y="3057035"/>
                </a:cubicBezTo>
                <a:lnTo>
                  <a:pt x="10039363" y="3055961"/>
                </a:lnTo>
                <a:lnTo>
                  <a:pt x="10033322" y="3053238"/>
                </a:lnTo>
                <a:lnTo>
                  <a:pt x="10020337" y="3053912"/>
                </a:lnTo>
                <a:lnTo>
                  <a:pt x="10016616" y="3053498"/>
                </a:lnTo>
                <a:cubicBezTo>
                  <a:pt x="10009508" y="3052695"/>
                  <a:pt x="10002492" y="3051995"/>
                  <a:pt x="9995549" y="3051719"/>
                </a:cubicBezTo>
                <a:cubicBezTo>
                  <a:pt x="10004680" y="3065377"/>
                  <a:pt x="9937988" y="3051618"/>
                  <a:pt x="9957212" y="3062663"/>
                </a:cubicBezTo>
                <a:cubicBezTo>
                  <a:pt x="9920646" y="3063519"/>
                  <a:pt x="9948538" y="3073806"/>
                  <a:pt x="9904584" y="3063999"/>
                </a:cubicBezTo>
                <a:cubicBezTo>
                  <a:pt x="9847813" y="3075166"/>
                  <a:pt x="9758323" y="3071010"/>
                  <a:pt x="9713857" y="3087955"/>
                </a:cubicBezTo>
                <a:cubicBezTo>
                  <a:pt x="9719380" y="3081485"/>
                  <a:pt x="9695453" y="3076466"/>
                  <a:pt x="9678879" y="3079676"/>
                </a:cubicBezTo>
                <a:cubicBezTo>
                  <a:pt x="9698255" y="3054291"/>
                  <a:pt x="9613348" y="3102551"/>
                  <a:pt x="9598760" y="3085228"/>
                </a:cubicBezTo>
                <a:cubicBezTo>
                  <a:pt x="9598041" y="3101310"/>
                  <a:pt x="9523758" y="3128579"/>
                  <a:pt x="9488796" y="3115384"/>
                </a:cubicBezTo>
                <a:cubicBezTo>
                  <a:pt x="9435532" y="3118605"/>
                  <a:pt x="9397815" y="3131898"/>
                  <a:pt x="9341972" y="3126583"/>
                </a:cubicBezTo>
                <a:cubicBezTo>
                  <a:pt x="9340239" y="3128735"/>
                  <a:pt x="9337399" y="3130536"/>
                  <a:pt x="9333795" y="3132083"/>
                </a:cubicBezTo>
                <a:lnTo>
                  <a:pt x="9321736" y="3135834"/>
                </a:lnTo>
                <a:lnTo>
                  <a:pt x="9319405" y="3135561"/>
                </a:lnTo>
                <a:cubicBezTo>
                  <a:pt x="9310247" y="3135512"/>
                  <a:pt x="9305558" y="3136419"/>
                  <a:pt x="9302847" y="3137746"/>
                </a:cubicBezTo>
                <a:lnTo>
                  <a:pt x="9300930" y="3139687"/>
                </a:lnTo>
                <a:lnTo>
                  <a:pt x="9290106" y="3141645"/>
                </a:lnTo>
                <a:lnTo>
                  <a:pt x="9270220" y="3146737"/>
                </a:lnTo>
                <a:lnTo>
                  <a:pt x="9265150" y="3146531"/>
                </a:lnTo>
                <a:lnTo>
                  <a:pt x="9233057" y="3152408"/>
                </a:lnTo>
                <a:lnTo>
                  <a:pt x="9231974" y="3151938"/>
                </a:lnTo>
                <a:cubicBezTo>
                  <a:pt x="9228816" y="3151020"/>
                  <a:pt x="9225099" y="3150595"/>
                  <a:pt x="9220130" y="3151189"/>
                </a:cubicBezTo>
                <a:cubicBezTo>
                  <a:pt x="9218372" y="3142213"/>
                  <a:pt x="9213458" y="3148467"/>
                  <a:pt x="9198955" y="3151015"/>
                </a:cubicBezTo>
                <a:cubicBezTo>
                  <a:pt x="9192986" y="3137641"/>
                  <a:pt x="9157451" y="3149750"/>
                  <a:pt x="9142196" y="3143802"/>
                </a:cubicBezTo>
                <a:cubicBezTo>
                  <a:pt x="9131673" y="3145976"/>
                  <a:pt x="9120437" y="3148030"/>
                  <a:pt x="9108665" y="3149868"/>
                </a:cubicBezTo>
                <a:lnTo>
                  <a:pt x="9014086" y="3150791"/>
                </a:lnTo>
                <a:lnTo>
                  <a:pt x="8915037" y="3140020"/>
                </a:lnTo>
                <a:cubicBezTo>
                  <a:pt x="8878400" y="3139785"/>
                  <a:pt x="8846675" y="3135786"/>
                  <a:pt x="8815667" y="3138606"/>
                </a:cubicBezTo>
                <a:cubicBezTo>
                  <a:pt x="8803071" y="3135495"/>
                  <a:pt x="8791199" y="3134238"/>
                  <a:pt x="8779688" y="3138895"/>
                </a:cubicBezTo>
                <a:cubicBezTo>
                  <a:pt x="8745498" y="3137342"/>
                  <a:pt x="8737221" y="3130691"/>
                  <a:pt x="8715556" y="3135878"/>
                </a:cubicBezTo>
                <a:cubicBezTo>
                  <a:pt x="8696347" y="3125121"/>
                  <a:pt x="8695210" y="3129227"/>
                  <a:pt x="8686183" y="3132307"/>
                </a:cubicBezTo>
                <a:lnTo>
                  <a:pt x="8684895" y="3132527"/>
                </a:lnTo>
                <a:lnTo>
                  <a:pt x="8682270" y="3130989"/>
                </a:lnTo>
                <a:lnTo>
                  <a:pt x="8676836" y="3130278"/>
                </a:lnTo>
                <a:lnTo>
                  <a:pt x="8662002" y="3130735"/>
                </a:lnTo>
                <a:lnTo>
                  <a:pt x="8656423" y="3131304"/>
                </a:lnTo>
                <a:cubicBezTo>
                  <a:pt x="8652581" y="3131550"/>
                  <a:pt x="8650028" y="3131521"/>
                  <a:pt x="8648261" y="3131294"/>
                </a:cubicBezTo>
                <a:lnTo>
                  <a:pt x="8648057" y="3131167"/>
                </a:lnTo>
                <a:lnTo>
                  <a:pt x="8640412" y="3131403"/>
                </a:lnTo>
                <a:cubicBezTo>
                  <a:pt x="8627510" y="3132092"/>
                  <a:pt x="8614954" y="3133035"/>
                  <a:pt x="8603003" y="3134155"/>
                </a:cubicBezTo>
                <a:cubicBezTo>
                  <a:pt x="8592897" y="3127095"/>
                  <a:pt x="8548738" y="3135435"/>
                  <a:pt x="8553571" y="3122125"/>
                </a:cubicBezTo>
                <a:cubicBezTo>
                  <a:pt x="8537450" y="3123243"/>
                  <a:pt x="8527699" y="3128769"/>
                  <a:pt x="8533128" y="3120039"/>
                </a:cubicBezTo>
                <a:cubicBezTo>
                  <a:pt x="8527821" y="3120156"/>
                  <a:pt x="8524551" y="3119414"/>
                  <a:pt x="8522209" y="3118252"/>
                </a:cubicBezTo>
                <a:lnTo>
                  <a:pt x="8521532" y="3117705"/>
                </a:lnTo>
                <a:lnTo>
                  <a:pt x="8485667" y="3120406"/>
                </a:lnTo>
                <a:lnTo>
                  <a:pt x="8480905" y="3119749"/>
                </a:lnTo>
                <a:lnTo>
                  <a:pt x="8457530" y="3122810"/>
                </a:lnTo>
                <a:lnTo>
                  <a:pt x="8445451" y="3123697"/>
                </a:lnTo>
                <a:lnTo>
                  <a:pt x="8442039" y="3125378"/>
                </a:lnTo>
                <a:cubicBezTo>
                  <a:pt x="8438355" y="3126399"/>
                  <a:pt x="8433075" y="3126839"/>
                  <a:pt x="8424215" y="3125963"/>
                </a:cubicBezTo>
                <a:lnTo>
                  <a:pt x="8422165" y="3125491"/>
                </a:lnTo>
                <a:lnTo>
                  <a:pt x="8407465" y="3127979"/>
                </a:lnTo>
                <a:cubicBezTo>
                  <a:pt x="8402731" y="3129129"/>
                  <a:pt x="8398540" y="3130592"/>
                  <a:pt x="8395146" y="3132488"/>
                </a:cubicBezTo>
                <a:cubicBezTo>
                  <a:pt x="8345093" y="3122354"/>
                  <a:pt x="8297866" y="3131626"/>
                  <a:pt x="8243538" y="3129873"/>
                </a:cubicBezTo>
                <a:cubicBezTo>
                  <a:pt x="8220052" y="3114107"/>
                  <a:pt x="8126172" y="3133411"/>
                  <a:pt x="8112685" y="3148698"/>
                </a:cubicBezTo>
                <a:cubicBezTo>
                  <a:pt x="8112380" y="3135302"/>
                  <a:pt x="8044302" y="3153542"/>
                  <a:pt x="8026741" y="3154015"/>
                </a:cubicBezTo>
                <a:cubicBezTo>
                  <a:pt x="8020887" y="3154173"/>
                  <a:pt x="8020646" y="3152357"/>
                  <a:pt x="8030400" y="3146736"/>
                </a:cubicBezTo>
                <a:cubicBezTo>
                  <a:pt x="8011739" y="3148301"/>
                  <a:pt x="7992477" y="3141339"/>
                  <a:pt x="8002987" y="3135663"/>
                </a:cubicBezTo>
                <a:cubicBezTo>
                  <a:pt x="7946297" y="3147811"/>
                  <a:pt x="7862627" y="3135732"/>
                  <a:pt x="7798568" y="3141249"/>
                </a:cubicBezTo>
                <a:cubicBezTo>
                  <a:pt x="7763645" y="3127901"/>
                  <a:pt x="7782577" y="3140251"/>
                  <a:pt x="7746353" y="3137755"/>
                </a:cubicBezTo>
                <a:cubicBezTo>
                  <a:pt x="7756261" y="3150042"/>
                  <a:pt x="7702377" y="3130861"/>
                  <a:pt x="7700395" y="3144729"/>
                </a:cubicBezTo>
                <a:cubicBezTo>
                  <a:pt x="7693866" y="3143835"/>
                  <a:pt x="7687603" y="3142532"/>
                  <a:pt x="7681335" y="3141120"/>
                </a:cubicBezTo>
                <a:lnTo>
                  <a:pt x="7678044" y="3140387"/>
                </a:lnTo>
                <a:lnTo>
                  <a:pt x="7664890" y="3139855"/>
                </a:lnTo>
                <a:lnTo>
                  <a:pt x="7661183" y="3136706"/>
                </a:lnTo>
                <a:lnTo>
                  <a:pt x="7641383" y="3133755"/>
                </a:lnTo>
                <a:cubicBezTo>
                  <a:pt x="7633967" y="3133115"/>
                  <a:pt x="7625987" y="3132967"/>
                  <a:pt x="7617169" y="3133614"/>
                </a:cubicBezTo>
                <a:cubicBezTo>
                  <a:pt x="7595475" y="3139109"/>
                  <a:pt x="7561695" y="3132374"/>
                  <a:pt x="7531143" y="3132781"/>
                </a:cubicBezTo>
                <a:lnTo>
                  <a:pt x="7517113" y="3134483"/>
                </a:lnTo>
                <a:lnTo>
                  <a:pt x="7471320" y="3131645"/>
                </a:lnTo>
                <a:cubicBezTo>
                  <a:pt x="7458285" y="3131095"/>
                  <a:pt x="7444756" y="3130805"/>
                  <a:pt x="7430512" y="3131007"/>
                </a:cubicBezTo>
                <a:lnTo>
                  <a:pt x="7404071" y="3132361"/>
                </a:lnTo>
                <a:lnTo>
                  <a:pt x="7397140" y="3131239"/>
                </a:lnTo>
                <a:cubicBezTo>
                  <a:pt x="7385068" y="3131364"/>
                  <a:pt x="7369091" y="3135313"/>
                  <a:pt x="7370514" y="3130516"/>
                </a:cubicBezTo>
                <a:lnTo>
                  <a:pt x="7356953" y="3132179"/>
                </a:lnTo>
                <a:lnTo>
                  <a:pt x="7343567" y="3128350"/>
                </a:lnTo>
                <a:cubicBezTo>
                  <a:pt x="7342101" y="3127461"/>
                  <a:pt x="7340998" y="3126514"/>
                  <a:pt x="7340295" y="3125545"/>
                </a:cubicBezTo>
                <a:lnTo>
                  <a:pt x="7321348" y="3126804"/>
                </a:lnTo>
                <a:lnTo>
                  <a:pt x="7305815" y="3124063"/>
                </a:lnTo>
                <a:lnTo>
                  <a:pt x="7292274" y="3125855"/>
                </a:lnTo>
                <a:lnTo>
                  <a:pt x="7286654" y="3125451"/>
                </a:lnTo>
                <a:lnTo>
                  <a:pt x="7272685" y="3124094"/>
                </a:lnTo>
                <a:cubicBezTo>
                  <a:pt x="7265523" y="3123143"/>
                  <a:pt x="7257508" y="3121997"/>
                  <a:pt x="7248584" y="3121080"/>
                </a:cubicBezTo>
                <a:lnTo>
                  <a:pt x="7241065" y="3120661"/>
                </a:lnTo>
                <a:lnTo>
                  <a:pt x="7224696" y="3116051"/>
                </a:lnTo>
                <a:cubicBezTo>
                  <a:pt x="7212786" y="3112566"/>
                  <a:pt x="7203412" y="3110217"/>
                  <a:pt x="7193009" y="3112108"/>
                </a:cubicBezTo>
                <a:cubicBezTo>
                  <a:pt x="7175276" y="3107606"/>
                  <a:pt x="7162888" y="3094987"/>
                  <a:pt x="7137220" y="3098354"/>
                </a:cubicBezTo>
                <a:cubicBezTo>
                  <a:pt x="7145010" y="3092637"/>
                  <a:pt x="7108715" y="3097662"/>
                  <a:pt x="7104427" y="3091790"/>
                </a:cubicBezTo>
                <a:cubicBezTo>
                  <a:pt x="7102447" y="3087061"/>
                  <a:pt x="7090976" y="3087484"/>
                  <a:pt x="7082240" y="3085740"/>
                </a:cubicBezTo>
                <a:cubicBezTo>
                  <a:pt x="7076014" y="3080911"/>
                  <a:pt x="7032058" y="3076501"/>
                  <a:pt x="7016754" y="3077196"/>
                </a:cubicBezTo>
                <a:cubicBezTo>
                  <a:pt x="6973620" y="3082001"/>
                  <a:pt x="6938923" y="3062558"/>
                  <a:pt x="6904436" y="3065900"/>
                </a:cubicBezTo>
                <a:cubicBezTo>
                  <a:pt x="6895406" y="3065445"/>
                  <a:pt x="6887919" y="3064350"/>
                  <a:pt x="6881434" y="3062865"/>
                </a:cubicBezTo>
                <a:lnTo>
                  <a:pt x="6865273" y="3057749"/>
                </a:lnTo>
                <a:cubicBezTo>
                  <a:pt x="6865072" y="3056626"/>
                  <a:pt x="6864871" y="3055502"/>
                  <a:pt x="6864671" y="3054378"/>
                </a:cubicBezTo>
                <a:lnTo>
                  <a:pt x="6852599" y="3052306"/>
                </a:lnTo>
                <a:lnTo>
                  <a:pt x="6850143" y="3051232"/>
                </a:lnTo>
                <a:cubicBezTo>
                  <a:pt x="6845470" y="3049168"/>
                  <a:pt x="6840704" y="3047206"/>
                  <a:pt x="6835301" y="3045593"/>
                </a:cubicBezTo>
                <a:cubicBezTo>
                  <a:pt x="6820447" y="3058242"/>
                  <a:pt x="6786888" y="3033956"/>
                  <a:pt x="6784871" y="3046562"/>
                </a:cubicBezTo>
                <a:cubicBezTo>
                  <a:pt x="6752593" y="3039899"/>
                  <a:pt x="6759140" y="3053646"/>
                  <a:pt x="6738245" y="3037055"/>
                </a:cubicBezTo>
                <a:cubicBezTo>
                  <a:pt x="6671880" y="3034501"/>
                  <a:pt x="6603220" y="3013245"/>
                  <a:pt x="6537703" y="3017736"/>
                </a:cubicBezTo>
                <a:cubicBezTo>
                  <a:pt x="6553051" y="3013722"/>
                  <a:pt x="6541149" y="3004943"/>
                  <a:pt x="6521858" y="3004158"/>
                </a:cubicBezTo>
                <a:cubicBezTo>
                  <a:pt x="6580141" y="2987944"/>
                  <a:pt x="6428765" y="3009117"/>
                  <a:pt x="6445069" y="2992470"/>
                </a:cubicBezTo>
                <a:cubicBezTo>
                  <a:pt x="6417897" y="3005060"/>
                  <a:pt x="6310156" y="3011743"/>
                  <a:pt x="6302447" y="2994274"/>
                </a:cubicBezTo>
                <a:cubicBezTo>
                  <a:pt x="6252173" y="2986131"/>
                  <a:pt x="6198382" y="2989085"/>
                  <a:pt x="6160029" y="2973666"/>
                </a:cubicBezTo>
                <a:cubicBezTo>
                  <a:pt x="6155014" y="2975022"/>
                  <a:pt x="6149642" y="2975878"/>
                  <a:pt x="6144046" y="2976380"/>
                </a:cubicBezTo>
                <a:lnTo>
                  <a:pt x="6127670" y="2976929"/>
                </a:lnTo>
                <a:lnTo>
                  <a:pt x="6126155" y="2976245"/>
                </a:lnTo>
                <a:cubicBezTo>
                  <a:pt x="6118509" y="2974369"/>
                  <a:pt x="6113052" y="2974144"/>
                  <a:pt x="6108575" y="2974651"/>
                </a:cubicBezTo>
                <a:lnTo>
                  <a:pt x="6103746" y="2975803"/>
                </a:lnTo>
                <a:lnTo>
                  <a:pt x="6091377" y="2975180"/>
                </a:lnTo>
                <a:lnTo>
                  <a:pt x="6066183" y="2975222"/>
                </a:lnTo>
                <a:lnTo>
                  <a:pt x="6063287" y="2974353"/>
                </a:lnTo>
                <a:lnTo>
                  <a:pt x="6054813" y="2974911"/>
                </a:lnTo>
                <a:lnTo>
                  <a:pt x="6050809" y="2973985"/>
                </a:lnTo>
                <a:lnTo>
                  <a:pt x="6013979" y="2974553"/>
                </a:lnTo>
                <a:cubicBezTo>
                  <a:pt x="6013918" y="2974361"/>
                  <a:pt x="6013860" y="2974167"/>
                  <a:pt x="6013800" y="2973973"/>
                </a:cubicBezTo>
                <a:cubicBezTo>
                  <a:pt x="6012565" y="2972689"/>
                  <a:pt x="6010070" y="2971765"/>
                  <a:pt x="6004866" y="2971570"/>
                </a:cubicBezTo>
                <a:cubicBezTo>
                  <a:pt x="6017706" y="2963268"/>
                  <a:pt x="6003515" y="2968156"/>
                  <a:pt x="5987036" y="2968315"/>
                </a:cubicBezTo>
                <a:cubicBezTo>
                  <a:pt x="6003302" y="2955458"/>
                  <a:pt x="5953573" y="2961108"/>
                  <a:pt x="5950027" y="2953546"/>
                </a:cubicBezTo>
                <a:cubicBezTo>
                  <a:pt x="5937559" y="2953953"/>
                  <a:pt x="5924668" y="2954151"/>
                  <a:pt x="5911668" y="2954074"/>
                </a:cubicBezTo>
                <a:lnTo>
                  <a:pt x="5904110" y="2953861"/>
                </a:lnTo>
                <a:cubicBezTo>
                  <a:pt x="5904082" y="2953815"/>
                  <a:pt x="5904053" y="2953769"/>
                  <a:pt x="5904026" y="2953724"/>
                </a:cubicBezTo>
                <a:cubicBezTo>
                  <a:pt x="5902528" y="2953395"/>
                  <a:pt x="5900097" y="2953219"/>
                  <a:pt x="5896189" y="2953236"/>
                </a:cubicBezTo>
                <a:lnTo>
                  <a:pt x="5890331" y="2953471"/>
                </a:lnTo>
                <a:lnTo>
                  <a:pt x="5875672" y="2953056"/>
                </a:lnTo>
                <a:lnTo>
                  <a:pt x="5871070" y="2952035"/>
                </a:lnTo>
                <a:lnTo>
                  <a:pt x="5869888" y="2950364"/>
                </a:lnTo>
                <a:lnTo>
                  <a:pt x="5868461" y="2950506"/>
                </a:lnTo>
                <a:cubicBezTo>
                  <a:pt x="5857092" y="2953019"/>
                  <a:pt x="5852416" y="2957005"/>
                  <a:pt x="5843343" y="2945262"/>
                </a:cubicBezTo>
                <a:cubicBezTo>
                  <a:pt x="5817989" y="2949116"/>
                  <a:pt x="5815840" y="2942065"/>
                  <a:pt x="5784331" y="2938531"/>
                </a:cubicBezTo>
                <a:cubicBezTo>
                  <a:pt x="5769202" y="2942455"/>
                  <a:pt x="5758885" y="2940521"/>
                  <a:pt x="5749498" y="2936713"/>
                </a:cubicBezTo>
                <a:cubicBezTo>
                  <a:pt x="5717228" y="2937683"/>
                  <a:pt x="5690227" y="2931877"/>
                  <a:pt x="5655214" y="2929503"/>
                </a:cubicBezTo>
                <a:cubicBezTo>
                  <a:pt x="5614827" y="2933899"/>
                  <a:pt x="5598877" y="2923069"/>
                  <a:pt x="5561446" y="2920575"/>
                </a:cubicBezTo>
                <a:cubicBezTo>
                  <a:pt x="5525084" y="2929276"/>
                  <a:pt x="5537471" y="2911136"/>
                  <a:pt x="5519456" y="2906631"/>
                </a:cubicBezTo>
                <a:lnTo>
                  <a:pt x="5514099" y="2906097"/>
                </a:lnTo>
                <a:lnTo>
                  <a:pt x="5499273" y="2907057"/>
                </a:lnTo>
                <a:lnTo>
                  <a:pt x="5493664" y="2907817"/>
                </a:lnTo>
                <a:cubicBezTo>
                  <a:pt x="5489815" y="2908191"/>
                  <a:pt x="5487270" y="2908250"/>
                  <a:pt x="5485530" y="2908080"/>
                </a:cubicBezTo>
                <a:lnTo>
                  <a:pt x="5485337" y="2907959"/>
                </a:lnTo>
                <a:lnTo>
                  <a:pt x="5477696" y="2908455"/>
                </a:lnTo>
                <a:cubicBezTo>
                  <a:pt x="5464775" y="2909581"/>
                  <a:pt x="5452182" y="2910951"/>
                  <a:pt x="5440170" y="2912482"/>
                </a:cubicBezTo>
                <a:cubicBezTo>
                  <a:pt x="5430698" y="2905718"/>
                  <a:pt x="5385970" y="2915593"/>
                  <a:pt x="5391911" y="2902040"/>
                </a:cubicBezTo>
                <a:cubicBezTo>
                  <a:pt x="5375744" y="2903707"/>
                  <a:pt x="5365560" y="2909594"/>
                  <a:pt x="5371708" y="2900629"/>
                </a:cubicBezTo>
                <a:cubicBezTo>
                  <a:pt x="5366408" y="2900926"/>
                  <a:pt x="5363213" y="2900288"/>
                  <a:pt x="5360976" y="2899197"/>
                </a:cubicBezTo>
                <a:lnTo>
                  <a:pt x="5360345" y="2898671"/>
                </a:lnTo>
                <a:lnTo>
                  <a:pt x="5324367" y="2902593"/>
                </a:lnTo>
                <a:lnTo>
                  <a:pt x="5319673" y="2902094"/>
                </a:lnTo>
                <a:lnTo>
                  <a:pt x="5296114" y="2905958"/>
                </a:lnTo>
                <a:lnTo>
                  <a:pt x="5283999" y="2907258"/>
                </a:lnTo>
                <a:lnTo>
                  <a:pt x="5280460" y="2909063"/>
                </a:lnTo>
                <a:cubicBezTo>
                  <a:pt x="5276699" y="2910214"/>
                  <a:pt x="5271395" y="2910834"/>
                  <a:pt x="5262637" y="2910250"/>
                </a:cubicBezTo>
                <a:lnTo>
                  <a:pt x="5260635" y="2909845"/>
                </a:lnTo>
                <a:lnTo>
                  <a:pt x="5245770" y="2912842"/>
                </a:lnTo>
                <a:cubicBezTo>
                  <a:pt x="5240955" y="2914159"/>
                  <a:pt x="5236652" y="2915770"/>
                  <a:pt x="5233108" y="2917794"/>
                </a:cubicBezTo>
                <a:cubicBezTo>
                  <a:pt x="5184071" y="2909280"/>
                  <a:pt x="5136210" y="2920197"/>
                  <a:pt x="5082201" y="2920260"/>
                </a:cubicBezTo>
                <a:lnTo>
                  <a:pt x="4939211" y="2931760"/>
                </a:lnTo>
                <a:cubicBezTo>
                  <a:pt x="4920477" y="2933960"/>
                  <a:pt x="4783353" y="2943291"/>
                  <a:pt x="4794309" y="2937227"/>
                </a:cubicBezTo>
                <a:cubicBezTo>
                  <a:pt x="4736776" y="2951353"/>
                  <a:pt x="4701995" y="2938961"/>
                  <a:pt x="4637676" y="2946666"/>
                </a:cubicBezTo>
                <a:cubicBezTo>
                  <a:pt x="4603987" y="2934412"/>
                  <a:pt x="4621816" y="2946201"/>
                  <a:pt x="4585922" y="2944906"/>
                </a:cubicBezTo>
                <a:cubicBezTo>
                  <a:pt x="4594760" y="2956935"/>
                  <a:pt x="4542663" y="2939450"/>
                  <a:pt x="4539516" y="2953466"/>
                </a:cubicBezTo>
                <a:cubicBezTo>
                  <a:pt x="4533082" y="2952789"/>
                  <a:pt x="4526953" y="2951687"/>
                  <a:pt x="4520819" y="2950477"/>
                </a:cubicBezTo>
                <a:lnTo>
                  <a:pt x="4517604" y="2949852"/>
                </a:lnTo>
                <a:lnTo>
                  <a:pt x="4504537" y="2949759"/>
                </a:lnTo>
                <a:lnTo>
                  <a:pt x="4501104" y="2946715"/>
                </a:lnTo>
                <a:lnTo>
                  <a:pt x="4342695" y="2951638"/>
                </a:lnTo>
                <a:cubicBezTo>
                  <a:pt x="4328954" y="2954609"/>
                  <a:pt x="4284038" y="2957184"/>
                  <a:pt x="4274096" y="2953640"/>
                </a:cubicBezTo>
                <a:cubicBezTo>
                  <a:pt x="4264434" y="2953346"/>
                  <a:pt x="4254047" y="2955481"/>
                  <a:pt x="4248170" y="2951384"/>
                </a:cubicBezTo>
                <a:lnTo>
                  <a:pt x="4147924" y="2945945"/>
                </a:lnTo>
                <a:cubicBezTo>
                  <a:pt x="4131656" y="2952619"/>
                  <a:pt x="4104816" y="2942907"/>
                  <a:pt x="4061825" y="2944206"/>
                </a:cubicBezTo>
                <a:cubicBezTo>
                  <a:pt x="4044045" y="2951860"/>
                  <a:pt x="4032845" y="2944993"/>
                  <a:pt x="3998557" y="2955821"/>
                </a:cubicBezTo>
                <a:cubicBezTo>
                  <a:pt x="3997072" y="2955023"/>
                  <a:pt x="3995237" y="2954313"/>
                  <a:pt x="3993107" y="2953708"/>
                </a:cubicBezTo>
                <a:cubicBezTo>
                  <a:pt x="3980729" y="2950196"/>
                  <a:pt x="3961302" y="2950972"/>
                  <a:pt x="3949713" y="2955441"/>
                </a:cubicBezTo>
                <a:cubicBezTo>
                  <a:pt x="3894925" y="2970367"/>
                  <a:pt x="3844508" y="2972262"/>
                  <a:pt x="3797284" y="2977037"/>
                </a:cubicBezTo>
                <a:cubicBezTo>
                  <a:pt x="3743822" y="2981057"/>
                  <a:pt x="3778974" y="2965129"/>
                  <a:pt x="3712498" y="2979996"/>
                </a:cubicBezTo>
                <a:cubicBezTo>
                  <a:pt x="3705202" y="2975373"/>
                  <a:pt x="3696720" y="2975524"/>
                  <a:pt x="3682471" y="2978543"/>
                </a:cubicBezTo>
                <a:cubicBezTo>
                  <a:pt x="3656488" y="2980127"/>
                  <a:pt x="3658300" y="2967587"/>
                  <a:pt x="3632163" y="2976264"/>
                </a:cubicBezTo>
                <a:cubicBezTo>
                  <a:pt x="3636766" y="2969363"/>
                  <a:pt x="3582819" y="2975892"/>
                  <a:pt x="3594728" y="2968398"/>
                </a:cubicBezTo>
                <a:cubicBezTo>
                  <a:pt x="3577705" y="2963064"/>
                  <a:pt x="3569481" y="2973476"/>
                  <a:pt x="3552594" y="2968934"/>
                </a:cubicBezTo>
                <a:cubicBezTo>
                  <a:pt x="3533613" y="2968552"/>
                  <a:pt x="3563577" y="2975594"/>
                  <a:pt x="3542589" y="2977031"/>
                </a:cubicBezTo>
                <a:cubicBezTo>
                  <a:pt x="3517131" y="2977564"/>
                  <a:pt x="3517346" y="2989828"/>
                  <a:pt x="3497591" y="2975018"/>
                </a:cubicBezTo>
                <a:lnTo>
                  <a:pt x="3429352" y="2971090"/>
                </a:lnTo>
                <a:cubicBezTo>
                  <a:pt x="3414141" y="2975624"/>
                  <a:pt x="3401904" y="2974195"/>
                  <a:pt x="3389938" y="2970884"/>
                </a:cubicBezTo>
                <a:cubicBezTo>
                  <a:pt x="3354504" y="2973297"/>
                  <a:pt x="3322178" y="2968827"/>
                  <a:pt x="3282344" y="2968084"/>
                </a:cubicBezTo>
                <a:cubicBezTo>
                  <a:pt x="3239277" y="2974224"/>
                  <a:pt x="3217192" y="2964327"/>
                  <a:pt x="3174624" y="2963576"/>
                </a:cubicBezTo>
                <a:cubicBezTo>
                  <a:pt x="3132504" y="2975210"/>
                  <a:pt x="3146911" y="2949576"/>
                  <a:pt x="3111077" y="2951285"/>
                </a:cubicBezTo>
                <a:cubicBezTo>
                  <a:pt x="3052732" y="2962418"/>
                  <a:pt x="3112543" y="2942881"/>
                  <a:pt x="3022501" y="2948619"/>
                </a:cubicBezTo>
                <a:cubicBezTo>
                  <a:pt x="3017399" y="2950352"/>
                  <a:pt x="3006521" y="2948989"/>
                  <a:pt x="3007714" y="2946762"/>
                </a:cubicBezTo>
                <a:cubicBezTo>
                  <a:pt x="2987987" y="2948105"/>
                  <a:pt x="2931270" y="2937206"/>
                  <a:pt x="2903098" y="2940576"/>
                </a:cubicBezTo>
                <a:cubicBezTo>
                  <a:pt x="2848155" y="2935894"/>
                  <a:pt x="2821430" y="2947095"/>
                  <a:pt x="2781591" y="2946394"/>
                </a:cubicBezTo>
                <a:cubicBezTo>
                  <a:pt x="2735559" y="2940279"/>
                  <a:pt x="2708563" y="2934146"/>
                  <a:pt x="2627942" y="2919996"/>
                </a:cubicBezTo>
                <a:lnTo>
                  <a:pt x="2354959" y="2882080"/>
                </a:lnTo>
                <a:cubicBezTo>
                  <a:pt x="2252426" y="2847776"/>
                  <a:pt x="2124519" y="2878188"/>
                  <a:pt x="2063184" y="2879109"/>
                </a:cubicBezTo>
                <a:cubicBezTo>
                  <a:pt x="2038620" y="2892844"/>
                  <a:pt x="2017217" y="2880735"/>
                  <a:pt x="1986946" y="2887619"/>
                </a:cubicBezTo>
                <a:cubicBezTo>
                  <a:pt x="1919067" y="2894646"/>
                  <a:pt x="1852404" y="2912737"/>
                  <a:pt x="1763479" y="2909077"/>
                </a:cubicBezTo>
                <a:cubicBezTo>
                  <a:pt x="1726097" y="2949538"/>
                  <a:pt x="1621108" y="2933327"/>
                  <a:pt x="1537980" y="2960398"/>
                </a:cubicBezTo>
                <a:cubicBezTo>
                  <a:pt x="1489205" y="2967965"/>
                  <a:pt x="1410921" y="2954082"/>
                  <a:pt x="1395229" y="2975625"/>
                </a:cubicBezTo>
                <a:cubicBezTo>
                  <a:pt x="1371975" y="2964548"/>
                  <a:pt x="1352259" y="2986116"/>
                  <a:pt x="1327834" y="2989485"/>
                </a:cubicBezTo>
                <a:cubicBezTo>
                  <a:pt x="1307734" y="2982782"/>
                  <a:pt x="1298456" y="2990289"/>
                  <a:pt x="1280757" y="2992959"/>
                </a:cubicBezTo>
                <a:cubicBezTo>
                  <a:pt x="1272383" y="2988567"/>
                  <a:pt x="1257337" y="2989790"/>
                  <a:pt x="1252582" y="2995877"/>
                </a:cubicBezTo>
                <a:cubicBezTo>
                  <a:pt x="1260705" y="3008688"/>
                  <a:pt x="1207969" y="3005420"/>
                  <a:pt x="1204670" y="3014826"/>
                </a:cubicBezTo>
                <a:cubicBezTo>
                  <a:pt x="1174431" y="3018683"/>
                  <a:pt x="1041848" y="3015513"/>
                  <a:pt x="1020457" y="3031603"/>
                </a:cubicBezTo>
                <a:cubicBezTo>
                  <a:pt x="959520" y="3042500"/>
                  <a:pt x="869308" y="3024872"/>
                  <a:pt x="843248" y="3026954"/>
                </a:cubicBezTo>
                <a:cubicBezTo>
                  <a:pt x="815646" y="3001836"/>
                  <a:pt x="694189" y="3080490"/>
                  <a:pt x="583517" y="3089095"/>
                </a:cubicBezTo>
                <a:cubicBezTo>
                  <a:pt x="568425" y="3087467"/>
                  <a:pt x="560448" y="3088013"/>
                  <a:pt x="556836" y="3094374"/>
                </a:cubicBezTo>
                <a:cubicBezTo>
                  <a:pt x="528264" y="3099747"/>
                  <a:pt x="471823" y="3109156"/>
                  <a:pt x="412089" y="3121334"/>
                </a:cubicBezTo>
                <a:cubicBezTo>
                  <a:pt x="367235" y="3131096"/>
                  <a:pt x="143790" y="3139436"/>
                  <a:pt x="83929" y="315056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D970DCD-D32A-53E8-69D3-CC136926DB3A}"/>
              </a:ext>
            </a:extLst>
          </p:cNvPr>
          <p:cNvSpPr>
            <a:spLocks noGrp="1"/>
          </p:cNvSpPr>
          <p:nvPr>
            <p:ph type="title"/>
          </p:nvPr>
        </p:nvSpPr>
        <p:spPr>
          <a:xfrm>
            <a:off x="838200" y="3905833"/>
            <a:ext cx="4215063" cy="2398713"/>
          </a:xfrm>
        </p:spPr>
        <p:txBody>
          <a:bodyPr>
            <a:normAutofit/>
          </a:bodyPr>
          <a:lstStyle/>
          <a:p>
            <a:r>
              <a:rPr lang="en-US" sz="4100" b="0" i="0" u="none" strike="noStrike">
                <a:effectLst/>
                <a:latin typeface="Söhne"/>
              </a:rPr>
              <a:t>Your opinion and how this review could influence others.</a:t>
            </a:r>
            <a:endParaRPr lang="en-KW" sz="4100"/>
          </a:p>
        </p:txBody>
      </p:sp>
      <p:pic>
        <p:nvPicPr>
          <p:cNvPr id="6" name="Picture 5" descr="Chart&#10;&#10;Description automatically generated">
            <a:extLst>
              <a:ext uri="{FF2B5EF4-FFF2-40B4-BE49-F238E27FC236}">
                <a16:creationId xmlns:a16="http://schemas.microsoft.com/office/drawing/2014/main" id="{AF3DB027-4E4C-F6D7-BDF5-59E6BF990AD9}"/>
              </a:ext>
            </a:extLst>
          </p:cNvPr>
          <p:cNvPicPr>
            <a:picLocks noChangeAspect="1"/>
          </p:cNvPicPr>
          <p:nvPr/>
        </p:nvPicPr>
        <p:blipFill>
          <a:blip r:embed="rId2"/>
          <a:stretch>
            <a:fillRect/>
          </a:stretch>
        </p:blipFill>
        <p:spPr>
          <a:xfrm>
            <a:off x="838199" y="327069"/>
            <a:ext cx="9875259" cy="2394751"/>
          </a:xfrm>
          <a:prstGeom prst="rect">
            <a:avLst/>
          </a:prstGeom>
        </p:spPr>
      </p:pic>
      <p:graphicFrame>
        <p:nvGraphicFramePr>
          <p:cNvPr id="5" name="Content Placeholder 2">
            <a:extLst>
              <a:ext uri="{FF2B5EF4-FFF2-40B4-BE49-F238E27FC236}">
                <a16:creationId xmlns:a16="http://schemas.microsoft.com/office/drawing/2014/main" id="{6786EC20-9652-330E-E032-DDE56711EB29}"/>
              </a:ext>
            </a:extLst>
          </p:cNvPr>
          <p:cNvGraphicFramePr>
            <a:graphicFrameLocks noGrp="1"/>
          </p:cNvGraphicFramePr>
          <p:nvPr>
            <p:ph idx="1"/>
            <p:extLst>
              <p:ext uri="{D42A27DB-BD31-4B8C-83A1-F6EECF244321}">
                <p14:modId xmlns:p14="http://schemas.microsoft.com/office/powerpoint/2010/main" val="2126394042"/>
              </p:ext>
            </p:extLst>
          </p:nvPr>
        </p:nvGraphicFramePr>
        <p:xfrm>
          <a:off x="4814889" y="2721820"/>
          <a:ext cx="6538912" cy="35613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LE MANOIR AUX QUAT'SAISONS RESTAURANT, Great Milton - Restaurant Reviews,  Photos &amp; Phone Number - Tripadvisor">
            <a:extLst>
              <a:ext uri="{FF2B5EF4-FFF2-40B4-BE49-F238E27FC236}">
                <a16:creationId xmlns:a16="http://schemas.microsoft.com/office/drawing/2014/main" id="{AA6138A8-3830-CC43-272D-D9543AB094E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516332" y="-94361"/>
            <a:ext cx="1596501" cy="23947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853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FF6069-D7F4-95B0-48FB-B1C1B65AE3D2}"/>
              </a:ext>
            </a:extLst>
          </p:cNvPr>
          <p:cNvSpPr>
            <a:spLocks noGrp="1"/>
          </p:cNvSpPr>
          <p:nvPr>
            <p:ph type="title"/>
          </p:nvPr>
        </p:nvSpPr>
        <p:spPr>
          <a:xfrm>
            <a:off x="466722" y="586855"/>
            <a:ext cx="3201366" cy="3387497"/>
          </a:xfrm>
        </p:spPr>
        <p:txBody>
          <a:bodyPr anchor="b">
            <a:normAutofit/>
          </a:bodyPr>
          <a:lstStyle/>
          <a:p>
            <a:pPr algn="r"/>
            <a:r>
              <a:rPr lang="en-KW" sz="4000">
                <a:solidFill>
                  <a:srgbClr val="FFFFFF"/>
                </a:solidFill>
              </a:rPr>
              <a:t>REFERENCES:</a:t>
            </a:r>
          </a:p>
        </p:txBody>
      </p:sp>
      <p:sp>
        <p:nvSpPr>
          <p:cNvPr id="15" name="Content Placeholder 2">
            <a:extLst>
              <a:ext uri="{FF2B5EF4-FFF2-40B4-BE49-F238E27FC236}">
                <a16:creationId xmlns:a16="http://schemas.microsoft.com/office/drawing/2014/main" id="{F624A0FE-59B0-4196-A037-B565E7C74938}"/>
              </a:ext>
            </a:extLst>
          </p:cNvPr>
          <p:cNvSpPr>
            <a:spLocks noGrp="1"/>
          </p:cNvSpPr>
          <p:nvPr>
            <p:ph idx="1"/>
          </p:nvPr>
        </p:nvSpPr>
        <p:spPr>
          <a:xfrm>
            <a:off x="4810259" y="649480"/>
            <a:ext cx="6555347" cy="5546047"/>
          </a:xfrm>
        </p:spPr>
        <p:txBody>
          <a:bodyPr anchor="ctr">
            <a:normAutofit/>
          </a:bodyPr>
          <a:lstStyle/>
          <a:p>
            <a:pPr>
              <a:spcAft>
                <a:spcPts val="1000"/>
              </a:spcAft>
            </a:pPr>
            <a:r>
              <a:rPr lang="en-GB" sz="1100">
                <a:effectLst/>
                <a:latin typeface="Arial" panose="020B0604020202020204" pitchFamily="34" charset="0"/>
                <a:ea typeface="Calibri" panose="020F0502020204030204" pitchFamily="34" charset="0"/>
              </a:rPr>
              <a:t>Belmond Le Manoir aux Quat'Saisons. (n.d.). Junior suites. </a:t>
            </a:r>
            <a:r>
              <a:rPr lang="en-GB" sz="1100" i="1">
                <a:effectLst/>
                <a:latin typeface="Arial" panose="020B0604020202020204" pitchFamily="34" charset="0"/>
                <a:ea typeface="Calibri" panose="020F0502020204030204" pitchFamily="34" charset="0"/>
              </a:rPr>
              <a:t>Belmond Le Manoir</a:t>
            </a:r>
            <a:r>
              <a:rPr lang="en-GB" sz="1100">
                <a:effectLst/>
                <a:latin typeface="Arial" panose="020B0604020202020204" pitchFamily="34" charset="0"/>
                <a:ea typeface="Calibri" panose="020F0502020204030204" pitchFamily="34" charset="0"/>
              </a:rPr>
              <a:t>.Retrieved March 1, 2023, from </a:t>
            </a:r>
            <a:r>
              <a:rPr lang="en-GB" sz="1100" u="sng">
                <a:effectLst/>
                <a:latin typeface="Arial" panose="020B0604020202020204" pitchFamily="34" charset="0"/>
                <a:ea typeface="Calibri" panose="020F0502020204030204" pitchFamily="34" charset="0"/>
                <a:hlinkClick r:id="rId2"/>
              </a:rPr>
              <a:t>https://www.belmond.com/hotels/europe/uk/oxfordshire/belmond-le-manoir-aux-quat-saisons/junior-suites?gclid=Cj0KCQiA6fafBhC1ARIsAIJjL8npC4XyF4Wr3BVLgHRZYDJLtqHQvXj7NDj2lCrOICY_VYXl7MPaP4waAv5PEALw_wcB</a:t>
            </a:r>
            <a:endParaRPr lang="en-KW" sz="1100">
              <a:effectLst/>
              <a:latin typeface="Calibri" panose="020F0502020204030204" pitchFamily="34" charset="0"/>
              <a:ea typeface="Calibri" panose="020F0502020204030204" pitchFamily="34" charset="0"/>
            </a:endParaRPr>
          </a:p>
          <a:p>
            <a:pPr marL="0" indent="0">
              <a:spcAft>
                <a:spcPts val="1000"/>
              </a:spcAft>
              <a:buNone/>
            </a:pPr>
            <a:r>
              <a:rPr lang="en-GB" sz="1100">
                <a:effectLst/>
                <a:latin typeface="Arial" panose="020B0604020202020204" pitchFamily="34" charset="0"/>
                <a:ea typeface="Calibri" panose="020F0502020204030204" pitchFamily="34" charset="0"/>
              </a:rPr>
              <a:t>[Accessed at 1 March 2023]</a:t>
            </a:r>
            <a:endParaRPr lang="en-KW" sz="1100">
              <a:effectLst/>
              <a:latin typeface="Calibri" panose="020F0502020204030204" pitchFamily="34" charset="0"/>
              <a:ea typeface="Calibri" panose="020F0502020204030204" pitchFamily="34" charset="0"/>
            </a:endParaRPr>
          </a:p>
          <a:p>
            <a:pPr>
              <a:spcAft>
                <a:spcPts val="1000"/>
              </a:spcAft>
            </a:pPr>
            <a:r>
              <a:rPr lang="en-GB" sz="1100">
                <a:effectLst/>
                <a:latin typeface="Arial" panose="020B0604020202020204" pitchFamily="34" charset="0"/>
                <a:ea typeface="Calibri" panose="020F0502020204030204" pitchFamily="34" charset="0"/>
              </a:rPr>
              <a:t>Gina Goes To. (2021, December 26). Hotel Review: Belmond Le Manoir. </a:t>
            </a:r>
            <a:r>
              <a:rPr lang="en-GB" sz="1100" i="1">
                <a:effectLst/>
                <a:latin typeface="Arial" panose="020B0604020202020204" pitchFamily="34" charset="0"/>
                <a:ea typeface="Calibri" panose="020F0502020204030204" pitchFamily="34" charset="0"/>
              </a:rPr>
              <a:t>Gina Goes To.</a:t>
            </a:r>
            <a:r>
              <a:rPr lang="en-GB" sz="1100">
                <a:effectLst/>
                <a:latin typeface="Arial" panose="020B0604020202020204" pitchFamily="34" charset="0"/>
                <a:ea typeface="Calibri" panose="020F0502020204030204" pitchFamily="34" charset="0"/>
              </a:rPr>
              <a:t>Retrieved March 1, 2023, from </a:t>
            </a:r>
            <a:r>
              <a:rPr lang="en-GB" sz="1100" u="sng">
                <a:effectLst/>
                <a:latin typeface="Arial" panose="020B0604020202020204" pitchFamily="34" charset="0"/>
                <a:ea typeface="Calibri" panose="020F0502020204030204" pitchFamily="34" charset="0"/>
                <a:hlinkClick r:id="rId3"/>
              </a:rPr>
              <a:t>https://www.ginagoesto.com/home/2021/12/26/hotel-review-belmond-le-manoir#</a:t>
            </a:r>
            <a:endParaRPr lang="en-KW" sz="1100">
              <a:effectLst/>
              <a:latin typeface="Calibri" panose="020F0502020204030204" pitchFamily="34" charset="0"/>
              <a:ea typeface="Calibri" panose="020F0502020204030204" pitchFamily="34" charset="0"/>
            </a:endParaRPr>
          </a:p>
          <a:p>
            <a:pPr marL="0" indent="0">
              <a:spcAft>
                <a:spcPts val="1000"/>
              </a:spcAft>
              <a:buNone/>
            </a:pPr>
            <a:r>
              <a:rPr lang="en-GB" sz="1100">
                <a:effectLst/>
                <a:latin typeface="Arial" panose="020B0604020202020204" pitchFamily="34" charset="0"/>
                <a:ea typeface="Calibri" panose="020F0502020204030204" pitchFamily="34" charset="0"/>
              </a:rPr>
              <a:t>[Accessed at 1 March 2023]</a:t>
            </a:r>
            <a:endParaRPr lang="en-KW" sz="1100">
              <a:effectLst/>
              <a:latin typeface="Calibri" panose="020F0502020204030204" pitchFamily="34" charset="0"/>
              <a:ea typeface="Calibri" panose="020F0502020204030204" pitchFamily="34" charset="0"/>
            </a:endParaRPr>
          </a:p>
          <a:p>
            <a:pPr>
              <a:spcAft>
                <a:spcPts val="1000"/>
              </a:spcAft>
            </a:pPr>
            <a:r>
              <a:rPr lang="en-GB" sz="1100">
                <a:effectLst/>
                <a:latin typeface="Arial" panose="020B0604020202020204" pitchFamily="34" charset="0"/>
                <a:ea typeface="Calibri" panose="020F0502020204030204" pitchFamily="34" charset="0"/>
              </a:rPr>
              <a:t>The Independent. (2020, March 27). Belmond Le Manoir aux Quat'Saisons hotel review, Oxfordshire: The pinnacle of British hospitality.</a:t>
            </a:r>
            <a:r>
              <a:rPr lang="en-GB" sz="1100" i="1">
                <a:effectLst/>
                <a:latin typeface="Arial" panose="020B0604020202020204" pitchFamily="34" charset="0"/>
                <a:ea typeface="Calibri" panose="020F0502020204030204" pitchFamily="34" charset="0"/>
              </a:rPr>
              <a:t>The Independent</a:t>
            </a:r>
            <a:r>
              <a:rPr lang="en-GB" sz="1100">
                <a:effectLst/>
                <a:latin typeface="Arial" panose="020B0604020202020204" pitchFamily="34" charset="0"/>
                <a:ea typeface="Calibri" panose="020F0502020204030204" pitchFamily="34" charset="0"/>
              </a:rPr>
              <a:t>. Available at: </a:t>
            </a:r>
            <a:r>
              <a:rPr lang="en-GB" sz="1100" u="sng">
                <a:effectLst/>
                <a:latin typeface="Arial" panose="020B0604020202020204" pitchFamily="34" charset="0"/>
                <a:ea typeface="Calibri" panose="020F0502020204030204" pitchFamily="34" charset="0"/>
                <a:hlinkClick r:id="rId4"/>
              </a:rPr>
              <a:t>https://www.independent.co.uk/travel/uk/belmond-le-manoir-aux-quatsaisons-hotel-review-raymond-blanc-oxfordshire-a9408001.html</a:t>
            </a:r>
            <a:r>
              <a:rPr lang="en-GB" sz="1100">
                <a:effectLst/>
                <a:latin typeface="Arial" panose="020B0604020202020204" pitchFamily="34" charset="0"/>
                <a:ea typeface="Calibri" panose="020F0502020204030204" pitchFamily="34" charset="0"/>
              </a:rPr>
              <a:t>[Accessed at 1 March 2023]</a:t>
            </a:r>
            <a:endParaRPr lang="en-KW" sz="1100">
              <a:effectLst/>
              <a:latin typeface="Calibri" panose="020F0502020204030204" pitchFamily="34" charset="0"/>
              <a:ea typeface="Calibri" panose="020F0502020204030204" pitchFamily="34" charset="0"/>
            </a:endParaRPr>
          </a:p>
          <a:p>
            <a:pPr>
              <a:spcAft>
                <a:spcPts val="1000"/>
              </a:spcAft>
            </a:pPr>
            <a:r>
              <a:rPr lang="en-GB" sz="1100">
                <a:effectLst/>
                <a:latin typeface="Arial" panose="020B0604020202020204" pitchFamily="34" charset="0"/>
                <a:ea typeface="Calibri" panose="020F0502020204030204" pitchFamily="34" charset="0"/>
              </a:rPr>
              <a:t>TripAdvisor. (n.d.). Le Manoir aux Quat'Saisons, A Belmond Hotel, Oxfordshire. </a:t>
            </a:r>
            <a:r>
              <a:rPr lang="en-GB" sz="1100" i="1">
                <a:effectLst/>
                <a:latin typeface="Arial" panose="020B0604020202020204" pitchFamily="34" charset="0"/>
                <a:ea typeface="Calibri" panose="020F0502020204030204" pitchFamily="34" charset="0"/>
              </a:rPr>
              <a:t>TRIPADVISOR</a:t>
            </a:r>
            <a:r>
              <a:rPr lang="en-GB" sz="1100">
                <a:effectLst/>
                <a:latin typeface="Arial" panose="020B0604020202020204" pitchFamily="34" charset="0"/>
                <a:ea typeface="Calibri" panose="020F0502020204030204" pitchFamily="34" charset="0"/>
              </a:rPr>
              <a:t>.Available at: </a:t>
            </a:r>
            <a:r>
              <a:rPr lang="en-GB" sz="1100" u="sng">
                <a:effectLst/>
                <a:latin typeface="Arial" panose="020B0604020202020204" pitchFamily="34" charset="0"/>
                <a:ea typeface="Calibri" panose="020F0502020204030204" pitchFamily="34" charset="0"/>
                <a:hlinkClick r:id="rId5"/>
              </a:rPr>
              <a:t>https://www.tripadvisor.com/Hotel_Review-g1096521-d188549-Reviews-or1490-Le_Manoir_aux_Quat_Saisons_A_Belmond_Hotel_Oxfordshire-Great_Milton_Oxfordshire.html</a:t>
            </a:r>
            <a:r>
              <a:rPr lang="en-GB" sz="1100">
                <a:effectLst/>
                <a:latin typeface="Arial" panose="020B0604020202020204" pitchFamily="34" charset="0"/>
                <a:ea typeface="Calibri" panose="020F0502020204030204" pitchFamily="34" charset="0"/>
              </a:rPr>
              <a:t>[Accessed at 1 March 2023]</a:t>
            </a:r>
            <a:endParaRPr lang="en-KW" sz="1100">
              <a:effectLst/>
              <a:latin typeface="Calibri" panose="020F0502020204030204" pitchFamily="34" charset="0"/>
              <a:ea typeface="Calibri" panose="020F0502020204030204" pitchFamily="34" charset="0"/>
            </a:endParaRPr>
          </a:p>
          <a:p>
            <a:pPr>
              <a:spcAft>
                <a:spcPts val="1000"/>
              </a:spcAft>
            </a:pPr>
            <a:r>
              <a:rPr lang="en-GB" sz="1100">
                <a:effectLst/>
                <a:latin typeface="Arial" panose="020B0604020202020204" pitchFamily="34" charset="0"/>
                <a:ea typeface="Calibri" panose="020F0502020204030204" pitchFamily="34" charset="0"/>
              </a:rPr>
              <a:t>The Telegraph. (2021, January 20). Le Manoir aux Quat'Saisons hotel, </a:t>
            </a:r>
            <a:r>
              <a:rPr lang="en-GB" sz="1100" i="1">
                <a:effectLst/>
                <a:latin typeface="Arial" panose="020B0604020202020204" pitchFamily="34" charset="0"/>
                <a:ea typeface="Calibri" panose="020F0502020204030204" pitchFamily="34" charset="0"/>
              </a:rPr>
              <a:t>Oxfordshire: Raymond Blanc's restaurant with rooms is an absolute joy</a:t>
            </a:r>
            <a:r>
              <a:rPr lang="en-GB" sz="1100">
                <a:effectLst/>
                <a:latin typeface="Arial" panose="020B0604020202020204" pitchFamily="34" charset="0"/>
                <a:ea typeface="Calibri" panose="020F0502020204030204" pitchFamily="34" charset="0"/>
              </a:rPr>
              <a:t>. Retrieved March 1, 2023, from </a:t>
            </a:r>
            <a:r>
              <a:rPr lang="en-GB" sz="1100" u="sng">
                <a:effectLst/>
                <a:latin typeface="Arial" panose="020B0604020202020204" pitchFamily="34" charset="0"/>
                <a:ea typeface="Calibri" panose="020F0502020204030204" pitchFamily="34" charset="0"/>
                <a:hlinkClick r:id="rId6"/>
              </a:rPr>
              <a:t>https://www.telegraph.co.uk/travel/destinations/europe/united-kingdom/england/oxfordshire/hotels/le-manoir-aux-quatsaisons-hotel/</a:t>
            </a:r>
            <a:endParaRPr lang="en-KW" sz="1100">
              <a:effectLst/>
              <a:latin typeface="Calibri" panose="020F0502020204030204" pitchFamily="34" charset="0"/>
              <a:ea typeface="Calibri" panose="020F0502020204030204" pitchFamily="34" charset="0"/>
            </a:endParaRPr>
          </a:p>
          <a:p>
            <a:endParaRPr lang="en-KW" sz="1100"/>
          </a:p>
        </p:txBody>
      </p:sp>
    </p:spTree>
    <p:extLst>
      <p:ext uri="{BB962C8B-B14F-4D97-AF65-F5344CB8AC3E}">
        <p14:creationId xmlns:p14="http://schemas.microsoft.com/office/powerpoint/2010/main" val="23360209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Rectangle 4108">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Thank You GIFs - The Best GIF Collections Are On GIFSEC">
            <a:extLst>
              <a:ext uri="{FF2B5EF4-FFF2-40B4-BE49-F238E27FC236}">
                <a16:creationId xmlns:a16="http://schemas.microsoft.com/office/drawing/2014/main" id="{787A02A1-DB20-C2DE-7567-95EA54249EC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124200" y="457200"/>
            <a:ext cx="59436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37134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TotalTime>
  <Words>1197</Words>
  <Application>Microsoft Macintosh PowerPoint</Application>
  <PresentationFormat>Widescreen</PresentationFormat>
  <Paragraphs>49</Paragraphs>
  <Slides>8</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Söhne</vt:lpstr>
      <vt:lpstr>Office Theme</vt:lpstr>
      <vt:lpstr>Programme: BA (Hons) International Gastronomy Management  Module: Introduction to Gastronomy</vt:lpstr>
      <vt:lpstr>INTRODUCTION:</vt:lpstr>
      <vt:lpstr>How is this restaurant marketed (how would diners know about it)? </vt:lpstr>
      <vt:lpstr>CREATING CUSTOMER VALUE AND ENGAGEMENT</vt:lpstr>
      <vt:lpstr>CREATED CUSTOMER VALUE AND ENGAGEMENT:</vt:lpstr>
      <vt:lpstr>Your opinion and how this review could influence others.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BA (Hons) International Gastronomy Management  Module: Introduction to Gastronomy</dc:title>
  <dc:creator>Roxana Munteanu</dc:creator>
  <cp:lastModifiedBy>Roxana Munteanu</cp:lastModifiedBy>
  <cp:revision>2</cp:revision>
  <dcterms:created xsi:type="dcterms:W3CDTF">2023-03-01T00:04:52Z</dcterms:created>
  <dcterms:modified xsi:type="dcterms:W3CDTF">2023-03-02T18:21:30Z</dcterms:modified>
</cp:coreProperties>
</file>