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29.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0" r:id="rId3"/>
    <p:sldMasterId id="2147483661"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Lst>
  <p:sldSz cy="6858000" cx="12192000"/>
  <p:notesSz cx="6858000" cy="12192000"/>
  <p:embeddedFontLst>
    <p:embeddedFont>
      <p:font typeface="Play"/>
      <p:regular r:id="rId35"/>
      <p:bold r:id="rId3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3.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slideMaster" Target="slideMasters/slideMaster2.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11" Type="http://schemas.openxmlformats.org/officeDocument/2006/relationships/slide" Target="slides/slide6.xml"/><Relationship Id="rId33" Type="http://schemas.openxmlformats.org/officeDocument/2006/relationships/slide" Target="slides/slide28.xml"/><Relationship Id="rId10" Type="http://schemas.openxmlformats.org/officeDocument/2006/relationships/slide" Target="slides/slide5.xml"/><Relationship Id="rId32" Type="http://schemas.openxmlformats.org/officeDocument/2006/relationships/slide" Target="slides/slide27.xml"/><Relationship Id="rId13" Type="http://schemas.openxmlformats.org/officeDocument/2006/relationships/slide" Target="slides/slide8.xml"/><Relationship Id="rId35" Type="http://schemas.openxmlformats.org/officeDocument/2006/relationships/font" Target="fonts/Play-regular.fntdata"/><Relationship Id="rId12" Type="http://schemas.openxmlformats.org/officeDocument/2006/relationships/slide" Target="slides/slide7.xml"/><Relationship Id="rId34" Type="http://schemas.openxmlformats.org/officeDocument/2006/relationships/slide" Target="slides/slide29.xml"/><Relationship Id="rId15" Type="http://schemas.openxmlformats.org/officeDocument/2006/relationships/slide" Target="slides/slide10.xml"/><Relationship Id="rId14" Type="http://schemas.openxmlformats.org/officeDocument/2006/relationships/slide" Target="slides/slide9.xml"/><Relationship Id="rId36" Type="http://schemas.openxmlformats.org/officeDocument/2006/relationships/font" Target="fonts/Play-bold.fntdata"/><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216000" y="812520"/>
            <a:ext cx="7127280" cy="4008960"/>
          </a:xfrm>
          <a:custGeom>
            <a:rect b="b" l="l" r="r" t="t"/>
            <a:pathLst>
              <a:path extrusionOk="0" h="120000" w="120000">
                <a:moveTo>
                  <a:pt x="0" y="0"/>
                </a:moveTo>
                <a:lnTo>
                  <a:pt x="120000" y="0"/>
                </a:lnTo>
                <a:lnTo>
                  <a:pt x="120000" y="120000"/>
                </a:lnTo>
                <a:lnTo>
                  <a:pt x="0" y="120000"/>
                </a:lnTo>
                <a:close/>
              </a:path>
            </a:pathLst>
          </a:custGeom>
          <a:noFill/>
          <a:ln>
            <a:noFill/>
          </a:ln>
        </p:spPr>
      </p:sp>
      <p:sp>
        <p:nvSpPr>
          <p:cNvPr id="4" name="Google Shape;4;n"/>
          <p:cNvSpPr txBox="1"/>
          <p:nvPr>
            <p:ph idx="1" type="body"/>
          </p:nvPr>
        </p:nvSpPr>
        <p:spPr>
          <a:xfrm>
            <a:off x="756000" y="5078520"/>
            <a:ext cx="6047640" cy="4811040"/>
          </a:xfrm>
          <a:prstGeom prst="rect">
            <a:avLst/>
          </a:prstGeom>
          <a:noFill/>
          <a:ln>
            <a:noFill/>
          </a:ln>
        </p:spPr>
        <p:txBody>
          <a:bodyPr anchorCtr="0" anchor="t" bIns="0" lIns="0" spcFirstLastPara="1" rIns="0" wrap="square" tIns="0">
            <a:noAutofit/>
          </a:bodyPr>
          <a:lstStyle>
            <a:lvl1pPr indent="-228600" lvl="0" marL="457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6pPr>
            <a:lvl7pPr indent="-228600" lvl="6" marL="3200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7pPr>
            <a:lvl8pPr indent="-228600" lvl="7" marL="3657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8pPr>
            <a:lvl9pPr indent="-228600" lvl="8" marL="4114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9pPr>
          </a:lstStyle>
          <a:p/>
        </p:txBody>
      </p:sp>
      <p:sp>
        <p:nvSpPr>
          <p:cNvPr id="5" name="Google Shape;5;n"/>
          <p:cNvSpPr txBox="1"/>
          <p:nvPr>
            <p:ph idx="3" type="hdr"/>
          </p:nvPr>
        </p:nvSpPr>
        <p:spPr>
          <a:xfrm>
            <a:off x="0" y="0"/>
            <a:ext cx="3280680" cy="534240"/>
          </a:xfrm>
          <a:prstGeom prst="rect">
            <a:avLst/>
          </a:prstGeom>
          <a:noFill/>
          <a:ln>
            <a:noFill/>
          </a:ln>
        </p:spPr>
        <p:txBody>
          <a:bodyPr anchorCtr="0" anchor="t" bIns="0" lIns="0" spcFirstLastPara="1" rIns="0" wrap="square" tIns="0">
            <a:noAutofit/>
          </a:bodyPr>
          <a:lstStyle>
            <a:lvl1pPr lvl="0" marR="0" rtl="0" algn="l">
              <a:spcBef>
                <a:spcPts val="0"/>
              </a:spcBef>
              <a:spcAft>
                <a:spcPts val="0"/>
              </a:spcAft>
              <a:buSzPts val="1400"/>
              <a:buNone/>
              <a:defRPr b="0" i="0" sz="18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6" name="Google Shape;6;n"/>
          <p:cNvSpPr txBox="1"/>
          <p:nvPr>
            <p:ph idx="10" type="dt"/>
          </p:nvPr>
        </p:nvSpPr>
        <p:spPr>
          <a:xfrm>
            <a:off x="4278960" y="0"/>
            <a:ext cx="3280680" cy="534240"/>
          </a:xfrm>
          <a:prstGeom prst="rect">
            <a:avLst/>
          </a:prstGeom>
          <a:noFill/>
          <a:ln>
            <a:noFill/>
          </a:ln>
        </p:spPr>
        <p:txBody>
          <a:bodyPr anchorCtr="0" anchor="t" bIns="0" lIns="0" spcFirstLastPara="1" rIns="0" wrap="square" tIns="0">
            <a:noAutofit/>
          </a:bodyPr>
          <a:lstStyle>
            <a:lvl1pPr lvl="0" marR="0" rtl="0" algn="r">
              <a:spcBef>
                <a:spcPts val="0"/>
              </a:spcBef>
              <a:spcAft>
                <a:spcPts val="0"/>
              </a:spcAft>
              <a:buClr>
                <a:srgbClr val="000000"/>
              </a:buClr>
              <a:buSzPts val="1400"/>
              <a:buFont typeface="Times New Roman"/>
              <a:buNone/>
              <a:defRPr b="0" i="0" sz="1400" u="none" cap="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10157400"/>
            <a:ext cx="3280680" cy="534240"/>
          </a:xfrm>
          <a:prstGeom prst="rect">
            <a:avLst/>
          </a:prstGeom>
          <a:noFill/>
          <a:ln>
            <a:noFill/>
          </a:ln>
        </p:spPr>
        <p:txBody>
          <a:bodyPr anchorCtr="0" anchor="b" bIns="0" lIns="0" spcFirstLastPara="1" rIns="0" wrap="square" tIns="0">
            <a:noAutofit/>
          </a:bodyPr>
          <a:lstStyle>
            <a:lvl1pPr lvl="0" marR="0" rtl="0" algn="l">
              <a:spcBef>
                <a:spcPts val="0"/>
              </a:spcBef>
              <a:spcAft>
                <a:spcPts val="0"/>
              </a:spcAft>
              <a:buClr>
                <a:srgbClr val="000000"/>
              </a:buClr>
              <a:buSzPts val="1400"/>
              <a:buFont typeface="Times New Roman"/>
              <a:buNone/>
              <a:defRPr b="0" i="0" sz="1400" u="none" cap="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4278960" y="10157400"/>
            <a:ext cx="3280680" cy="534240"/>
          </a:xfrm>
          <a:prstGeom prst="rect">
            <a:avLst/>
          </a:prstGeom>
          <a:noFill/>
          <a:ln>
            <a:noFill/>
          </a:ln>
        </p:spPr>
        <p:txBody>
          <a:bodyPr anchorCtr="0" anchor="b" bIns="0" lIns="0" spcFirstLastPara="1" rIns="0" wrap="square" tIns="0">
            <a:noAutofit/>
          </a:bodyPr>
          <a:lstStyle/>
          <a:p>
            <a:pPr indent="0" lvl="0" marL="0" marR="0" rtl="0" algn="r">
              <a:spcBef>
                <a:spcPts val="0"/>
              </a:spcBef>
              <a:spcAft>
                <a:spcPts val="0"/>
              </a:spcAft>
              <a:buClr>
                <a:srgbClr val="000000"/>
              </a:buClr>
              <a:buSzPts val="1400"/>
              <a:buFont typeface="Times New Roman"/>
              <a:buNone/>
            </a:pPr>
            <a:fld id="{00000000-1234-1234-1234-123412341234}" type="slidenum">
              <a:rPr b="0" i="0" lang="en-US" sz="1400" u="none" cap="none" strike="noStrike">
                <a:solidFill>
                  <a:srgbClr val="000000"/>
                </a:solidFill>
                <a:latin typeface="Times New Roman"/>
                <a:ea typeface="Times New Roman"/>
                <a:cs typeface="Times New Roman"/>
                <a:sym typeface="Times New Roman"/>
              </a:rPr>
              <a:t>‹#›</a:t>
            </a:fld>
            <a:endParaRPr b="0" i="0" sz="1400" u="none" cap="none" strike="noStrike">
              <a:solidFill>
                <a:srgbClr val="000000"/>
              </a:solidFill>
              <a:latin typeface="Times New Roman"/>
              <a:ea typeface="Times New Roman"/>
              <a:cs typeface="Times New Roman"/>
              <a:sym typeface="Times New Roman"/>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p1:notes"/>
          <p:cNvSpPr/>
          <p:nvPr>
            <p:ph idx="2" type="sldImg"/>
          </p:nvPr>
        </p:nvSpPr>
        <p:spPr>
          <a:xfrm>
            <a:off x="0" y="0"/>
            <a:ext cx="0" cy="0"/>
          </a:xfrm>
          <a:custGeom>
            <a:rect b="b" l="l" r="r" t="t"/>
            <a:pathLst>
              <a:path extrusionOk="0" h="120000" w="120000">
                <a:moveTo>
                  <a:pt x="0" y="0"/>
                </a:moveTo>
                <a:lnTo>
                  <a:pt x="120000" y="0"/>
                </a:lnTo>
                <a:lnTo>
                  <a:pt x="120000" y="120000"/>
                </a:lnTo>
                <a:lnTo>
                  <a:pt x="0" y="120000"/>
                </a:lnTo>
                <a:close/>
              </a:path>
            </a:pathLst>
          </a:custGeom>
          <a:noFill/>
          <a:ln>
            <a:noFill/>
          </a:ln>
        </p:spPr>
      </p:sp>
      <p:sp>
        <p:nvSpPr>
          <p:cNvPr id="84" name="Google Shape;84;p1:notes"/>
          <p:cNvSpPr txBox="1"/>
          <p:nvPr>
            <p:ph idx="1" type="body"/>
          </p:nvPr>
        </p:nvSpPr>
        <p:spPr>
          <a:xfrm>
            <a:off x="0" y="0"/>
            <a:ext cx="0" cy="0"/>
          </a:xfrm>
          <a:prstGeom prst="rect">
            <a:avLst/>
          </a:prstGeom>
          <a:noFill/>
          <a:ln>
            <a:noFill/>
          </a:ln>
        </p:spPr>
        <p:txBody>
          <a:bodyPr anchorCtr="0" anchor="t" bIns="0" lIns="90000" spcFirstLastPara="1" rIns="90000" wrap="square" tIns="0">
            <a:noAutofit/>
          </a:bodyPr>
          <a:lstStyle/>
          <a:p>
            <a:pPr indent="0" lvl="0" marL="0" rtl="0" algn="l">
              <a:spcBef>
                <a:spcPts val="0"/>
              </a:spcBef>
              <a:spcAft>
                <a:spcPts val="0"/>
              </a:spcAft>
              <a:buClr>
                <a:schemeClr val="dk1"/>
              </a:buClr>
              <a:buSzPts val="1800"/>
              <a:buFont typeface="Arial"/>
              <a:buNone/>
            </a:pPr>
            <a:r>
              <a:t/>
            </a:r>
            <a:endParaRPr b="0" sz="1800" u="none" strike="noStrike">
              <a:solidFill>
                <a:srgbClr val="000000"/>
              </a:solidFill>
              <a:latin typeface="Arial"/>
              <a:ea typeface="Arial"/>
              <a:cs typeface="Arial"/>
              <a:sym typeface="Arial"/>
            </a:endParaRPr>
          </a:p>
        </p:txBody>
      </p:sp>
      <p:sp>
        <p:nvSpPr>
          <p:cNvPr id="85" name="Google Shape;85;p1:notes"/>
          <p:cNvSpPr txBox="1"/>
          <p:nvPr>
            <p:ph idx="12" type="sldNum"/>
          </p:nvPr>
        </p:nvSpPr>
        <p:spPr>
          <a:xfrm>
            <a:off x="0" y="0"/>
            <a:ext cx="0" cy="0"/>
          </a:xfrm>
          <a:prstGeom prst="rect">
            <a:avLst/>
          </a:prstGeom>
          <a:noFill/>
          <a:ln>
            <a:noFill/>
          </a:ln>
        </p:spPr>
        <p:txBody>
          <a:bodyPr anchorCtr="0" anchor="t" bIns="0" lIns="90000" spcFirstLastPara="1" rIns="90000" wrap="square" tIns="0">
            <a:noAutofit/>
          </a:bodyPr>
          <a:lstStyle/>
          <a:p>
            <a:pPr indent="0" lvl="0" marL="0" marR="0" rtl="0" algn="r">
              <a:lnSpc>
                <a:spcPct val="100000"/>
              </a:lnSpc>
              <a:spcBef>
                <a:spcPts val="0"/>
              </a:spcBef>
              <a:spcAft>
                <a:spcPts val="0"/>
              </a:spcAft>
              <a:buClr>
                <a:schemeClr val="dk1"/>
              </a:buClr>
              <a:buSzPts val="1800"/>
              <a:buFont typeface="Arial"/>
              <a:buNone/>
            </a:pPr>
            <a:fld id="{00000000-1234-1234-1234-123412341234}" type="slidenum">
              <a:rPr b="0" i="0" lang="en-US" sz="1800" u="none" cap="none" strike="noStrike">
                <a:solidFill>
                  <a:schemeClr val="dk1"/>
                </a:solidFill>
                <a:latin typeface="Arial"/>
                <a:ea typeface="Arial"/>
                <a:cs typeface="Arial"/>
                <a:sym typeface="Arial"/>
              </a:rPr>
              <a:t>‹#›</a:t>
            </a:fld>
            <a:endParaRPr b="0" i="0" sz="1800" u="none" cap="none" strike="noStrik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p2:notes"/>
          <p:cNvSpPr/>
          <p:nvPr>
            <p:ph idx="2" type="sldImg"/>
          </p:nvPr>
        </p:nvSpPr>
        <p:spPr>
          <a:xfrm>
            <a:off x="0" y="0"/>
            <a:ext cx="0" cy="0"/>
          </a:xfrm>
          <a:custGeom>
            <a:rect b="b" l="l" r="r" t="t"/>
            <a:pathLst>
              <a:path extrusionOk="0" h="120000" w="120000">
                <a:moveTo>
                  <a:pt x="0" y="0"/>
                </a:moveTo>
                <a:lnTo>
                  <a:pt x="120000" y="0"/>
                </a:lnTo>
                <a:lnTo>
                  <a:pt x="120000" y="120000"/>
                </a:lnTo>
                <a:lnTo>
                  <a:pt x="0" y="120000"/>
                </a:lnTo>
                <a:close/>
              </a:path>
            </a:pathLst>
          </a:custGeom>
          <a:noFill/>
          <a:ln>
            <a:noFill/>
          </a:ln>
        </p:spPr>
      </p:sp>
      <p:sp>
        <p:nvSpPr>
          <p:cNvPr id="97" name="Google Shape;97;p2:notes"/>
          <p:cNvSpPr txBox="1"/>
          <p:nvPr>
            <p:ph idx="1" type="body"/>
          </p:nvPr>
        </p:nvSpPr>
        <p:spPr>
          <a:xfrm>
            <a:off x="0" y="0"/>
            <a:ext cx="0" cy="0"/>
          </a:xfrm>
          <a:prstGeom prst="rect">
            <a:avLst/>
          </a:prstGeom>
          <a:noFill/>
          <a:ln>
            <a:noFill/>
          </a:ln>
        </p:spPr>
        <p:txBody>
          <a:bodyPr anchorCtr="0" anchor="t" bIns="0" lIns="90000" spcFirstLastPara="1" rIns="90000" wrap="square" tIns="0">
            <a:noAutofit/>
          </a:bodyPr>
          <a:lstStyle/>
          <a:p>
            <a:pPr indent="0" lvl="0" marL="0" rtl="0" algn="l">
              <a:spcBef>
                <a:spcPts val="0"/>
              </a:spcBef>
              <a:spcAft>
                <a:spcPts val="0"/>
              </a:spcAft>
              <a:buClr>
                <a:schemeClr val="dk1"/>
              </a:buClr>
              <a:buSzPts val="1800"/>
              <a:buFont typeface="Arial"/>
              <a:buNone/>
            </a:pPr>
            <a:r>
              <a:t/>
            </a:r>
            <a:endParaRPr b="0" sz="1800" u="none" strike="noStrike">
              <a:solidFill>
                <a:srgbClr val="000000"/>
              </a:solidFill>
              <a:latin typeface="Arial"/>
              <a:ea typeface="Arial"/>
              <a:cs typeface="Arial"/>
              <a:sym typeface="Arial"/>
            </a:endParaRPr>
          </a:p>
        </p:txBody>
      </p:sp>
      <p:sp>
        <p:nvSpPr>
          <p:cNvPr id="98" name="Google Shape;98;p2:notes"/>
          <p:cNvSpPr txBox="1"/>
          <p:nvPr>
            <p:ph idx="12" type="sldNum"/>
          </p:nvPr>
        </p:nvSpPr>
        <p:spPr>
          <a:xfrm>
            <a:off x="0" y="0"/>
            <a:ext cx="0" cy="0"/>
          </a:xfrm>
          <a:prstGeom prst="rect">
            <a:avLst/>
          </a:prstGeom>
          <a:noFill/>
          <a:ln>
            <a:noFill/>
          </a:ln>
        </p:spPr>
        <p:txBody>
          <a:bodyPr anchorCtr="0" anchor="t" bIns="0" lIns="90000" spcFirstLastPara="1" rIns="90000" wrap="square" tIns="0">
            <a:noAutofit/>
          </a:bodyPr>
          <a:lstStyle/>
          <a:p>
            <a:pPr indent="0" lvl="0" marL="0" marR="0" rtl="0" algn="r">
              <a:lnSpc>
                <a:spcPct val="100000"/>
              </a:lnSpc>
              <a:spcBef>
                <a:spcPts val="0"/>
              </a:spcBef>
              <a:spcAft>
                <a:spcPts val="0"/>
              </a:spcAft>
              <a:buClr>
                <a:schemeClr val="dk1"/>
              </a:buClr>
              <a:buSzPts val="1800"/>
              <a:buFont typeface="Arial"/>
              <a:buNone/>
            </a:pPr>
            <a:fld id="{00000000-1234-1234-1234-123412341234}" type="slidenum">
              <a:rPr b="0" i="0" lang="en-US" sz="1800" u="none" cap="none" strike="noStrike">
                <a:solidFill>
                  <a:schemeClr val="dk1"/>
                </a:solidFill>
                <a:latin typeface="Arial"/>
                <a:ea typeface="Arial"/>
                <a:cs typeface="Arial"/>
                <a:sym typeface="Arial"/>
              </a:rPr>
              <a:t>‹#›</a:t>
            </a:fld>
            <a:endParaRPr b="0" i="0" sz="1800" u="none" cap="none" strike="noStrik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p3:notes"/>
          <p:cNvSpPr txBox="1"/>
          <p:nvPr>
            <p:ph idx="1" type="body"/>
          </p:nvPr>
        </p:nvSpPr>
        <p:spPr>
          <a:xfrm>
            <a:off x="756000" y="5078520"/>
            <a:ext cx="6047640" cy="481104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t/>
            </a:r>
            <a:endParaRPr/>
          </a:p>
        </p:txBody>
      </p:sp>
      <p:sp>
        <p:nvSpPr>
          <p:cNvPr id="142" name="Google Shape;142;p3:notes"/>
          <p:cNvSpPr/>
          <p:nvPr>
            <p:ph idx="2" type="sldImg"/>
          </p:nvPr>
        </p:nvSpPr>
        <p:spPr>
          <a:xfrm>
            <a:off x="216000" y="812520"/>
            <a:ext cx="7127280" cy="400896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p4:notes"/>
          <p:cNvSpPr txBox="1"/>
          <p:nvPr>
            <p:ph idx="1" type="body"/>
          </p:nvPr>
        </p:nvSpPr>
        <p:spPr>
          <a:xfrm>
            <a:off x="756000" y="5078520"/>
            <a:ext cx="6047640" cy="481104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t/>
            </a:r>
            <a:endParaRPr/>
          </a:p>
        </p:txBody>
      </p:sp>
      <p:sp>
        <p:nvSpPr>
          <p:cNvPr id="150" name="Google Shape;150;p4:notes"/>
          <p:cNvSpPr/>
          <p:nvPr>
            <p:ph idx="2" type="sldImg"/>
          </p:nvPr>
        </p:nvSpPr>
        <p:spPr>
          <a:xfrm>
            <a:off x="216000" y="812520"/>
            <a:ext cx="7127280" cy="400896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 name="Shape 153"/>
        <p:cNvGrpSpPr/>
        <p:nvPr/>
      </p:nvGrpSpPr>
      <p:grpSpPr>
        <a:xfrm>
          <a:off x="0" y="0"/>
          <a:ext cx="0" cy="0"/>
          <a:chOff x="0" y="0"/>
          <a:chExt cx="0" cy="0"/>
        </a:xfrm>
      </p:grpSpPr>
      <p:sp>
        <p:nvSpPr>
          <p:cNvPr id="154" name="Google Shape;154;p5:notes"/>
          <p:cNvSpPr txBox="1"/>
          <p:nvPr>
            <p:ph idx="1" type="body"/>
          </p:nvPr>
        </p:nvSpPr>
        <p:spPr>
          <a:xfrm>
            <a:off x="756000" y="5078520"/>
            <a:ext cx="6047640" cy="481104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t/>
            </a:r>
            <a:endParaRPr/>
          </a:p>
        </p:txBody>
      </p:sp>
      <p:sp>
        <p:nvSpPr>
          <p:cNvPr id="155" name="Google Shape;155;p5:notes"/>
          <p:cNvSpPr/>
          <p:nvPr>
            <p:ph idx="2" type="sldImg"/>
          </p:nvPr>
        </p:nvSpPr>
        <p:spPr>
          <a:xfrm>
            <a:off x="216000" y="812520"/>
            <a:ext cx="7127280" cy="400896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6" name="Shape 166"/>
        <p:cNvGrpSpPr/>
        <p:nvPr/>
      </p:nvGrpSpPr>
      <p:grpSpPr>
        <a:xfrm>
          <a:off x="0" y="0"/>
          <a:ext cx="0" cy="0"/>
          <a:chOff x="0" y="0"/>
          <a:chExt cx="0" cy="0"/>
        </a:xfrm>
      </p:grpSpPr>
      <p:sp>
        <p:nvSpPr>
          <p:cNvPr id="167" name="Google Shape;167;p6:notes"/>
          <p:cNvSpPr txBox="1"/>
          <p:nvPr>
            <p:ph idx="1" type="body"/>
          </p:nvPr>
        </p:nvSpPr>
        <p:spPr>
          <a:xfrm>
            <a:off x="756000" y="5078520"/>
            <a:ext cx="6047640" cy="481104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t/>
            </a:r>
            <a:endParaRPr/>
          </a:p>
        </p:txBody>
      </p:sp>
      <p:sp>
        <p:nvSpPr>
          <p:cNvPr id="168" name="Google Shape;168;p6:notes"/>
          <p:cNvSpPr/>
          <p:nvPr>
            <p:ph idx="2" type="sldImg"/>
          </p:nvPr>
        </p:nvSpPr>
        <p:spPr>
          <a:xfrm>
            <a:off x="216000" y="812520"/>
            <a:ext cx="7127280" cy="400896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1" name="Shape 171"/>
        <p:cNvGrpSpPr/>
        <p:nvPr/>
      </p:nvGrpSpPr>
      <p:grpSpPr>
        <a:xfrm>
          <a:off x="0" y="0"/>
          <a:ext cx="0" cy="0"/>
          <a:chOff x="0" y="0"/>
          <a:chExt cx="0" cy="0"/>
        </a:xfrm>
      </p:grpSpPr>
      <p:sp>
        <p:nvSpPr>
          <p:cNvPr id="172" name="Google Shape;172;p7:notes"/>
          <p:cNvSpPr txBox="1"/>
          <p:nvPr>
            <p:ph idx="1" type="body"/>
          </p:nvPr>
        </p:nvSpPr>
        <p:spPr>
          <a:xfrm>
            <a:off x="756000" y="5078520"/>
            <a:ext cx="6047640" cy="481104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t/>
            </a:r>
            <a:endParaRPr/>
          </a:p>
        </p:txBody>
      </p:sp>
      <p:sp>
        <p:nvSpPr>
          <p:cNvPr id="173" name="Google Shape;173;p7:notes"/>
          <p:cNvSpPr/>
          <p:nvPr>
            <p:ph idx="2" type="sldImg"/>
          </p:nvPr>
        </p:nvSpPr>
        <p:spPr>
          <a:xfrm>
            <a:off x="216000" y="812520"/>
            <a:ext cx="7127280" cy="400896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p8:notes"/>
          <p:cNvSpPr txBox="1"/>
          <p:nvPr>
            <p:ph idx="1" type="body"/>
          </p:nvPr>
        </p:nvSpPr>
        <p:spPr>
          <a:xfrm>
            <a:off x="756000" y="5078520"/>
            <a:ext cx="6047640" cy="481104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t/>
            </a:r>
            <a:endParaRPr/>
          </a:p>
        </p:txBody>
      </p:sp>
      <p:sp>
        <p:nvSpPr>
          <p:cNvPr id="179" name="Google Shape;179;p8:notes"/>
          <p:cNvSpPr/>
          <p:nvPr>
            <p:ph idx="2" type="sldImg"/>
          </p:nvPr>
        </p:nvSpPr>
        <p:spPr>
          <a:xfrm>
            <a:off x="216000" y="812520"/>
            <a:ext cx="7127280" cy="400896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2" name="Shape 182"/>
        <p:cNvGrpSpPr/>
        <p:nvPr/>
      </p:nvGrpSpPr>
      <p:grpSpPr>
        <a:xfrm>
          <a:off x="0" y="0"/>
          <a:ext cx="0" cy="0"/>
          <a:chOff x="0" y="0"/>
          <a:chExt cx="0" cy="0"/>
        </a:xfrm>
      </p:grpSpPr>
      <p:sp>
        <p:nvSpPr>
          <p:cNvPr id="183" name="Google Shape;183;p9:notes"/>
          <p:cNvSpPr txBox="1"/>
          <p:nvPr>
            <p:ph idx="1" type="body"/>
          </p:nvPr>
        </p:nvSpPr>
        <p:spPr>
          <a:xfrm>
            <a:off x="756000" y="5078520"/>
            <a:ext cx="6047640" cy="481104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t/>
            </a:r>
            <a:endParaRPr/>
          </a:p>
        </p:txBody>
      </p:sp>
      <p:sp>
        <p:nvSpPr>
          <p:cNvPr id="184" name="Google Shape;184;p9:notes"/>
          <p:cNvSpPr/>
          <p:nvPr>
            <p:ph idx="2" type="sldImg"/>
          </p:nvPr>
        </p:nvSpPr>
        <p:spPr>
          <a:xfrm>
            <a:off x="216000" y="812520"/>
            <a:ext cx="7127280" cy="400896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7" name="Shape 187"/>
        <p:cNvGrpSpPr/>
        <p:nvPr/>
      </p:nvGrpSpPr>
      <p:grpSpPr>
        <a:xfrm>
          <a:off x="0" y="0"/>
          <a:ext cx="0" cy="0"/>
          <a:chOff x="0" y="0"/>
          <a:chExt cx="0" cy="0"/>
        </a:xfrm>
      </p:grpSpPr>
      <p:sp>
        <p:nvSpPr>
          <p:cNvPr id="188" name="Google Shape;188;p10:notes"/>
          <p:cNvSpPr txBox="1"/>
          <p:nvPr>
            <p:ph idx="1" type="body"/>
          </p:nvPr>
        </p:nvSpPr>
        <p:spPr>
          <a:xfrm>
            <a:off x="756000" y="5078520"/>
            <a:ext cx="6047640" cy="481104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t/>
            </a:r>
            <a:endParaRPr/>
          </a:p>
        </p:txBody>
      </p:sp>
      <p:sp>
        <p:nvSpPr>
          <p:cNvPr id="189" name="Google Shape;189;p10:notes"/>
          <p:cNvSpPr/>
          <p:nvPr>
            <p:ph idx="2" type="sldImg"/>
          </p:nvPr>
        </p:nvSpPr>
        <p:spPr>
          <a:xfrm>
            <a:off x="216000" y="812520"/>
            <a:ext cx="7127280" cy="400896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2" name="Shape 192"/>
        <p:cNvGrpSpPr/>
        <p:nvPr/>
      </p:nvGrpSpPr>
      <p:grpSpPr>
        <a:xfrm>
          <a:off x="0" y="0"/>
          <a:ext cx="0" cy="0"/>
          <a:chOff x="0" y="0"/>
          <a:chExt cx="0" cy="0"/>
        </a:xfrm>
      </p:grpSpPr>
      <p:sp>
        <p:nvSpPr>
          <p:cNvPr id="193" name="Google Shape;193;p11:notes"/>
          <p:cNvSpPr txBox="1"/>
          <p:nvPr>
            <p:ph idx="1" type="body"/>
          </p:nvPr>
        </p:nvSpPr>
        <p:spPr>
          <a:xfrm>
            <a:off x="756000" y="5078520"/>
            <a:ext cx="6047640" cy="481104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t/>
            </a:r>
            <a:endParaRPr/>
          </a:p>
        </p:txBody>
      </p:sp>
      <p:sp>
        <p:nvSpPr>
          <p:cNvPr id="194" name="Google Shape;194;p11:notes"/>
          <p:cNvSpPr/>
          <p:nvPr>
            <p:ph idx="2" type="sldImg"/>
          </p:nvPr>
        </p:nvSpPr>
        <p:spPr>
          <a:xfrm>
            <a:off x="216000" y="812520"/>
            <a:ext cx="7127280" cy="400896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7" name="Shape 197"/>
        <p:cNvGrpSpPr/>
        <p:nvPr/>
      </p:nvGrpSpPr>
      <p:grpSpPr>
        <a:xfrm>
          <a:off x="0" y="0"/>
          <a:ext cx="0" cy="0"/>
          <a:chOff x="0" y="0"/>
          <a:chExt cx="0" cy="0"/>
        </a:xfrm>
      </p:grpSpPr>
      <p:sp>
        <p:nvSpPr>
          <p:cNvPr id="198" name="Google Shape;198;p12:notes"/>
          <p:cNvSpPr/>
          <p:nvPr>
            <p:ph idx="2" type="sldImg"/>
          </p:nvPr>
        </p:nvSpPr>
        <p:spPr>
          <a:xfrm>
            <a:off x="0" y="0"/>
            <a:ext cx="0" cy="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99" name="Google Shape;199;p12:notes"/>
          <p:cNvSpPr txBox="1"/>
          <p:nvPr>
            <p:ph idx="1" type="body"/>
          </p:nvPr>
        </p:nvSpPr>
        <p:spPr>
          <a:xfrm>
            <a:off x="0" y="0"/>
            <a:ext cx="0" cy="0"/>
          </a:xfrm>
          <a:prstGeom prst="rect">
            <a:avLst/>
          </a:prstGeom>
          <a:noFill/>
          <a:ln>
            <a:noFill/>
          </a:ln>
        </p:spPr>
        <p:txBody>
          <a:bodyPr anchorCtr="0" anchor="t" bIns="0" lIns="90000" spcFirstLastPara="1" rIns="90000" wrap="square" tIns="0">
            <a:noAutofit/>
          </a:bodyPr>
          <a:lstStyle/>
          <a:p>
            <a:pPr indent="0" lvl="0" marL="0" rtl="0" algn="l">
              <a:spcBef>
                <a:spcPts val="0"/>
              </a:spcBef>
              <a:spcAft>
                <a:spcPts val="0"/>
              </a:spcAft>
              <a:buClr>
                <a:schemeClr val="dk1"/>
              </a:buClr>
              <a:buSzPts val="1800"/>
              <a:buFont typeface="Arial"/>
              <a:buNone/>
            </a:pPr>
            <a:r>
              <a:t/>
            </a:r>
            <a:endParaRPr b="0" sz="1800" u="none" strike="noStrike">
              <a:solidFill>
                <a:srgbClr val="000000"/>
              </a:solidFill>
              <a:latin typeface="Arial"/>
              <a:ea typeface="Arial"/>
              <a:cs typeface="Arial"/>
              <a:sym typeface="Arial"/>
            </a:endParaRPr>
          </a:p>
        </p:txBody>
      </p:sp>
      <p:sp>
        <p:nvSpPr>
          <p:cNvPr id="200" name="Google Shape;200;p12:notes"/>
          <p:cNvSpPr txBox="1"/>
          <p:nvPr>
            <p:ph idx="12" type="sldNum"/>
          </p:nvPr>
        </p:nvSpPr>
        <p:spPr>
          <a:xfrm>
            <a:off x="0" y="0"/>
            <a:ext cx="0" cy="0"/>
          </a:xfrm>
          <a:prstGeom prst="rect">
            <a:avLst/>
          </a:prstGeom>
          <a:noFill/>
          <a:ln>
            <a:noFill/>
          </a:ln>
        </p:spPr>
        <p:txBody>
          <a:bodyPr anchorCtr="0" anchor="t" bIns="0" lIns="90000" spcFirstLastPara="1" rIns="90000" wrap="square" tIns="0">
            <a:noAutofit/>
          </a:bodyPr>
          <a:lstStyle/>
          <a:p>
            <a:pPr indent="0" lvl="0" marL="0" marR="0" rtl="0" algn="r">
              <a:lnSpc>
                <a:spcPct val="100000"/>
              </a:lnSpc>
              <a:spcBef>
                <a:spcPts val="0"/>
              </a:spcBef>
              <a:spcAft>
                <a:spcPts val="0"/>
              </a:spcAft>
              <a:buClr>
                <a:schemeClr val="dk1"/>
              </a:buClr>
              <a:buSzPts val="1800"/>
              <a:buFont typeface="Arial"/>
              <a:buNone/>
            </a:pPr>
            <a:fld id="{00000000-1234-1234-1234-123412341234}" type="slidenum">
              <a:rPr b="0" i="0" lang="en-US" sz="1800" u="none" cap="none" strike="noStrike">
                <a:solidFill>
                  <a:schemeClr val="dk1"/>
                </a:solidFill>
                <a:latin typeface="Arial"/>
                <a:ea typeface="Arial"/>
                <a:cs typeface="Arial"/>
                <a:sym typeface="Arial"/>
              </a:rPr>
              <a:t>‹#›</a:t>
            </a:fld>
            <a:endParaRPr b="0" i="0" sz="1800" u="none" cap="none" strike="noStrik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7" name="Shape 227"/>
        <p:cNvGrpSpPr/>
        <p:nvPr/>
      </p:nvGrpSpPr>
      <p:grpSpPr>
        <a:xfrm>
          <a:off x="0" y="0"/>
          <a:ext cx="0" cy="0"/>
          <a:chOff x="0" y="0"/>
          <a:chExt cx="0" cy="0"/>
        </a:xfrm>
      </p:grpSpPr>
      <p:sp>
        <p:nvSpPr>
          <p:cNvPr id="228" name="Google Shape;228;p13:notes"/>
          <p:cNvSpPr/>
          <p:nvPr>
            <p:ph idx="2" type="sldImg"/>
          </p:nvPr>
        </p:nvSpPr>
        <p:spPr>
          <a:xfrm>
            <a:off x="0" y="0"/>
            <a:ext cx="0" cy="0"/>
          </a:xfrm>
          <a:custGeom>
            <a:rect b="b" l="l" r="r" t="t"/>
            <a:pathLst>
              <a:path extrusionOk="0" h="120000" w="120000">
                <a:moveTo>
                  <a:pt x="0" y="0"/>
                </a:moveTo>
                <a:lnTo>
                  <a:pt x="120000" y="0"/>
                </a:lnTo>
                <a:lnTo>
                  <a:pt x="120000" y="120000"/>
                </a:lnTo>
                <a:lnTo>
                  <a:pt x="0" y="120000"/>
                </a:lnTo>
                <a:close/>
              </a:path>
            </a:pathLst>
          </a:custGeom>
          <a:noFill/>
          <a:ln>
            <a:noFill/>
          </a:ln>
        </p:spPr>
      </p:sp>
      <p:sp>
        <p:nvSpPr>
          <p:cNvPr id="229" name="Google Shape;229;p13:notes"/>
          <p:cNvSpPr txBox="1"/>
          <p:nvPr>
            <p:ph idx="1" type="body"/>
          </p:nvPr>
        </p:nvSpPr>
        <p:spPr>
          <a:xfrm>
            <a:off x="0" y="0"/>
            <a:ext cx="0" cy="0"/>
          </a:xfrm>
          <a:prstGeom prst="rect">
            <a:avLst/>
          </a:prstGeom>
          <a:noFill/>
          <a:ln>
            <a:noFill/>
          </a:ln>
        </p:spPr>
        <p:txBody>
          <a:bodyPr anchorCtr="0" anchor="t" bIns="0" lIns="90000" spcFirstLastPara="1" rIns="90000" wrap="square" tIns="0">
            <a:noAutofit/>
          </a:bodyPr>
          <a:lstStyle/>
          <a:p>
            <a:pPr indent="0" lvl="0" marL="0" rtl="0" algn="l">
              <a:spcBef>
                <a:spcPts val="0"/>
              </a:spcBef>
              <a:spcAft>
                <a:spcPts val="0"/>
              </a:spcAft>
              <a:buClr>
                <a:schemeClr val="dk1"/>
              </a:buClr>
              <a:buSzPts val="1800"/>
              <a:buFont typeface="Arial"/>
              <a:buNone/>
            </a:pPr>
            <a:r>
              <a:t/>
            </a:r>
            <a:endParaRPr b="0" sz="1800" u="none" strike="noStrike">
              <a:solidFill>
                <a:srgbClr val="000000"/>
              </a:solidFill>
              <a:latin typeface="Arial"/>
              <a:ea typeface="Arial"/>
              <a:cs typeface="Arial"/>
              <a:sym typeface="Arial"/>
            </a:endParaRPr>
          </a:p>
        </p:txBody>
      </p:sp>
      <p:sp>
        <p:nvSpPr>
          <p:cNvPr id="230" name="Google Shape;230;p13:notes"/>
          <p:cNvSpPr txBox="1"/>
          <p:nvPr>
            <p:ph idx="12" type="sldNum"/>
          </p:nvPr>
        </p:nvSpPr>
        <p:spPr>
          <a:xfrm>
            <a:off x="0" y="0"/>
            <a:ext cx="0" cy="0"/>
          </a:xfrm>
          <a:prstGeom prst="rect">
            <a:avLst/>
          </a:prstGeom>
          <a:noFill/>
          <a:ln>
            <a:noFill/>
          </a:ln>
        </p:spPr>
        <p:txBody>
          <a:bodyPr anchorCtr="0" anchor="t" bIns="0" lIns="90000" spcFirstLastPara="1" rIns="90000" wrap="square" tIns="0">
            <a:noAutofit/>
          </a:bodyPr>
          <a:lstStyle/>
          <a:p>
            <a:pPr indent="0" lvl="0" marL="0" marR="0" rtl="0" algn="r">
              <a:lnSpc>
                <a:spcPct val="100000"/>
              </a:lnSpc>
              <a:spcBef>
                <a:spcPts val="0"/>
              </a:spcBef>
              <a:spcAft>
                <a:spcPts val="0"/>
              </a:spcAft>
              <a:buClr>
                <a:schemeClr val="dk1"/>
              </a:buClr>
              <a:buSzPts val="1800"/>
              <a:buFont typeface="Arial"/>
              <a:buNone/>
            </a:pPr>
            <a:fld id="{00000000-1234-1234-1234-123412341234}" type="slidenum">
              <a:rPr b="0" i="0" lang="en-US" sz="1800" u="none" cap="none" strike="noStrike">
                <a:solidFill>
                  <a:schemeClr val="dk1"/>
                </a:solidFill>
                <a:latin typeface="Arial"/>
                <a:ea typeface="Arial"/>
                <a:cs typeface="Arial"/>
                <a:sym typeface="Arial"/>
              </a:rPr>
              <a:t>‹#›</a:t>
            </a:fld>
            <a:endParaRPr b="0" i="0" sz="1800" u="none" cap="none" strike="noStrik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4" name="Shape 264"/>
        <p:cNvGrpSpPr/>
        <p:nvPr/>
      </p:nvGrpSpPr>
      <p:grpSpPr>
        <a:xfrm>
          <a:off x="0" y="0"/>
          <a:ext cx="0" cy="0"/>
          <a:chOff x="0" y="0"/>
          <a:chExt cx="0" cy="0"/>
        </a:xfrm>
      </p:grpSpPr>
      <p:sp>
        <p:nvSpPr>
          <p:cNvPr id="265" name="Google Shape;265;p14:notes"/>
          <p:cNvSpPr/>
          <p:nvPr>
            <p:ph idx="2" type="sldImg"/>
          </p:nvPr>
        </p:nvSpPr>
        <p:spPr>
          <a:xfrm>
            <a:off x="0" y="0"/>
            <a:ext cx="0" cy="0"/>
          </a:xfrm>
          <a:custGeom>
            <a:rect b="b" l="l" r="r" t="t"/>
            <a:pathLst>
              <a:path extrusionOk="0" h="120000" w="120000">
                <a:moveTo>
                  <a:pt x="0" y="0"/>
                </a:moveTo>
                <a:lnTo>
                  <a:pt x="120000" y="0"/>
                </a:lnTo>
                <a:lnTo>
                  <a:pt x="120000" y="120000"/>
                </a:lnTo>
                <a:lnTo>
                  <a:pt x="0" y="120000"/>
                </a:lnTo>
                <a:close/>
              </a:path>
            </a:pathLst>
          </a:custGeom>
          <a:noFill/>
          <a:ln>
            <a:noFill/>
          </a:ln>
        </p:spPr>
      </p:sp>
      <p:sp>
        <p:nvSpPr>
          <p:cNvPr id="266" name="Google Shape;266;p14:notes"/>
          <p:cNvSpPr txBox="1"/>
          <p:nvPr>
            <p:ph idx="1" type="body"/>
          </p:nvPr>
        </p:nvSpPr>
        <p:spPr>
          <a:xfrm>
            <a:off x="0" y="0"/>
            <a:ext cx="0" cy="0"/>
          </a:xfrm>
          <a:prstGeom prst="rect">
            <a:avLst/>
          </a:prstGeom>
          <a:noFill/>
          <a:ln>
            <a:noFill/>
          </a:ln>
        </p:spPr>
        <p:txBody>
          <a:bodyPr anchorCtr="0" anchor="t" bIns="0" lIns="90000" spcFirstLastPara="1" rIns="90000" wrap="square" tIns="0">
            <a:noAutofit/>
          </a:bodyPr>
          <a:lstStyle/>
          <a:p>
            <a:pPr indent="0" lvl="0" marL="0" rtl="0" algn="l">
              <a:spcBef>
                <a:spcPts val="0"/>
              </a:spcBef>
              <a:spcAft>
                <a:spcPts val="0"/>
              </a:spcAft>
              <a:buClr>
                <a:schemeClr val="dk1"/>
              </a:buClr>
              <a:buSzPts val="1800"/>
              <a:buFont typeface="Arial"/>
              <a:buNone/>
            </a:pPr>
            <a:r>
              <a:t/>
            </a:r>
            <a:endParaRPr b="0" sz="1800" u="none" strike="noStrike">
              <a:solidFill>
                <a:srgbClr val="000000"/>
              </a:solidFill>
              <a:latin typeface="Arial"/>
              <a:ea typeface="Arial"/>
              <a:cs typeface="Arial"/>
              <a:sym typeface="Arial"/>
            </a:endParaRPr>
          </a:p>
        </p:txBody>
      </p:sp>
      <p:sp>
        <p:nvSpPr>
          <p:cNvPr id="267" name="Google Shape;267;p14:notes"/>
          <p:cNvSpPr txBox="1"/>
          <p:nvPr>
            <p:ph idx="12" type="sldNum"/>
          </p:nvPr>
        </p:nvSpPr>
        <p:spPr>
          <a:xfrm>
            <a:off x="0" y="0"/>
            <a:ext cx="0" cy="0"/>
          </a:xfrm>
          <a:prstGeom prst="rect">
            <a:avLst/>
          </a:prstGeom>
          <a:noFill/>
          <a:ln>
            <a:noFill/>
          </a:ln>
        </p:spPr>
        <p:txBody>
          <a:bodyPr anchorCtr="0" anchor="t" bIns="0" lIns="90000" spcFirstLastPara="1" rIns="90000" wrap="square" tIns="0">
            <a:noAutofit/>
          </a:bodyPr>
          <a:lstStyle/>
          <a:p>
            <a:pPr indent="0" lvl="0" marL="0" marR="0" rtl="0" algn="r">
              <a:lnSpc>
                <a:spcPct val="100000"/>
              </a:lnSpc>
              <a:spcBef>
                <a:spcPts val="0"/>
              </a:spcBef>
              <a:spcAft>
                <a:spcPts val="0"/>
              </a:spcAft>
              <a:buClr>
                <a:schemeClr val="dk1"/>
              </a:buClr>
              <a:buSzPts val="1800"/>
              <a:buFont typeface="Arial"/>
              <a:buNone/>
            </a:pPr>
            <a:fld id="{00000000-1234-1234-1234-123412341234}" type="slidenum">
              <a:rPr b="0" i="0" lang="en-US" sz="1800" u="none" cap="none" strike="noStrike">
                <a:solidFill>
                  <a:schemeClr val="dk1"/>
                </a:solidFill>
                <a:latin typeface="Arial"/>
                <a:ea typeface="Arial"/>
                <a:cs typeface="Arial"/>
                <a:sym typeface="Arial"/>
              </a:rPr>
              <a:t>‹#›</a:t>
            </a:fld>
            <a:endParaRPr b="0" i="0" sz="1800" u="none" cap="none" strike="noStrik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7" name="Shape 297"/>
        <p:cNvGrpSpPr/>
        <p:nvPr/>
      </p:nvGrpSpPr>
      <p:grpSpPr>
        <a:xfrm>
          <a:off x="0" y="0"/>
          <a:ext cx="0" cy="0"/>
          <a:chOff x="0" y="0"/>
          <a:chExt cx="0" cy="0"/>
        </a:xfrm>
      </p:grpSpPr>
      <p:sp>
        <p:nvSpPr>
          <p:cNvPr id="298" name="Google Shape;298;p15:notes"/>
          <p:cNvSpPr/>
          <p:nvPr>
            <p:ph idx="2" type="sldImg"/>
          </p:nvPr>
        </p:nvSpPr>
        <p:spPr>
          <a:xfrm>
            <a:off x="0" y="0"/>
            <a:ext cx="0" cy="0"/>
          </a:xfrm>
          <a:custGeom>
            <a:rect b="b" l="l" r="r" t="t"/>
            <a:pathLst>
              <a:path extrusionOk="0" h="120000" w="120000">
                <a:moveTo>
                  <a:pt x="0" y="0"/>
                </a:moveTo>
                <a:lnTo>
                  <a:pt x="120000" y="0"/>
                </a:lnTo>
                <a:lnTo>
                  <a:pt x="120000" y="120000"/>
                </a:lnTo>
                <a:lnTo>
                  <a:pt x="0" y="120000"/>
                </a:lnTo>
                <a:close/>
              </a:path>
            </a:pathLst>
          </a:custGeom>
          <a:noFill/>
          <a:ln>
            <a:noFill/>
          </a:ln>
        </p:spPr>
      </p:sp>
      <p:sp>
        <p:nvSpPr>
          <p:cNvPr id="299" name="Google Shape;299;p15:notes"/>
          <p:cNvSpPr txBox="1"/>
          <p:nvPr>
            <p:ph idx="1" type="body"/>
          </p:nvPr>
        </p:nvSpPr>
        <p:spPr>
          <a:xfrm>
            <a:off x="0" y="0"/>
            <a:ext cx="0" cy="0"/>
          </a:xfrm>
          <a:prstGeom prst="rect">
            <a:avLst/>
          </a:prstGeom>
          <a:noFill/>
          <a:ln>
            <a:noFill/>
          </a:ln>
        </p:spPr>
        <p:txBody>
          <a:bodyPr anchorCtr="0" anchor="t" bIns="0" lIns="90000" spcFirstLastPara="1" rIns="90000" wrap="square" tIns="0">
            <a:noAutofit/>
          </a:bodyPr>
          <a:lstStyle/>
          <a:p>
            <a:pPr indent="0" lvl="0" marL="0" rtl="0" algn="l">
              <a:spcBef>
                <a:spcPts val="0"/>
              </a:spcBef>
              <a:spcAft>
                <a:spcPts val="0"/>
              </a:spcAft>
              <a:buClr>
                <a:schemeClr val="dk1"/>
              </a:buClr>
              <a:buSzPts val="1800"/>
              <a:buFont typeface="Arial"/>
              <a:buNone/>
            </a:pPr>
            <a:r>
              <a:t/>
            </a:r>
            <a:endParaRPr b="0" sz="1800" u="none" strike="noStrike">
              <a:solidFill>
                <a:srgbClr val="000000"/>
              </a:solidFill>
              <a:latin typeface="Arial"/>
              <a:ea typeface="Arial"/>
              <a:cs typeface="Arial"/>
              <a:sym typeface="Arial"/>
            </a:endParaRPr>
          </a:p>
        </p:txBody>
      </p:sp>
      <p:sp>
        <p:nvSpPr>
          <p:cNvPr id="300" name="Google Shape;300;p15:notes"/>
          <p:cNvSpPr txBox="1"/>
          <p:nvPr>
            <p:ph idx="12" type="sldNum"/>
          </p:nvPr>
        </p:nvSpPr>
        <p:spPr>
          <a:xfrm>
            <a:off x="0" y="0"/>
            <a:ext cx="0" cy="0"/>
          </a:xfrm>
          <a:prstGeom prst="rect">
            <a:avLst/>
          </a:prstGeom>
          <a:noFill/>
          <a:ln>
            <a:noFill/>
          </a:ln>
        </p:spPr>
        <p:txBody>
          <a:bodyPr anchorCtr="0" anchor="t" bIns="0" lIns="90000" spcFirstLastPara="1" rIns="90000" wrap="square" tIns="0">
            <a:noAutofit/>
          </a:bodyPr>
          <a:lstStyle/>
          <a:p>
            <a:pPr indent="0" lvl="0" marL="0" marR="0" rtl="0" algn="r">
              <a:lnSpc>
                <a:spcPct val="100000"/>
              </a:lnSpc>
              <a:spcBef>
                <a:spcPts val="0"/>
              </a:spcBef>
              <a:spcAft>
                <a:spcPts val="0"/>
              </a:spcAft>
              <a:buClr>
                <a:schemeClr val="dk1"/>
              </a:buClr>
              <a:buSzPts val="1800"/>
              <a:buFont typeface="Arial"/>
              <a:buNone/>
            </a:pPr>
            <a:fld id="{00000000-1234-1234-1234-123412341234}" type="slidenum">
              <a:rPr b="0" i="0" lang="en-US" sz="1800" u="none" cap="none" strike="noStrike">
                <a:solidFill>
                  <a:schemeClr val="dk1"/>
                </a:solidFill>
                <a:latin typeface="Arial"/>
                <a:ea typeface="Arial"/>
                <a:cs typeface="Arial"/>
                <a:sym typeface="Arial"/>
              </a:rPr>
              <a:t>‹#›</a:t>
            </a:fld>
            <a:endParaRPr b="0" i="0" sz="1800" u="none" cap="none" strike="noStrik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0" name="Shape 330"/>
        <p:cNvGrpSpPr/>
        <p:nvPr/>
      </p:nvGrpSpPr>
      <p:grpSpPr>
        <a:xfrm>
          <a:off x="0" y="0"/>
          <a:ext cx="0" cy="0"/>
          <a:chOff x="0" y="0"/>
          <a:chExt cx="0" cy="0"/>
        </a:xfrm>
      </p:grpSpPr>
      <p:sp>
        <p:nvSpPr>
          <p:cNvPr id="331" name="Google Shape;331;p16:notes"/>
          <p:cNvSpPr/>
          <p:nvPr>
            <p:ph idx="2" type="sldImg"/>
          </p:nvPr>
        </p:nvSpPr>
        <p:spPr>
          <a:xfrm>
            <a:off x="0" y="0"/>
            <a:ext cx="0" cy="0"/>
          </a:xfrm>
          <a:custGeom>
            <a:rect b="b" l="l" r="r" t="t"/>
            <a:pathLst>
              <a:path extrusionOk="0" h="120000" w="120000">
                <a:moveTo>
                  <a:pt x="0" y="0"/>
                </a:moveTo>
                <a:lnTo>
                  <a:pt x="120000" y="0"/>
                </a:lnTo>
                <a:lnTo>
                  <a:pt x="120000" y="120000"/>
                </a:lnTo>
                <a:lnTo>
                  <a:pt x="0" y="120000"/>
                </a:lnTo>
                <a:close/>
              </a:path>
            </a:pathLst>
          </a:custGeom>
          <a:noFill/>
          <a:ln>
            <a:noFill/>
          </a:ln>
        </p:spPr>
      </p:sp>
      <p:sp>
        <p:nvSpPr>
          <p:cNvPr id="332" name="Google Shape;332;p16:notes"/>
          <p:cNvSpPr txBox="1"/>
          <p:nvPr>
            <p:ph idx="1" type="body"/>
          </p:nvPr>
        </p:nvSpPr>
        <p:spPr>
          <a:xfrm>
            <a:off x="0" y="0"/>
            <a:ext cx="0" cy="0"/>
          </a:xfrm>
          <a:prstGeom prst="rect">
            <a:avLst/>
          </a:prstGeom>
          <a:noFill/>
          <a:ln>
            <a:noFill/>
          </a:ln>
        </p:spPr>
        <p:txBody>
          <a:bodyPr anchorCtr="0" anchor="t" bIns="0" lIns="90000" spcFirstLastPara="1" rIns="90000" wrap="square" tIns="0">
            <a:noAutofit/>
          </a:bodyPr>
          <a:lstStyle/>
          <a:p>
            <a:pPr indent="0" lvl="0" marL="0" rtl="0" algn="l">
              <a:spcBef>
                <a:spcPts val="0"/>
              </a:spcBef>
              <a:spcAft>
                <a:spcPts val="0"/>
              </a:spcAft>
              <a:buClr>
                <a:schemeClr val="dk1"/>
              </a:buClr>
              <a:buSzPts val="1800"/>
              <a:buFont typeface="Arial"/>
              <a:buNone/>
            </a:pPr>
            <a:r>
              <a:t/>
            </a:r>
            <a:endParaRPr b="0" sz="1800" u="none" strike="noStrike">
              <a:solidFill>
                <a:srgbClr val="000000"/>
              </a:solidFill>
              <a:latin typeface="Arial"/>
              <a:ea typeface="Arial"/>
              <a:cs typeface="Arial"/>
              <a:sym typeface="Arial"/>
            </a:endParaRPr>
          </a:p>
        </p:txBody>
      </p:sp>
      <p:sp>
        <p:nvSpPr>
          <p:cNvPr id="333" name="Google Shape;333;p16:notes"/>
          <p:cNvSpPr txBox="1"/>
          <p:nvPr>
            <p:ph idx="12" type="sldNum"/>
          </p:nvPr>
        </p:nvSpPr>
        <p:spPr>
          <a:xfrm>
            <a:off x="0" y="0"/>
            <a:ext cx="0" cy="0"/>
          </a:xfrm>
          <a:prstGeom prst="rect">
            <a:avLst/>
          </a:prstGeom>
          <a:noFill/>
          <a:ln>
            <a:noFill/>
          </a:ln>
        </p:spPr>
        <p:txBody>
          <a:bodyPr anchorCtr="0" anchor="t" bIns="0" lIns="90000" spcFirstLastPara="1" rIns="90000" wrap="square" tIns="0">
            <a:noAutofit/>
          </a:bodyPr>
          <a:lstStyle/>
          <a:p>
            <a:pPr indent="0" lvl="0" marL="0" marR="0" rtl="0" algn="r">
              <a:lnSpc>
                <a:spcPct val="100000"/>
              </a:lnSpc>
              <a:spcBef>
                <a:spcPts val="0"/>
              </a:spcBef>
              <a:spcAft>
                <a:spcPts val="0"/>
              </a:spcAft>
              <a:buClr>
                <a:schemeClr val="dk1"/>
              </a:buClr>
              <a:buSzPts val="1800"/>
              <a:buFont typeface="Arial"/>
              <a:buNone/>
            </a:pPr>
            <a:fld id="{00000000-1234-1234-1234-123412341234}" type="slidenum">
              <a:rPr b="0" i="0" lang="en-US" sz="1800" u="none" cap="none" strike="noStrike">
                <a:solidFill>
                  <a:schemeClr val="dk1"/>
                </a:solidFill>
                <a:latin typeface="Arial"/>
                <a:ea typeface="Arial"/>
                <a:cs typeface="Arial"/>
                <a:sym typeface="Arial"/>
              </a:rPr>
              <a:t>‹#›</a:t>
            </a:fld>
            <a:endParaRPr b="0" i="0" sz="1800" u="none" cap="none" strike="noStrik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7" name="Shape 347"/>
        <p:cNvGrpSpPr/>
        <p:nvPr/>
      </p:nvGrpSpPr>
      <p:grpSpPr>
        <a:xfrm>
          <a:off x="0" y="0"/>
          <a:ext cx="0" cy="0"/>
          <a:chOff x="0" y="0"/>
          <a:chExt cx="0" cy="0"/>
        </a:xfrm>
      </p:grpSpPr>
      <p:sp>
        <p:nvSpPr>
          <p:cNvPr id="348" name="Google Shape;348;p17:notes"/>
          <p:cNvSpPr/>
          <p:nvPr>
            <p:ph idx="2" type="sldImg"/>
          </p:nvPr>
        </p:nvSpPr>
        <p:spPr>
          <a:xfrm>
            <a:off x="0" y="0"/>
            <a:ext cx="0" cy="0"/>
          </a:xfrm>
          <a:custGeom>
            <a:rect b="b" l="l" r="r" t="t"/>
            <a:pathLst>
              <a:path extrusionOk="0" h="120000" w="120000">
                <a:moveTo>
                  <a:pt x="0" y="0"/>
                </a:moveTo>
                <a:lnTo>
                  <a:pt x="120000" y="0"/>
                </a:lnTo>
                <a:lnTo>
                  <a:pt x="120000" y="120000"/>
                </a:lnTo>
                <a:lnTo>
                  <a:pt x="0" y="120000"/>
                </a:lnTo>
                <a:close/>
              </a:path>
            </a:pathLst>
          </a:custGeom>
          <a:noFill/>
          <a:ln>
            <a:noFill/>
          </a:ln>
        </p:spPr>
      </p:sp>
      <p:sp>
        <p:nvSpPr>
          <p:cNvPr id="349" name="Google Shape;349;p17:notes"/>
          <p:cNvSpPr txBox="1"/>
          <p:nvPr>
            <p:ph idx="1" type="body"/>
          </p:nvPr>
        </p:nvSpPr>
        <p:spPr>
          <a:xfrm>
            <a:off x="0" y="0"/>
            <a:ext cx="0" cy="0"/>
          </a:xfrm>
          <a:prstGeom prst="rect">
            <a:avLst/>
          </a:prstGeom>
          <a:noFill/>
          <a:ln>
            <a:noFill/>
          </a:ln>
        </p:spPr>
        <p:txBody>
          <a:bodyPr anchorCtr="0" anchor="t" bIns="0" lIns="90000" spcFirstLastPara="1" rIns="90000" wrap="square" tIns="0">
            <a:noAutofit/>
          </a:bodyPr>
          <a:lstStyle/>
          <a:p>
            <a:pPr indent="0" lvl="0" marL="0" rtl="0" algn="l">
              <a:spcBef>
                <a:spcPts val="0"/>
              </a:spcBef>
              <a:spcAft>
                <a:spcPts val="0"/>
              </a:spcAft>
              <a:buClr>
                <a:schemeClr val="dk1"/>
              </a:buClr>
              <a:buSzPts val="1800"/>
              <a:buFont typeface="Arial"/>
              <a:buNone/>
            </a:pPr>
            <a:r>
              <a:t/>
            </a:r>
            <a:endParaRPr b="0" sz="1800" u="none" strike="noStrike">
              <a:solidFill>
                <a:srgbClr val="000000"/>
              </a:solidFill>
              <a:latin typeface="Arial"/>
              <a:ea typeface="Arial"/>
              <a:cs typeface="Arial"/>
              <a:sym typeface="Arial"/>
            </a:endParaRPr>
          </a:p>
        </p:txBody>
      </p:sp>
      <p:sp>
        <p:nvSpPr>
          <p:cNvPr id="350" name="Google Shape;350;p17:notes"/>
          <p:cNvSpPr txBox="1"/>
          <p:nvPr>
            <p:ph idx="12" type="sldNum"/>
          </p:nvPr>
        </p:nvSpPr>
        <p:spPr>
          <a:xfrm>
            <a:off x="0" y="0"/>
            <a:ext cx="0" cy="0"/>
          </a:xfrm>
          <a:prstGeom prst="rect">
            <a:avLst/>
          </a:prstGeom>
          <a:noFill/>
          <a:ln>
            <a:noFill/>
          </a:ln>
        </p:spPr>
        <p:txBody>
          <a:bodyPr anchorCtr="0" anchor="t" bIns="0" lIns="90000" spcFirstLastPara="1" rIns="90000" wrap="square" tIns="0">
            <a:noAutofit/>
          </a:bodyPr>
          <a:lstStyle/>
          <a:p>
            <a:pPr indent="0" lvl="0" marL="0" marR="0" rtl="0" algn="r">
              <a:lnSpc>
                <a:spcPct val="100000"/>
              </a:lnSpc>
              <a:spcBef>
                <a:spcPts val="0"/>
              </a:spcBef>
              <a:spcAft>
                <a:spcPts val="0"/>
              </a:spcAft>
              <a:buClr>
                <a:schemeClr val="dk1"/>
              </a:buClr>
              <a:buSzPts val="1800"/>
              <a:buFont typeface="Arial"/>
              <a:buNone/>
            </a:pPr>
            <a:fld id="{00000000-1234-1234-1234-123412341234}" type="slidenum">
              <a:rPr b="0" i="0" lang="en-US" sz="1800" u="none" cap="none" strike="noStrike">
                <a:solidFill>
                  <a:schemeClr val="dk1"/>
                </a:solidFill>
                <a:latin typeface="Arial"/>
                <a:ea typeface="Arial"/>
                <a:cs typeface="Arial"/>
                <a:sym typeface="Arial"/>
              </a:rPr>
              <a:t>‹#›</a:t>
            </a:fld>
            <a:endParaRPr b="0" i="0" sz="1800" u="none" cap="none" strike="noStrik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0" name="Shape 380"/>
        <p:cNvGrpSpPr/>
        <p:nvPr/>
      </p:nvGrpSpPr>
      <p:grpSpPr>
        <a:xfrm>
          <a:off x="0" y="0"/>
          <a:ext cx="0" cy="0"/>
          <a:chOff x="0" y="0"/>
          <a:chExt cx="0" cy="0"/>
        </a:xfrm>
      </p:grpSpPr>
      <p:sp>
        <p:nvSpPr>
          <p:cNvPr id="381" name="Google Shape;381;p18:notes"/>
          <p:cNvSpPr/>
          <p:nvPr>
            <p:ph idx="2" type="sldImg"/>
          </p:nvPr>
        </p:nvSpPr>
        <p:spPr>
          <a:xfrm>
            <a:off x="0" y="0"/>
            <a:ext cx="0" cy="0"/>
          </a:xfrm>
          <a:custGeom>
            <a:rect b="b" l="l" r="r" t="t"/>
            <a:pathLst>
              <a:path extrusionOk="0" h="120000" w="120000">
                <a:moveTo>
                  <a:pt x="0" y="0"/>
                </a:moveTo>
                <a:lnTo>
                  <a:pt x="120000" y="0"/>
                </a:lnTo>
                <a:lnTo>
                  <a:pt x="120000" y="120000"/>
                </a:lnTo>
                <a:lnTo>
                  <a:pt x="0" y="120000"/>
                </a:lnTo>
                <a:close/>
              </a:path>
            </a:pathLst>
          </a:custGeom>
          <a:noFill/>
          <a:ln>
            <a:noFill/>
          </a:ln>
        </p:spPr>
      </p:sp>
      <p:sp>
        <p:nvSpPr>
          <p:cNvPr id="382" name="Google Shape;382;p18:notes"/>
          <p:cNvSpPr txBox="1"/>
          <p:nvPr>
            <p:ph idx="1" type="body"/>
          </p:nvPr>
        </p:nvSpPr>
        <p:spPr>
          <a:xfrm>
            <a:off x="0" y="0"/>
            <a:ext cx="0" cy="0"/>
          </a:xfrm>
          <a:prstGeom prst="rect">
            <a:avLst/>
          </a:prstGeom>
          <a:noFill/>
          <a:ln>
            <a:noFill/>
          </a:ln>
        </p:spPr>
        <p:txBody>
          <a:bodyPr anchorCtr="0" anchor="t" bIns="0" lIns="90000" spcFirstLastPara="1" rIns="90000" wrap="square" tIns="0">
            <a:noAutofit/>
          </a:bodyPr>
          <a:lstStyle/>
          <a:p>
            <a:pPr indent="0" lvl="0" marL="0" rtl="0" algn="l">
              <a:spcBef>
                <a:spcPts val="0"/>
              </a:spcBef>
              <a:spcAft>
                <a:spcPts val="0"/>
              </a:spcAft>
              <a:buClr>
                <a:schemeClr val="dk1"/>
              </a:buClr>
              <a:buSzPts val="1800"/>
              <a:buFont typeface="Arial"/>
              <a:buNone/>
            </a:pPr>
            <a:r>
              <a:t/>
            </a:r>
            <a:endParaRPr b="0" sz="1800" u="none" strike="noStrike">
              <a:solidFill>
                <a:srgbClr val="000000"/>
              </a:solidFill>
              <a:latin typeface="Arial"/>
              <a:ea typeface="Arial"/>
              <a:cs typeface="Arial"/>
              <a:sym typeface="Arial"/>
            </a:endParaRPr>
          </a:p>
        </p:txBody>
      </p:sp>
      <p:sp>
        <p:nvSpPr>
          <p:cNvPr id="383" name="Google Shape;383;p18:notes"/>
          <p:cNvSpPr txBox="1"/>
          <p:nvPr>
            <p:ph idx="12" type="sldNum"/>
          </p:nvPr>
        </p:nvSpPr>
        <p:spPr>
          <a:xfrm>
            <a:off x="0" y="0"/>
            <a:ext cx="0" cy="0"/>
          </a:xfrm>
          <a:prstGeom prst="rect">
            <a:avLst/>
          </a:prstGeom>
          <a:noFill/>
          <a:ln>
            <a:noFill/>
          </a:ln>
        </p:spPr>
        <p:txBody>
          <a:bodyPr anchorCtr="0" anchor="t" bIns="0" lIns="90000" spcFirstLastPara="1" rIns="90000" wrap="square" tIns="0">
            <a:noAutofit/>
          </a:bodyPr>
          <a:lstStyle/>
          <a:p>
            <a:pPr indent="0" lvl="0" marL="0" marR="0" rtl="0" algn="r">
              <a:lnSpc>
                <a:spcPct val="100000"/>
              </a:lnSpc>
              <a:spcBef>
                <a:spcPts val="0"/>
              </a:spcBef>
              <a:spcAft>
                <a:spcPts val="0"/>
              </a:spcAft>
              <a:buClr>
                <a:schemeClr val="dk1"/>
              </a:buClr>
              <a:buSzPts val="1800"/>
              <a:buFont typeface="Arial"/>
              <a:buNone/>
            </a:pPr>
            <a:fld id="{00000000-1234-1234-1234-123412341234}" type="slidenum">
              <a:rPr b="0" i="0" lang="en-US" sz="1800" u="none" cap="none" strike="noStrike">
                <a:solidFill>
                  <a:schemeClr val="dk1"/>
                </a:solidFill>
                <a:latin typeface="Arial"/>
                <a:ea typeface="Arial"/>
                <a:cs typeface="Arial"/>
                <a:sym typeface="Arial"/>
              </a:rPr>
              <a:t>‹#›</a:t>
            </a:fld>
            <a:endParaRPr b="0" i="0" sz="1800" u="none" cap="none" strike="noStrik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9" name="Shape 419"/>
        <p:cNvGrpSpPr/>
        <p:nvPr/>
      </p:nvGrpSpPr>
      <p:grpSpPr>
        <a:xfrm>
          <a:off x="0" y="0"/>
          <a:ext cx="0" cy="0"/>
          <a:chOff x="0" y="0"/>
          <a:chExt cx="0" cy="0"/>
        </a:xfrm>
      </p:grpSpPr>
      <p:sp>
        <p:nvSpPr>
          <p:cNvPr id="420" name="Google Shape;420;p19:notes"/>
          <p:cNvSpPr/>
          <p:nvPr>
            <p:ph idx="2" type="sldImg"/>
          </p:nvPr>
        </p:nvSpPr>
        <p:spPr>
          <a:xfrm>
            <a:off x="0" y="0"/>
            <a:ext cx="0" cy="0"/>
          </a:xfrm>
          <a:custGeom>
            <a:rect b="b" l="l" r="r" t="t"/>
            <a:pathLst>
              <a:path extrusionOk="0" h="120000" w="120000">
                <a:moveTo>
                  <a:pt x="0" y="0"/>
                </a:moveTo>
                <a:lnTo>
                  <a:pt x="120000" y="0"/>
                </a:lnTo>
                <a:lnTo>
                  <a:pt x="120000" y="120000"/>
                </a:lnTo>
                <a:lnTo>
                  <a:pt x="0" y="120000"/>
                </a:lnTo>
                <a:close/>
              </a:path>
            </a:pathLst>
          </a:custGeom>
          <a:noFill/>
          <a:ln>
            <a:noFill/>
          </a:ln>
        </p:spPr>
      </p:sp>
      <p:sp>
        <p:nvSpPr>
          <p:cNvPr id="421" name="Google Shape;421;p19:notes"/>
          <p:cNvSpPr txBox="1"/>
          <p:nvPr>
            <p:ph idx="1" type="body"/>
          </p:nvPr>
        </p:nvSpPr>
        <p:spPr>
          <a:xfrm>
            <a:off x="0" y="0"/>
            <a:ext cx="0" cy="0"/>
          </a:xfrm>
          <a:prstGeom prst="rect">
            <a:avLst/>
          </a:prstGeom>
          <a:noFill/>
          <a:ln>
            <a:noFill/>
          </a:ln>
        </p:spPr>
        <p:txBody>
          <a:bodyPr anchorCtr="0" anchor="t" bIns="0" lIns="90000" spcFirstLastPara="1" rIns="90000" wrap="square" tIns="0">
            <a:noAutofit/>
          </a:bodyPr>
          <a:lstStyle/>
          <a:p>
            <a:pPr indent="0" lvl="0" marL="0" rtl="0" algn="l">
              <a:spcBef>
                <a:spcPts val="0"/>
              </a:spcBef>
              <a:spcAft>
                <a:spcPts val="0"/>
              </a:spcAft>
              <a:buClr>
                <a:schemeClr val="dk1"/>
              </a:buClr>
              <a:buSzPts val="1800"/>
              <a:buFont typeface="Arial"/>
              <a:buNone/>
            </a:pPr>
            <a:r>
              <a:t/>
            </a:r>
            <a:endParaRPr b="0" sz="1800" u="none" strike="noStrike">
              <a:solidFill>
                <a:srgbClr val="000000"/>
              </a:solidFill>
              <a:latin typeface="Arial"/>
              <a:ea typeface="Arial"/>
              <a:cs typeface="Arial"/>
              <a:sym typeface="Arial"/>
            </a:endParaRPr>
          </a:p>
        </p:txBody>
      </p:sp>
      <p:sp>
        <p:nvSpPr>
          <p:cNvPr id="422" name="Google Shape;422;p19:notes"/>
          <p:cNvSpPr txBox="1"/>
          <p:nvPr>
            <p:ph idx="12" type="sldNum"/>
          </p:nvPr>
        </p:nvSpPr>
        <p:spPr>
          <a:xfrm>
            <a:off x="0" y="0"/>
            <a:ext cx="0" cy="0"/>
          </a:xfrm>
          <a:prstGeom prst="rect">
            <a:avLst/>
          </a:prstGeom>
          <a:noFill/>
          <a:ln>
            <a:noFill/>
          </a:ln>
        </p:spPr>
        <p:txBody>
          <a:bodyPr anchorCtr="0" anchor="t" bIns="0" lIns="90000" spcFirstLastPara="1" rIns="90000" wrap="square" tIns="0">
            <a:noAutofit/>
          </a:bodyPr>
          <a:lstStyle/>
          <a:p>
            <a:pPr indent="0" lvl="0" marL="0" marR="0" rtl="0" algn="r">
              <a:lnSpc>
                <a:spcPct val="100000"/>
              </a:lnSpc>
              <a:spcBef>
                <a:spcPts val="0"/>
              </a:spcBef>
              <a:spcAft>
                <a:spcPts val="0"/>
              </a:spcAft>
              <a:buClr>
                <a:schemeClr val="dk1"/>
              </a:buClr>
              <a:buSzPts val="1800"/>
              <a:buFont typeface="Arial"/>
              <a:buNone/>
            </a:pPr>
            <a:fld id="{00000000-1234-1234-1234-123412341234}" type="slidenum">
              <a:rPr b="0" i="0" lang="en-US" sz="1800" u="none" cap="none" strike="noStrike">
                <a:solidFill>
                  <a:schemeClr val="dk1"/>
                </a:solidFill>
                <a:latin typeface="Arial"/>
                <a:ea typeface="Arial"/>
                <a:cs typeface="Arial"/>
                <a:sym typeface="Arial"/>
              </a:rPr>
              <a:t>‹#›</a:t>
            </a:fld>
            <a:endParaRPr b="0" i="0" sz="1800" u="none" cap="none" strike="noStrik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6" name="Shape 456"/>
        <p:cNvGrpSpPr/>
        <p:nvPr/>
      </p:nvGrpSpPr>
      <p:grpSpPr>
        <a:xfrm>
          <a:off x="0" y="0"/>
          <a:ext cx="0" cy="0"/>
          <a:chOff x="0" y="0"/>
          <a:chExt cx="0" cy="0"/>
        </a:xfrm>
      </p:grpSpPr>
      <p:sp>
        <p:nvSpPr>
          <p:cNvPr id="457" name="Google Shape;457;p20:notes"/>
          <p:cNvSpPr/>
          <p:nvPr>
            <p:ph idx="2" type="sldImg"/>
          </p:nvPr>
        </p:nvSpPr>
        <p:spPr>
          <a:xfrm>
            <a:off x="0" y="0"/>
            <a:ext cx="0" cy="0"/>
          </a:xfrm>
          <a:custGeom>
            <a:rect b="b" l="l" r="r" t="t"/>
            <a:pathLst>
              <a:path extrusionOk="0" h="120000" w="120000">
                <a:moveTo>
                  <a:pt x="0" y="0"/>
                </a:moveTo>
                <a:lnTo>
                  <a:pt x="120000" y="0"/>
                </a:lnTo>
                <a:lnTo>
                  <a:pt x="120000" y="120000"/>
                </a:lnTo>
                <a:lnTo>
                  <a:pt x="0" y="120000"/>
                </a:lnTo>
                <a:close/>
              </a:path>
            </a:pathLst>
          </a:custGeom>
          <a:noFill/>
          <a:ln>
            <a:noFill/>
          </a:ln>
        </p:spPr>
      </p:sp>
      <p:sp>
        <p:nvSpPr>
          <p:cNvPr id="458" name="Google Shape;458;p20:notes"/>
          <p:cNvSpPr txBox="1"/>
          <p:nvPr>
            <p:ph idx="1" type="body"/>
          </p:nvPr>
        </p:nvSpPr>
        <p:spPr>
          <a:xfrm>
            <a:off x="0" y="0"/>
            <a:ext cx="0" cy="0"/>
          </a:xfrm>
          <a:prstGeom prst="rect">
            <a:avLst/>
          </a:prstGeom>
          <a:noFill/>
          <a:ln>
            <a:noFill/>
          </a:ln>
        </p:spPr>
        <p:txBody>
          <a:bodyPr anchorCtr="0" anchor="t" bIns="0" lIns="90000" spcFirstLastPara="1" rIns="90000" wrap="square" tIns="0">
            <a:noAutofit/>
          </a:bodyPr>
          <a:lstStyle/>
          <a:p>
            <a:pPr indent="0" lvl="0" marL="0" rtl="0" algn="l">
              <a:spcBef>
                <a:spcPts val="0"/>
              </a:spcBef>
              <a:spcAft>
                <a:spcPts val="0"/>
              </a:spcAft>
              <a:buClr>
                <a:schemeClr val="dk1"/>
              </a:buClr>
              <a:buSzPts val="1800"/>
              <a:buFont typeface="Arial"/>
              <a:buNone/>
            </a:pPr>
            <a:r>
              <a:t/>
            </a:r>
            <a:endParaRPr b="0" sz="1800" u="none" strike="noStrike">
              <a:solidFill>
                <a:srgbClr val="000000"/>
              </a:solidFill>
              <a:latin typeface="Arial"/>
              <a:ea typeface="Arial"/>
              <a:cs typeface="Arial"/>
              <a:sym typeface="Arial"/>
            </a:endParaRPr>
          </a:p>
        </p:txBody>
      </p:sp>
      <p:sp>
        <p:nvSpPr>
          <p:cNvPr id="459" name="Google Shape;459;p20:notes"/>
          <p:cNvSpPr txBox="1"/>
          <p:nvPr>
            <p:ph idx="12" type="sldNum"/>
          </p:nvPr>
        </p:nvSpPr>
        <p:spPr>
          <a:xfrm>
            <a:off x="0" y="0"/>
            <a:ext cx="0" cy="0"/>
          </a:xfrm>
          <a:prstGeom prst="rect">
            <a:avLst/>
          </a:prstGeom>
          <a:noFill/>
          <a:ln>
            <a:noFill/>
          </a:ln>
        </p:spPr>
        <p:txBody>
          <a:bodyPr anchorCtr="0" anchor="t" bIns="0" lIns="90000" spcFirstLastPara="1" rIns="90000" wrap="square" tIns="0">
            <a:noAutofit/>
          </a:bodyPr>
          <a:lstStyle/>
          <a:p>
            <a:pPr indent="0" lvl="0" marL="0" marR="0" rtl="0" algn="r">
              <a:lnSpc>
                <a:spcPct val="100000"/>
              </a:lnSpc>
              <a:spcBef>
                <a:spcPts val="0"/>
              </a:spcBef>
              <a:spcAft>
                <a:spcPts val="0"/>
              </a:spcAft>
              <a:buClr>
                <a:schemeClr val="dk1"/>
              </a:buClr>
              <a:buSzPts val="1800"/>
              <a:buFont typeface="Arial"/>
              <a:buNone/>
            </a:pPr>
            <a:fld id="{00000000-1234-1234-1234-123412341234}" type="slidenum">
              <a:rPr b="0" i="0" lang="en-US" sz="1800" u="none" cap="none" strike="noStrike">
                <a:solidFill>
                  <a:schemeClr val="dk1"/>
                </a:solidFill>
                <a:latin typeface="Arial"/>
                <a:ea typeface="Arial"/>
                <a:cs typeface="Arial"/>
                <a:sym typeface="Arial"/>
              </a:rPr>
              <a:t>‹#›</a:t>
            </a:fld>
            <a:endParaRPr b="0" i="0" sz="1800" u="none" cap="none" strike="noStrik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5" name="Shape 485"/>
        <p:cNvGrpSpPr/>
        <p:nvPr/>
      </p:nvGrpSpPr>
      <p:grpSpPr>
        <a:xfrm>
          <a:off x="0" y="0"/>
          <a:ext cx="0" cy="0"/>
          <a:chOff x="0" y="0"/>
          <a:chExt cx="0" cy="0"/>
        </a:xfrm>
      </p:grpSpPr>
      <p:sp>
        <p:nvSpPr>
          <p:cNvPr id="486" name="Google Shape;486;p21:notes"/>
          <p:cNvSpPr/>
          <p:nvPr>
            <p:ph idx="2" type="sldImg"/>
          </p:nvPr>
        </p:nvSpPr>
        <p:spPr>
          <a:xfrm>
            <a:off x="0" y="0"/>
            <a:ext cx="0" cy="0"/>
          </a:xfrm>
          <a:custGeom>
            <a:rect b="b" l="l" r="r" t="t"/>
            <a:pathLst>
              <a:path extrusionOk="0" h="120000" w="120000">
                <a:moveTo>
                  <a:pt x="0" y="0"/>
                </a:moveTo>
                <a:lnTo>
                  <a:pt x="120000" y="0"/>
                </a:lnTo>
                <a:lnTo>
                  <a:pt x="120000" y="120000"/>
                </a:lnTo>
                <a:lnTo>
                  <a:pt x="0" y="120000"/>
                </a:lnTo>
                <a:close/>
              </a:path>
            </a:pathLst>
          </a:custGeom>
          <a:noFill/>
          <a:ln>
            <a:noFill/>
          </a:ln>
        </p:spPr>
      </p:sp>
      <p:sp>
        <p:nvSpPr>
          <p:cNvPr id="487" name="Google Shape;487;p21:notes"/>
          <p:cNvSpPr txBox="1"/>
          <p:nvPr>
            <p:ph idx="1" type="body"/>
          </p:nvPr>
        </p:nvSpPr>
        <p:spPr>
          <a:xfrm>
            <a:off x="0" y="0"/>
            <a:ext cx="0" cy="0"/>
          </a:xfrm>
          <a:prstGeom prst="rect">
            <a:avLst/>
          </a:prstGeom>
          <a:noFill/>
          <a:ln>
            <a:noFill/>
          </a:ln>
        </p:spPr>
        <p:txBody>
          <a:bodyPr anchorCtr="0" anchor="t" bIns="0" lIns="90000" spcFirstLastPara="1" rIns="90000" wrap="square" tIns="0">
            <a:noAutofit/>
          </a:bodyPr>
          <a:lstStyle/>
          <a:p>
            <a:pPr indent="0" lvl="0" marL="0" rtl="0" algn="l">
              <a:spcBef>
                <a:spcPts val="0"/>
              </a:spcBef>
              <a:spcAft>
                <a:spcPts val="0"/>
              </a:spcAft>
              <a:buClr>
                <a:schemeClr val="dk1"/>
              </a:buClr>
              <a:buSzPts val="1800"/>
              <a:buFont typeface="Arial"/>
              <a:buNone/>
            </a:pPr>
            <a:r>
              <a:t/>
            </a:r>
            <a:endParaRPr b="0" sz="1800" u="none" strike="noStrike">
              <a:solidFill>
                <a:srgbClr val="000000"/>
              </a:solidFill>
              <a:latin typeface="Arial"/>
              <a:ea typeface="Arial"/>
              <a:cs typeface="Arial"/>
              <a:sym typeface="Arial"/>
            </a:endParaRPr>
          </a:p>
        </p:txBody>
      </p:sp>
      <p:sp>
        <p:nvSpPr>
          <p:cNvPr id="488" name="Google Shape;488;p21:notes"/>
          <p:cNvSpPr txBox="1"/>
          <p:nvPr>
            <p:ph idx="12" type="sldNum"/>
          </p:nvPr>
        </p:nvSpPr>
        <p:spPr>
          <a:xfrm>
            <a:off x="0" y="0"/>
            <a:ext cx="0" cy="0"/>
          </a:xfrm>
          <a:prstGeom prst="rect">
            <a:avLst/>
          </a:prstGeom>
          <a:noFill/>
          <a:ln>
            <a:noFill/>
          </a:ln>
        </p:spPr>
        <p:txBody>
          <a:bodyPr anchorCtr="0" anchor="t" bIns="0" lIns="90000" spcFirstLastPara="1" rIns="90000" wrap="square" tIns="0">
            <a:noAutofit/>
          </a:bodyPr>
          <a:lstStyle/>
          <a:p>
            <a:pPr indent="0" lvl="0" marL="0" marR="0" rtl="0" algn="r">
              <a:lnSpc>
                <a:spcPct val="100000"/>
              </a:lnSpc>
              <a:spcBef>
                <a:spcPts val="0"/>
              </a:spcBef>
              <a:spcAft>
                <a:spcPts val="0"/>
              </a:spcAft>
              <a:buClr>
                <a:schemeClr val="dk1"/>
              </a:buClr>
              <a:buSzPts val="1800"/>
              <a:buFont typeface="Arial"/>
              <a:buNone/>
            </a:pPr>
            <a:fld id="{00000000-1234-1234-1234-123412341234}" type="slidenum">
              <a:rPr b="0" i="0" lang="en-US" sz="1800" u="none" cap="none" strike="noStrike">
                <a:solidFill>
                  <a:schemeClr val="dk1"/>
                </a:solidFill>
                <a:latin typeface="Arial"/>
                <a:ea typeface="Arial"/>
                <a:cs typeface="Arial"/>
                <a:sym typeface="Arial"/>
              </a:rPr>
              <a:t>‹#›</a:t>
            </a:fld>
            <a:endParaRPr b="0" i="0" sz="1800" u="none" cap="none" strike="noStrik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5" name="Shape 515"/>
        <p:cNvGrpSpPr/>
        <p:nvPr/>
      </p:nvGrpSpPr>
      <p:grpSpPr>
        <a:xfrm>
          <a:off x="0" y="0"/>
          <a:ext cx="0" cy="0"/>
          <a:chOff x="0" y="0"/>
          <a:chExt cx="0" cy="0"/>
        </a:xfrm>
      </p:grpSpPr>
      <p:sp>
        <p:nvSpPr>
          <p:cNvPr id="516" name="Google Shape;516;p22:notes"/>
          <p:cNvSpPr/>
          <p:nvPr>
            <p:ph idx="2" type="sldImg"/>
          </p:nvPr>
        </p:nvSpPr>
        <p:spPr>
          <a:xfrm>
            <a:off x="0" y="0"/>
            <a:ext cx="0" cy="0"/>
          </a:xfrm>
          <a:custGeom>
            <a:rect b="b" l="l" r="r" t="t"/>
            <a:pathLst>
              <a:path extrusionOk="0" h="120000" w="120000">
                <a:moveTo>
                  <a:pt x="0" y="0"/>
                </a:moveTo>
                <a:lnTo>
                  <a:pt x="120000" y="0"/>
                </a:lnTo>
                <a:lnTo>
                  <a:pt x="120000" y="120000"/>
                </a:lnTo>
                <a:lnTo>
                  <a:pt x="0" y="120000"/>
                </a:lnTo>
                <a:close/>
              </a:path>
            </a:pathLst>
          </a:custGeom>
          <a:noFill/>
          <a:ln>
            <a:noFill/>
          </a:ln>
        </p:spPr>
      </p:sp>
      <p:sp>
        <p:nvSpPr>
          <p:cNvPr id="517" name="Google Shape;517;p22:notes"/>
          <p:cNvSpPr txBox="1"/>
          <p:nvPr>
            <p:ph idx="1" type="body"/>
          </p:nvPr>
        </p:nvSpPr>
        <p:spPr>
          <a:xfrm>
            <a:off x="0" y="0"/>
            <a:ext cx="0" cy="0"/>
          </a:xfrm>
          <a:prstGeom prst="rect">
            <a:avLst/>
          </a:prstGeom>
          <a:noFill/>
          <a:ln>
            <a:noFill/>
          </a:ln>
        </p:spPr>
        <p:txBody>
          <a:bodyPr anchorCtr="0" anchor="t" bIns="0" lIns="90000" spcFirstLastPara="1" rIns="90000" wrap="square" tIns="0">
            <a:noAutofit/>
          </a:bodyPr>
          <a:lstStyle/>
          <a:p>
            <a:pPr indent="0" lvl="0" marL="0" rtl="0" algn="l">
              <a:spcBef>
                <a:spcPts val="0"/>
              </a:spcBef>
              <a:spcAft>
                <a:spcPts val="0"/>
              </a:spcAft>
              <a:buClr>
                <a:schemeClr val="dk1"/>
              </a:buClr>
              <a:buSzPts val="1800"/>
              <a:buFont typeface="Arial"/>
              <a:buNone/>
            </a:pPr>
            <a:r>
              <a:t/>
            </a:r>
            <a:endParaRPr b="0" sz="1800" u="none" strike="noStrike">
              <a:solidFill>
                <a:srgbClr val="000000"/>
              </a:solidFill>
              <a:latin typeface="Arial"/>
              <a:ea typeface="Arial"/>
              <a:cs typeface="Arial"/>
              <a:sym typeface="Arial"/>
            </a:endParaRPr>
          </a:p>
        </p:txBody>
      </p:sp>
      <p:sp>
        <p:nvSpPr>
          <p:cNvPr id="518" name="Google Shape;518;p22:notes"/>
          <p:cNvSpPr txBox="1"/>
          <p:nvPr>
            <p:ph idx="12" type="sldNum"/>
          </p:nvPr>
        </p:nvSpPr>
        <p:spPr>
          <a:xfrm>
            <a:off x="0" y="0"/>
            <a:ext cx="0" cy="0"/>
          </a:xfrm>
          <a:prstGeom prst="rect">
            <a:avLst/>
          </a:prstGeom>
          <a:noFill/>
          <a:ln>
            <a:noFill/>
          </a:ln>
        </p:spPr>
        <p:txBody>
          <a:bodyPr anchorCtr="0" anchor="t" bIns="0" lIns="90000" spcFirstLastPara="1" rIns="90000" wrap="square" tIns="0">
            <a:noAutofit/>
          </a:bodyPr>
          <a:lstStyle/>
          <a:p>
            <a:pPr indent="0" lvl="0" marL="0" marR="0" rtl="0" algn="r">
              <a:lnSpc>
                <a:spcPct val="100000"/>
              </a:lnSpc>
              <a:spcBef>
                <a:spcPts val="0"/>
              </a:spcBef>
              <a:spcAft>
                <a:spcPts val="0"/>
              </a:spcAft>
              <a:buClr>
                <a:schemeClr val="dk1"/>
              </a:buClr>
              <a:buSzPts val="1800"/>
              <a:buFont typeface="Arial"/>
              <a:buNone/>
            </a:pPr>
            <a:fld id="{00000000-1234-1234-1234-123412341234}" type="slidenum">
              <a:rPr b="0" i="0" lang="en-US" sz="1800" u="none" cap="none" strike="noStrike">
                <a:solidFill>
                  <a:schemeClr val="dk1"/>
                </a:solidFill>
                <a:latin typeface="Arial"/>
                <a:ea typeface="Arial"/>
                <a:cs typeface="Arial"/>
                <a:sym typeface="Arial"/>
              </a:rPr>
              <a:t>‹#›</a:t>
            </a:fld>
            <a:endParaRPr b="0" i="0" sz="1800" u="none" cap="none" strike="noStrik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8" name="Shape 548"/>
        <p:cNvGrpSpPr/>
        <p:nvPr/>
      </p:nvGrpSpPr>
      <p:grpSpPr>
        <a:xfrm>
          <a:off x="0" y="0"/>
          <a:ext cx="0" cy="0"/>
          <a:chOff x="0" y="0"/>
          <a:chExt cx="0" cy="0"/>
        </a:xfrm>
      </p:grpSpPr>
      <p:sp>
        <p:nvSpPr>
          <p:cNvPr id="549" name="Google Shape;549;p23:notes"/>
          <p:cNvSpPr/>
          <p:nvPr>
            <p:ph idx="2" type="sldImg"/>
          </p:nvPr>
        </p:nvSpPr>
        <p:spPr>
          <a:xfrm>
            <a:off x="0" y="0"/>
            <a:ext cx="0" cy="0"/>
          </a:xfrm>
          <a:custGeom>
            <a:rect b="b" l="l" r="r" t="t"/>
            <a:pathLst>
              <a:path extrusionOk="0" h="120000" w="120000">
                <a:moveTo>
                  <a:pt x="0" y="0"/>
                </a:moveTo>
                <a:lnTo>
                  <a:pt x="120000" y="0"/>
                </a:lnTo>
                <a:lnTo>
                  <a:pt x="120000" y="120000"/>
                </a:lnTo>
                <a:lnTo>
                  <a:pt x="0" y="120000"/>
                </a:lnTo>
                <a:close/>
              </a:path>
            </a:pathLst>
          </a:custGeom>
          <a:noFill/>
          <a:ln>
            <a:noFill/>
          </a:ln>
        </p:spPr>
      </p:sp>
      <p:sp>
        <p:nvSpPr>
          <p:cNvPr id="550" name="Google Shape;550;p23:notes"/>
          <p:cNvSpPr txBox="1"/>
          <p:nvPr>
            <p:ph idx="1" type="body"/>
          </p:nvPr>
        </p:nvSpPr>
        <p:spPr>
          <a:xfrm>
            <a:off x="0" y="0"/>
            <a:ext cx="0" cy="0"/>
          </a:xfrm>
          <a:prstGeom prst="rect">
            <a:avLst/>
          </a:prstGeom>
          <a:noFill/>
          <a:ln>
            <a:noFill/>
          </a:ln>
        </p:spPr>
        <p:txBody>
          <a:bodyPr anchorCtr="0" anchor="t" bIns="0" lIns="90000" spcFirstLastPara="1" rIns="90000" wrap="square" tIns="0">
            <a:noAutofit/>
          </a:bodyPr>
          <a:lstStyle/>
          <a:p>
            <a:pPr indent="0" lvl="0" marL="0" rtl="0" algn="l">
              <a:spcBef>
                <a:spcPts val="0"/>
              </a:spcBef>
              <a:spcAft>
                <a:spcPts val="0"/>
              </a:spcAft>
              <a:buClr>
                <a:schemeClr val="dk1"/>
              </a:buClr>
              <a:buSzPts val="1800"/>
              <a:buFont typeface="Arial"/>
              <a:buNone/>
            </a:pPr>
            <a:r>
              <a:t/>
            </a:r>
            <a:endParaRPr b="0" sz="1800" u="none" strike="noStrike">
              <a:solidFill>
                <a:srgbClr val="000000"/>
              </a:solidFill>
              <a:latin typeface="Arial"/>
              <a:ea typeface="Arial"/>
              <a:cs typeface="Arial"/>
              <a:sym typeface="Arial"/>
            </a:endParaRPr>
          </a:p>
        </p:txBody>
      </p:sp>
      <p:sp>
        <p:nvSpPr>
          <p:cNvPr id="551" name="Google Shape;551;p23:notes"/>
          <p:cNvSpPr txBox="1"/>
          <p:nvPr>
            <p:ph idx="12" type="sldNum"/>
          </p:nvPr>
        </p:nvSpPr>
        <p:spPr>
          <a:xfrm>
            <a:off x="0" y="0"/>
            <a:ext cx="0" cy="0"/>
          </a:xfrm>
          <a:prstGeom prst="rect">
            <a:avLst/>
          </a:prstGeom>
          <a:noFill/>
          <a:ln>
            <a:noFill/>
          </a:ln>
        </p:spPr>
        <p:txBody>
          <a:bodyPr anchorCtr="0" anchor="t" bIns="0" lIns="90000" spcFirstLastPara="1" rIns="90000" wrap="square" tIns="0">
            <a:noAutofit/>
          </a:bodyPr>
          <a:lstStyle/>
          <a:p>
            <a:pPr indent="0" lvl="0" marL="0" marR="0" rtl="0" algn="r">
              <a:lnSpc>
                <a:spcPct val="100000"/>
              </a:lnSpc>
              <a:spcBef>
                <a:spcPts val="0"/>
              </a:spcBef>
              <a:spcAft>
                <a:spcPts val="0"/>
              </a:spcAft>
              <a:buClr>
                <a:schemeClr val="dk1"/>
              </a:buClr>
              <a:buSzPts val="1800"/>
              <a:buFont typeface="Arial"/>
              <a:buNone/>
            </a:pPr>
            <a:fld id="{00000000-1234-1234-1234-123412341234}" type="slidenum">
              <a:rPr b="0" i="0" lang="en-US" sz="1800" u="none" cap="none" strike="noStrike">
                <a:solidFill>
                  <a:schemeClr val="dk1"/>
                </a:solidFill>
                <a:latin typeface="Arial"/>
                <a:ea typeface="Arial"/>
                <a:cs typeface="Arial"/>
                <a:sym typeface="Arial"/>
              </a:rPr>
              <a:t>‹#›</a:t>
            </a:fld>
            <a:endParaRPr b="0" i="0" sz="1800" u="none" cap="none" strike="noStrik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4" name="Shape 574"/>
        <p:cNvGrpSpPr/>
        <p:nvPr/>
      </p:nvGrpSpPr>
      <p:grpSpPr>
        <a:xfrm>
          <a:off x="0" y="0"/>
          <a:ext cx="0" cy="0"/>
          <a:chOff x="0" y="0"/>
          <a:chExt cx="0" cy="0"/>
        </a:xfrm>
      </p:grpSpPr>
      <p:sp>
        <p:nvSpPr>
          <p:cNvPr id="575" name="Google Shape;575;p24:notes"/>
          <p:cNvSpPr/>
          <p:nvPr>
            <p:ph idx="2" type="sldImg"/>
          </p:nvPr>
        </p:nvSpPr>
        <p:spPr>
          <a:xfrm>
            <a:off x="0" y="0"/>
            <a:ext cx="0" cy="0"/>
          </a:xfrm>
          <a:custGeom>
            <a:rect b="b" l="l" r="r" t="t"/>
            <a:pathLst>
              <a:path extrusionOk="0" h="120000" w="120000">
                <a:moveTo>
                  <a:pt x="0" y="0"/>
                </a:moveTo>
                <a:lnTo>
                  <a:pt x="120000" y="0"/>
                </a:lnTo>
                <a:lnTo>
                  <a:pt x="120000" y="120000"/>
                </a:lnTo>
                <a:lnTo>
                  <a:pt x="0" y="120000"/>
                </a:lnTo>
                <a:close/>
              </a:path>
            </a:pathLst>
          </a:custGeom>
          <a:noFill/>
          <a:ln>
            <a:noFill/>
          </a:ln>
        </p:spPr>
      </p:sp>
      <p:sp>
        <p:nvSpPr>
          <p:cNvPr id="576" name="Google Shape;576;p24:notes"/>
          <p:cNvSpPr txBox="1"/>
          <p:nvPr>
            <p:ph idx="1" type="body"/>
          </p:nvPr>
        </p:nvSpPr>
        <p:spPr>
          <a:xfrm>
            <a:off x="0" y="0"/>
            <a:ext cx="0" cy="0"/>
          </a:xfrm>
          <a:prstGeom prst="rect">
            <a:avLst/>
          </a:prstGeom>
          <a:noFill/>
          <a:ln>
            <a:noFill/>
          </a:ln>
        </p:spPr>
        <p:txBody>
          <a:bodyPr anchorCtr="0" anchor="t" bIns="0" lIns="90000" spcFirstLastPara="1" rIns="90000" wrap="square" tIns="0">
            <a:noAutofit/>
          </a:bodyPr>
          <a:lstStyle/>
          <a:p>
            <a:pPr indent="0" lvl="0" marL="0" rtl="0" algn="l">
              <a:spcBef>
                <a:spcPts val="0"/>
              </a:spcBef>
              <a:spcAft>
                <a:spcPts val="0"/>
              </a:spcAft>
              <a:buClr>
                <a:schemeClr val="dk1"/>
              </a:buClr>
              <a:buSzPts val="1800"/>
              <a:buFont typeface="Arial"/>
              <a:buNone/>
            </a:pPr>
            <a:r>
              <a:t/>
            </a:r>
            <a:endParaRPr b="0" sz="1800" u="none" strike="noStrike">
              <a:solidFill>
                <a:srgbClr val="000000"/>
              </a:solidFill>
              <a:latin typeface="Arial"/>
              <a:ea typeface="Arial"/>
              <a:cs typeface="Arial"/>
              <a:sym typeface="Arial"/>
            </a:endParaRPr>
          </a:p>
        </p:txBody>
      </p:sp>
      <p:sp>
        <p:nvSpPr>
          <p:cNvPr id="577" name="Google Shape;577;p24:notes"/>
          <p:cNvSpPr txBox="1"/>
          <p:nvPr>
            <p:ph idx="12" type="sldNum"/>
          </p:nvPr>
        </p:nvSpPr>
        <p:spPr>
          <a:xfrm>
            <a:off x="0" y="0"/>
            <a:ext cx="0" cy="0"/>
          </a:xfrm>
          <a:prstGeom prst="rect">
            <a:avLst/>
          </a:prstGeom>
          <a:noFill/>
          <a:ln>
            <a:noFill/>
          </a:ln>
        </p:spPr>
        <p:txBody>
          <a:bodyPr anchorCtr="0" anchor="t" bIns="0" lIns="90000" spcFirstLastPara="1" rIns="90000" wrap="square" tIns="0">
            <a:noAutofit/>
          </a:bodyPr>
          <a:lstStyle/>
          <a:p>
            <a:pPr indent="0" lvl="0" marL="0" marR="0" rtl="0" algn="r">
              <a:lnSpc>
                <a:spcPct val="100000"/>
              </a:lnSpc>
              <a:spcBef>
                <a:spcPts val="0"/>
              </a:spcBef>
              <a:spcAft>
                <a:spcPts val="0"/>
              </a:spcAft>
              <a:buClr>
                <a:schemeClr val="dk1"/>
              </a:buClr>
              <a:buSzPts val="1800"/>
              <a:buFont typeface="Arial"/>
              <a:buNone/>
            </a:pPr>
            <a:fld id="{00000000-1234-1234-1234-123412341234}" type="slidenum">
              <a:rPr b="0" i="0" lang="en-US" sz="1800" u="none" cap="none" strike="noStrike">
                <a:solidFill>
                  <a:schemeClr val="dk1"/>
                </a:solidFill>
                <a:latin typeface="Arial"/>
                <a:ea typeface="Arial"/>
                <a:cs typeface="Arial"/>
                <a:sym typeface="Arial"/>
              </a:rPr>
              <a:t>‹#›</a:t>
            </a:fld>
            <a:endParaRPr b="0" i="0" sz="1800" u="none" cap="none" strike="noStrik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4" name="Shape 604"/>
        <p:cNvGrpSpPr/>
        <p:nvPr/>
      </p:nvGrpSpPr>
      <p:grpSpPr>
        <a:xfrm>
          <a:off x="0" y="0"/>
          <a:ext cx="0" cy="0"/>
          <a:chOff x="0" y="0"/>
          <a:chExt cx="0" cy="0"/>
        </a:xfrm>
      </p:grpSpPr>
      <p:sp>
        <p:nvSpPr>
          <p:cNvPr id="605" name="Google Shape;605;p25:notes"/>
          <p:cNvSpPr/>
          <p:nvPr>
            <p:ph idx="2" type="sldImg"/>
          </p:nvPr>
        </p:nvSpPr>
        <p:spPr>
          <a:xfrm>
            <a:off x="0" y="0"/>
            <a:ext cx="0" cy="0"/>
          </a:xfrm>
          <a:custGeom>
            <a:rect b="b" l="l" r="r" t="t"/>
            <a:pathLst>
              <a:path extrusionOk="0" h="120000" w="120000">
                <a:moveTo>
                  <a:pt x="0" y="0"/>
                </a:moveTo>
                <a:lnTo>
                  <a:pt x="120000" y="0"/>
                </a:lnTo>
                <a:lnTo>
                  <a:pt x="120000" y="120000"/>
                </a:lnTo>
                <a:lnTo>
                  <a:pt x="0" y="120000"/>
                </a:lnTo>
                <a:close/>
              </a:path>
            </a:pathLst>
          </a:custGeom>
          <a:noFill/>
          <a:ln>
            <a:noFill/>
          </a:ln>
        </p:spPr>
      </p:sp>
      <p:sp>
        <p:nvSpPr>
          <p:cNvPr id="606" name="Google Shape;606;p25:notes"/>
          <p:cNvSpPr txBox="1"/>
          <p:nvPr>
            <p:ph idx="1" type="body"/>
          </p:nvPr>
        </p:nvSpPr>
        <p:spPr>
          <a:xfrm>
            <a:off x="0" y="0"/>
            <a:ext cx="0" cy="0"/>
          </a:xfrm>
          <a:prstGeom prst="rect">
            <a:avLst/>
          </a:prstGeom>
          <a:noFill/>
          <a:ln>
            <a:noFill/>
          </a:ln>
        </p:spPr>
        <p:txBody>
          <a:bodyPr anchorCtr="0" anchor="t" bIns="0" lIns="90000" spcFirstLastPara="1" rIns="90000" wrap="square" tIns="0">
            <a:noAutofit/>
          </a:bodyPr>
          <a:lstStyle/>
          <a:p>
            <a:pPr indent="0" lvl="0" marL="0" rtl="0" algn="l">
              <a:spcBef>
                <a:spcPts val="0"/>
              </a:spcBef>
              <a:spcAft>
                <a:spcPts val="0"/>
              </a:spcAft>
              <a:buClr>
                <a:schemeClr val="dk1"/>
              </a:buClr>
              <a:buSzPts val="1800"/>
              <a:buFont typeface="Arial"/>
              <a:buNone/>
            </a:pPr>
            <a:r>
              <a:t/>
            </a:r>
            <a:endParaRPr b="0" sz="1800" u="none" strike="noStrike">
              <a:solidFill>
                <a:srgbClr val="000000"/>
              </a:solidFill>
              <a:latin typeface="Arial"/>
              <a:ea typeface="Arial"/>
              <a:cs typeface="Arial"/>
              <a:sym typeface="Arial"/>
            </a:endParaRPr>
          </a:p>
        </p:txBody>
      </p:sp>
      <p:sp>
        <p:nvSpPr>
          <p:cNvPr id="607" name="Google Shape;607;p25:notes"/>
          <p:cNvSpPr txBox="1"/>
          <p:nvPr>
            <p:ph idx="12" type="sldNum"/>
          </p:nvPr>
        </p:nvSpPr>
        <p:spPr>
          <a:xfrm>
            <a:off x="0" y="0"/>
            <a:ext cx="0" cy="0"/>
          </a:xfrm>
          <a:prstGeom prst="rect">
            <a:avLst/>
          </a:prstGeom>
          <a:noFill/>
          <a:ln>
            <a:noFill/>
          </a:ln>
        </p:spPr>
        <p:txBody>
          <a:bodyPr anchorCtr="0" anchor="t" bIns="0" lIns="90000" spcFirstLastPara="1" rIns="90000" wrap="square" tIns="0">
            <a:noAutofit/>
          </a:bodyPr>
          <a:lstStyle/>
          <a:p>
            <a:pPr indent="0" lvl="0" marL="0" marR="0" rtl="0" algn="r">
              <a:lnSpc>
                <a:spcPct val="100000"/>
              </a:lnSpc>
              <a:spcBef>
                <a:spcPts val="0"/>
              </a:spcBef>
              <a:spcAft>
                <a:spcPts val="0"/>
              </a:spcAft>
              <a:buClr>
                <a:schemeClr val="dk1"/>
              </a:buClr>
              <a:buSzPts val="1800"/>
              <a:buFont typeface="Arial"/>
              <a:buNone/>
            </a:pPr>
            <a:fld id="{00000000-1234-1234-1234-123412341234}" type="slidenum">
              <a:rPr b="0" i="0" lang="en-US" sz="1800" u="none" cap="none" strike="noStrike">
                <a:solidFill>
                  <a:schemeClr val="dk1"/>
                </a:solidFill>
                <a:latin typeface="Arial"/>
                <a:ea typeface="Arial"/>
                <a:cs typeface="Arial"/>
                <a:sym typeface="Arial"/>
              </a:rPr>
              <a:t>‹#›</a:t>
            </a:fld>
            <a:endParaRPr b="0" i="0" sz="1800" u="none" cap="none" strike="noStrik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3" name="Shape 633"/>
        <p:cNvGrpSpPr/>
        <p:nvPr/>
      </p:nvGrpSpPr>
      <p:grpSpPr>
        <a:xfrm>
          <a:off x="0" y="0"/>
          <a:ext cx="0" cy="0"/>
          <a:chOff x="0" y="0"/>
          <a:chExt cx="0" cy="0"/>
        </a:xfrm>
      </p:grpSpPr>
      <p:sp>
        <p:nvSpPr>
          <p:cNvPr id="634" name="Google Shape;634;p26:notes"/>
          <p:cNvSpPr/>
          <p:nvPr>
            <p:ph idx="2" type="sldImg"/>
          </p:nvPr>
        </p:nvSpPr>
        <p:spPr>
          <a:xfrm>
            <a:off x="0" y="0"/>
            <a:ext cx="0" cy="0"/>
          </a:xfrm>
          <a:custGeom>
            <a:rect b="b" l="l" r="r" t="t"/>
            <a:pathLst>
              <a:path extrusionOk="0" h="120000" w="120000">
                <a:moveTo>
                  <a:pt x="0" y="0"/>
                </a:moveTo>
                <a:lnTo>
                  <a:pt x="120000" y="0"/>
                </a:lnTo>
                <a:lnTo>
                  <a:pt x="120000" y="120000"/>
                </a:lnTo>
                <a:lnTo>
                  <a:pt x="0" y="120000"/>
                </a:lnTo>
                <a:close/>
              </a:path>
            </a:pathLst>
          </a:custGeom>
          <a:noFill/>
          <a:ln>
            <a:noFill/>
          </a:ln>
        </p:spPr>
      </p:sp>
      <p:sp>
        <p:nvSpPr>
          <p:cNvPr id="635" name="Google Shape;635;p26:notes"/>
          <p:cNvSpPr txBox="1"/>
          <p:nvPr>
            <p:ph idx="1" type="body"/>
          </p:nvPr>
        </p:nvSpPr>
        <p:spPr>
          <a:xfrm>
            <a:off x="0" y="0"/>
            <a:ext cx="0" cy="0"/>
          </a:xfrm>
          <a:prstGeom prst="rect">
            <a:avLst/>
          </a:prstGeom>
          <a:noFill/>
          <a:ln>
            <a:noFill/>
          </a:ln>
        </p:spPr>
        <p:txBody>
          <a:bodyPr anchorCtr="0" anchor="t" bIns="0" lIns="90000" spcFirstLastPara="1" rIns="90000" wrap="square" tIns="0">
            <a:noAutofit/>
          </a:bodyPr>
          <a:lstStyle/>
          <a:p>
            <a:pPr indent="0" lvl="0" marL="0" rtl="0" algn="l">
              <a:spcBef>
                <a:spcPts val="0"/>
              </a:spcBef>
              <a:spcAft>
                <a:spcPts val="0"/>
              </a:spcAft>
              <a:buClr>
                <a:schemeClr val="dk1"/>
              </a:buClr>
              <a:buSzPts val="1800"/>
              <a:buFont typeface="Arial"/>
              <a:buNone/>
            </a:pPr>
            <a:r>
              <a:t/>
            </a:r>
            <a:endParaRPr b="0" sz="1800" u="none" strike="noStrike">
              <a:solidFill>
                <a:srgbClr val="000000"/>
              </a:solidFill>
              <a:latin typeface="Arial"/>
              <a:ea typeface="Arial"/>
              <a:cs typeface="Arial"/>
              <a:sym typeface="Arial"/>
            </a:endParaRPr>
          </a:p>
        </p:txBody>
      </p:sp>
      <p:sp>
        <p:nvSpPr>
          <p:cNvPr id="636" name="Google Shape;636;p26:notes"/>
          <p:cNvSpPr txBox="1"/>
          <p:nvPr>
            <p:ph idx="12" type="sldNum"/>
          </p:nvPr>
        </p:nvSpPr>
        <p:spPr>
          <a:xfrm>
            <a:off x="0" y="0"/>
            <a:ext cx="0" cy="0"/>
          </a:xfrm>
          <a:prstGeom prst="rect">
            <a:avLst/>
          </a:prstGeom>
          <a:noFill/>
          <a:ln>
            <a:noFill/>
          </a:ln>
        </p:spPr>
        <p:txBody>
          <a:bodyPr anchorCtr="0" anchor="t" bIns="0" lIns="90000" spcFirstLastPara="1" rIns="90000" wrap="square" tIns="0">
            <a:noAutofit/>
          </a:bodyPr>
          <a:lstStyle/>
          <a:p>
            <a:pPr indent="0" lvl="0" marL="0" marR="0" rtl="0" algn="r">
              <a:lnSpc>
                <a:spcPct val="100000"/>
              </a:lnSpc>
              <a:spcBef>
                <a:spcPts val="0"/>
              </a:spcBef>
              <a:spcAft>
                <a:spcPts val="0"/>
              </a:spcAft>
              <a:buClr>
                <a:schemeClr val="dk1"/>
              </a:buClr>
              <a:buSzPts val="1800"/>
              <a:buFont typeface="Arial"/>
              <a:buNone/>
            </a:pPr>
            <a:fld id="{00000000-1234-1234-1234-123412341234}" type="slidenum">
              <a:rPr b="0" i="0" lang="en-US" sz="1800" u="none" cap="none" strike="noStrike">
                <a:solidFill>
                  <a:schemeClr val="dk1"/>
                </a:solidFill>
                <a:latin typeface="Arial"/>
                <a:ea typeface="Arial"/>
                <a:cs typeface="Arial"/>
                <a:sym typeface="Arial"/>
              </a:rPr>
              <a:t>‹#›</a:t>
            </a:fld>
            <a:endParaRPr b="0" i="0" sz="1800" u="none" cap="none" strike="noStrik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7" name="Shape 667"/>
        <p:cNvGrpSpPr/>
        <p:nvPr/>
      </p:nvGrpSpPr>
      <p:grpSpPr>
        <a:xfrm>
          <a:off x="0" y="0"/>
          <a:ext cx="0" cy="0"/>
          <a:chOff x="0" y="0"/>
          <a:chExt cx="0" cy="0"/>
        </a:xfrm>
      </p:grpSpPr>
      <p:sp>
        <p:nvSpPr>
          <p:cNvPr id="668" name="Google Shape;668;p27:notes"/>
          <p:cNvSpPr/>
          <p:nvPr>
            <p:ph idx="2" type="sldImg"/>
          </p:nvPr>
        </p:nvSpPr>
        <p:spPr>
          <a:xfrm>
            <a:off x="0" y="0"/>
            <a:ext cx="0" cy="0"/>
          </a:xfrm>
          <a:custGeom>
            <a:rect b="b" l="l" r="r" t="t"/>
            <a:pathLst>
              <a:path extrusionOk="0" h="120000" w="120000">
                <a:moveTo>
                  <a:pt x="0" y="0"/>
                </a:moveTo>
                <a:lnTo>
                  <a:pt x="120000" y="0"/>
                </a:lnTo>
                <a:lnTo>
                  <a:pt x="120000" y="120000"/>
                </a:lnTo>
                <a:lnTo>
                  <a:pt x="0" y="120000"/>
                </a:lnTo>
                <a:close/>
              </a:path>
            </a:pathLst>
          </a:custGeom>
          <a:noFill/>
          <a:ln>
            <a:noFill/>
          </a:ln>
        </p:spPr>
      </p:sp>
      <p:sp>
        <p:nvSpPr>
          <p:cNvPr id="669" name="Google Shape;669;p27:notes"/>
          <p:cNvSpPr txBox="1"/>
          <p:nvPr>
            <p:ph idx="1" type="body"/>
          </p:nvPr>
        </p:nvSpPr>
        <p:spPr>
          <a:xfrm>
            <a:off x="0" y="0"/>
            <a:ext cx="0" cy="0"/>
          </a:xfrm>
          <a:prstGeom prst="rect">
            <a:avLst/>
          </a:prstGeom>
          <a:noFill/>
          <a:ln>
            <a:noFill/>
          </a:ln>
        </p:spPr>
        <p:txBody>
          <a:bodyPr anchorCtr="0" anchor="t" bIns="0" lIns="90000" spcFirstLastPara="1" rIns="90000" wrap="square" tIns="0">
            <a:noAutofit/>
          </a:bodyPr>
          <a:lstStyle/>
          <a:p>
            <a:pPr indent="0" lvl="0" marL="0" rtl="0" algn="l">
              <a:spcBef>
                <a:spcPts val="0"/>
              </a:spcBef>
              <a:spcAft>
                <a:spcPts val="0"/>
              </a:spcAft>
              <a:buClr>
                <a:schemeClr val="dk1"/>
              </a:buClr>
              <a:buSzPts val="1800"/>
              <a:buFont typeface="Arial"/>
              <a:buNone/>
            </a:pPr>
            <a:r>
              <a:t/>
            </a:r>
            <a:endParaRPr b="0" sz="1800" u="none" strike="noStrike">
              <a:solidFill>
                <a:srgbClr val="000000"/>
              </a:solidFill>
              <a:latin typeface="Arial"/>
              <a:ea typeface="Arial"/>
              <a:cs typeface="Arial"/>
              <a:sym typeface="Arial"/>
            </a:endParaRPr>
          </a:p>
        </p:txBody>
      </p:sp>
      <p:sp>
        <p:nvSpPr>
          <p:cNvPr id="670" name="Google Shape;670;p27:notes"/>
          <p:cNvSpPr txBox="1"/>
          <p:nvPr>
            <p:ph idx="12" type="sldNum"/>
          </p:nvPr>
        </p:nvSpPr>
        <p:spPr>
          <a:xfrm>
            <a:off x="0" y="0"/>
            <a:ext cx="0" cy="0"/>
          </a:xfrm>
          <a:prstGeom prst="rect">
            <a:avLst/>
          </a:prstGeom>
          <a:noFill/>
          <a:ln>
            <a:noFill/>
          </a:ln>
        </p:spPr>
        <p:txBody>
          <a:bodyPr anchorCtr="0" anchor="t" bIns="0" lIns="90000" spcFirstLastPara="1" rIns="90000" wrap="square" tIns="0">
            <a:noAutofit/>
          </a:bodyPr>
          <a:lstStyle/>
          <a:p>
            <a:pPr indent="0" lvl="0" marL="0" marR="0" rtl="0" algn="r">
              <a:lnSpc>
                <a:spcPct val="100000"/>
              </a:lnSpc>
              <a:spcBef>
                <a:spcPts val="0"/>
              </a:spcBef>
              <a:spcAft>
                <a:spcPts val="0"/>
              </a:spcAft>
              <a:buClr>
                <a:schemeClr val="dk1"/>
              </a:buClr>
              <a:buSzPts val="1800"/>
              <a:buFont typeface="Arial"/>
              <a:buNone/>
            </a:pPr>
            <a:fld id="{00000000-1234-1234-1234-123412341234}" type="slidenum">
              <a:rPr b="0" i="0" lang="en-US" sz="1800" u="none" cap="none" strike="noStrike">
                <a:solidFill>
                  <a:schemeClr val="dk1"/>
                </a:solidFill>
                <a:latin typeface="Arial"/>
                <a:ea typeface="Arial"/>
                <a:cs typeface="Arial"/>
                <a:sym typeface="Arial"/>
              </a:rPr>
              <a:t>‹#›</a:t>
            </a:fld>
            <a:endParaRPr b="0" i="0" sz="1800" u="none" cap="none" strike="noStrik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6" name="Shape 696"/>
        <p:cNvGrpSpPr/>
        <p:nvPr/>
      </p:nvGrpSpPr>
      <p:grpSpPr>
        <a:xfrm>
          <a:off x="0" y="0"/>
          <a:ext cx="0" cy="0"/>
          <a:chOff x="0" y="0"/>
          <a:chExt cx="0" cy="0"/>
        </a:xfrm>
      </p:grpSpPr>
      <p:sp>
        <p:nvSpPr>
          <p:cNvPr id="697" name="Google Shape;697;p28:notes"/>
          <p:cNvSpPr/>
          <p:nvPr>
            <p:ph idx="2" type="sldImg"/>
          </p:nvPr>
        </p:nvSpPr>
        <p:spPr>
          <a:xfrm>
            <a:off x="0" y="0"/>
            <a:ext cx="0" cy="0"/>
          </a:xfrm>
          <a:custGeom>
            <a:rect b="b" l="l" r="r" t="t"/>
            <a:pathLst>
              <a:path extrusionOk="0" h="120000" w="120000">
                <a:moveTo>
                  <a:pt x="0" y="0"/>
                </a:moveTo>
                <a:lnTo>
                  <a:pt x="120000" y="0"/>
                </a:lnTo>
                <a:lnTo>
                  <a:pt x="120000" y="120000"/>
                </a:lnTo>
                <a:lnTo>
                  <a:pt x="0" y="120000"/>
                </a:lnTo>
                <a:close/>
              </a:path>
            </a:pathLst>
          </a:custGeom>
          <a:noFill/>
          <a:ln>
            <a:noFill/>
          </a:ln>
        </p:spPr>
      </p:sp>
      <p:sp>
        <p:nvSpPr>
          <p:cNvPr id="698" name="Google Shape;698;p28:notes"/>
          <p:cNvSpPr txBox="1"/>
          <p:nvPr>
            <p:ph idx="1" type="body"/>
          </p:nvPr>
        </p:nvSpPr>
        <p:spPr>
          <a:xfrm>
            <a:off x="0" y="0"/>
            <a:ext cx="0" cy="0"/>
          </a:xfrm>
          <a:prstGeom prst="rect">
            <a:avLst/>
          </a:prstGeom>
          <a:noFill/>
          <a:ln>
            <a:noFill/>
          </a:ln>
        </p:spPr>
        <p:txBody>
          <a:bodyPr anchorCtr="0" anchor="t" bIns="0" lIns="90000" spcFirstLastPara="1" rIns="90000" wrap="square" tIns="0">
            <a:noAutofit/>
          </a:bodyPr>
          <a:lstStyle/>
          <a:p>
            <a:pPr indent="0" lvl="0" marL="0" rtl="0" algn="l">
              <a:spcBef>
                <a:spcPts val="0"/>
              </a:spcBef>
              <a:spcAft>
                <a:spcPts val="0"/>
              </a:spcAft>
              <a:buClr>
                <a:schemeClr val="dk1"/>
              </a:buClr>
              <a:buSzPts val="1800"/>
              <a:buFont typeface="Arial"/>
              <a:buNone/>
            </a:pPr>
            <a:r>
              <a:t/>
            </a:r>
            <a:endParaRPr b="0" sz="1800" u="none" strike="noStrike">
              <a:solidFill>
                <a:srgbClr val="000000"/>
              </a:solidFill>
              <a:latin typeface="Arial"/>
              <a:ea typeface="Arial"/>
              <a:cs typeface="Arial"/>
              <a:sym typeface="Arial"/>
            </a:endParaRPr>
          </a:p>
        </p:txBody>
      </p:sp>
      <p:sp>
        <p:nvSpPr>
          <p:cNvPr id="699" name="Google Shape;699;p28:notes"/>
          <p:cNvSpPr txBox="1"/>
          <p:nvPr>
            <p:ph idx="12" type="sldNum"/>
          </p:nvPr>
        </p:nvSpPr>
        <p:spPr>
          <a:xfrm>
            <a:off x="0" y="0"/>
            <a:ext cx="0" cy="0"/>
          </a:xfrm>
          <a:prstGeom prst="rect">
            <a:avLst/>
          </a:prstGeom>
          <a:noFill/>
          <a:ln>
            <a:noFill/>
          </a:ln>
        </p:spPr>
        <p:txBody>
          <a:bodyPr anchorCtr="0" anchor="t" bIns="0" lIns="90000" spcFirstLastPara="1" rIns="90000" wrap="square" tIns="0">
            <a:noAutofit/>
          </a:bodyPr>
          <a:lstStyle/>
          <a:p>
            <a:pPr indent="0" lvl="0" marL="0" marR="0" rtl="0" algn="r">
              <a:lnSpc>
                <a:spcPct val="100000"/>
              </a:lnSpc>
              <a:spcBef>
                <a:spcPts val="0"/>
              </a:spcBef>
              <a:spcAft>
                <a:spcPts val="0"/>
              </a:spcAft>
              <a:buClr>
                <a:schemeClr val="dk1"/>
              </a:buClr>
              <a:buSzPts val="1800"/>
              <a:buFont typeface="Arial"/>
              <a:buNone/>
            </a:pPr>
            <a:fld id="{00000000-1234-1234-1234-123412341234}" type="slidenum">
              <a:rPr b="0" i="0" lang="en-US" sz="1800" u="none" cap="none" strike="noStrike">
                <a:solidFill>
                  <a:schemeClr val="dk1"/>
                </a:solidFill>
                <a:latin typeface="Arial"/>
                <a:ea typeface="Arial"/>
                <a:cs typeface="Arial"/>
                <a:sym typeface="Arial"/>
              </a:rPr>
              <a:t>‹#›</a:t>
            </a:fld>
            <a:endParaRPr b="0" i="0" sz="1800" u="none" cap="none" strike="noStrik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1" name="Shape 741"/>
        <p:cNvGrpSpPr/>
        <p:nvPr/>
      </p:nvGrpSpPr>
      <p:grpSpPr>
        <a:xfrm>
          <a:off x="0" y="0"/>
          <a:ext cx="0" cy="0"/>
          <a:chOff x="0" y="0"/>
          <a:chExt cx="0" cy="0"/>
        </a:xfrm>
      </p:grpSpPr>
      <p:sp>
        <p:nvSpPr>
          <p:cNvPr id="742" name="Google Shape;742;p29:notes"/>
          <p:cNvSpPr/>
          <p:nvPr>
            <p:ph idx="2" type="sldImg"/>
          </p:nvPr>
        </p:nvSpPr>
        <p:spPr>
          <a:xfrm>
            <a:off x="0" y="0"/>
            <a:ext cx="0" cy="0"/>
          </a:xfrm>
          <a:custGeom>
            <a:rect b="b" l="l" r="r" t="t"/>
            <a:pathLst>
              <a:path extrusionOk="0" h="120000" w="120000">
                <a:moveTo>
                  <a:pt x="0" y="0"/>
                </a:moveTo>
                <a:lnTo>
                  <a:pt x="120000" y="0"/>
                </a:lnTo>
                <a:lnTo>
                  <a:pt x="120000" y="120000"/>
                </a:lnTo>
                <a:lnTo>
                  <a:pt x="0" y="120000"/>
                </a:lnTo>
                <a:close/>
              </a:path>
            </a:pathLst>
          </a:custGeom>
          <a:noFill/>
          <a:ln>
            <a:noFill/>
          </a:ln>
        </p:spPr>
      </p:sp>
      <p:sp>
        <p:nvSpPr>
          <p:cNvPr id="743" name="Google Shape;743;p29:notes"/>
          <p:cNvSpPr txBox="1"/>
          <p:nvPr>
            <p:ph idx="1" type="body"/>
          </p:nvPr>
        </p:nvSpPr>
        <p:spPr>
          <a:xfrm>
            <a:off x="0" y="0"/>
            <a:ext cx="0" cy="0"/>
          </a:xfrm>
          <a:prstGeom prst="rect">
            <a:avLst/>
          </a:prstGeom>
          <a:noFill/>
          <a:ln>
            <a:noFill/>
          </a:ln>
        </p:spPr>
        <p:txBody>
          <a:bodyPr anchorCtr="0" anchor="t" bIns="0" lIns="90000" spcFirstLastPara="1" rIns="90000" wrap="square" tIns="0">
            <a:noAutofit/>
          </a:bodyPr>
          <a:lstStyle/>
          <a:p>
            <a:pPr indent="0" lvl="0" marL="0" rtl="0" algn="l">
              <a:spcBef>
                <a:spcPts val="0"/>
              </a:spcBef>
              <a:spcAft>
                <a:spcPts val="0"/>
              </a:spcAft>
              <a:buClr>
                <a:schemeClr val="dk1"/>
              </a:buClr>
              <a:buSzPts val="1800"/>
              <a:buFont typeface="Arial"/>
              <a:buNone/>
            </a:pPr>
            <a:r>
              <a:t/>
            </a:r>
            <a:endParaRPr b="0" sz="1800" u="none" strike="noStrike">
              <a:solidFill>
                <a:srgbClr val="000000"/>
              </a:solidFill>
              <a:latin typeface="Arial"/>
              <a:ea typeface="Arial"/>
              <a:cs typeface="Arial"/>
              <a:sym typeface="Arial"/>
            </a:endParaRPr>
          </a:p>
        </p:txBody>
      </p:sp>
      <p:sp>
        <p:nvSpPr>
          <p:cNvPr id="744" name="Google Shape;744;p29:notes"/>
          <p:cNvSpPr txBox="1"/>
          <p:nvPr>
            <p:ph idx="12" type="sldNum"/>
          </p:nvPr>
        </p:nvSpPr>
        <p:spPr>
          <a:xfrm>
            <a:off x="0" y="0"/>
            <a:ext cx="0" cy="0"/>
          </a:xfrm>
          <a:prstGeom prst="rect">
            <a:avLst/>
          </a:prstGeom>
          <a:noFill/>
          <a:ln>
            <a:noFill/>
          </a:ln>
        </p:spPr>
        <p:txBody>
          <a:bodyPr anchorCtr="0" anchor="t" bIns="0" lIns="90000" spcFirstLastPara="1" rIns="90000" wrap="square" tIns="0">
            <a:noAutofit/>
          </a:bodyPr>
          <a:lstStyle/>
          <a:p>
            <a:pPr indent="0" lvl="0" marL="0" marR="0" rtl="0" algn="r">
              <a:lnSpc>
                <a:spcPct val="100000"/>
              </a:lnSpc>
              <a:spcBef>
                <a:spcPts val="0"/>
              </a:spcBef>
              <a:spcAft>
                <a:spcPts val="0"/>
              </a:spcAft>
              <a:buClr>
                <a:schemeClr val="dk1"/>
              </a:buClr>
              <a:buSzPts val="1800"/>
              <a:buFont typeface="Arial"/>
              <a:buNone/>
            </a:pPr>
            <a:fld id="{00000000-1234-1234-1234-123412341234}" type="slidenum">
              <a:rPr b="0" i="0" lang="en-US" sz="1800" u="none" cap="none" strike="noStrike">
                <a:solidFill>
                  <a:schemeClr val="dk1"/>
                </a:solidFill>
                <a:latin typeface="Arial"/>
                <a:ea typeface="Arial"/>
                <a:cs typeface="Arial"/>
                <a:sym typeface="Arial"/>
              </a:rPr>
              <a:t>‹#›</a:t>
            </a:fld>
            <a:endParaRPr b="0" i="0" sz="1800" u="none" cap="none" strike="noStrike">
              <a:solidFill>
                <a:srgbClr val="000000"/>
              </a:solidFill>
              <a:latin typeface="Times New Roman"/>
              <a:ea typeface="Times New Roman"/>
              <a:cs typeface="Times New Roman"/>
              <a:sym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type="blank">
  <p:cSld name="BLANK">
    <p:spTree>
      <p:nvGrpSpPr>
        <p:cNvPr id="12" name="Shape 12"/>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bg>
      <p:bgPr>
        <a:solidFill>
          <a:srgbClr val="FFFFFF"/>
        </a:solidFill>
      </p:bgPr>
    </p:bg>
    <p:spTree>
      <p:nvGrpSpPr>
        <p:cNvPr id="14" name="Shape 14"/>
        <p:cNvGrpSpPr/>
        <p:nvPr/>
      </p:nvGrpSpPr>
      <p:grpSpPr>
        <a:xfrm>
          <a:off x="0" y="0"/>
          <a:ext cx="0" cy="0"/>
          <a:chOff x="0" y="0"/>
          <a:chExt cx="0" cy="0"/>
        </a:xfrm>
      </p:grpSpPr>
      <p:sp>
        <p:nvSpPr>
          <p:cNvPr id="15" name="Google Shape;15;p4"/>
          <p:cNvSpPr txBox="1"/>
          <p:nvPr>
            <p:ph type="title"/>
          </p:nvPr>
        </p:nvSpPr>
        <p:spPr>
          <a:xfrm>
            <a:off x="838080" y="365040"/>
            <a:ext cx="10515240" cy="1325160"/>
          </a:xfrm>
          <a:prstGeom prst="rect">
            <a:avLst/>
          </a:prstGeom>
          <a:noFill/>
          <a:ln>
            <a:noFill/>
          </a:ln>
        </p:spPr>
        <p:txBody>
          <a:bodyPr anchorCtr="0" anchor="ctr" bIns="45700" lIns="91425" spcFirstLastPara="1" rIns="91425" wrap="square" tIns="45700">
            <a:no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6" name="Google Shape;16;p4"/>
          <p:cNvSpPr txBox="1"/>
          <p:nvPr>
            <p:ph idx="1" type="body"/>
          </p:nvPr>
        </p:nvSpPr>
        <p:spPr>
          <a:xfrm>
            <a:off x="838080" y="1825560"/>
            <a:ext cx="10515240" cy="4350960"/>
          </a:xfrm>
          <a:prstGeom prst="rect">
            <a:avLst/>
          </a:prstGeom>
          <a:noFill/>
          <a:ln>
            <a:noFill/>
          </a:ln>
        </p:spPr>
        <p:txBody>
          <a:bodyPr anchorCtr="0" anchor="t"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17" name="Google Shape;17;p4"/>
          <p:cNvSpPr txBox="1"/>
          <p:nvPr>
            <p:ph idx="10" type="dt"/>
          </p:nvPr>
        </p:nvSpPr>
        <p:spPr>
          <a:xfrm>
            <a:off x="838080" y="6356520"/>
            <a:ext cx="274284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757575"/>
              </a:buClr>
              <a:buSzPts val="1200"/>
              <a:buFont typeface="Arial"/>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8" name="Google Shape;18;p4"/>
          <p:cNvSpPr txBox="1"/>
          <p:nvPr>
            <p:ph idx="11" type="ftr"/>
          </p:nvPr>
        </p:nvSpPr>
        <p:spPr>
          <a:xfrm>
            <a:off x="4038480" y="6356520"/>
            <a:ext cx="411444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i="0" sz="1400" u="none" cap="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9" name="Google Shape;19;p4"/>
          <p:cNvSpPr txBox="1"/>
          <p:nvPr>
            <p:ph idx="12" type="sldNum"/>
          </p:nvPr>
        </p:nvSpPr>
        <p:spPr>
          <a:xfrm>
            <a:off x="8610480" y="6356520"/>
            <a:ext cx="274284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1pPr>
            <a:lvl2pPr indent="0" lvl="1"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2pPr>
            <a:lvl3pPr indent="0" lvl="2"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3pPr>
            <a:lvl4pPr indent="0" lvl="3"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4pPr>
            <a:lvl5pPr indent="0" lvl="4"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5pPr>
            <a:lvl6pPr indent="0" lvl="5"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6pPr>
            <a:lvl7pPr indent="0" lvl="6"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7pPr>
            <a:lvl8pPr indent="0" lvl="7"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8pPr>
            <a:lvl9pPr indent="0" lvl="8"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rgbClr val="FFFFFF"/>
        </a:solidFill>
      </p:bgPr>
    </p:bg>
    <p:spTree>
      <p:nvGrpSpPr>
        <p:cNvPr id="20" name="Shape 20"/>
        <p:cNvGrpSpPr/>
        <p:nvPr/>
      </p:nvGrpSpPr>
      <p:grpSpPr>
        <a:xfrm>
          <a:off x="0" y="0"/>
          <a:ext cx="0" cy="0"/>
          <a:chOff x="0" y="0"/>
          <a:chExt cx="0" cy="0"/>
        </a:xfrm>
      </p:grpSpPr>
      <p:sp>
        <p:nvSpPr>
          <p:cNvPr id="21" name="Google Shape;21;p5"/>
          <p:cNvSpPr txBox="1"/>
          <p:nvPr>
            <p:ph type="title"/>
          </p:nvPr>
        </p:nvSpPr>
        <p:spPr>
          <a:xfrm>
            <a:off x="1523880" y="1122480"/>
            <a:ext cx="9143640" cy="2387160"/>
          </a:xfrm>
          <a:prstGeom prst="rect">
            <a:avLst/>
          </a:prstGeom>
          <a:noFill/>
          <a:ln>
            <a:noFill/>
          </a:ln>
        </p:spPr>
        <p:txBody>
          <a:bodyPr anchorCtr="0" anchor="b" bIns="45700" lIns="91425" spcFirstLastPara="1" rIns="91425" wrap="square" tIns="45700">
            <a:no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22" name="Google Shape;22;p5"/>
          <p:cNvSpPr txBox="1"/>
          <p:nvPr>
            <p:ph idx="10" type="dt"/>
          </p:nvPr>
        </p:nvSpPr>
        <p:spPr>
          <a:xfrm>
            <a:off x="838080" y="6356520"/>
            <a:ext cx="274284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757575"/>
              </a:buClr>
              <a:buSzPts val="1200"/>
              <a:buFont typeface="Arial"/>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23" name="Google Shape;23;p5"/>
          <p:cNvSpPr txBox="1"/>
          <p:nvPr>
            <p:ph idx="11" type="ftr"/>
          </p:nvPr>
        </p:nvSpPr>
        <p:spPr>
          <a:xfrm>
            <a:off x="4038480" y="6356520"/>
            <a:ext cx="411444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i="0" sz="1400" u="none" cap="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24" name="Google Shape;24;p5"/>
          <p:cNvSpPr txBox="1"/>
          <p:nvPr>
            <p:ph idx="12" type="sldNum"/>
          </p:nvPr>
        </p:nvSpPr>
        <p:spPr>
          <a:xfrm>
            <a:off x="8610480" y="6356520"/>
            <a:ext cx="274284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1pPr>
            <a:lvl2pPr indent="0" lvl="1"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2pPr>
            <a:lvl3pPr indent="0" lvl="2"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3pPr>
            <a:lvl4pPr indent="0" lvl="3"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4pPr>
            <a:lvl5pPr indent="0" lvl="4"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5pPr>
            <a:lvl6pPr indent="0" lvl="5"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6pPr>
            <a:lvl7pPr indent="0" lvl="6"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7pPr>
            <a:lvl8pPr indent="0" lvl="7"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8pPr>
            <a:lvl9pPr indent="0" lvl="8"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bg>
      <p:bgPr>
        <a:solidFill>
          <a:srgbClr val="FFFFFF"/>
        </a:solidFill>
      </p:bgPr>
    </p:bg>
    <p:spTree>
      <p:nvGrpSpPr>
        <p:cNvPr id="25" name="Shape 25"/>
        <p:cNvGrpSpPr/>
        <p:nvPr/>
      </p:nvGrpSpPr>
      <p:grpSpPr>
        <a:xfrm>
          <a:off x="0" y="0"/>
          <a:ext cx="0" cy="0"/>
          <a:chOff x="0" y="0"/>
          <a:chExt cx="0" cy="0"/>
        </a:xfrm>
      </p:grpSpPr>
      <p:sp>
        <p:nvSpPr>
          <p:cNvPr id="26" name="Google Shape;26;p6"/>
          <p:cNvSpPr txBox="1"/>
          <p:nvPr>
            <p:ph type="title"/>
          </p:nvPr>
        </p:nvSpPr>
        <p:spPr>
          <a:xfrm>
            <a:off x="838080" y="365040"/>
            <a:ext cx="10515240" cy="1325160"/>
          </a:xfrm>
          <a:prstGeom prst="rect">
            <a:avLst/>
          </a:prstGeom>
          <a:noFill/>
          <a:ln>
            <a:noFill/>
          </a:ln>
        </p:spPr>
        <p:txBody>
          <a:bodyPr anchorCtr="0" anchor="ctr" bIns="45700" lIns="91425" spcFirstLastPara="1" rIns="91425" wrap="square" tIns="45700">
            <a:no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27" name="Google Shape;27;p6"/>
          <p:cNvSpPr txBox="1"/>
          <p:nvPr>
            <p:ph idx="1" type="body"/>
          </p:nvPr>
        </p:nvSpPr>
        <p:spPr>
          <a:xfrm rot="5400000">
            <a:off x="3920220" y="-1256580"/>
            <a:ext cx="4350960" cy="10515240"/>
          </a:xfrm>
          <a:prstGeom prst="rect">
            <a:avLst/>
          </a:prstGeom>
          <a:noFill/>
          <a:ln>
            <a:noFill/>
          </a:ln>
        </p:spPr>
        <p:txBody>
          <a:bodyPr anchorCtr="0" anchor="t"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28" name="Google Shape;28;p6"/>
          <p:cNvSpPr txBox="1"/>
          <p:nvPr>
            <p:ph idx="10" type="dt"/>
          </p:nvPr>
        </p:nvSpPr>
        <p:spPr>
          <a:xfrm>
            <a:off x="838080" y="6356520"/>
            <a:ext cx="274284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757575"/>
              </a:buClr>
              <a:buSzPts val="1200"/>
              <a:buFont typeface="Arial"/>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29" name="Google Shape;29;p6"/>
          <p:cNvSpPr txBox="1"/>
          <p:nvPr>
            <p:ph idx="11" type="ftr"/>
          </p:nvPr>
        </p:nvSpPr>
        <p:spPr>
          <a:xfrm>
            <a:off x="4038480" y="6356520"/>
            <a:ext cx="411444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i="0" sz="1400" u="none" cap="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30" name="Google Shape;30;p6"/>
          <p:cNvSpPr txBox="1"/>
          <p:nvPr>
            <p:ph idx="12" type="sldNum"/>
          </p:nvPr>
        </p:nvSpPr>
        <p:spPr>
          <a:xfrm>
            <a:off x="8610480" y="6356520"/>
            <a:ext cx="274284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1pPr>
            <a:lvl2pPr indent="0" lvl="1"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2pPr>
            <a:lvl3pPr indent="0" lvl="2"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3pPr>
            <a:lvl4pPr indent="0" lvl="3"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4pPr>
            <a:lvl5pPr indent="0" lvl="4"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5pPr>
            <a:lvl6pPr indent="0" lvl="5"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6pPr>
            <a:lvl7pPr indent="0" lvl="6"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7pPr>
            <a:lvl8pPr indent="0" lvl="7"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8pPr>
            <a:lvl9pPr indent="0" lvl="8"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bg>
      <p:bgPr>
        <a:solidFill>
          <a:srgbClr val="FFFFFF"/>
        </a:solidFill>
      </p:bgPr>
    </p:bg>
    <p:spTree>
      <p:nvGrpSpPr>
        <p:cNvPr id="31" name="Shape 31"/>
        <p:cNvGrpSpPr/>
        <p:nvPr/>
      </p:nvGrpSpPr>
      <p:grpSpPr>
        <a:xfrm>
          <a:off x="0" y="0"/>
          <a:ext cx="0" cy="0"/>
          <a:chOff x="0" y="0"/>
          <a:chExt cx="0" cy="0"/>
        </a:xfrm>
      </p:grpSpPr>
      <p:sp>
        <p:nvSpPr>
          <p:cNvPr id="32" name="Google Shape;32;p7"/>
          <p:cNvSpPr txBox="1"/>
          <p:nvPr>
            <p:ph type="title"/>
          </p:nvPr>
        </p:nvSpPr>
        <p:spPr>
          <a:xfrm rot="5400000">
            <a:off x="7133580" y="1956420"/>
            <a:ext cx="5811480" cy="2628720"/>
          </a:xfrm>
          <a:prstGeom prst="rect">
            <a:avLst/>
          </a:prstGeom>
          <a:noFill/>
          <a:ln>
            <a:noFill/>
          </a:ln>
        </p:spPr>
        <p:txBody>
          <a:bodyPr anchorCtr="0" anchor="ctr" bIns="45700" lIns="91425" spcFirstLastPara="1" rIns="91425" wrap="square" tIns="45700">
            <a:no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33" name="Google Shape;33;p7"/>
          <p:cNvSpPr txBox="1"/>
          <p:nvPr>
            <p:ph idx="1" type="body"/>
          </p:nvPr>
        </p:nvSpPr>
        <p:spPr>
          <a:xfrm rot="5400000">
            <a:off x="1799280" y="-596160"/>
            <a:ext cx="5811480" cy="7733880"/>
          </a:xfrm>
          <a:prstGeom prst="rect">
            <a:avLst/>
          </a:prstGeom>
          <a:noFill/>
          <a:ln>
            <a:noFill/>
          </a:ln>
        </p:spPr>
        <p:txBody>
          <a:bodyPr anchorCtr="0" anchor="t"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34" name="Google Shape;34;p7"/>
          <p:cNvSpPr txBox="1"/>
          <p:nvPr>
            <p:ph idx="10" type="dt"/>
          </p:nvPr>
        </p:nvSpPr>
        <p:spPr>
          <a:xfrm>
            <a:off x="838080" y="6356520"/>
            <a:ext cx="274284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757575"/>
              </a:buClr>
              <a:buSzPts val="1200"/>
              <a:buFont typeface="Arial"/>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35" name="Google Shape;35;p7"/>
          <p:cNvSpPr txBox="1"/>
          <p:nvPr>
            <p:ph idx="11" type="ftr"/>
          </p:nvPr>
        </p:nvSpPr>
        <p:spPr>
          <a:xfrm>
            <a:off x="4038480" y="6356520"/>
            <a:ext cx="411444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i="0" sz="1400" u="none" cap="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36" name="Google Shape;36;p7"/>
          <p:cNvSpPr txBox="1"/>
          <p:nvPr>
            <p:ph idx="12" type="sldNum"/>
          </p:nvPr>
        </p:nvSpPr>
        <p:spPr>
          <a:xfrm>
            <a:off x="8610480" y="6356520"/>
            <a:ext cx="274284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1pPr>
            <a:lvl2pPr indent="0" lvl="1"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2pPr>
            <a:lvl3pPr indent="0" lvl="2"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3pPr>
            <a:lvl4pPr indent="0" lvl="3"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4pPr>
            <a:lvl5pPr indent="0" lvl="4"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5pPr>
            <a:lvl6pPr indent="0" lvl="5"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6pPr>
            <a:lvl7pPr indent="0" lvl="6"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7pPr>
            <a:lvl8pPr indent="0" lvl="7"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8pPr>
            <a:lvl9pPr indent="0" lvl="8"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blank">
  <p:cSld name="BLANK">
    <p:bg>
      <p:bgPr>
        <a:solidFill>
          <a:srgbClr val="FFFFFF"/>
        </a:solidFill>
      </p:bgPr>
    </p:bg>
    <p:spTree>
      <p:nvGrpSpPr>
        <p:cNvPr id="37" name="Shape 37"/>
        <p:cNvGrpSpPr/>
        <p:nvPr/>
      </p:nvGrpSpPr>
      <p:grpSpPr>
        <a:xfrm>
          <a:off x="0" y="0"/>
          <a:ext cx="0" cy="0"/>
          <a:chOff x="0" y="0"/>
          <a:chExt cx="0" cy="0"/>
        </a:xfrm>
      </p:grpSpPr>
      <p:sp>
        <p:nvSpPr>
          <p:cNvPr id="38" name="Google Shape;38;p8"/>
          <p:cNvSpPr txBox="1"/>
          <p:nvPr>
            <p:ph type="title"/>
          </p:nvPr>
        </p:nvSpPr>
        <p:spPr>
          <a:xfrm>
            <a:off x="831960" y="1709640"/>
            <a:ext cx="10515240" cy="2852280"/>
          </a:xfrm>
          <a:prstGeom prst="rect">
            <a:avLst/>
          </a:prstGeom>
          <a:noFill/>
          <a:ln>
            <a:noFill/>
          </a:ln>
        </p:spPr>
        <p:txBody>
          <a:bodyPr anchorCtr="0" anchor="b" bIns="45700" lIns="91425" spcFirstLastPara="1" rIns="91425" wrap="square" tIns="45700">
            <a:no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39" name="Google Shape;39;p8"/>
          <p:cNvSpPr txBox="1"/>
          <p:nvPr>
            <p:ph idx="1" type="body"/>
          </p:nvPr>
        </p:nvSpPr>
        <p:spPr>
          <a:xfrm>
            <a:off x="831960" y="4589640"/>
            <a:ext cx="10515240" cy="1499760"/>
          </a:xfrm>
          <a:prstGeom prst="rect">
            <a:avLst/>
          </a:prstGeom>
          <a:noFill/>
          <a:ln>
            <a:noFill/>
          </a:ln>
        </p:spPr>
        <p:txBody>
          <a:bodyPr anchorCtr="0" anchor="t"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40" name="Google Shape;40;p8"/>
          <p:cNvSpPr txBox="1"/>
          <p:nvPr>
            <p:ph idx="10" type="dt"/>
          </p:nvPr>
        </p:nvSpPr>
        <p:spPr>
          <a:xfrm>
            <a:off x="838080" y="6356520"/>
            <a:ext cx="274284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757575"/>
              </a:buClr>
              <a:buSzPts val="1200"/>
              <a:buFont typeface="Arial"/>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1" name="Google Shape;41;p8"/>
          <p:cNvSpPr txBox="1"/>
          <p:nvPr>
            <p:ph idx="11" type="ftr"/>
          </p:nvPr>
        </p:nvSpPr>
        <p:spPr>
          <a:xfrm>
            <a:off x="4038480" y="6356520"/>
            <a:ext cx="411444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i="0" sz="1400" u="none" cap="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2" name="Google Shape;42;p8"/>
          <p:cNvSpPr txBox="1"/>
          <p:nvPr>
            <p:ph idx="12" type="sldNum"/>
          </p:nvPr>
        </p:nvSpPr>
        <p:spPr>
          <a:xfrm>
            <a:off x="8610480" y="6356520"/>
            <a:ext cx="274284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1pPr>
            <a:lvl2pPr indent="0" lvl="1"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2pPr>
            <a:lvl3pPr indent="0" lvl="2"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3pPr>
            <a:lvl4pPr indent="0" lvl="3"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4pPr>
            <a:lvl5pPr indent="0" lvl="4"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5pPr>
            <a:lvl6pPr indent="0" lvl="5"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6pPr>
            <a:lvl7pPr indent="0" lvl="6"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7pPr>
            <a:lvl8pPr indent="0" lvl="7"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8pPr>
            <a:lvl9pPr indent="0" lvl="8"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bg>
      <p:bgPr>
        <a:solidFill>
          <a:srgbClr val="FFFFFF"/>
        </a:solidFill>
      </p:bgPr>
    </p:bg>
    <p:spTree>
      <p:nvGrpSpPr>
        <p:cNvPr id="43" name="Shape 43"/>
        <p:cNvGrpSpPr/>
        <p:nvPr/>
      </p:nvGrpSpPr>
      <p:grpSpPr>
        <a:xfrm>
          <a:off x="0" y="0"/>
          <a:ext cx="0" cy="0"/>
          <a:chOff x="0" y="0"/>
          <a:chExt cx="0" cy="0"/>
        </a:xfrm>
      </p:grpSpPr>
      <p:sp>
        <p:nvSpPr>
          <p:cNvPr id="44" name="Google Shape;44;p9"/>
          <p:cNvSpPr txBox="1"/>
          <p:nvPr>
            <p:ph type="title"/>
          </p:nvPr>
        </p:nvSpPr>
        <p:spPr>
          <a:xfrm>
            <a:off x="838080" y="365040"/>
            <a:ext cx="10515240" cy="1325160"/>
          </a:xfrm>
          <a:prstGeom prst="rect">
            <a:avLst/>
          </a:prstGeom>
          <a:noFill/>
          <a:ln>
            <a:noFill/>
          </a:ln>
        </p:spPr>
        <p:txBody>
          <a:bodyPr anchorCtr="0" anchor="ctr" bIns="45700" lIns="91425" spcFirstLastPara="1" rIns="91425" wrap="square" tIns="45700">
            <a:no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45" name="Google Shape;45;p9"/>
          <p:cNvSpPr txBox="1"/>
          <p:nvPr>
            <p:ph idx="1" type="body"/>
          </p:nvPr>
        </p:nvSpPr>
        <p:spPr>
          <a:xfrm>
            <a:off x="838080" y="1825560"/>
            <a:ext cx="5181120" cy="4350960"/>
          </a:xfrm>
          <a:prstGeom prst="rect">
            <a:avLst/>
          </a:prstGeom>
          <a:noFill/>
          <a:ln>
            <a:noFill/>
          </a:ln>
        </p:spPr>
        <p:txBody>
          <a:bodyPr anchorCtr="0" anchor="t"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46" name="Google Shape;46;p9"/>
          <p:cNvSpPr txBox="1"/>
          <p:nvPr>
            <p:ph idx="2" type="body"/>
          </p:nvPr>
        </p:nvSpPr>
        <p:spPr>
          <a:xfrm>
            <a:off x="6172200" y="1825560"/>
            <a:ext cx="5181120" cy="4350960"/>
          </a:xfrm>
          <a:prstGeom prst="rect">
            <a:avLst/>
          </a:prstGeom>
          <a:noFill/>
          <a:ln>
            <a:noFill/>
          </a:ln>
        </p:spPr>
        <p:txBody>
          <a:bodyPr anchorCtr="0" anchor="t"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47" name="Google Shape;47;p9"/>
          <p:cNvSpPr txBox="1"/>
          <p:nvPr>
            <p:ph idx="10" type="dt"/>
          </p:nvPr>
        </p:nvSpPr>
        <p:spPr>
          <a:xfrm>
            <a:off x="838080" y="6356520"/>
            <a:ext cx="274284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757575"/>
              </a:buClr>
              <a:buSzPts val="1200"/>
              <a:buFont typeface="Arial"/>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8" name="Google Shape;48;p9"/>
          <p:cNvSpPr txBox="1"/>
          <p:nvPr>
            <p:ph idx="11" type="ftr"/>
          </p:nvPr>
        </p:nvSpPr>
        <p:spPr>
          <a:xfrm>
            <a:off x="4038480" y="6356520"/>
            <a:ext cx="411444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i="0" sz="1400" u="none" cap="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9" name="Google Shape;49;p9"/>
          <p:cNvSpPr txBox="1"/>
          <p:nvPr>
            <p:ph idx="12" type="sldNum"/>
          </p:nvPr>
        </p:nvSpPr>
        <p:spPr>
          <a:xfrm>
            <a:off x="8610480" y="6356520"/>
            <a:ext cx="274284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1pPr>
            <a:lvl2pPr indent="0" lvl="1"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2pPr>
            <a:lvl3pPr indent="0" lvl="2"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3pPr>
            <a:lvl4pPr indent="0" lvl="3"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4pPr>
            <a:lvl5pPr indent="0" lvl="4"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5pPr>
            <a:lvl6pPr indent="0" lvl="5"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6pPr>
            <a:lvl7pPr indent="0" lvl="6"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7pPr>
            <a:lvl8pPr indent="0" lvl="7"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8pPr>
            <a:lvl9pPr indent="0" lvl="8"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p:cSld name="Comparison">
    <p:bg>
      <p:bgPr>
        <a:solidFill>
          <a:srgbClr val="FFFFFF"/>
        </a:solidFill>
      </p:bgPr>
    </p:bg>
    <p:spTree>
      <p:nvGrpSpPr>
        <p:cNvPr id="50" name="Shape 50"/>
        <p:cNvGrpSpPr/>
        <p:nvPr/>
      </p:nvGrpSpPr>
      <p:grpSpPr>
        <a:xfrm>
          <a:off x="0" y="0"/>
          <a:ext cx="0" cy="0"/>
          <a:chOff x="0" y="0"/>
          <a:chExt cx="0" cy="0"/>
        </a:xfrm>
      </p:grpSpPr>
      <p:sp>
        <p:nvSpPr>
          <p:cNvPr id="51" name="Google Shape;51;p10"/>
          <p:cNvSpPr txBox="1"/>
          <p:nvPr>
            <p:ph type="title"/>
          </p:nvPr>
        </p:nvSpPr>
        <p:spPr>
          <a:xfrm>
            <a:off x="839880" y="365040"/>
            <a:ext cx="10515240" cy="1325160"/>
          </a:xfrm>
          <a:prstGeom prst="rect">
            <a:avLst/>
          </a:prstGeom>
          <a:noFill/>
          <a:ln>
            <a:noFill/>
          </a:ln>
        </p:spPr>
        <p:txBody>
          <a:bodyPr anchorCtr="0" anchor="ctr" bIns="45700" lIns="91425" spcFirstLastPara="1" rIns="91425" wrap="square" tIns="45700">
            <a:no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52" name="Google Shape;52;p10"/>
          <p:cNvSpPr txBox="1"/>
          <p:nvPr>
            <p:ph idx="1" type="body"/>
          </p:nvPr>
        </p:nvSpPr>
        <p:spPr>
          <a:xfrm>
            <a:off x="839880" y="1681200"/>
            <a:ext cx="5157360" cy="823680"/>
          </a:xfrm>
          <a:prstGeom prst="rect">
            <a:avLst/>
          </a:prstGeom>
          <a:noFill/>
          <a:ln>
            <a:noFill/>
          </a:ln>
        </p:spPr>
        <p:txBody>
          <a:bodyPr anchorCtr="0" anchor="b"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53" name="Google Shape;53;p10"/>
          <p:cNvSpPr txBox="1"/>
          <p:nvPr>
            <p:ph idx="2" type="body"/>
          </p:nvPr>
        </p:nvSpPr>
        <p:spPr>
          <a:xfrm>
            <a:off x="839880" y="2505240"/>
            <a:ext cx="5157360" cy="3684240"/>
          </a:xfrm>
          <a:prstGeom prst="rect">
            <a:avLst/>
          </a:prstGeom>
          <a:noFill/>
          <a:ln>
            <a:noFill/>
          </a:ln>
        </p:spPr>
        <p:txBody>
          <a:bodyPr anchorCtr="0" anchor="t"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54" name="Google Shape;54;p10"/>
          <p:cNvSpPr txBox="1"/>
          <p:nvPr>
            <p:ph idx="3" type="body"/>
          </p:nvPr>
        </p:nvSpPr>
        <p:spPr>
          <a:xfrm>
            <a:off x="6172200" y="1681200"/>
            <a:ext cx="5182920" cy="823680"/>
          </a:xfrm>
          <a:prstGeom prst="rect">
            <a:avLst/>
          </a:prstGeom>
          <a:noFill/>
          <a:ln>
            <a:noFill/>
          </a:ln>
        </p:spPr>
        <p:txBody>
          <a:bodyPr anchorCtr="0" anchor="b"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55" name="Google Shape;55;p10"/>
          <p:cNvSpPr txBox="1"/>
          <p:nvPr>
            <p:ph idx="4" type="body"/>
          </p:nvPr>
        </p:nvSpPr>
        <p:spPr>
          <a:xfrm>
            <a:off x="6172200" y="2505240"/>
            <a:ext cx="5182920" cy="3684240"/>
          </a:xfrm>
          <a:prstGeom prst="rect">
            <a:avLst/>
          </a:prstGeom>
          <a:noFill/>
          <a:ln>
            <a:noFill/>
          </a:ln>
        </p:spPr>
        <p:txBody>
          <a:bodyPr anchorCtr="0" anchor="t"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56" name="Google Shape;56;p10"/>
          <p:cNvSpPr txBox="1"/>
          <p:nvPr>
            <p:ph idx="10" type="dt"/>
          </p:nvPr>
        </p:nvSpPr>
        <p:spPr>
          <a:xfrm>
            <a:off x="838080" y="6356520"/>
            <a:ext cx="274284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757575"/>
              </a:buClr>
              <a:buSzPts val="1200"/>
              <a:buFont typeface="Arial"/>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7" name="Google Shape;57;p10"/>
          <p:cNvSpPr txBox="1"/>
          <p:nvPr>
            <p:ph idx="11" type="ftr"/>
          </p:nvPr>
        </p:nvSpPr>
        <p:spPr>
          <a:xfrm>
            <a:off x="4038480" y="6356520"/>
            <a:ext cx="411444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i="0" sz="1400" u="none" cap="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8" name="Google Shape;58;p10"/>
          <p:cNvSpPr txBox="1"/>
          <p:nvPr>
            <p:ph idx="12" type="sldNum"/>
          </p:nvPr>
        </p:nvSpPr>
        <p:spPr>
          <a:xfrm>
            <a:off x="8610480" y="6356520"/>
            <a:ext cx="274284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1pPr>
            <a:lvl2pPr indent="0" lvl="1"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2pPr>
            <a:lvl3pPr indent="0" lvl="2"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3pPr>
            <a:lvl4pPr indent="0" lvl="3"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4pPr>
            <a:lvl5pPr indent="0" lvl="4"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5pPr>
            <a:lvl6pPr indent="0" lvl="5"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6pPr>
            <a:lvl7pPr indent="0" lvl="6"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7pPr>
            <a:lvl8pPr indent="0" lvl="7"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8pPr>
            <a:lvl9pPr indent="0" lvl="8"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bg>
      <p:bgPr>
        <a:solidFill>
          <a:srgbClr val="FFFFFF"/>
        </a:solidFill>
      </p:bgPr>
    </p:bg>
    <p:spTree>
      <p:nvGrpSpPr>
        <p:cNvPr id="59" name="Shape 59"/>
        <p:cNvGrpSpPr/>
        <p:nvPr/>
      </p:nvGrpSpPr>
      <p:grpSpPr>
        <a:xfrm>
          <a:off x="0" y="0"/>
          <a:ext cx="0" cy="0"/>
          <a:chOff x="0" y="0"/>
          <a:chExt cx="0" cy="0"/>
        </a:xfrm>
      </p:grpSpPr>
      <p:sp>
        <p:nvSpPr>
          <p:cNvPr id="60" name="Google Shape;60;p11"/>
          <p:cNvSpPr txBox="1"/>
          <p:nvPr>
            <p:ph type="title"/>
          </p:nvPr>
        </p:nvSpPr>
        <p:spPr>
          <a:xfrm>
            <a:off x="838080" y="365040"/>
            <a:ext cx="10515240" cy="1325160"/>
          </a:xfrm>
          <a:prstGeom prst="rect">
            <a:avLst/>
          </a:prstGeom>
          <a:noFill/>
          <a:ln>
            <a:noFill/>
          </a:ln>
        </p:spPr>
        <p:txBody>
          <a:bodyPr anchorCtr="0" anchor="ctr" bIns="45700" lIns="91425" spcFirstLastPara="1" rIns="91425" wrap="square" tIns="45700">
            <a:no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61" name="Google Shape;61;p11"/>
          <p:cNvSpPr txBox="1"/>
          <p:nvPr>
            <p:ph idx="10" type="dt"/>
          </p:nvPr>
        </p:nvSpPr>
        <p:spPr>
          <a:xfrm>
            <a:off x="838080" y="6356520"/>
            <a:ext cx="274284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757575"/>
              </a:buClr>
              <a:buSzPts val="1200"/>
              <a:buFont typeface="Arial"/>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62" name="Google Shape;62;p11"/>
          <p:cNvSpPr txBox="1"/>
          <p:nvPr>
            <p:ph idx="11" type="ftr"/>
          </p:nvPr>
        </p:nvSpPr>
        <p:spPr>
          <a:xfrm>
            <a:off x="4038480" y="6356520"/>
            <a:ext cx="411444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i="0" sz="1400" u="none" cap="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63" name="Google Shape;63;p11"/>
          <p:cNvSpPr txBox="1"/>
          <p:nvPr>
            <p:ph idx="12" type="sldNum"/>
          </p:nvPr>
        </p:nvSpPr>
        <p:spPr>
          <a:xfrm>
            <a:off x="8610480" y="6356520"/>
            <a:ext cx="274284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1pPr>
            <a:lvl2pPr indent="0" lvl="1"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2pPr>
            <a:lvl3pPr indent="0" lvl="2"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3pPr>
            <a:lvl4pPr indent="0" lvl="3"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4pPr>
            <a:lvl5pPr indent="0" lvl="4"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5pPr>
            <a:lvl6pPr indent="0" lvl="5"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6pPr>
            <a:lvl7pPr indent="0" lvl="6"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7pPr>
            <a:lvl8pPr indent="0" lvl="7"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8pPr>
            <a:lvl9pPr indent="0" lvl="8"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p:cSld name="Blank">
    <p:bg>
      <p:bgPr>
        <a:solidFill>
          <a:srgbClr val="FFFFFF"/>
        </a:solidFill>
      </p:bgPr>
    </p:bg>
    <p:spTree>
      <p:nvGrpSpPr>
        <p:cNvPr id="64" name="Shape 64"/>
        <p:cNvGrpSpPr/>
        <p:nvPr/>
      </p:nvGrpSpPr>
      <p:grpSpPr>
        <a:xfrm>
          <a:off x="0" y="0"/>
          <a:ext cx="0" cy="0"/>
          <a:chOff x="0" y="0"/>
          <a:chExt cx="0" cy="0"/>
        </a:xfrm>
      </p:grpSpPr>
      <p:sp>
        <p:nvSpPr>
          <p:cNvPr id="65" name="Google Shape;65;p12"/>
          <p:cNvSpPr txBox="1"/>
          <p:nvPr>
            <p:ph idx="10" type="dt"/>
          </p:nvPr>
        </p:nvSpPr>
        <p:spPr>
          <a:xfrm>
            <a:off x="838080" y="6356520"/>
            <a:ext cx="274284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757575"/>
              </a:buClr>
              <a:buSzPts val="1200"/>
              <a:buFont typeface="Arial"/>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66" name="Google Shape;66;p12"/>
          <p:cNvSpPr txBox="1"/>
          <p:nvPr>
            <p:ph idx="11" type="ftr"/>
          </p:nvPr>
        </p:nvSpPr>
        <p:spPr>
          <a:xfrm>
            <a:off x="4038480" y="6356520"/>
            <a:ext cx="411444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i="0" sz="1400" u="none" cap="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67" name="Google Shape;67;p12"/>
          <p:cNvSpPr txBox="1"/>
          <p:nvPr>
            <p:ph idx="12" type="sldNum"/>
          </p:nvPr>
        </p:nvSpPr>
        <p:spPr>
          <a:xfrm>
            <a:off x="8610480" y="6356520"/>
            <a:ext cx="274284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1pPr>
            <a:lvl2pPr indent="0" lvl="1"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2pPr>
            <a:lvl3pPr indent="0" lvl="2"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3pPr>
            <a:lvl4pPr indent="0" lvl="3"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4pPr>
            <a:lvl5pPr indent="0" lvl="4"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5pPr>
            <a:lvl6pPr indent="0" lvl="5"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6pPr>
            <a:lvl7pPr indent="0" lvl="6"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7pPr>
            <a:lvl8pPr indent="0" lvl="7"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8pPr>
            <a:lvl9pPr indent="0" lvl="8"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p:cSld name="Content with Caption">
    <p:bg>
      <p:bgPr>
        <a:solidFill>
          <a:srgbClr val="FFFFFF"/>
        </a:solidFill>
      </p:bgPr>
    </p:bg>
    <p:spTree>
      <p:nvGrpSpPr>
        <p:cNvPr id="68" name="Shape 68"/>
        <p:cNvGrpSpPr/>
        <p:nvPr/>
      </p:nvGrpSpPr>
      <p:grpSpPr>
        <a:xfrm>
          <a:off x="0" y="0"/>
          <a:ext cx="0" cy="0"/>
          <a:chOff x="0" y="0"/>
          <a:chExt cx="0" cy="0"/>
        </a:xfrm>
      </p:grpSpPr>
      <p:sp>
        <p:nvSpPr>
          <p:cNvPr id="69" name="Google Shape;69;p13"/>
          <p:cNvSpPr txBox="1"/>
          <p:nvPr>
            <p:ph type="title"/>
          </p:nvPr>
        </p:nvSpPr>
        <p:spPr>
          <a:xfrm>
            <a:off x="839880" y="457200"/>
            <a:ext cx="3931920" cy="1599840"/>
          </a:xfrm>
          <a:prstGeom prst="rect">
            <a:avLst/>
          </a:prstGeom>
          <a:noFill/>
          <a:ln>
            <a:noFill/>
          </a:ln>
        </p:spPr>
        <p:txBody>
          <a:bodyPr anchorCtr="0" anchor="b" bIns="45700" lIns="91425" spcFirstLastPara="1" rIns="91425" wrap="square" tIns="45700">
            <a:no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0" name="Google Shape;70;p13"/>
          <p:cNvSpPr txBox="1"/>
          <p:nvPr>
            <p:ph idx="1" type="body"/>
          </p:nvPr>
        </p:nvSpPr>
        <p:spPr>
          <a:xfrm>
            <a:off x="5183280" y="987480"/>
            <a:ext cx="6171840" cy="4873320"/>
          </a:xfrm>
          <a:prstGeom prst="rect">
            <a:avLst/>
          </a:prstGeom>
          <a:noFill/>
          <a:ln>
            <a:noFill/>
          </a:ln>
        </p:spPr>
        <p:txBody>
          <a:bodyPr anchorCtr="0" anchor="t"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71" name="Google Shape;71;p13"/>
          <p:cNvSpPr txBox="1"/>
          <p:nvPr>
            <p:ph idx="2" type="body"/>
          </p:nvPr>
        </p:nvSpPr>
        <p:spPr>
          <a:xfrm>
            <a:off x="839880" y="2057400"/>
            <a:ext cx="3931920" cy="3811320"/>
          </a:xfrm>
          <a:prstGeom prst="rect">
            <a:avLst/>
          </a:prstGeom>
          <a:noFill/>
          <a:ln>
            <a:noFill/>
          </a:ln>
        </p:spPr>
        <p:txBody>
          <a:bodyPr anchorCtr="0" anchor="t"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72" name="Google Shape;72;p13"/>
          <p:cNvSpPr txBox="1"/>
          <p:nvPr>
            <p:ph idx="10" type="dt"/>
          </p:nvPr>
        </p:nvSpPr>
        <p:spPr>
          <a:xfrm>
            <a:off x="838080" y="6356520"/>
            <a:ext cx="274284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757575"/>
              </a:buClr>
              <a:buSzPts val="1200"/>
              <a:buFont typeface="Arial"/>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73" name="Google Shape;73;p13"/>
          <p:cNvSpPr txBox="1"/>
          <p:nvPr>
            <p:ph idx="11" type="ftr"/>
          </p:nvPr>
        </p:nvSpPr>
        <p:spPr>
          <a:xfrm>
            <a:off x="4038480" y="6356520"/>
            <a:ext cx="411444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i="0" sz="1400" u="none" cap="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74" name="Google Shape;74;p13"/>
          <p:cNvSpPr txBox="1"/>
          <p:nvPr>
            <p:ph idx="12" type="sldNum"/>
          </p:nvPr>
        </p:nvSpPr>
        <p:spPr>
          <a:xfrm>
            <a:off x="8610480" y="6356520"/>
            <a:ext cx="274284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1pPr>
            <a:lvl2pPr indent="0" lvl="1"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2pPr>
            <a:lvl3pPr indent="0" lvl="2"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3pPr>
            <a:lvl4pPr indent="0" lvl="3"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4pPr>
            <a:lvl5pPr indent="0" lvl="4"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5pPr>
            <a:lvl6pPr indent="0" lvl="5"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6pPr>
            <a:lvl7pPr indent="0" lvl="6"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7pPr>
            <a:lvl8pPr indent="0" lvl="7"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8pPr>
            <a:lvl9pPr indent="0" lvl="8"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p:cSld name="Picture with Caption">
    <p:bg>
      <p:bgPr>
        <a:solidFill>
          <a:srgbClr val="FFFFFF"/>
        </a:solidFill>
      </p:bgPr>
    </p:bg>
    <p:spTree>
      <p:nvGrpSpPr>
        <p:cNvPr id="75" name="Shape 75"/>
        <p:cNvGrpSpPr/>
        <p:nvPr/>
      </p:nvGrpSpPr>
      <p:grpSpPr>
        <a:xfrm>
          <a:off x="0" y="0"/>
          <a:ext cx="0" cy="0"/>
          <a:chOff x="0" y="0"/>
          <a:chExt cx="0" cy="0"/>
        </a:xfrm>
      </p:grpSpPr>
      <p:sp>
        <p:nvSpPr>
          <p:cNvPr id="76" name="Google Shape;76;p14"/>
          <p:cNvSpPr txBox="1"/>
          <p:nvPr>
            <p:ph type="title"/>
          </p:nvPr>
        </p:nvSpPr>
        <p:spPr>
          <a:xfrm>
            <a:off x="839880" y="457200"/>
            <a:ext cx="3931920" cy="1599840"/>
          </a:xfrm>
          <a:prstGeom prst="rect">
            <a:avLst/>
          </a:prstGeom>
          <a:noFill/>
          <a:ln>
            <a:noFill/>
          </a:ln>
        </p:spPr>
        <p:txBody>
          <a:bodyPr anchorCtr="0" anchor="b" bIns="45700" lIns="91425" spcFirstLastPara="1" rIns="91425" wrap="square" tIns="45700">
            <a:no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7" name="Google Shape;77;p14"/>
          <p:cNvSpPr txBox="1"/>
          <p:nvPr>
            <p:ph idx="1" type="body"/>
          </p:nvPr>
        </p:nvSpPr>
        <p:spPr>
          <a:xfrm>
            <a:off x="5183280" y="987480"/>
            <a:ext cx="6171840" cy="4873320"/>
          </a:xfrm>
          <a:prstGeom prst="rect">
            <a:avLst/>
          </a:prstGeom>
          <a:noFill/>
          <a:ln>
            <a:noFill/>
          </a:ln>
        </p:spPr>
        <p:txBody>
          <a:bodyPr anchorCtr="0" anchor="t" bIns="45000" lIns="90000" spcFirstLastPara="1" rIns="90000" wrap="square" tIns="450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78" name="Google Shape;78;p14"/>
          <p:cNvSpPr txBox="1"/>
          <p:nvPr>
            <p:ph idx="2" type="body"/>
          </p:nvPr>
        </p:nvSpPr>
        <p:spPr>
          <a:xfrm>
            <a:off x="839880" y="2057400"/>
            <a:ext cx="3931920" cy="3811320"/>
          </a:xfrm>
          <a:prstGeom prst="rect">
            <a:avLst/>
          </a:prstGeom>
          <a:noFill/>
          <a:ln>
            <a:noFill/>
          </a:ln>
        </p:spPr>
        <p:txBody>
          <a:bodyPr anchorCtr="0" anchor="t" bIns="45700" lIns="91425" spcFirstLastPara="1" rIns="91425" wrap="square" tIns="45700">
            <a:no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79" name="Google Shape;79;p14"/>
          <p:cNvSpPr txBox="1"/>
          <p:nvPr>
            <p:ph idx="10" type="dt"/>
          </p:nvPr>
        </p:nvSpPr>
        <p:spPr>
          <a:xfrm>
            <a:off x="838080" y="6356520"/>
            <a:ext cx="274284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757575"/>
              </a:buClr>
              <a:buSzPts val="1200"/>
              <a:buFont typeface="Arial"/>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0" name="Google Shape;80;p14"/>
          <p:cNvSpPr txBox="1"/>
          <p:nvPr>
            <p:ph idx="11" type="ftr"/>
          </p:nvPr>
        </p:nvSpPr>
        <p:spPr>
          <a:xfrm>
            <a:off x="4038480" y="6356520"/>
            <a:ext cx="411444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i="0" sz="1400" u="none" cap="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1" name="Google Shape;81;p14"/>
          <p:cNvSpPr txBox="1"/>
          <p:nvPr>
            <p:ph idx="12" type="sldNum"/>
          </p:nvPr>
        </p:nvSpPr>
        <p:spPr>
          <a:xfrm>
            <a:off x="8610480" y="6356520"/>
            <a:ext cx="274284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1pPr>
            <a:lvl2pPr indent="0" lvl="1"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2pPr>
            <a:lvl3pPr indent="0" lvl="2"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3pPr>
            <a:lvl4pPr indent="0" lvl="3"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4pPr>
            <a:lvl5pPr indent="0" lvl="4"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5pPr>
            <a:lvl6pPr indent="0" lvl="5"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6pPr>
            <a:lvl7pPr indent="0" lvl="6"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7pPr>
            <a:lvl8pPr indent="0" lvl="7"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8pPr>
            <a:lvl9pPr indent="0" lvl="8" marL="0" marR="0" rtl="0" algn="r">
              <a:lnSpc>
                <a:spcPct val="100000"/>
              </a:lnSpc>
              <a:spcBef>
                <a:spcPts val="0"/>
              </a:spcBef>
              <a:buClr>
                <a:srgbClr val="757575"/>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3.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slideLayout" Target="../slideLayouts/slideLayout3.xml"/><Relationship Id="rId3" Type="http://schemas.openxmlformats.org/officeDocument/2006/relationships/slideLayout" Target="../slideLayouts/slideLayout4.xml"/><Relationship Id="rId4" Type="http://schemas.openxmlformats.org/officeDocument/2006/relationships/slideLayout" Target="../slideLayouts/slideLayout5.xml"/><Relationship Id="rId11" Type="http://schemas.openxmlformats.org/officeDocument/2006/relationships/slideLayout" Target="../slideLayouts/slideLayout12.xml"/><Relationship Id="rId10" Type="http://schemas.openxmlformats.org/officeDocument/2006/relationships/slideLayout" Target="../slideLayouts/slideLayout11.xml"/><Relationship Id="rId12" Type="http://schemas.openxmlformats.org/officeDocument/2006/relationships/theme" Target="../theme/theme1.xml"/><Relationship Id="rId9" Type="http://schemas.openxmlformats.org/officeDocument/2006/relationships/slideLayout" Target="../slideLayouts/slideLayout10.xml"/><Relationship Id="rId5" Type="http://schemas.openxmlformats.org/officeDocument/2006/relationships/slideLayout" Target="../slideLayouts/slideLayout6.xml"/><Relationship Id="rId6" Type="http://schemas.openxmlformats.org/officeDocument/2006/relationships/slideLayout" Target="../slideLayouts/slideLayout7.xml"/><Relationship Id="rId7" Type="http://schemas.openxmlformats.org/officeDocument/2006/relationships/slideLayout" Target="../slideLayouts/slideLayout8.xml"/><Relationship Id="rId8"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609480" y="273600"/>
            <a:ext cx="10972440" cy="1144800"/>
          </a:xfrm>
          <a:prstGeom prst="rect">
            <a:avLst/>
          </a:prstGeom>
          <a:noFill/>
          <a:ln>
            <a:noFill/>
          </a:ln>
        </p:spPr>
        <p:txBody>
          <a:bodyPr anchorCtr="0" anchor="ctr" bIns="0" lIns="0" spcFirstLastPara="1" rIns="0" wrap="square" tIns="0">
            <a:noAutofit/>
          </a:bodyPr>
          <a:lstStyle>
            <a:lvl1pPr lvl="0" marR="0" rtl="0" algn="l">
              <a:lnSpc>
                <a:spcPct val="90000"/>
              </a:lnSpc>
              <a:spcBef>
                <a:spcPts val="0"/>
              </a:spcBef>
              <a:spcAft>
                <a:spcPts val="0"/>
              </a:spcAft>
              <a:buClr>
                <a:schemeClr val="dk1"/>
              </a:buClr>
              <a:buSzPts val="4400"/>
              <a:buFont typeface="Arial"/>
              <a:buNone/>
              <a:defRPr b="0" i="0" sz="4400" u="none" cap="none" strike="noStrike">
                <a:solidFill>
                  <a:schemeClr val="dk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
          <p:cNvSpPr txBox="1"/>
          <p:nvPr>
            <p:ph idx="1" type="body"/>
          </p:nvPr>
        </p:nvSpPr>
        <p:spPr>
          <a:xfrm>
            <a:off x="609480" y="1604520"/>
            <a:ext cx="10972440" cy="3977280"/>
          </a:xfrm>
          <a:prstGeom prst="rect">
            <a:avLst/>
          </a:prstGeom>
          <a:noFill/>
          <a:ln>
            <a:noFill/>
          </a:ln>
        </p:spPr>
        <p:txBody>
          <a:bodyPr anchorCtr="0" anchor="t" bIns="0" lIns="0" spcFirstLastPara="1" rIns="0" wrap="square" tIns="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sldLayoutIdLst>
    <p:sldLayoutId id="2147483648"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 name="Shape 13"/>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9.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9.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1.png"/><Relationship Id="rId4" Type="http://schemas.openxmlformats.org/officeDocument/2006/relationships/image" Target="../media/image8.png"/><Relationship Id="rId5" Type="http://schemas.openxmlformats.org/officeDocument/2006/relationships/image" Target="../media/image10.png"/><Relationship Id="rId6"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 Id="rId3" Type="http://schemas.openxmlformats.org/officeDocument/2006/relationships/image" Target="../media/image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 Id="rId3" Type="http://schemas.openxmlformats.org/officeDocument/2006/relationships/image" Target="../media/image7.png"/><Relationship Id="rId4" Type="http://schemas.openxmlformats.org/officeDocument/2006/relationships/image" Target="../media/image4.png"/><Relationship Id="rId5" Type="http://schemas.openxmlformats.org/officeDocument/2006/relationships/image" Target="../media/image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 Id="rId3" Type="http://schemas.openxmlformats.org/officeDocument/2006/relationships/image" Target="../media/image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1" Type="http://schemas.openxmlformats.org/officeDocument/2006/relationships/hyperlink" Target="https://foodfoundation.org.uk/publication/broken-plate-2025" TargetMode="External"/><Relationship Id="rId10" Type="http://schemas.openxmlformats.org/officeDocument/2006/relationships/hyperlink" Target="https://campaignresources.dhsc.gov.uk/campaigns/" TargetMode="External"/><Relationship Id="rId13" Type="http://schemas.openxmlformats.org/officeDocument/2006/relationships/hyperlink" Target="https://helpyourteennow.com/blog/the-long-term-effects-of-poor-eating-habits-in-teens/" TargetMode="External"/><Relationship Id="rId12" Type="http://schemas.openxmlformats.org/officeDocument/2006/relationships/hyperlink" Target="https://doi.org/10.1136/bmjopen-2024-086391" TargetMode="External"/><Relationship Id="rId1" Type="http://schemas.openxmlformats.org/officeDocument/2006/relationships/slideLayout" Target="../slideLayouts/slideLayout1.xml"/><Relationship Id="rId2" Type="http://schemas.openxmlformats.org/officeDocument/2006/relationships/notesSlide" Target="../notesSlides/notesSlide28.xml"/><Relationship Id="rId3" Type="http://schemas.openxmlformats.org/officeDocument/2006/relationships/hyperlink" Target="https://doi.org/10.1177/15598276241245941" TargetMode="External"/><Relationship Id="rId4" Type="http://schemas.openxmlformats.org/officeDocument/2006/relationships/hyperlink" Target="https://doi.org/10.1177/1090198104263660" TargetMode="External"/><Relationship Id="rId9" Type="http://schemas.openxmlformats.org/officeDocument/2006/relationships/hyperlink" Target="https://www.gov.uk/government/statistics/children-in-low-income-families-local-area-statistics-2022-to-2025/children-in-low-income-families-local-area-statistics-financial-year-ending-2025" TargetMode="External"/><Relationship Id="rId15" Type="http://schemas.openxmlformats.org/officeDocument/2006/relationships/hyperlink" Target="https://doi.org/10.1186/1748-5908-6-42" TargetMode="External"/><Relationship Id="rId14" Type="http://schemas.openxmlformats.org/officeDocument/2006/relationships/hyperlink" Target="https://www.independent.co.uk/news/uk/home-news/overweight-teens-england-increased-b2731608.html" TargetMode="External"/><Relationship Id="rId17" Type="http://schemas.openxmlformats.org/officeDocument/2006/relationships/hyperlink" Target="https://www.nhs.uk/live-well/eat-well/5-a-day/portion-sizes/" TargetMode="External"/><Relationship Id="rId16" Type="http://schemas.openxmlformats.org/officeDocument/2006/relationships/hyperlink" Target="https://www.nice.org.uk/guidance/ph49/chapter/recommendations" TargetMode="External"/><Relationship Id="rId5" Type="http://schemas.openxmlformats.org/officeDocument/2006/relationships/hyperlink" Target="https://www.biteback2030.com/about/" TargetMode="External"/><Relationship Id="rId19" Type="http://schemas.openxmlformats.org/officeDocument/2006/relationships/hyperlink" Target="https://digital.nhs.uk/data-and-information/publications/statistical/health-survey-for-england/2022-part-2/childrens-overweight-and-obesity" TargetMode="External"/><Relationship Id="rId6" Type="http://schemas.openxmlformats.org/officeDocument/2006/relationships/hyperlink" Target="https://www.nutrition.org.uk/education/" TargetMode="External"/><Relationship Id="rId18" Type="http://schemas.openxmlformats.org/officeDocument/2006/relationships/hyperlink" Target="https://www.nhs.uk/live-well/eat-well/how-to-eat-a-balanced-diet/how-to-cut-down-on-sugar-in-your-diet/" TargetMode="External"/><Relationship Id="rId7" Type="http://schemas.openxmlformats.org/officeDocument/2006/relationships/hyperlink" Target="https://www.nutrition.org.uk/nutrition-for/teenagers/" TargetMode="External"/><Relationship Id="rId8" Type="http://schemas.openxmlformats.org/officeDocument/2006/relationships/hyperlink" Target="https://www.gov.uk/government/publications/standards-for-school-food-in-england/school-food-in-england" TargetMode="External"/></Relationships>
</file>

<file path=ppt/slides/_rels/slide29.xml.rels><?xml version="1.0" encoding="UTF-8" standalone="yes"?><Relationships xmlns="http://schemas.openxmlformats.org/package/2006/relationships"><Relationship Id="rId11" Type="http://schemas.openxmlformats.org/officeDocument/2006/relationships/hyperlink" Target="https://www.teenhealth.org.uk/health-topics/healthy-eating-15-19/" TargetMode="External"/><Relationship Id="rId10" Type="http://schemas.openxmlformats.org/officeDocument/2006/relationships/hyperlink" Target="https://doi.org/10.1146/annurev.publhealth.29.020907.090926" TargetMode="External"/><Relationship Id="rId13" Type="http://schemas.openxmlformats.org/officeDocument/2006/relationships/hyperlink" Target="https://www.towerhamlets.gov.uk/News_events/2025/February/Council-Receives-Childrens-Food-Award-for-the-Best-Local-Healthy-Food-Advertising-Policy.aspx" TargetMode="External"/><Relationship Id="rId12" Type="http://schemas.openxmlformats.org/officeDocument/2006/relationships/hyperlink" Target="https://www.towerhamlets.gov.uk/News_events/2025/November/Two-million-free-school-meals-served-to-secondary-school-pupils.aspx" TargetMode="External"/><Relationship Id="rId1" Type="http://schemas.openxmlformats.org/officeDocument/2006/relationships/slideLayout" Target="../slideLayouts/slideLayout1.xml"/><Relationship Id="rId2" Type="http://schemas.openxmlformats.org/officeDocument/2006/relationships/notesSlide" Target="../notesSlides/notesSlide29.xml"/><Relationship Id="rId3" Type="http://schemas.openxmlformats.org/officeDocument/2006/relationships/hyperlink" Target="https://sybhealthiertogether.nhs.uk/young-people/growing/healthy-diet" TargetMode="External"/><Relationship Id="rId4" Type="http://schemas.openxmlformats.org/officeDocument/2006/relationships/hyperlink" Target="https://www.gov.uk/government/publications/the-eatwell-guide" TargetMode="External"/><Relationship Id="rId9" Type="http://schemas.openxmlformats.org/officeDocument/2006/relationships/hyperlink" Target="https://www.schoolfoodmatters.org/about-us/our-strategy" TargetMode="External"/><Relationship Id="rId15" Type="http://schemas.openxmlformats.org/officeDocument/2006/relationships/hyperlink" Target="https://www.towerhamlets.gov.uk/lgnl/advice_and_benefits/cost-of-living/Help-with-childcare-and-school-costs.aspx" TargetMode="External"/><Relationship Id="rId14" Type="http://schemas.openxmlformats.org/officeDocument/2006/relationships/hyperlink" Target="https://www.towerhamlets.gov.uk/lgnl/education_and_learning/The_Healthy_Lives_Team/The_Healthy_Lives_Team.aspx" TargetMode="External"/><Relationship Id="rId17" Type="http://schemas.openxmlformats.org/officeDocument/2006/relationships/hyperlink" Target="https://www.who.int/news/item/07-10-2026-who-issues-first-global-guidelines-on-child-and-adolescent-obesity" TargetMode="External"/><Relationship Id="rId16" Type="http://schemas.openxmlformats.org/officeDocument/2006/relationships/hyperlink" Target="https://www.unicef.org/press-releases/obesity-exceeds-underweight-first-time-among-school-age-children-and-adolescents" TargetMode="External"/><Relationship Id="rId5" Type="http://schemas.openxmlformats.org/officeDocument/2006/relationships/hyperlink" Target="https://www.gov.uk/government/publications/the-eatwell-guide/the-eatwell-guide-how-to-use-in-promotional-material" TargetMode="External"/><Relationship Id="rId6" Type="http://schemas.openxmlformats.org/officeDocument/2006/relationships/hyperlink" Target="https://www.gov.uk/government/statistics/national-diet-and-nutrition-survey-2019-to-2023/national-diet-and-nutrition-survey-2019-to-2023-report" TargetMode="External"/><Relationship Id="rId18" Type="http://schemas.openxmlformats.org/officeDocument/2006/relationships/hyperlink" Target="https://www.who.int/news-room/fact-sheets/detail/healthy-diet" TargetMode="External"/><Relationship Id="rId7" Type="http://schemas.openxmlformats.org/officeDocument/2006/relationships/hyperlink" Target="https://wellness.icliniq.com/articles/diet-and-nutrition/adolescence-and-chronic-illness" TargetMode="External"/><Relationship Id="rId8" Type="http://schemas.openxmlformats.org/officeDocument/2006/relationships/hyperlink" Target="https://doi.org/10.1186/s12966-024-01668-6"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B3029"/>
        </a:solidFill>
      </p:bgPr>
    </p:bg>
    <p:spTree>
      <p:nvGrpSpPr>
        <p:cNvPr id="86" name="Shape 86"/>
        <p:cNvGrpSpPr/>
        <p:nvPr/>
      </p:nvGrpSpPr>
      <p:grpSpPr>
        <a:xfrm>
          <a:off x="0" y="0"/>
          <a:ext cx="0" cy="0"/>
          <a:chOff x="0" y="0"/>
          <a:chExt cx="0" cy="0"/>
        </a:xfrm>
      </p:grpSpPr>
      <p:pic>
        <p:nvPicPr>
          <p:cNvPr descr="/mnt/data/nutrition_build/hero.png" id="87" name="Google Shape;87;p15"/>
          <p:cNvPicPr preferRelativeResize="0"/>
          <p:nvPr/>
        </p:nvPicPr>
        <p:blipFill rotWithShape="1">
          <a:blip r:embed="rId3">
            <a:alphaModFix/>
          </a:blip>
          <a:srcRect b="0" l="0" r="0" t="0"/>
          <a:stretch/>
        </p:blipFill>
        <p:spPr>
          <a:xfrm>
            <a:off x="3108960" y="0"/>
            <a:ext cx="9079560" cy="6857640"/>
          </a:xfrm>
          <a:prstGeom prst="rect">
            <a:avLst/>
          </a:prstGeom>
          <a:noFill/>
          <a:ln>
            <a:noFill/>
          </a:ln>
        </p:spPr>
      </p:pic>
      <p:sp>
        <p:nvSpPr>
          <p:cNvPr id="88" name="Google Shape;88;p15"/>
          <p:cNvSpPr/>
          <p:nvPr/>
        </p:nvSpPr>
        <p:spPr>
          <a:xfrm>
            <a:off x="0" y="0"/>
            <a:ext cx="5303160" cy="6857640"/>
          </a:xfrm>
          <a:prstGeom prst="rect">
            <a:avLst/>
          </a:prstGeom>
          <a:solidFill>
            <a:srgbClr val="0B3029">
              <a:alpha val="98039"/>
            </a:srgbClr>
          </a:solidFill>
          <a:ln cap="flat" cmpd="sng" w="12700">
            <a:solidFill>
              <a:srgbClr val="0B302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89" name="Google Shape;89;p15"/>
          <p:cNvSpPr/>
          <p:nvPr/>
        </p:nvSpPr>
        <p:spPr>
          <a:xfrm>
            <a:off x="557640" y="493920"/>
            <a:ext cx="3382920" cy="392760"/>
          </a:xfrm>
          <a:prstGeom prst="roundRect">
            <a:avLst>
              <a:gd fmla="val 37209" name="adj"/>
            </a:avLst>
          </a:prstGeom>
          <a:solidFill>
            <a:srgbClr val="F7C55A"/>
          </a:solidFill>
          <a:ln cap="flat" cmpd="sng" w="12700">
            <a:solidFill>
              <a:srgbClr val="F7C55A"/>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90" name="Google Shape;90;p15"/>
          <p:cNvSpPr/>
          <p:nvPr/>
        </p:nvSpPr>
        <p:spPr>
          <a:xfrm>
            <a:off x="713160" y="557640"/>
            <a:ext cx="3071880" cy="2649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300" u="none" cap="none" strike="noStrike">
                <a:solidFill>
                  <a:srgbClr val="0B3029"/>
                </a:solidFill>
                <a:latin typeface="Arial"/>
                <a:ea typeface="Arial"/>
                <a:cs typeface="Arial"/>
                <a:sym typeface="Arial"/>
              </a:rPr>
              <a:t>LONDON  •  TOWER HAMLETS</a:t>
            </a:r>
            <a:endParaRPr b="0" i="0" sz="1300" u="none" cap="none" strike="noStrike">
              <a:solidFill>
                <a:srgbClr val="FFFFFF"/>
              </a:solidFill>
              <a:latin typeface="Arial"/>
              <a:ea typeface="Arial"/>
              <a:cs typeface="Arial"/>
              <a:sym typeface="Arial"/>
            </a:endParaRPr>
          </a:p>
        </p:txBody>
      </p:sp>
      <p:sp>
        <p:nvSpPr>
          <p:cNvPr id="91" name="Google Shape;91;p15"/>
          <p:cNvSpPr/>
          <p:nvPr/>
        </p:nvSpPr>
        <p:spPr>
          <a:xfrm>
            <a:off x="594360" y="1280160"/>
            <a:ext cx="5486040" cy="16088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4800" u="none" cap="none" strike="noStrike">
                <a:solidFill>
                  <a:srgbClr val="FFFFFF"/>
                </a:solidFill>
                <a:latin typeface="Arial"/>
                <a:ea typeface="Arial"/>
                <a:cs typeface="Arial"/>
                <a:sym typeface="Arial"/>
              </a:rPr>
              <a:t>FUEL YOUR</a:t>
            </a:r>
            <a:endParaRPr b="0" i="0" sz="48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None/>
            </a:pPr>
            <a:r>
              <a:rPr b="1" i="0" lang="en-US" sz="4800" u="none" cap="none" strike="noStrike">
                <a:solidFill>
                  <a:srgbClr val="FFFFFF"/>
                </a:solidFill>
                <a:latin typeface="Arial"/>
                <a:ea typeface="Arial"/>
                <a:cs typeface="Arial"/>
                <a:sym typeface="Arial"/>
              </a:rPr>
              <a:t>FUTURE</a:t>
            </a:r>
            <a:endParaRPr b="0" i="0" sz="4800" u="none" cap="none" strike="noStrike">
              <a:solidFill>
                <a:srgbClr val="FFFFFF"/>
              </a:solidFill>
              <a:latin typeface="Arial"/>
              <a:ea typeface="Arial"/>
              <a:cs typeface="Arial"/>
              <a:sym typeface="Arial"/>
            </a:endParaRPr>
          </a:p>
        </p:txBody>
      </p:sp>
      <p:sp>
        <p:nvSpPr>
          <p:cNvPr id="92" name="Google Shape;92;p15"/>
          <p:cNvSpPr/>
          <p:nvPr/>
        </p:nvSpPr>
        <p:spPr>
          <a:xfrm>
            <a:off x="631080" y="3154680"/>
            <a:ext cx="4919040" cy="5299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2600" u="none" cap="none" strike="noStrike">
                <a:solidFill>
                  <a:srgbClr val="F7C55A"/>
                </a:solidFill>
                <a:latin typeface="Arial"/>
                <a:ea typeface="Arial"/>
                <a:cs typeface="Arial"/>
                <a:sym typeface="Arial"/>
              </a:rPr>
              <a:t>Eat smart. Feel strong.</a:t>
            </a:r>
            <a:endParaRPr b="0" i="0" sz="2600" u="none" cap="none" strike="noStrike">
              <a:solidFill>
                <a:srgbClr val="FFFFFF"/>
              </a:solidFill>
              <a:latin typeface="Arial"/>
              <a:ea typeface="Arial"/>
              <a:cs typeface="Arial"/>
              <a:sym typeface="Arial"/>
            </a:endParaRPr>
          </a:p>
        </p:txBody>
      </p:sp>
      <p:sp>
        <p:nvSpPr>
          <p:cNvPr id="93" name="Google Shape;93;p15"/>
          <p:cNvSpPr/>
          <p:nvPr/>
        </p:nvSpPr>
        <p:spPr>
          <a:xfrm>
            <a:off x="640080" y="3849480"/>
            <a:ext cx="4708800" cy="80424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None/>
            </a:pPr>
            <a:r>
              <a:rPr b="0" i="0" lang="en-US" sz="2000" u="none" cap="none" strike="noStrike">
                <a:solidFill>
                  <a:srgbClr val="FFFFFF"/>
                </a:solidFill>
                <a:latin typeface="Arial"/>
                <a:ea typeface="Arial"/>
                <a:cs typeface="Arial"/>
                <a:sym typeface="Arial"/>
              </a:rPr>
              <a:t>An eight-week nutrition promotion campaign for teenagers aged 13–17</a:t>
            </a:r>
            <a:endParaRPr b="0" i="0" sz="2000" u="none" cap="none" strike="noStrike">
              <a:solidFill>
                <a:srgbClr val="FFFFFF"/>
              </a:solidFill>
              <a:latin typeface="Arial"/>
              <a:ea typeface="Arial"/>
              <a:cs typeface="Arial"/>
              <a:sym typeface="Arial"/>
            </a:endParaRPr>
          </a:p>
        </p:txBody>
      </p:sp>
      <p:sp>
        <p:nvSpPr>
          <p:cNvPr id="94" name="Google Shape;94;p15"/>
          <p:cNvSpPr/>
          <p:nvPr/>
        </p:nvSpPr>
        <p:spPr>
          <a:xfrm>
            <a:off x="713160" y="4873320"/>
            <a:ext cx="5166000" cy="1474200"/>
          </a:xfrm>
          <a:prstGeom prst="rect">
            <a:avLst/>
          </a:prstGeom>
          <a:noFill/>
          <a:ln>
            <a:noFill/>
          </a:ln>
        </p:spPr>
        <p:txBody>
          <a:bodyPr anchorCtr="0" anchor="t" bIns="0" lIns="0" spcFirstLastPara="1" rIns="0" wrap="square" tIns="0">
            <a:noAutofit/>
          </a:bodyPr>
          <a:lstStyle/>
          <a:p>
            <a:pPr indent="0" lvl="0" marL="0" marR="0" rtl="0" algn="l">
              <a:lnSpc>
                <a:spcPct val="150000"/>
              </a:lnSpc>
              <a:spcBef>
                <a:spcPts val="0"/>
              </a:spcBef>
              <a:spcAft>
                <a:spcPts val="0"/>
              </a:spcAft>
              <a:buNone/>
            </a:pPr>
            <a:r>
              <a:rPr b="0" i="0" lang="en-US" sz="1600" u="none" cap="none" strike="noStrike">
                <a:solidFill>
                  <a:srgbClr val="FFFFFF"/>
                </a:solidFill>
                <a:latin typeface="Arial"/>
                <a:ea typeface="Arial"/>
                <a:cs typeface="Arial"/>
                <a:sym typeface="Arial"/>
              </a:rPr>
              <a:t>Vidhiben Nileshbhai Patel  2604820</a:t>
            </a:r>
            <a:endParaRPr b="0" i="0" sz="16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None/>
            </a:pPr>
            <a:r>
              <a:rPr b="0" i="0" lang="en-US" sz="1600" u="none" cap="none" strike="noStrike">
                <a:solidFill>
                  <a:srgbClr val="FFFFFF"/>
                </a:solidFill>
                <a:latin typeface="Arial"/>
                <a:ea typeface="Arial"/>
                <a:cs typeface="Arial"/>
                <a:sym typeface="Arial"/>
              </a:rPr>
              <a:t>Bhavinbhai Arvindbhai Patel  2608802</a:t>
            </a:r>
            <a:endParaRPr b="0" i="0" sz="16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None/>
            </a:pPr>
            <a:r>
              <a:rPr b="0" i="0" lang="en-US" sz="1600" u="none" cap="none" strike="noStrike">
                <a:solidFill>
                  <a:srgbClr val="FFFFFF"/>
                </a:solidFill>
                <a:latin typeface="Arial"/>
                <a:ea typeface="Arial"/>
                <a:cs typeface="Arial"/>
                <a:sym typeface="Arial"/>
              </a:rPr>
              <a:t>Christina Tadesse  2618480</a:t>
            </a:r>
            <a:endParaRPr b="0" i="0" sz="1600" u="none" cap="none" strike="noStrike">
              <a:solidFill>
                <a:srgbClr val="FFFFFF"/>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7F8F2"/>
        </a:solidFill>
      </p:bgPr>
    </p:bg>
    <p:spTree>
      <p:nvGrpSpPr>
        <p:cNvPr id="99" name="Shape 99"/>
        <p:cNvGrpSpPr/>
        <p:nvPr/>
      </p:nvGrpSpPr>
      <p:grpSpPr>
        <a:xfrm>
          <a:off x="0" y="0"/>
          <a:ext cx="0" cy="0"/>
          <a:chOff x="0" y="0"/>
          <a:chExt cx="0" cy="0"/>
        </a:xfrm>
      </p:grpSpPr>
      <p:sp>
        <p:nvSpPr>
          <p:cNvPr id="100" name="Google Shape;100;p16"/>
          <p:cNvSpPr/>
          <p:nvPr/>
        </p:nvSpPr>
        <p:spPr>
          <a:xfrm>
            <a:off x="0" y="0"/>
            <a:ext cx="12191400" cy="118440"/>
          </a:xfrm>
          <a:prstGeom prst="rect">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101" name="Google Shape;101;p16"/>
          <p:cNvSpPr/>
          <p:nvPr/>
        </p:nvSpPr>
        <p:spPr>
          <a:xfrm>
            <a:off x="0" y="6620400"/>
            <a:ext cx="12191400" cy="237240"/>
          </a:xfrm>
          <a:prstGeom prst="rect">
            <a:avLst/>
          </a:prstGeom>
          <a:solidFill>
            <a:srgbClr val="0B3029"/>
          </a:solidFill>
          <a:ln cap="flat" cmpd="sng" w="12700">
            <a:solidFill>
              <a:srgbClr val="0B302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102" name="Google Shape;102;p16"/>
          <p:cNvSpPr/>
          <p:nvPr/>
        </p:nvSpPr>
        <p:spPr>
          <a:xfrm>
            <a:off x="475560" y="6634080"/>
            <a:ext cx="5486040" cy="1551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850" u="none" cap="none" strike="noStrike">
                <a:solidFill>
                  <a:srgbClr val="FFFFFF"/>
                </a:solidFill>
                <a:latin typeface="Arial"/>
                <a:ea typeface="Arial"/>
                <a:cs typeface="Arial"/>
                <a:sym typeface="Arial"/>
              </a:rPr>
              <a:t>LCHS7000  /  FUEL YOUR FUTURE</a:t>
            </a:r>
            <a:endParaRPr b="0" i="0" sz="850" u="none" cap="none" strike="noStrike">
              <a:solidFill>
                <a:srgbClr val="000000"/>
              </a:solidFill>
              <a:latin typeface="Arial"/>
              <a:ea typeface="Arial"/>
              <a:cs typeface="Arial"/>
              <a:sym typeface="Arial"/>
            </a:endParaRPr>
          </a:p>
        </p:txBody>
      </p:sp>
      <p:sp>
        <p:nvSpPr>
          <p:cNvPr id="103" name="Google Shape;103;p16"/>
          <p:cNvSpPr/>
          <p:nvPr/>
        </p:nvSpPr>
        <p:spPr>
          <a:xfrm>
            <a:off x="7315200" y="6633000"/>
            <a:ext cx="4388760" cy="17352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None/>
            </a:pPr>
            <a:r>
              <a:rPr b="0" i="0" lang="en-US" sz="850" u="none" cap="none" strike="noStrike">
                <a:solidFill>
                  <a:srgbClr val="FFFFFF"/>
                </a:solidFill>
                <a:latin typeface="Arial"/>
                <a:ea typeface="Arial"/>
                <a:cs typeface="Arial"/>
                <a:sym typeface="Arial"/>
              </a:rPr>
              <a:t>02  |  Vidhiben</a:t>
            </a:r>
            <a:endParaRPr b="0" i="0" sz="850" u="none" cap="none" strike="noStrike">
              <a:solidFill>
                <a:srgbClr val="000000"/>
              </a:solidFill>
              <a:latin typeface="Arial"/>
              <a:ea typeface="Arial"/>
              <a:cs typeface="Arial"/>
              <a:sym typeface="Arial"/>
            </a:endParaRPr>
          </a:p>
        </p:txBody>
      </p:sp>
      <p:sp>
        <p:nvSpPr>
          <p:cNvPr id="104" name="Google Shape;104;p16"/>
          <p:cNvSpPr/>
          <p:nvPr/>
        </p:nvSpPr>
        <p:spPr>
          <a:xfrm>
            <a:off x="585360" y="246960"/>
            <a:ext cx="1069812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250" u="none" cap="none" strike="noStrike">
                <a:solidFill>
                  <a:srgbClr val="1C5B4B"/>
                </a:solidFill>
                <a:latin typeface="Arial"/>
                <a:ea typeface="Arial"/>
                <a:cs typeface="Arial"/>
                <a:sym typeface="Arial"/>
              </a:rPr>
              <a:t>EIGHT-WEEK CAMPAIGN | INTRODUCTION</a:t>
            </a:r>
            <a:endParaRPr b="0" i="0" sz="1250" u="none" cap="none" strike="noStrike">
              <a:solidFill>
                <a:srgbClr val="000000"/>
              </a:solidFill>
              <a:latin typeface="Arial"/>
              <a:ea typeface="Arial"/>
              <a:cs typeface="Arial"/>
              <a:sym typeface="Arial"/>
            </a:endParaRPr>
          </a:p>
        </p:txBody>
      </p:sp>
      <p:sp>
        <p:nvSpPr>
          <p:cNvPr id="105" name="Google Shape;105;p16"/>
          <p:cNvSpPr/>
          <p:nvPr/>
        </p:nvSpPr>
        <p:spPr>
          <a:xfrm>
            <a:off x="585360" y="603360"/>
            <a:ext cx="10972440" cy="621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3100" u="none" cap="none" strike="noStrike">
                <a:solidFill>
                  <a:srgbClr val="123B32"/>
                </a:solidFill>
                <a:latin typeface="Arial"/>
                <a:ea typeface="Arial"/>
                <a:cs typeface="Arial"/>
                <a:sym typeface="Arial"/>
              </a:rPr>
              <a:t>A practical nutrition challenge over eight weeks</a:t>
            </a:r>
            <a:endParaRPr b="0" i="0" sz="3100" u="none" cap="none" strike="noStrike">
              <a:solidFill>
                <a:srgbClr val="000000"/>
              </a:solidFill>
              <a:latin typeface="Arial"/>
              <a:ea typeface="Arial"/>
              <a:cs typeface="Arial"/>
              <a:sym typeface="Arial"/>
            </a:endParaRPr>
          </a:p>
        </p:txBody>
      </p:sp>
      <p:sp>
        <p:nvSpPr>
          <p:cNvPr id="106" name="Google Shape;106;p16"/>
          <p:cNvSpPr/>
          <p:nvPr/>
        </p:nvSpPr>
        <p:spPr>
          <a:xfrm>
            <a:off x="612720" y="1252800"/>
            <a:ext cx="10926720" cy="383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640" u="none" cap="none" strike="noStrike">
                <a:solidFill>
                  <a:srgbClr val="536D63"/>
                </a:solidFill>
                <a:latin typeface="Arial"/>
                <a:ea typeface="Arial"/>
                <a:cs typeface="Arial"/>
                <a:sym typeface="Arial"/>
              </a:rPr>
              <a:t>Teenagers aged 13–17 • 2 proposed schools • 60 pupils • 1 session each week</a:t>
            </a:r>
            <a:endParaRPr b="0" i="0" sz="1640" u="none" cap="none" strike="noStrike">
              <a:solidFill>
                <a:srgbClr val="000000"/>
              </a:solidFill>
              <a:latin typeface="Arial"/>
              <a:ea typeface="Arial"/>
              <a:cs typeface="Arial"/>
              <a:sym typeface="Arial"/>
            </a:endParaRPr>
          </a:p>
        </p:txBody>
      </p:sp>
      <p:pic>
        <p:nvPicPr>
          <p:cNvPr descr="/mnt/data/nutrition_build/hero.png" id="107" name="Google Shape;107;p16"/>
          <p:cNvPicPr preferRelativeResize="0"/>
          <p:nvPr/>
        </p:nvPicPr>
        <p:blipFill rotWithShape="1">
          <a:blip r:embed="rId3">
            <a:alphaModFix/>
          </a:blip>
          <a:srcRect b="0" l="0" r="0" t="0"/>
          <a:stretch/>
        </p:blipFill>
        <p:spPr>
          <a:xfrm>
            <a:off x="722520" y="1856160"/>
            <a:ext cx="4599000" cy="4041360"/>
          </a:xfrm>
          <a:prstGeom prst="rect">
            <a:avLst/>
          </a:prstGeom>
          <a:noFill/>
          <a:ln>
            <a:noFill/>
          </a:ln>
        </p:spPr>
      </p:pic>
      <p:sp>
        <p:nvSpPr>
          <p:cNvPr id="108" name="Google Shape;108;p16"/>
          <p:cNvSpPr/>
          <p:nvPr/>
        </p:nvSpPr>
        <p:spPr>
          <a:xfrm>
            <a:off x="5495400" y="1856160"/>
            <a:ext cx="2834280" cy="877320"/>
          </a:xfrm>
          <a:prstGeom prst="roundRect">
            <a:avLst>
              <a:gd fmla="val 16667" name="adj"/>
            </a:avLst>
          </a:prstGeom>
          <a:solidFill>
            <a:srgbClr val="DCEDE2"/>
          </a:solidFill>
          <a:ln cap="flat" cmpd="sng" w="12700">
            <a:solidFill>
              <a:srgbClr val="DCEDE2"/>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109" name="Google Shape;109;p16"/>
          <p:cNvSpPr/>
          <p:nvPr/>
        </p:nvSpPr>
        <p:spPr>
          <a:xfrm>
            <a:off x="5650920" y="2057400"/>
            <a:ext cx="447840" cy="447840"/>
          </a:xfrm>
          <a:prstGeom prst="ellipse">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110" name="Google Shape;110;p16"/>
          <p:cNvSpPr/>
          <p:nvPr/>
        </p:nvSpPr>
        <p:spPr>
          <a:xfrm>
            <a:off x="5696640" y="2167200"/>
            <a:ext cx="365400" cy="2282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300" u="none" cap="none" strike="noStrike">
                <a:solidFill>
                  <a:srgbClr val="FFFFFF"/>
                </a:solidFill>
                <a:latin typeface="Arial"/>
                <a:ea typeface="Arial"/>
                <a:cs typeface="Arial"/>
                <a:sym typeface="Arial"/>
              </a:rPr>
              <a:t>W1</a:t>
            </a:r>
            <a:endParaRPr b="0" i="0" sz="1300" u="none" cap="none" strike="noStrike">
              <a:solidFill>
                <a:srgbClr val="000000"/>
              </a:solidFill>
              <a:latin typeface="Arial"/>
              <a:ea typeface="Arial"/>
              <a:cs typeface="Arial"/>
              <a:sym typeface="Arial"/>
            </a:endParaRPr>
          </a:p>
        </p:txBody>
      </p:sp>
      <p:sp>
        <p:nvSpPr>
          <p:cNvPr id="111" name="Google Shape;111;p16"/>
          <p:cNvSpPr/>
          <p:nvPr/>
        </p:nvSpPr>
        <p:spPr>
          <a:xfrm>
            <a:off x="6190560" y="2048400"/>
            <a:ext cx="2002320" cy="4658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679" u="none" cap="none" strike="noStrike">
                <a:solidFill>
                  <a:srgbClr val="0B3029"/>
                </a:solidFill>
                <a:latin typeface="Arial"/>
                <a:ea typeface="Arial"/>
                <a:cs typeface="Arial"/>
                <a:sym typeface="Arial"/>
              </a:rPr>
              <a:t>Food check</a:t>
            </a:r>
            <a:endParaRPr b="0" i="0" sz="1679" u="none" cap="none" strike="noStrike">
              <a:solidFill>
                <a:srgbClr val="000000"/>
              </a:solidFill>
              <a:latin typeface="Arial"/>
              <a:ea typeface="Arial"/>
              <a:cs typeface="Arial"/>
              <a:sym typeface="Arial"/>
            </a:endParaRPr>
          </a:p>
        </p:txBody>
      </p:sp>
      <p:sp>
        <p:nvSpPr>
          <p:cNvPr id="112" name="Google Shape;112;p16"/>
          <p:cNvSpPr/>
          <p:nvPr/>
        </p:nvSpPr>
        <p:spPr>
          <a:xfrm>
            <a:off x="8494920" y="1856160"/>
            <a:ext cx="2834280" cy="877320"/>
          </a:xfrm>
          <a:prstGeom prst="roundRect">
            <a:avLst>
              <a:gd fmla="val 16667" name="adj"/>
            </a:avLst>
          </a:prstGeom>
          <a:solidFill>
            <a:srgbClr val="FFF1D8"/>
          </a:solidFill>
          <a:ln cap="flat" cmpd="sng" w="12700">
            <a:solidFill>
              <a:srgbClr val="FFF1D8"/>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113" name="Google Shape;113;p16"/>
          <p:cNvSpPr/>
          <p:nvPr/>
        </p:nvSpPr>
        <p:spPr>
          <a:xfrm>
            <a:off x="8650080" y="2057400"/>
            <a:ext cx="447840" cy="447840"/>
          </a:xfrm>
          <a:prstGeom prst="ellipse">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114" name="Google Shape;114;p16"/>
          <p:cNvSpPr/>
          <p:nvPr/>
        </p:nvSpPr>
        <p:spPr>
          <a:xfrm>
            <a:off x="8695800" y="2167200"/>
            <a:ext cx="365400" cy="2282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300" u="none" cap="none" strike="noStrike">
                <a:solidFill>
                  <a:srgbClr val="FFFFFF"/>
                </a:solidFill>
                <a:latin typeface="Arial"/>
                <a:ea typeface="Arial"/>
                <a:cs typeface="Arial"/>
                <a:sym typeface="Arial"/>
              </a:rPr>
              <a:t>W2</a:t>
            </a:r>
            <a:endParaRPr b="0" i="0" sz="1300" u="none" cap="none" strike="noStrike">
              <a:solidFill>
                <a:srgbClr val="000000"/>
              </a:solidFill>
              <a:latin typeface="Arial"/>
              <a:ea typeface="Arial"/>
              <a:cs typeface="Arial"/>
              <a:sym typeface="Arial"/>
            </a:endParaRPr>
          </a:p>
        </p:txBody>
      </p:sp>
      <p:sp>
        <p:nvSpPr>
          <p:cNvPr id="115" name="Google Shape;115;p16"/>
          <p:cNvSpPr/>
          <p:nvPr/>
        </p:nvSpPr>
        <p:spPr>
          <a:xfrm>
            <a:off x="9189720" y="2048400"/>
            <a:ext cx="2002320" cy="4658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679" u="none" cap="none" strike="noStrike">
                <a:solidFill>
                  <a:srgbClr val="0B3029"/>
                </a:solidFill>
                <a:latin typeface="Arial"/>
                <a:ea typeface="Arial"/>
                <a:cs typeface="Arial"/>
                <a:sym typeface="Arial"/>
              </a:rPr>
              <a:t>Build a plate</a:t>
            </a:r>
            <a:endParaRPr b="0" i="0" sz="1679" u="none" cap="none" strike="noStrike">
              <a:solidFill>
                <a:srgbClr val="000000"/>
              </a:solidFill>
              <a:latin typeface="Arial"/>
              <a:ea typeface="Arial"/>
              <a:cs typeface="Arial"/>
              <a:sym typeface="Arial"/>
            </a:endParaRPr>
          </a:p>
        </p:txBody>
      </p:sp>
      <p:sp>
        <p:nvSpPr>
          <p:cNvPr id="116" name="Google Shape;116;p16"/>
          <p:cNvSpPr/>
          <p:nvPr/>
        </p:nvSpPr>
        <p:spPr>
          <a:xfrm>
            <a:off x="5495400" y="2880360"/>
            <a:ext cx="2834280" cy="877320"/>
          </a:xfrm>
          <a:prstGeom prst="roundRect">
            <a:avLst>
              <a:gd fmla="val 16667" name="adj"/>
            </a:avLst>
          </a:prstGeom>
          <a:solidFill>
            <a:srgbClr val="DBEDF0"/>
          </a:solidFill>
          <a:ln cap="flat" cmpd="sng" w="12700">
            <a:solidFill>
              <a:srgbClr val="DBEDF0"/>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117" name="Google Shape;117;p16"/>
          <p:cNvSpPr/>
          <p:nvPr/>
        </p:nvSpPr>
        <p:spPr>
          <a:xfrm>
            <a:off x="5650920" y="3081600"/>
            <a:ext cx="447840" cy="447840"/>
          </a:xfrm>
          <a:prstGeom prst="ellipse">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118" name="Google Shape;118;p16"/>
          <p:cNvSpPr/>
          <p:nvPr/>
        </p:nvSpPr>
        <p:spPr>
          <a:xfrm>
            <a:off x="5696640" y="3191400"/>
            <a:ext cx="365400" cy="2282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300" u="none" cap="none" strike="noStrike">
                <a:solidFill>
                  <a:srgbClr val="FFFFFF"/>
                </a:solidFill>
                <a:latin typeface="Arial"/>
                <a:ea typeface="Arial"/>
                <a:cs typeface="Arial"/>
                <a:sym typeface="Arial"/>
              </a:rPr>
              <a:t>W3</a:t>
            </a:r>
            <a:endParaRPr b="0" i="0" sz="1300" u="none" cap="none" strike="noStrike">
              <a:solidFill>
                <a:srgbClr val="000000"/>
              </a:solidFill>
              <a:latin typeface="Arial"/>
              <a:ea typeface="Arial"/>
              <a:cs typeface="Arial"/>
              <a:sym typeface="Arial"/>
            </a:endParaRPr>
          </a:p>
        </p:txBody>
      </p:sp>
      <p:sp>
        <p:nvSpPr>
          <p:cNvPr id="119" name="Google Shape;119;p16"/>
          <p:cNvSpPr/>
          <p:nvPr/>
        </p:nvSpPr>
        <p:spPr>
          <a:xfrm>
            <a:off x="6190560" y="3072240"/>
            <a:ext cx="2002320" cy="4658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679" u="none" cap="none" strike="noStrike">
                <a:solidFill>
                  <a:srgbClr val="0B3029"/>
                </a:solidFill>
                <a:latin typeface="Arial"/>
                <a:ea typeface="Arial"/>
                <a:cs typeface="Arial"/>
                <a:sym typeface="Arial"/>
              </a:rPr>
              <a:t>Sugar detective</a:t>
            </a:r>
            <a:endParaRPr b="0" i="0" sz="1679" u="none" cap="none" strike="noStrike">
              <a:solidFill>
                <a:srgbClr val="000000"/>
              </a:solidFill>
              <a:latin typeface="Arial"/>
              <a:ea typeface="Arial"/>
              <a:cs typeface="Arial"/>
              <a:sym typeface="Arial"/>
            </a:endParaRPr>
          </a:p>
        </p:txBody>
      </p:sp>
      <p:sp>
        <p:nvSpPr>
          <p:cNvPr id="120" name="Google Shape;120;p16"/>
          <p:cNvSpPr/>
          <p:nvPr/>
        </p:nvSpPr>
        <p:spPr>
          <a:xfrm>
            <a:off x="8494920" y="2880360"/>
            <a:ext cx="2834280" cy="877320"/>
          </a:xfrm>
          <a:prstGeom prst="roundRect">
            <a:avLst>
              <a:gd fmla="val 16667" name="adj"/>
            </a:avLst>
          </a:prstGeom>
          <a:solidFill>
            <a:srgbClr val="DCEDE2"/>
          </a:solidFill>
          <a:ln cap="flat" cmpd="sng" w="12700">
            <a:solidFill>
              <a:srgbClr val="DCEDE2"/>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121" name="Google Shape;121;p16"/>
          <p:cNvSpPr/>
          <p:nvPr/>
        </p:nvSpPr>
        <p:spPr>
          <a:xfrm>
            <a:off x="8650080" y="3081600"/>
            <a:ext cx="447840" cy="447840"/>
          </a:xfrm>
          <a:prstGeom prst="ellipse">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122" name="Google Shape;122;p16"/>
          <p:cNvSpPr/>
          <p:nvPr/>
        </p:nvSpPr>
        <p:spPr>
          <a:xfrm>
            <a:off x="8695800" y="3191400"/>
            <a:ext cx="365400" cy="2282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300" u="none" cap="none" strike="noStrike">
                <a:solidFill>
                  <a:srgbClr val="FFFFFF"/>
                </a:solidFill>
                <a:latin typeface="Arial"/>
                <a:ea typeface="Arial"/>
                <a:cs typeface="Arial"/>
                <a:sym typeface="Arial"/>
              </a:rPr>
              <a:t>W4</a:t>
            </a:r>
            <a:endParaRPr b="0" i="0" sz="1300" u="none" cap="none" strike="noStrike">
              <a:solidFill>
                <a:srgbClr val="000000"/>
              </a:solidFill>
              <a:latin typeface="Arial"/>
              <a:ea typeface="Arial"/>
              <a:cs typeface="Arial"/>
              <a:sym typeface="Arial"/>
            </a:endParaRPr>
          </a:p>
        </p:txBody>
      </p:sp>
      <p:sp>
        <p:nvSpPr>
          <p:cNvPr id="123" name="Google Shape;123;p16"/>
          <p:cNvSpPr/>
          <p:nvPr/>
        </p:nvSpPr>
        <p:spPr>
          <a:xfrm>
            <a:off x="9189720" y="3072240"/>
            <a:ext cx="2002320" cy="4658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679" u="none" cap="none" strike="noStrike">
                <a:solidFill>
                  <a:srgbClr val="0B3029"/>
                </a:solidFill>
                <a:latin typeface="Arial"/>
                <a:ea typeface="Arial"/>
                <a:cs typeface="Arial"/>
                <a:sym typeface="Arial"/>
              </a:rPr>
              <a:t>Snack lab</a:t>
            </a:r>
            <a:endParaRPr b="0" i="0" sz="1679" u="none" cap="none" strike="noStrike">
              <a:solidFill>
                <a:srgbClr val="000000"/>
              </a:solidFill>
              <a:latin typeface="Arial"/>
              <a:ea typeface="Arial"/>
              <a:cs typeface="Arial"/>
              <a:sym typeface="Arial"/>
            </a:endParaRPr>
          </a:p>
        </p:txBody>
      </p:sp>
      <p:sp>
        <p:nvSpPr>
          <p:cNvPr id="124" name="Google Shape;124;p16"/>
          <p:cNvSpPr/>
          <p:nvPr/>
        </p:nvSpPr>
        <p:spPr>
          <a:xfrm>
            <a:off x="5495400" y="3904560"/>
            <a:ext cx="2834280" cy="877320"/>
          </a:xfrm>
          <a:prstGeom prst="roundRect">
            <a:avLst>
              <a:gd fmla="val 16667" name="adj"/>
            </a:avLst>
          </a:prstGeom>
          <a:solidFill>
            <a:srgbClr val="FFF1D8"/>
          </a:solidFill>
          <a:ln cap="flat" cmpd="sng" w="12700">
            <a:solidFill>
              <a:srgbClr val="FFF1D8"/>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125" name="Google Shape;125;p16"/>
          <p:cNvSpPr/>
          <p:nvPr/>
        </p:nvSpPr>
        <p:spPr>
          <a:xfrm>
            <a:off x="5650920" y="4105800"/>
            <a:ext cx="447840" cy="447840"/>
          </a:xfrm>
          <a:prstGeom prst="ellipse">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126" name="Google Shape;126;p16"/>
          <p:cNvSpPr/>
          <p:nvPr/>
        </p:nvSpPr>
        <p:spPr>
          <a:xfrm>
            <a:off x="5696640" y="4215240"/>
            <a:ext cx="365400" cy="2282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300" u="none" cap="none" strike="noStrike">
                <a:solidFill>
                  <a:srgbClr val="FFFFFF"/>
                </a:solidFill>
                <a:latin typeface="Arial"/>
                <a:ea typeface="Arial"/>
                <a:cs typeface="Arial"/>
                <a:sym typeface="Arial"/>
              </a:rPr>
              <a:t>W5</a:t>
            </a:r>
            <a:endParaRPr b="0" i="0" sz="1300" u="none" cap="none" strike="noStrike">
              <a:solidFill>
                <a:srgbClr val="000000"/>
              </a:solidFill>
              <a:latin typeface="Arial"/>
              <a:ea typeface="Arial"/>
              <a:cs typeface="Arial"/>
              <a:sym typeface="Arial"/>
            </a:endParaRPr>
          </a:p>
        </p:txBody>
      </p:sp>
      <p:sp>
        <p:nvSpPr>
          <p:cNvPr id="127" name="Google Shape;127;p16"/>
          <p:cNvSpPr/>
          <p:nvPr/>
        </p:nvSpPr>
        <p:spPr>
          <a:xfrm>
            <a:off x="6190560" y="4096440"/>
            <a:ext cx="2002320" cy="4658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679" u="none" cap="none" strike="noStrike">
                <a:solidFill>
                  <a:srgbClr val="0B3029"/>
                </a:solidFill>
                <a:latin typeface="Arial"/>
                <a:ea typeface="Arial"/>
                <a:cs typeface="Arial"/>
                <a:sym typeface="Arial"/>
              </a:rPr>
              <a:t>Budget basket</a:t>
            </a:r>
            <a:endParaRPr b="0" i="0" sz="1679" u="none" cap="none" strike="noStrike">
              <a:solidFill>
                <a:srgbClr val="000000"/>
              </a:solidFill>
              <a:latin typeface="Arial"/>
              <a:ea typeface="Arial"/>
              <a:cs typeface="Arial"/>
              <a:sym typeface="Arial"/>
            </a:endParaRPr>
          </a:p>
        </p:txBody>
      </p:sp>
      <p:sp>
        <p:nvSpPr>
          <p:cNvPr id="128" name="Google Shape;128;p16"/>
          <p:cNvSpPr/>
          <p:nvPr/>
        </p:nvSpPr>
        <p:spPr>
          <a:xfrm>
            <a:off x="8494920" y="3904560"/>
            <a:ext cx="2834280" cy="877320"/>
          </a:xfrm>
          <a:prstGeom prst="roundRect">
            <a:avLst>
              <a:gd fmla="val 16667" name="adj"/>
            </a:avLst>
          </a:prstGeom>
          <a:solidFill>
            <a:srgbClr val="DBEDF0"/>
          </a:solidFill>
          <a:ln cap="flat" cmpd="sng" w="12700">
            <a:solidFill>
              <a:srgbClr val="DBEDF0"/>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129" name="Google Shape;129;p16"/>
          <p:cNvSpPr/>
          <p:nvPr/>
        </p:nvSpPr>
        <p:spPr>
          <a:xfrm>
            <a:off x="8650080" y="4105800"/>
            <a:ext cx="447840" cy="447840"/>
          </a:xfrm>
          <a:prstGeom prst="ellipse">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130" name="Google Shape;130;p16"/>
          <p:cNvSpPr/>
          <p:nvPr/>
        </p:nvSpPr>
        <p:spPr>
          <a:xfrm>
            <a:off x="8695800" y="4215240"/>
            <a:ext cx="365400" cy="2282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300" u="none" cap="none" strike="noStrike">
                <a:solidFill>
                  <a:srgbClr val="FFFFFF"/>
                </a:solidFill>
                <a:latin typeface="Arial"/>
                <a:ea typeface="Arial"/>
                <a:cs typeface="Arial"/>
                <a:sym typeface="Arial"/>
              </a:rPr>
              <a:t>W6</a:t>
            </a:r>
            <a:endParaRPr b="0" i="0" sz="1300" u="none" cap="none" strike="noStrike">
              <a:solidFill>
                <a:srgbClr val="000000"/>
              </a:solidFill>
              <a:latin typeface="Arial"/>
              <a:ea typeface="Arial"/>
              <a:cs typeface="Arial"/>
              <a:sym typeface="Arial"/>
            </a:endParaRPr>
          </a:p>
        </p:txBody>
      </p:sp>
      <p:sp>
        <p:nvSpPr>
          <p:cNvPr id="131" name="Google Shape;131;p16"/>
          <p:cNvSpPr/>
          <p:nvPr/>
        </p:nvSpPr>
        <p:spPr>
          <a:xfrm>
            <a:off x="9189720" y="4096440"/>
            <a:ext cx="2002320" cy="4658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679" u="none" cap="none" strike="noStrike">
                <a:solidFill>
                  <a:srgbClr val="0B3029"/>
                </a:solidFill>
                <a:latin typeface="Arial"/>
                <a:ea typeface="Arial"/>
                <a:cs typeface="Arial"/>
                <a:sym typeface="Arial"/>
              </a:rPr>
              <a:t>Culture + family</a:t>
            </a:r>
            <a:endParaRPr b="0" i="0" sz="1679" u="none" cap="none" strike="noStrike">
              <a:solidFill>
                <a:srgbClr val="000000"/>
              </a:solidFill>
              <a:latin typeface="Arial"/>
              <a:ea typeface="Arial"/>
              <a:cs typeface="Arial"/>
              <a:sym typeface="Arial"/>
            </a:endParaRPr>
          </a:p>
        </p:txBody>
      </p:sp>
      <p:sp>
        <p:nvSpPr>
          <p:cNvPr id="132" name="Google Shape;132;p16"/>
          <p:cNvSpPr/>
          <p:nvPr/>
        </p:nvSpPr>
        <p:spPr>
          <a:xfrm>
            <a:off x="5495400" y="4928760"/>
            <a:ext cx="2834280" cy="877320"/>
          </a:xfrm>
          <a:prstGeom prst="roundRect">
            <a:avLst>
              <a:gd fmla="val 16667" name="adj"/>
            </a:avLst>
          </a:prstGeom>
          <a:solidFill>
            <a:srgbClr val="DCEDE2"/>
          </a:solidFill>
          <a:ln cap="flat" cmpd="sng" w="12700">
            <a:solidFill>
              <a:srgbClr val="DCEDE2"/>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133" name="Google Shape;133;p16"/>
          <p:cNvSpPr/>
          <p:nvPr/>
        </p:nvSpPr>
        <p:spPr>
          <a:xfrm>
            <a:off x="5650920" y="5129640"/>
            <a:ext cx="447840" cy="447840"/>
          </a:xfrm>
          <a:prstGeom prst="ellipse">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134" name="Google Shape;134;p16"/>
          <p:cNvSpPr/>
          <p:nvPr/>
        </p:nvSpPr>
        <p:spPr>
          <a:xfrm>
            <a:off x="5696640" y="5239440"/>
            <a:ext cx="365400" cy="2282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300" u="none" cap="none" strike="noStrike">
                <a:solidFill>
                  <a:srgbClr val="FFFFFF"/>
                </a:solidFill>
                <a:latin typeface="Arial"/>
                <a:ea typeface="Arial"/>
                <a:cs typeface="Arial"/>
                <a:sym typeface="Arial"/>
              </a:rPr>
              <a:t>W7</a:t>
            </a:r>
            <a:endParaRPr b="0" i="0" sz="1300" u="none" cap="none" strike="noStrike">
              <a:solidFill>
                <a:srgbClr val="000000"/>
              </a:solidFill>
              <a:latin typeface="Arial"/>
              <a:ea typeface="Arial"/>
              <a:cs typeface="Arial"/>
              <a:sym typeface="Arial"/>
            </a:endParaRPr>
          </a:p>
        </p:txBody>
      </p:sp>
      <p:sp>
        <p:nvSpPr>
          <p:cNvPr id="135" name="Google Shape;135;p16"/>
          <p:cNvSpPr/>
          <p:nvPr/>
        </p:nvSpPr>
        <p:spPr>
          <a:xfrm>
            <a:off x="6190560" y="5120640"/>
            <a:ext cx="2002320" cy="4658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679" u="none" cap="none" strike="noStrike">
                <a:solidFill>
                  <a:srgbClr val="0B3029"/>
                </a:solidFill>
                <a:latin typeface="Arial"/>
                <a:ea typeface="Arial"/>
                <a:cs typeface="Arial"/>
                <a:sym typeface="Arial"/>
              </a:rPr>
              <a:t>School lunch</a:t>
            </a:r>
            <a:endParaRPr b="0" i="0" sz="1679" u="none" cap="none" strike="noStrike">
              <a:solidFill>
                <a:srgbClr val="000000"/>
              </a:solidFill>
              <a:latin typeface="Arial"/>
              <a:ea typeface="Arial"/>
              <a:cs typeface="Arial"/>
              <a:sym typeface="Arial"/>
            </a:endParaRPr>
          </a:p>
        </p:txBody>
      </p:sp>
      <p:sp>
        <p:nvSpPr>
          <p:cNvPr id="136" name="Google Shape;136;p16"/>
          <p:cNvSpPr/>
          <p:nvPr/>
        </p:nvSpPr>
        <p:spPr>
          <a:xfrm>
            <a:off x="8494920" y="4928760"/>
            <a:ext cx="2834280" cy="877320"/>
          </a:xfrm>
          <a:prstGeom prst="roundRect">
            <a:avLst>
              <a:gd fmla="val 16667" name="adj"/>
            </a:avLst>
          </a:prstGeom>
          <a:solidFill>
            <a:srgbClr val="FFF1D8"/>
          </a:solidFill>
          <a:ln cap="flat" cmpd="sng" w="12700">
            <a:solidFill>
              <a:srgbClr val="FFF1D8"/>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137" name="Google Shape;137;p16"/>
          <p:cNvSpPr/>
          <p:nvPr/>
        </p:nvSpPr>
        <p:spPr>
          <a:xfrm>
            <a:off x="8650080" y="5129640"/>
            <a:ext cx="447840" cy="447840"/>
          </a:xfrm>
          <a:prstGeom prst="ellipse">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138" name="Google Shape;138;p16"/>
          <p:cNvSpPr/>
          <p:nvPr/>
        </p:nvSpPr>
        <p:spPr>
          <a:xfrm>
            <a:off x="8695800" y="5239440"/>
            <a:ext cx="365400" cy="2282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300" u="none" cap="none" strike="noStrike">
                <a:solidFill>
                  <a:srgbClr val="FFFFFF"/>
                </a:solidFill>
                <a:latin typeface="Arial"/>
                <a:ea typeface="Arial"/>
                <a:cs typeface="Arial"/>
                <a:sym typeface="Arial"/>
              </a:rPr>
              <a:t>W8</a:t>
            </a:r>
            <a:endParaRPr b="0" i="0" sz="1300" u="none" cap="none" strike="noStrike">
              <a:solidFill>
                <a:srgbClr val="000000"/>
              </a:solidFill>
              <a:latin typeface="Arial"/>
              <a:ea typeface="Arial"/>
              <a:cs typeface="Arial"/>
              <a:sym typeface="Arial"/>
            </a:endParaRPr>
          </a:p>
        </p:txBody>
      </p:sp>
      <p:sp>
        <p:nvSpPr>
          <p:cNvPr id="139" name="Google Shape;139;p16"/>
          <p:cNvSpPr/>
          <p:nvPr/>
        </p:nvSpPr>
        <p:spPr>
          <a:xfrm>
            <a:off x="9189720" y="5120640"/>
            <a:ext cx="2002320" cy="4658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679" u="none" cap="none" strike="noStrike">
                <a:solidFill>
                  <a:srgbClr val="0B3029"/>
                </a:solidFill>
                <a:latin typeface="Arial"/>
                <a:ea typeface="Arial"/>
                <a:cs typeface="Arial"/>
                <a:sym typeface="Arial"/>
              </a:rPr>
              <a:t>Reflect + evaluate</a:t>
            </a:r>
            <a:endParaRPr b="0" i="0" sz="1679" u="none" cap="none" strike="noStrike">
              <a:solidFill>
                <a:srgbClr val="000000"/>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3" name="Shape 143"/>
        <p:cNvGrpSpPr/>
        <p:nvPr/>
      </p:nvGrpSpPr>
      <p:grpSpPr>
        <a:xfrm>
          <a:off x="0" y="0"/>
          <a:ext cx="0" cy="0"/>
          <a:chOff x="0" y="0"/>
          <a:chExt cx="0" cy="0"/>
        </a:xfrm>
      </p:grpSpPr>
      <p:sp>
        <p:nvSpPr>
          <p:cNvPr id="144" name="Google Shape;144;p17"/>
          <p:cNvSpPr txBox="1"/>
          <p:nvPr>
            <p:ph type="title"/>
          </p:nvPr>
        </p:nvSpPr>
        <p:spPr>
          <a:xfrm>
            <a:off x="838080" y="365040"/>
            <a:ext cx="10515240" cy="1325160"/>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dk1"/>
              </a:buClr>
              <a:buSzPts val="4400"/>
              <a:buFont typeface="Arial"/>
              <a:buNone/>
            </a:pPr>
            <a:r>
              <a:rPr b="1" lang="en-US" sz="4400" u="none" strike="noStrike">
                <a:solidFill>
                  <a:schemeClr val="dk1"/>
                </a:solidFill>
                <a:latin typeface="Arial"/>
                <a:ea typeface="Arial"/>
                <a:cs typeface="Arial"/>
                <a:sym typeface="Arial"/>
              </a:rPr>
              <a:t>Rationale for the campaign.</a:t>
            </a:r>
            <a:br>
              <a:rPr lang="en-US" sz="4400"/>
            </a:br>
            <a:endParaRPr b="0" sz="4400" u="none" strike="noStrike">
              <a:solidFill>
                <a:schemeClr val="dk1"/>
              </a:solidFill>
              <a:latin typeface="Arial"/>
              <a:ea typeface="Arial"/>
              <a:cs typeface="Arial"/>
              <a:sym typeface="Arial"/>
            </a:endParaRPr>
          </a:p>
        </p:txBody>
      </p:sp>
      <p:sp>
        <p:nvSpPr>
          <p:cNvPr id="145" name="Google Shape;145;p17"/>
          <p:cNvSpPr txBox="1"/>
          <p:nvPr>
            <p:ph idx="1" type="body"/>
          </p:nvPr>
        </p:nvSpPr>
        <p:spPr>
          <a:xfrm>
            <a:off x="671040" y="1107720"/>
            <a:ext cx="10515240" cy="3021480"/>
          </a:xfrm>
          <a:prstGeom prst="rect">
            <a:avLst/>
          </a:prstGeom>
          <a:noFill/>
          <a:ln>
            <a:noFill/>
          </a:ln>
        </p:spPr>
        <p:txBody>
          <a:bodyPr anchorCtr="0" anchor="t" bIns="45700" lIns="91425" spcFirstLastPara="1" rIns="91425" wrap="square" tIns="45700">
            <a:normAutofit/>
          </a:bodyPr>
          <a:lstStyle/>
          <a:p>
            <a:pPr indent="0" lvl="0" marL="0" marR="0" rtl="0" algn="l">
              <a:lnSpc>
                <a:spcPct val="90000"/>
              </a:lnSpc>
              <a:spcBef>
                <a:spcPts val="0"/>
              </a:spcBef>
              <a:spcAft>
                <a:spcPts val="0"/>
              </a:spcAft>
              <a:buClr>
                <a:schemeClr val="dk1"/>
              </a:buClr>
              <a:buSzPts val="2000"/>
              <a:buFont typeface="Arial"/>
              <a:buNone/>
            </a:pPr>
            <a:r>
              <a:rPr b="0" i="0" lang="en-US" sz="2000" u="none" cap="none" strike="noStrike">
                <a:solidFill>
                  <a:schemeClr val="dk1"/>
                </a:solidFill>
                <a:latin typeface="Arial"/>
                <a:ea typeface="Arial"/>
                <a:cs typeface="Arial"/>
                <a:sym typeface="Arial"/>
              </a:rPr>
              <a:t>Obesity has become a major health challenge in the UK affecting teenagers with long term health problems (Moses et al, 2026) </a:t>
            </a:r>
            <a:endParaRPr b="0" i="0" sz="20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ts val="2000"/>
              <a:buFont typeface="Arial"/>
              <a:buChar char="•"/>
            </a:pPr>
            <a:r>
              <a:rPr b="0" i="0" lang="en-US" sz="2000" u="none" cap="none" strike="noStrike">
                <a:solidFill>
                  <a:schemeClr val="dk1"/>
                </a:solidFill>
                <a:latin typeface="Arial"/>
                <a:ea typeface="Arial"/>
                <a:cs typeface="Arial"/>
                <a:sym typeface="Arial"/>
              </a:rPr>
              <a:t>The number of children aged 12 -17 who are obese or overweight in England has increased by 50% since 2008 (The Independent, 12 April 2025). 33% of this age group are now obese or overweight. Causes of this sharp rise are: </a:t>
            </a:r>
            <a:endParaRPr b="0" i="0" sz="20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ts val="2000"/>
              <a:buFont typeface="Arial"/>
              <a:buChar char="•"/>
            </a:pPr>
            <a:r>
              <a:rPr b="1" i="0" lang="en-US" sz="2000" u="none" cap="none" strike="noStrike">
                <a:solidFill>
                  <a:schemeClr val="dk1"/>
                </a:solidFill>
                <a:latin typeface="Arial"/>
                <a:ea typeface="Arial"/>
                <a:cs typeface="Arial"/>
                <a:sym typeface="Arial"/>
              </a:rPr>
              <a:t>Ultra processed food </a:t>
            </a:r>
            <a:r>
              <a:rPr b="0" i="0" lang="en-US" sz="2000" u="none" cap="none" strike="noStrike">
                <a:solidFill>
                  <a:schemeClr val="dk1"/>
                </a:solidFill>
                <a:latin typeface="Arial"/>
                <a:ea typeface="Arial"/>
                <a:cs typeface="Arial"/>
                <a:sym typeface="Arial"/>
              </a:rPr>
              <a:t>– eg. packaged snacks with too much sugar and salt, fizzy drinks and fast foods with high level of unhealthy fat.</a:t>
            </a:r>
            <a:endParaRPr b="0" i="0" sz="20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ts val="2000"/>
              <a:buFont typeface="Arial"/>
              <a:buChar char="•"/>
            </a:pPr>
            <a:r>
              <a:rPr b="1" i="0" lang="en-US" sz="2000" u="none" cap="none" strike="noStrike">
                <a:solidFill>
                  <a:schemeClr val="dk1"/>
                </a:solidFill>
                <a:latin typeface="Arial"/>
                <a:ea typeface="Arial"/>
                <a:cs typeface="Arial"/>
                <a:sym typeface="Arial"/>
              </a:rPr>
              <a:t>Lack of exercise and sedentary life – </a:t>
            </a:r>
            <a:r>
              <a:rPr b="0" i="0" lang="en-US" sz="2000" u="none" cap="none" strike="noStrike">
                <a:solidFill>
                  <a:schemeClr val="dk1"/>
                </a:solidFill>
                <a:latin typeface="Arial"/>
                <a:ea typeface="Arial"/>
                <a:cs typeface="Arial"/>
                <a:sym typeface="Arial"/>
              </a:rPr>
              <a:t>because of screen time.</a:t>
            </a:r>
            <a:endParaRPr b="0" i="0" sz="2000" u="none" cap="none" strike="noStrike">
              <a:solidFill>
                <a:schemeClr val="dk1"/>
              </a:solidFill>
              <a:latin typeface="Arial"/>
              <a:ea typeface="Arial"/>
              <a:cs typeface="Arial"/>
              <a:sym typeface="Arial"/>
            </a:endParaRPr>
          </a:p>
          <a:p>
            <a:pPr indent="0" lvl="0" marL="0" marR="0" rtl="0" algn="l">
              <a:lnSpc>
                <a:spcPct val="90000"/>
              </a:lnSpc>
              <a:spcBef>
                <a:spcPts val="1001"/>
              </a:spcBef>
              <a:spcAft>
                <a:spcPts val="0"/>
              </a:spcAft>
              <a:buClr>
                <a:schemeClr val="dk1"/>
              </a:buClr>
              <a:buSzPts val="2800"/>
              <a:buFont typeface="Play"/>
              <a:buNone/>
            </a:pPr>
            <a:r>
              <a:t/>
            </a:r>
            <a:endParaRPr b="0" i="0" sz="2800" u="none" cap="none" strike="noStrike">
              <a:solidFill>
                <a:schemeClr val="dk1"/>
              </a:solidFill>
              <a:latin typeface="Arial"/>
              <a:ea typeface="Arial"/>
              <a:cs typeface="Arial"/>
              <a:sym typeface="Arial"/>
            </a:endParaRPr>
          </a:p>
        </p:txBody>
      </p:sp>
      <p:pic>
        <p:nvPicPr>
          <p:cNvPr id="146" name="Google Shape;146;p17"/>
          <p:cNvPicPr preferRelativeResize="0"/>
          <p:nvPr/>
        </p:nvPicPr>
        <p:blipFill rotWithShape="1">
          <a:blip r:embed="rId3">
            <a:alphaModFix/>
          </a:blip>
          <a:srcRect b="0" l="0" r="0" t="0"/>
          <a:stretch/>
        </p:blipFill>
        <p:spPr>
          <a:xfrm>
            <a:off x="1234440" y="3802320"/>
            <a:ext cx="5731200" cy="3055320"/>
          </a:xfrm>
          <a:prstGeom prst="rect">
            <a:avLst/>
          </a:prstGeom>
          <a:noFill/>
          <a:ln>
            <a:noFill/>
          </a:ln>
        </p:spPr>
      </p:pic>
      <p:sp>
        <p:nvSpPr>
          <p:cNvPr id="147" name="Google Shape;147;p17"/>
          <p:cNvSpPr/>
          <p:nvPr/>
        </p:nvSpPr>
        <p:spPr>
          <a:xfrm>
            <a:off x="7727040" y="4692600"/>
            <a:ext cx="2684880" cy="6458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i="0" lang="en-US" sz="1800" u="none" cap="none" strike="noStrike">
                <a:solidFill>
                  <a:schemeClr val="dk1"/>
                </a:solidFill>
                <a:latin typeface="Arial"/>
                <a:ea typeface="Arial"/>
                <a:cs typeface="Arial"/>
                <a:sym typeface="Arial"/>
              </a:rPr>
              <a:t>(Source: NHS, 2024)</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sp>
        <p:nvSpPr>
          <p:cNvPr id="152" name="Google Shape;152;p18"/>
          <p:cNvSpPr txBox="1"/>
          <p:nvPr>
            <p:ph idx="1" type="body"/>
          </p:nvPr>
        </p:nvSpPr>
        <p:spPr>
          <a:xfrm>
            <a:off x="838080" y="970200"/>
            <a:ext cx="10515240" cy="4899240"/>
          </a:xfrm>
          <a:prstGeom prst="rect">
            <a:avLst/>
          </a:prstGeom>
          <a:noFill/>
          <a:ln>
            <a:noFill/>
          </a:ln>
        </p:spPr>
        <p:txBody>
          <a:bodyPr anchorCtr="0" anchor="t" bIns="45700" lIns="91425" spcFirstLastPara="1" rIns="91425" wrap="square" tIns="45700">
            <a:normAutofit/>
          </a:bodyPr>
          <a:lstStyle/>
          <a:p>
            <a:pPr indent="0" lvl="0" marL="0" marR="0" rtl="0" algn="l">
              <a:lnSpc>
                <a:spcPct val="90000"/>
              </a:lnSpc>
              <a:spcBef>
                <a:spcPts val="0"/>
              </a:spcBef>
              <a:spcAft>
                <a:spcPts val="0"/>
              </a:spcAft>
              <a:buClr>
                <a:schemeClr val="dk1"/>
              </a:buClr>
              <a:buSzPts val="2400"/>
              <a:buFont typeface="Arial"/>
              <a:buNone/>
            </a:pPr>
            <a:r>
              <a:rPr b="1" i="0" lang="en-US" sz="2400" u="none" cap="none" strike="noStrike">
                <a:solidFill>
                  <a:schemeClr val="dk1"/>
                </a:solidFill>
                <a:latin typeface="Arial"/>
                <a:ea typeface="Arial"/>
                <a:cs typeface="Arial"/>
                <a:sym typeface="Arial"/>
              </a:rPr>
              <a:t>Overweight and obesity </a:t>
            </a:r>
            <a:r>
              <a:rPr b="0" i="0" lang="en-US" sz="2400" u="none" cap="none" strike="noStrike">
                <a:solidFill>
                  <a:schemeClr val="dk1"/>
                </a:solidFill>
                <a:latin typeface="Arial"/>
                <a:ea typeface="Arial"/>
                <a:cs typeface="Arial"/>
                <a:sym typeface="Arial"/>
              </a:rPr>
              <a:t>in teenagers affect their physical and mental health and it should be addressed as early as possible. </a:t>
            </a:r>
            <a:endParaRPr b="0" i="0" sz="2400" u="none" cap="none" strike="noStrike">
              <a:solidFill>
                <a:schemeClr val="dk1"/>
              </a:solidFill>
              <a:latin typeface="Arial"/>
              <a:ea typeface="Arial"/>
              <a:cs typeface="Arial"/>
              <a:sym typeface="Arial"/>
            </a:endParaRPr>
          </a:p>
          <a:p>
            <a:pPr indent="0" lvl="0" marL="0" marR="0" rtl="0" algn="l">
              <a:lnSpc>
                <a:spcPct val="90000"/>
              </a:lnSpc>
              <a:spcBef>
                <a:spcPts val="1001"/>
              </a:spcBef>
              <a:spcAft>
                <a:spcPts val="0"/>
              </a:spcAft>
              <a:buClr>
                <a:schemeClr val="dk1"/>
              </a:buClr>
              <a:buSzPts val="2400"/>
              <a:buFont typeface="Arial"/>
              <a:buNone/>
            </a:pPr>
            <a:r>
              <a:rPr b="1" i="0" lang="en-US" sz="2400" u="none" cap="none" strike="noStrike">
                <a:solidFill>
                  <a:schemeClr val="dk1"/>
                </a:solidFill>
                <a:latin typeface="Arial"/>
                <a:ea typeface="Arial"/>
                <a:cs typeface="Arial"/>
                <a:sym typeface="Arial"/>
              </a:rPr>
              <a:t>Being overweight and obese </a:t>
            </a:r>
            <a:r>
              <a:rPr b="0" i="0" lang="en-US" sz="2400" u="none" cap="none" strike="noStrike">
                <a:solidFill>
                  <a:schemeClr val="dk1"/>
                </a:solidFill>
                <a:latin typeface="Arial"/>
                <a:ea typeface="Arial"/>
                <a:cs typeface="Arial"/>
                <a:sym typeface="Arial"/>
              </a:rPr>
              <a:t>is related to: </a:t>
            </a:r>
            <a:endParaRPr b="0" i="0" sz="24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ts val="2400"/>
              <a:buFont typeface="Arial"/>
              <a:buChar char="•"/>
            </a:pPr>
            <a:r>
              <a:rPr b="0" i="0" lang="en-US" sz="2400" u="none" cap="none" strike="noStrike">
                <a:solidFill>
                  <a:schemeClr val="dk1"/>
                </a:solidFill>
                <a:latin typeface="Arial"/>
                <a:ea typeface="Arial"/>
                <a:cs typeface="Arial"/>
                <a:sym typeface="Arial"/>
              </a:rPr>
              <a:t>Stigma</a:t>
            </a:r>
            <a:endParaRPr b="0" i="0" sz="24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ts val="2400"/>
              <a:buFont typeface="Arial"/>
              <a:buChar char="•"/>
            </a:pPr>
            <a:r>
              <a:rPr b="0" i="0" lang="en-US" sz="2400" u="none" cap="none" strike="noStrike">
                <a:solidFill>
                  <a:schemeClr val="dk1"/>
                </a:solidFill>
                <a:latin typeface="Arial"/>
                <a:ea typeface="Arial"/>
                <a:cs typeface="Arial"/>
                <a:sym typeface="Arial"/>
              </a:rPr>
              <a:t>Bullying</a:t>
            </a:r>
            <a:endParaRPr b="0" i="0" sz="24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ts val="2400"/>
              <a:buFont typeface="Arial"/>
              <a:buChar char="•"/>
            </a:pPr>
            <a:r>
              <a:rPr b="0" i="0" lang="en-US" sz="2400" u="none" cap="none" strike="noStrike">
                <a:solidFill>
                  <a:schemeClr val="dk1"/>
                </a:solidFill>
                <a:latin typeface="Arial"/>
                <a:ea typeface="Arial"/>
                <a:cs typeface="Arial"/>
                <a:sym typeface="Arial"/>
              </a:rPr>
              <a:t>Discrimination</a:t>
            </a:r>
            <a:endParaRPr b="0" i="0" sz="24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ts val="2400"/>
              <a:buFont typeface="Arial"/>
              <a:buChar char="•"/>
            </a:pPr>
            <a:r>
              <a:rPr b="0" i="0" lang="en-US" sz="2400" u="none" cap="none" strike="noStrike">
                <a:solidFill>
                  <a:schemeClr val="dk1"/>
                </a:solidFill>
                <a:latin typeface="Arial"/>
                <a:ea typeface="Arial"/>
                <a:cs typeface="Arial"/>
                <a:sym typeface="Arial"/>
              </a:rPr>
              <a:t>poor performance at school. </a:t>
            </a:r>
            <a:endParaRPr b="0" i="0" sz="2400" u="none" cap="none" strike="noStrike">
              <a:solidFill>
                <a:schemeClr val="dk1"/>
              </a:solidFill>
              <a:latin typeface="Arial"/>
              <a:ea typeface="Arial"/>
              <a:cs typeface="Arial"/>
              <a:sym typeface="Arial"/>
            </a:endParaRPr>
          </a:p>
          <a:p>
            <a:pPr indent="0" lvl="0" marL="0" marR="0" rtl="0" algn="l">
              <a:lnSpc>
                <a:spcPct val="90000"/>
              </a:lnSpc>
              <a:spcBef>
                <a:spcPts val="1001"/>
              </a:spcBef>
              <a:spcAft>
                <a:spcPts val="0"/>
              </a:spcAft>
              <a:buClr>
                <a:schemeClr val="dk1"/>
              </a:buClr>
              <a:buSzPts val="2400"/>
              <a:buFont typeface="Arial"/>
              <a:buNone/>
            </a:pPr>
            <a:r>
              <a:rPr b="0" i="0" lang="en-US" sz="2400" u="none" cap="none" strike="noStrike">
                <a:solidFill>
                  <a:schemeClr val="dk1"/>
                </a:solidFill>
                <a:latin typeface="Arial"/>
                <a:ea typeface="Arial"/>
                <a:cs typeface="Arial"/>
                <a:sym typeface="Arial"/>
              </a:rPr>
              <a:t>Early intervention is needed to tackle obesity. Otherwise, it will follow teenagers into adulthood and cause non-communicable disease (NCDs) like Type 2 diabetes, heart disease and some types of cancer (WHO, 2024).</a:t>
            </a:r>
            <a:endParaRPr b="0" i="0" sz="2400" u="none" cap="none" strike="noStrike">
              <a:solidFill>
                <a:schemeClr val="dk1"/>
              </a:solidFill>
              <a:latin typeface="Arial"/>
              <a:ea typeface="Arial"/>
              <a:cs typeface="Arial"/>
              <a:sym typeface="Arial"/>
            </a:endParaRPr>
          </a:p>
          <a:p>
            <a:pPr indent="0" lvl="0" marL="0" marR="0" rtl="0" algn="l">
              <a:lnSpc>
                <a:spcPct val="90000"/>
              </a:lnSpc>
              <a:spcBef>
                <a:spcPts val="1001"/>
              </a:spcBef>
              <a:spcAft>
                <a:spcPts val="0"/>
              </a:spcAft>
              <a:buClr>
                <a:schemeClr val="dk1"/>
              </a:buClr>
              <a:buSzPts val="2400"/>
              <a:buFont typeface="Play"/>
              <a:buNone/>
            </a:pPr>
            <a:r>
              <a:t/>
            </a:r>
            <a:endParaRPr b="0" i="0" sz="2400" u="none" cap="none" strike="noStrike">
              <a:solidFill>
                <a:schemeClr val="dk1"/>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6" name="Shape 156"/>
        <p:cNvGrpSpPr/>
        <p:nvPr/>
      </p:nvGrpSpPr>
      <p:grpSpPr>
        <a:xfrm>
          <a:off x="0" y="0"/>
          <a:ext cx="0" cy="0"/>
          <a:chOff x="0" y="0"/>
          <a:chExt cx="0" cy="0"/>
        </a:xfrm>
      </p:grpSpPr>
      <p:sp>
        <p:nvSpPr>
          <p:cNvPr id="157" name="Google Shape;157;p19"/>
          <p:cNvSpPr txBox="1"/>
          <p:nvPr>
            <p:ph idx="1" type="body"/>
          </p:nvPr>
        </p:nvSpPr>
        <p:spPr>
          <a:xfrm>
            <a:off x="838080" y="414000"/>
            <a:ext cx="5060880" cy="1850040"/>
          </a:xfrm>
          <a:prstGeom prst="rect">
            <a:avLst/>
          </a:prstGeom>
          <a:noFill/>
          <a:ln>
            <a:noFill/>
          </a:ln>
        </p:spPr>
        <p:txBody>
          <a:bodyPr anchorCtr="0" anchor="t" bIns="45700" lIns="91425" spcFirstLastPara="1" rIns="91425" wrap="square" tIns="45700">
            <a:normAutofit lnSpcReduction="9999"/>
          </a:bodyPr>
          <a:lstStyle/>
          <a:p>
            <a:pPr indent="0" lvl="0" marL="0" marR="0" rtl="0" algn="l">
              <a:lnSpc>
                <a:spcPct val="90000"/>
              </a:lnSpc>
              <a:spcBef>
                <a:spcPts val="0"/>
              </a:spcBef>
              <a:spcAft>
                <a:spcPts val="0"/>
              </a:spcAft>
              <a:buClr>
                <a:schemeClr val="dk1"/>
              </a:buClr>
              <a:buSzPts val="2800"/>
              <a:buFont typeface="Arial"/>
              <a:buNone/>
            </a:pPr>
            <a:r>
              <a:rPr b="0" i="0" lang="en-US" sz="2800" u="none" cap="none" strike="noStrike">
                <a:solidFill>
                  <a:schemeClr val="dk1"/>
                </a:solidFill>
                <a:latin typeface="Arial"/>
                <a:ea typeface="Arial"/>
                <a:cs typeface="Arial"/>
                <a:sym typeface="Arial"/>
              </a:rPr>
              <a:t>The UK government’s guideline for front pack labelling shows low, medium and high levels as traffic light green, yellow and red.</a:t>
            </a:r>
            <a:endParaRPr b="0" i="0" sz="2800" u="none" cap="none" strike="noStrike">
              <a:solidFill>
                <a:schemeClr val="dk1"/>
              </a:solidFill>
              <a:latin typeface="Arial"/>
              <a:ea typeface="Arial"/>
              <a:cs typeface="Arial"/>
              <a:sym typeface="Arial"/>
            </a:endParaRPr>
          </a:p>
          <a:p>
            <a:pPr indent="0" lvl="0" marL="0" marR="0" rtl="0" algn="l">
              <a:lnSpc>
                <a:spcPct val="90000"/>
              </a:lnSpc>
              <a:spcBef>
                <a:spcPts val="1001"/>
              </a:spcBef>
              <a:spcAft>
                <a:spcPts val="0"/>
              </a:spcAft>
              <a:buClr>
                <a:schemeClr val="dk1"/>
              </a:buClr>
              <a:buSzPts val="2800"/>
              <a:buFont typeface="Play"/>
              <a:buNone/>
            </a:pPr>
            <a:r>
              <a:t/>
            </a:r>
            <a:endParaRPr b="0" i="0" sz="2800" u="none" cap="none" strike="noStrike">
              <a:solidFill>
                <a:schemeClr val="dk1"/>
              </a:solidFill>
              <a:latin typeface="Arial"/>
              <a:ea typeface="Arial"/>
              <a:cs typeface="Arial"/>
              <a:sym typeface="Arial"/>
            </a:endParaRPr>
          </a:p>
          <a:p>
            <a:pPr indent="0" lvl="0" marL="0" marR="0" rtl="0" algn="l">
              <a:lnSpc>
                <a:spcPct val="90000"/>
              </a:lnSpc>
              <a:spcBef>
                <a:spcPts val="1001"/>
              </a:spcBef>
              <a:spcAft>
                <a:spcPts val="0"/>
              </a:spcAft>
              <a:buClr>
                <a:schemeClr val="dk1"/>
              </a:buClr>
              <a:buSzPts val="2800"/>
              <a:buFont typeface="Play"/>
              <a:buNone/>
            </a:pPr>
            <a:r>
              <a:t/>
            </a:r>
            <a:endParaRPr b="0" i="0" sz="2800" u="none" cap="none" strike="noStrike">
              <a:solidFill>
                <a:schemeClr val="dk1"/>
              </a:solidFill>
              <a:latin typeface="Arial"/>
              <a:ea typeface="Arial"/>
              <a:cs typeface="Arial"/>
              <a:sym typeface="Arial"/>
            </a:endParaRPr>
          </a:p>
        </p:txBody>
      </p:sp>
      <p:sp>
        <p:nvSpPr>
          <p:cNvPr id="158" name="Google Shape;158;p19"/>
          <p:cNvSpPr/>
          <p:nvPr/>
        </p:nvSpPr>
        <p:spPr>
          <a:xfrm>
            <a:off x="838080" y="2505600"/>
            <a:ext cx="3785040" cy="923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i="0" lang="en-US" sz="1800" u="none" cap="none" strike="noStrike">
                <a:solidFill>
                  <a:schemeClr val="dk1"/>
                </a:solidFill>
                <a:latin typeface="Arial"/>
                <a:ea typeface="Arial"/>
                <a:cs typeface="Arial"/>
                <a:sym typeface="Arial"/>
              </a:rPr>
              <a:t>Backpack food labelling is shown as follows: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p:txBody>
      </p:sp>
      <p:pic>
        <p:nvPicPr>
          <p:cNvPr id="159" name="Google Shape;159;p19"/>
          <p:cNvPicPr preferRelativeResize="0"/>
          <p:nvPr/>
        </p:nvPicPr>
        <p:blipFill rotWithShape="1">
          <a:blip r:embed="rId3">
            <a:alphaModFix/>
          </a:blip>
          <a:srcRect b="0" l="0" r="0" t="0"/>
          <a:stretch/>
        </p:blipFill>
        <p:spPr>
          <a:xfrm>
            <a:off x="5899320" y="412560"/>
            <a:ext cx="5215320" cy="1753920"/>
          </a:xfrm>
          <a:prstGeom prst="rect">
            <a:avLst/>
          </a:prstGeom>
          <a:noFill/>
          <a:ln>
            <a:noFill/>
          </a:ln>
        </p:spPr>
      </p:pic>
      <p:sp>
        <p:nvSpPr>
          <p:cNvPr id="160" name="Google Shape;160;p19"/>
          <p:cNvSpPr/>
          <p:nvPr/>
        </p:nvSpPr>
        <p:spPr>
          <a:xfrm>
            <a:off x="5899320" y="2285640"/>
            <a:ext cx="4817520" cy="3690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i="0" lang="en-US" sz="1800" u="none" cap="none" strike="noStrike">
                <a:solidFill>
                  <a:schemeClr val="dk1"/>
                </a:solidFill>
                <a:latin typeface="Arial"/>
                <a:ea typeface="Arial"/>
                <a:cs typeface="Arial"/>
                <a:sym typeface="Arial"/>
              </a:rPr>
              <a:t>Source: (British Nutrition Foundation)</a:t>
            </a:r>
            <a:endParaRPr b="0" i="0" sz="1800" u="none" cap="none" strike="noStrike">
              <a:solidFill>
                <a:srgbClr val="000000"/>
              </a:solidFill>
              <a:latin typeface="Arial"/>
              <a:ea typeface="Arial"/>
              <a:cs typeface="Arial"/>
              <a:sym typeface="Arial"/>
            </a:endParaRPr>
          </a:p>
        </p:txBody>
      </p:sp>
      <p:pic>
        <p:nvPicPr>
          <p:cNvPr id="161" name="Google Shape;161;p19"/>
          <p:cNvPicPr preferRelativeResize="0"/>
          <p:nvPr/>
        </p:nvPicPr>
        <p:blipFill rotWithShape="1">
          <a:blip r:embed="rId4">
            <a:alphaModFix/>
          </a:blip>
          <a:srcRect b="0" l="0" r="0" t="0"/>
          <a:stretch/>
        </p:blipFill>
        <p:spPr>
          <a:xfrm>
            <a:off x="968760" y="3429000"/>
            <a:ext cx="4379400" cy="2139120"/>
          </a:xfrm>
          <a:prstGeom prst="rect">
            <a:avLst/>
          </a:prstGeom>
          <a:noFill/>
          <a:ln>
            <a:noFill/>
          </a:ln>
        </p:spPr>
      </p:pic>
      <p:sp>
        <p:nvSpPr>
          <p:cNvPr id="162" name="Google Shape;162;p19"/>
          <p:cNvSpPr/>
          <p:nvPr/>
        </p:nvSpPr>
        <p:spPr>
          <a:xfrm>
            <a:off x="838080" y="5614560"/>
            <a:ext cx="3989160" cy="6458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i="0" lang="en-US" sz="1800" u="none" cap="none" strike="noStrike">
                <a:solidFill>
                  <a:schemeClr val="dk1"/>
                </a:solidFill>
                <a:latin typeface="Arial"/>
                <a:ea typeface="Arial"/>
                <a:cs typeface="Arial"/>
                <a:sym typeface="Arial"/>
              </a:rPr>
              <a:t>(Source: British Nutrition Foundation)</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p:txBody>
      </p:sp>
      <p:sp>
        <p:nvSpPr>
          <p:cNvPr id="163" name="Google Shape;163;p19"/>
          <p:cNvSpPr/>
          <p:nvPr/>
        </p:nvSpPr>
        <p:spPr>
          <a:xfrm>
            <a:off x="5899320" y="2822040"/>
            <a:ext cx="6095520" cy="11365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i="0" lang="en-US" sz="1800" u="none" cap="none" strike="noStrike">
                <a:solidFill>
                  <a:schemeClr val="dk1"/>
                </a:solidFill>
                <a:latin typeface="Arial"/>
                <a:ea typeface="Arial"/>
                <a:cs typeface="Arial"/>
                <a:sym typeface="Arial"/>
              </a:rPr>
              <a:t>According to government guidelines, children and young people in this age group should exercise 60 minutes a day (DHSC, 2026)</a:t>
            </a:r>
            <a:endParaRPr b="0" i="0" sz="1800" u="none" cap="none" strike="noStrike">
              <a:solidFill>
                <a:srgbClr val="000000"/>
              </a:solidFill>
              <a:latin typeface="Arial"/>
              <a:ea typeface="Arial"/>
              <a:cs typeface="Arial"/>
              <a:sym typeface="Arial"/>
            </a:endParaRPr>
          </a:p>
        </p:txBody>
      </p:sp>
      <p:pic>
        <p:nvPicPr>
          <p:cNvPr id="164" name="Google Shape;164;p19"/>
          <p:cNvPicPr preferRelativeResize="0"/>
          <p:nvPr/>
        </p:nvPicPr>
        <p:blipFill rotWithShape="1">
          <a:blip r:embed="rId5">
            <a:alphaModFix/>
          </a:blip>
          <a:srcRect b="0" l="0" r="0" t="0"/>
          <a:stretch/>
        </p:blipFill>
        <p:spPr>
          <a:xfrm>
            <a:off x="5937120" y="3867120"/>
            <a:ext cx="4297320" cy="1493280"/>
          </a:xfrm>
          <a:prstGeom prst="rect">
            <a:avLst/>
          </a:prstGeom>
          <a:noFill/>
          <a:ln>
            <a:noFill/>
          </a:ln>
        </p:spPr>
      </p:pic>
      <p:pic>
        <p:nvPicPr>
          <p:cNvPr id="165" name="Google Shape;165;p19"/>
          <p:cNvPicPr preferRelativeResize="0"/>
          <p:nvPr/>
        </p:nvPicPr>
        <p:blipFill rotWithShape="1">
          <a:blip r:embed="rId6">
            <a:alphaModFix/>
          </a:blip>
          <a:srcRect b="0" l="0" r="0" t="0"/>
          <a:stretch/>
        </p:blipFill>
        <p:spPr>
          <a:xfrm>
            <a:off x="10445040" y="3429000"/>
            <a:ext cx="1339920" cy="337428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sp>
        <p:nvSpPr>
          <p:cNvPr id="170" name="Google Shape;170;p20"/>
          <p:cNvSpPr txBox="1"/>
          <p:nvPr>
            <p:ph idx="1" type="body"/>
          </p:nvPr>
        </p:nvSpPr>
        <p:spPr>
          <a:xfrm>
            <a:off x="552960" y="281880"/>
            <a:ext cx="9641880" cy="5646600"/>
          </a:xfrm>
          <a:prstGeom prst="rect">
            <a:avLst/>
          </a:prstGeom>
          <a:noFill/>
          <a:ln>
            <a:noFill/>
          </a:ln>
        </p:spPr>
        <p:txBody>
          <a:bodyPr anchorCtr="0" anchor="t" bIns="45700" lIns="91425" spcFirstLastPara="1" rIns="91425" wrap="square" tIns="45700">
            <a:normAutofit fontScale="77500" lnSpcReduction="19999"/>
          </a:bodyPr>
          <a:lstStyle/>
          <a:p>
            <a:pPr indent="0" lvl="0" marL="0" marR="0" rtl="0" algn="l">
              <a:lnSpc>
                <a:spcPct val="90000"/>
              </a:lnSpc>
              <a:spcBef>
                <a:spcPts val="0"/>
              </a:spcBef>
              <a:spcAft>
                <a:spcPts val="0"/>
              </a:spcAft>
              <a:buClr>
                <a:schemeClr val="dk1"/>
              </a:buClr>
              <a:buSzPct val="100000"/>
              <a:buFont typeface="Arial"/>
              <a:buNone/>
            </a:pPr>
            <a:r>
              <a:rPr b="1" i="0" lang="en-US" sz="3800" u="none" cap="none" strike="noStrike">
                <a:solidFill>
                  <a:schemeClr val="dk1"/>
                </a:solidFill>
                <a:latin typeface="Arial"/>
                <a:ea typeface="Arial"/>
                <a:cs typeface="Arial"/>
                <a:sym typeface="Arial"/>
              </a:rPr>
              <a:t>Eatwell Guide</a:t>
            </a:r>
            <a:r>
              <a:rPr b="0" i="0" lang="en-US" sz="2800" u="none" cap="none" strike="noStrike">
                <a:solidFill>
                  <a:schemeClr val="dk1"/>
                </a:solidFill>
                <a:latin typeface="Arial"/>
                <a:ea typeface="Arial"/>
                <a:cs typeface="Arial"/>
                <a:sym typeface="Arial"/>
              </a:rPr>
              <a:t>: </a:t>
            </a:r>
            <a:endParaRPr b="0" i="0" sz="28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ct val="100000"/>
              <a:buFont typeface="Arial"/>
              <a:buChar char="•"/>
            </a:pPr>
            <a:r>
              <a:rPr b="0" i="0" lang="en-US" sz="2800" u="none" cap="none" strike="noStrike">
                <a:solidFill>
                  <a:schemeClr val="dk1"/>
                </a:solidFill>
                <a:latin typeface="Arial"/>
                <a:ea typeface="Arial"/>
                <a:cs typeface="Arial"/>
                <a:sym typeface="Arial"/>
              </a:rPr>
              <a:t>a UK government’s guidelines on what and how much people eat.</a:t>
            </a:r>
            <a:endParaRPr b="0" i="0" sz="28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ct val="100000"/>
              <a:buFont typeface="Arial"/>
              <a:buChar char="•"/>
            </a:pPr>
            <a:r>
              <a:rPr b="0" i="0" lang="en-US" sz="2800" u="none" cap="none" strike="noStrike">
                <a:solidFill>
                  <a:schemeClr val="dk1"/>
                </a:solidFill>
                <a:latin typeface="Arial"/>
                <a:ea typeface="Arial"/>
                <a:cs typeface="Arial"/>
                <a:sym typeface="Arial"/>
              </a:rPr>
              <a:t>applies to our focus group of 13 – 19-year-olds</a:t>
            </a:r>
            <a:endParaRPr b="0" i="0" sz="28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ct val="100000"/>
              <a:buFont typeface="Arial"/>
              <a:buChar char="•"/>
            </a:pPr>
            <a:r>
              <a:rPr b="0" i="0" lang="en-US" sz="2800" u="none" cap="none" strike="noStrike">
                <a:solidFill>
                  <a:schemeClr val="dk1"/>
                </a:solidFill>
                <a:latin typeface="Arial"/>
                <a:ea typeface="Arial"/>
                <a:cs typeface="Arial"/>
                <a:sym typeface="Arial"/>
              </a:rPr>
              <a:t> people, including teenagers, should eat healthy food to get a balanced diet from all food groups</a:t>
            </a:r>
            <a:r>
              <a:rPr b="1" i="0" lang="en-US" sz="2800" u="none" cap="none" strike="noStrike">
                <a:solidFill>
                  <a:schemeClr val="dk1"/>
                </a:solidFill>
                <a:latin typeface="Arial"/>
                <a:ea typeface="Arial"/>
                <a:cs typeface="Arial"/>
                <a:sym typeface="Arial"/>
              </a:rPr>
              <a:t> </a:t>
            </a:r>
            <a:endParaRPr b="0" i="0" sz="28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ct val="100000"/>
              <a:buFont typeface="Arial"/>
              <a:buChar char="•"/>
            </a:pPr>
            <a:r>
              <a:rPr b="0" i="0" lang="en-US" sz="2800" u="none" cap="none" strike="noStrike">
                <a:solidFill>
                  <a:schemeClr val="dk1"/>
                </a:solidFill>
                <a:latin typeface="Arial"/>
                <a:ea typeface="Arial"/>
                <a:cs typeface="Arial"/>
                <a:sym typeface="Arial"/>
              </a:rPr>
              <a:t>drink mostly plenty of water and exercise</a:t>
            </a:r>
            <a:endParaRPr b="0" i="0" sz="2800" u="none" cap="none" strike="noStrike">
              <a:solidFill>
                <a:schemeClr val="dk1"/>
              </a:solidFill>
              <a:latin typeface="Arial"/>
              <a:ea typeface="Arial"/>
              <a:cs typeface="Arial"/>
              <a:sym typeface="Arial"/>
            </a:endParaRPr>
          </a:p>
          <a:p>
            <a:pPr indent="0" lvl="0" marL="0" marR="0" rtl="0" algn="l">
              <a:lnSpc>
                <a:spcPct val="90000"/>
              </a:lnSpc>
              <a:spcBef>
                <a:spcPts val="1001"/>
              </a:spcBef>
              <a:spcAft>
                <a:spcPts val="0"/>
              </a:spcAft>
              <a:buClr>
                <a:schemeClr val="dk1"/>
              </a:buClr>
              <a:buSzPct val="100000"/>
              <a:buFont typeface="Arial"/>
              <a:buNone/>
            </a:pPr>
            <a:r>
              <a:rPr b="1" i="0" lang="en-US" sz="3300" u="none" cap="none" strike="noStrike">
                <a:solidFill>
                  <a:schemeClr val="dk1"/>
                </a:solidFill>
                <a:latin typeface="Arial"/>
                <a:ea typeface="Arial"/>
                <a:cs typeface="Arial"/>
                <a:sym typeface="Arial"/>
              </a:rPr>
              <a:t>Bad Food habits</a:t>
            </a:r>
            <a:r>
              <a:rPr b="0" i="0" lang="en-US" sz="2800" u="none" cap="none" strike="noStrike">
                <a:solidFill>
                  <a:schemeClr val="dk1"/>
                </a:solidFill>
                <a:latin typeface="Arial"/>
                <a:ea typeface="Arial"/>
                <a:cs typeface="Arial"/>
                <a:sym typeface="Arial"/>
              </a:rPr>
              <a:t>: Teenagers are exposed to poor diet foods which are cheaper and highly processed. Examples of these kinds of food:</a:t>
            </a:r>
            <a:endParaRPr b="0" i="0" sz="28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ct val="100000"/>
              <a:buFont typeface="Arial"/>
              <a:buChar char="•"/>
            </a:pPr>
            <a:r>
              <a:rPr b="1" i="0" lang="en-US" sz="3800" u="none" cap="none" strike="noStrike">
                <a:solidFill>
                  <a:schemeClr val="dk1"/>
                </a:solidFill>
                <a:latin typeface="Arial"/>
                <a:ea typeface="Arial"/>
                <a:cs typeface="Arial"/>
                <a:sym typeface="Arial"/>
              </a:rPr>
              <a:t>Junk food </a:t>
            </a:r>
            <a:r>
              <a:rPr b="1" i="0" lang="en-US" sz="2800" u="none" cap="none" strike="noStrike">
                <a:solidFill>
                  <a:schemeClr val="dk1"/>
                </a:solidFill>
                <a:latin typeface="Arial"/>
                <a:ea typeface="Arial"/>
                <a:cs typeface="Arial"/>
                <a:sym typeface="Arial"/>
              </a:rPr>
              <a:t>- high in calories </a:t>
            </a:r>
            <a:r>
              <a:rPr b="0" i="0" lang="en-US" sz="2800" u="none" cap="none" strike="noStrike">
                <a:solidFill>
                  <a:schemeClr val="dk1"/>
                </a:solidFill>
                <a:latin typeface="Arial"/>
                <a:ea typeface="Arial"/>
                <a:cs typeface="Arial"/>
                <a:sym typeface="Arial"/>
              </a:rPr>
              <a:t>but </a:t>
            </a:r>
            <a:r>
              <a:rPr b="1" i="0" lang="en-US" sz="2800" u="none" cap="none" strike="noStrike">
                <a:solidFill>
                  <a:schemeClr val="dk1"/>
                </a:solidFill>
                <a:latin typeface="Arial"/>
                <a:ea typeface="Arial"/>
                <a:cs typeface="Arial"/>
                <a:sym typeface="Arial"/>
              </a:rPr>
              <a:t>low in nutrition </a:t>
            </a:r>
            <a:r>
              <a:rPr b="0" i="0" lang="en-US" sz="2800" u="none" cap="none" strike="noStrike">
                <a:solidFill>
                  <a:schemeClr val="dk1"/>
                </a:solidFill>
                <a:latin typeface="Arial"/>
                <a:ea typeface="Arial"/>
                <a:cs typeface="Arial"/>
                <a:sym typeface="Arial"/>
              </a:rPr>
              <a:t>like chocolate and crisp</a:t>
            </a:r>
            <a:endParaRPr b="0" i="0" sz="28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ct val="100000"/>
              <a:buFont typeface="Arial"/>
              <a:buChar char="•"/>
            </a:pPr>
            <a:r>
              <a:rPr b="1" i="0" lang="en-US" sz="3800" u="none" cap="none" strike="noStrike">
                <a:solidFill>
                  <a:schemeClr val="dk1"/>
                </a:solidFill>
                <a:latin typeface="Arial"/>
                <a:ea typeface="Arial"/>
                <a:cs typeface="Arial"/>
                <a:sym typeface="Arial"/>
              </a:rPr>
              <a:t>Fast food </a:t>
            </a:r>
            <a:r>
              <a:rPr b="1" i="0" lang="en-US" sz="2800" u="none" cap="none" strike="noStrike">
                <a:solidFill>
                  <a:schemeClr val="dk1"/>
                </a:solidFill>
                <a:latin typeface="Arial"/>
                <a:ea typeface="Arial"/>
                <a:cs typeface="Arial"/>
                <a:sym typeface="Arial"/>
              </a:rPr>
              <a:t>- </a:t>
            </a:r>
            <a:r>
              <a:rPr b="0" i="0" lang="en-US" sz="2800" u="none" cap="none" strike="noStrike">
                <a:solidFill>
                  <a:schemeClr val="dk1"/>
                </a:solidFill>
                <a:latin typeface="Arial"/>
                <a:ea typeface="Arial"/>
                <a:cs typeface="Arial"/>
                <a:sym typeface="Arial"/>
              </a:rPr>
              <a:t>cooked and served quickly but is </a:t>
            </a:r>
            <a:r>
              <a:rPr b="1" i="0" lang="en-US" sz="2800" u="none" cap="none" strike="noStrike">
                <a:solidFill>
                  <a:schemeClr val="dk1"/>
                </a:solidFill>
                <a:latin typeface="Arial"/>
                <a:ea typeface="Arial"/>
                <a:cs typeface="Arial"/>
                <a:sym typeface="Arial"/>
              </a:rPr>
              <a:t>high in unhealthy fat </a:t>
            </a:r>
            <a:r>
              <a:rPr b="0" i="0" lang="en-US" sz="2800" u="none" cap="none" strike="noStrike">
                <a:solidFill>
                  <a:schemeClr val="dk1"/>
                </a:solidFill>
                <a:latin typeface="Arial"/>
                <a:ea typeface="Arial"/>
                <a:cs typeface="Arial"/>
                <a:sym typeface="Arial"/>
              </a:rPr>
              <a:t>– e.g. burgers and fried chicken.</a:t>
            </a:r>
            <a:endParaRPr b="0" i="0" sz="28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ct val="100000"/>
              <a:buFont typeface="Arial"/>
              <a:buChar char="•"/>
            </a:pPr>
            <a:r>
              <a:rPr b="1" i="0" lang="en-US" sz="3800" u="none" cap="none" strike="noStrike">
                <a:solidFill>
                  <a:schemeClr val="dk1"/>
                </a:solidFill>
                <a:latin typeface="Arial"/>
                <a:ea typeface="Arial"/>
                <a:cs typeface="Arial"/>
                <a:sym typeface="Arial"/>
              </a:rPr>
              <a:t>Convenience food</a:t>
            </a:r>
            <a:r>
              <a:rPr b="0" i="0" lang="en-US" sz="3800" u="none" cap="none" strike="noStrike">
                <a:solidFill>
                  <a:schemeClr val="dk1"/>
                </a:solidFill>
                <a:latin typeface="Arial"/>
                <a:ea typeface="Arial"/>
                <a:cs typeface="Arial"/>
                <a:sym typeface="Arial"/>
              </a:rPr>
              <a:t> </a:t>
            </a:r>
            <a:r>
              <a:rPr b="0" i="0" lang="en-US" sz="2800" u="none" cap="none" strike="noStrike">
                <a:solidFill>
                  <a:schemeClr val="dk1"/>
                </a:solidFill>
                <a:latin typeface="Arial"/>
                <a:ea typeface="Arial"/>
                <a:cs typeface="Arial"/>
                <a:sym typeface="Arial"/>
              </a:rPr>
              <a:t>– these are ‘ready meals’ which can be warmed in the microwave. These foods have</a:t>
            </a:r>
            <a:r>
              <a:rPr b="1" i="0" lang="en-US" sz="2800" u="none" cap="none" strike="noStrike">
                <a:solidFill>
                  <a:schemeClr val="dk1"/>
                </a:solidFill>
                <a:latin typeface="Arial"/>
                <a:ea typeface="Arial"/>
                <a:cs typeface="Arial"/>
                <a:sym typeface="Arial"/>
              </a:rPr>
              <a:t> lots of salt and sugar</a:t>
            </a:r>
            <a:endParaRPr b="0" i="0" sz="2800" u="none" cap="none" strike="noStrike">
              <a:solidFill>
                <a:schemeClr val="dk1"/>
              </a:solidFill>
              <a:latin typeface="Arial"/>
              <a:ea typeface="Arial"/>
              <a:cs typeface="Arial"/>
              <a:sym typeface="Arial"/>
            </a:endParaRPr>
          </a:p>
          <a:p>
            <a:pPr indent="0" lvl="0" marL="0" marR="0" rtl="0" algn="l">
              <a:lnSpc>
                <a:spcPct val="90000"/>
              </a:lnSpc>
              <a:spcBef>
                <a:spcPts val="1001"/>
              </a:spcBef>
              <a:spcAft>
                <a:spcPts val="0"/>
              </a:spcAft>
              <a:buClr>
                <a:schemeClr val="dk1"/>
              </a:buClr>
              <a:buSzPct val="100000"/>
              <a:buFont typeface="Play"/>
              <a:buNone/>
            </a:pPr>
            <a:r>
              <a:t/>
            </a:r>
            <a:endParaRPr b="0" i="0" sz="2800" u="none" cap="none" strike="noStrike">
              <a:solidFill>
                <a:schemeClr val="dk1"/>
              </a:solidFill>
              <a:latin typeface="Arial"/>
              <a:ea typeface="Arial"/>
              <a:cs typeface="Arial"/>
              <a:sym typeface="Arial"/>
            </a:endParaRPr>
          </a:p>
          <a:p>
            <a:pPr indent="0" lvl="0" marL="0" marR="0" rtl="0" algn="l">
              <a:lnSpc>
                <a:spcPct val="90000"/>
              </a:lnSpc>
              <a:spcBef>
                <a:spcPts val="1001"/>
              </a:spcBef>
              <a:spcAft>
                <a:spcPts val="0"/>
              </a:spcAft>
              <a:buClr>
                <a:schemeClr val="dk1"/>
              </a:buClr>
              <a:buSzPct val="100000"/>
              <a:buFont typeface="Play"/>
              <a:buNone/>
            </a:pPr>
            <a:r>
              <a:t/>
            </a:r>
            <a:endParaRPr b="0" i="0" sz="2800" u="none" cap="none" strike="noStrike">
              <a:solidFill>
                <a:schemeClr val="dk1"/>
              </a:solidFill>
              <a:latin typeface="Arial"/>
              <a:ea typeface="Arial"/>
              <a:cs typeface="Arial"/>
              <a:sym typeface="Arial"/>
            </a:endParaRPr>
          </a:p>
          <a:p>
            <a:pPr indent="0" lvl="0" marL="0" marR="0" rtl="0" algn="l">
              <a:lnSpc>
                <a:spcPct val="90000"/>
              </a:lnSpc>
              <a:spcBef>
                <a:spcPts val="1001"/>
              </a:spcBef>
              <a:spcAft>
                <a:spcPts val="0"/>
              </a:spcAft>
              <a:buClr>
                <a:schemeClr val="dk1"/>
              </a:buClr>
              <a:buSzPct val="100000"/>
              <a:buFont typeface="Play"/>
              <a:buNone/>
            </a:pPr>
            <a:r>
              <a:t/>
            </a:r>
            <a:endParaRPr b="0" i="0" sz="2800" u="none" cap="none" strike="noStrike">
              <a:solidFill>
                <a:schemeClr val="dk1"/>
              </a:solidFill>
              <a:latin typeface="Arial"/>
              <a:ea typeface="Arial"/>
              <a:cs typeface="Arial"/>
              <a:sym typeface="Arial"/>
            </a:endParaRPr>
          </a:p>
          <a:p>
            <a:pPr indent="0" lvl="0" marL="0" marR="0" rtl="0" algn="l">
              <a:lnSpc>
                <a:spcPct val="90000"/>
              </a:lnSpc>
              <a:spcBef>
                <a:spcPts val="1001"/>
              </a:spcBef>
              <a:spcAft>
                <a:spcPts val="0"/>
              </a:spcAft>
              <a:buClr>
                <a:schemeClr val="dk1"/>
              </a:buClr>
              <a:buSzPct val="100000"/>
              <a:buFont typeface="Play"/>
              <a:buNone/>
            </a:pPr>
            <a:r>
              <a:t/>
            </a:r>
            <a:endParaRPr b="0" i="0" sz="2800" u="none" cap="none" strike="noStrike">
              <a:solidFill>
                <a:schemeClr val="dk1"/>
              </a:solidFill>
              <a:latin typeface="Arial"/>
              <a:ea typeface="Arial"/>
              <a:cs typeface="Arial"/>
              <a:sym typeface="Arial"/>
            </a:endParaRPr>
          </a:p>
          <a:p>
            <a:pPr indent="0" lvl="0" marL="0" marR="0" rtl="0" algn="l">
              <a:lnSpc>
                <a:spcPct val="90000"/>
              </a:lnSpc>
              <a:spcBef>
                <a:spcPts val="1001"/>
              </a:spcBef>
              <a:spcAft>
                <a:spcPts val="0"/>
              </a:spcAft>
              <a:buClr>
                <a:schemeClr val="dk1"/>
              </a:buClr>
              <a:buSzPct val="100000"/>
              <a:buFont typeface="Play"/>
              <a:buNone/>
            </a:pPr>
            <a:r>
              <a:t/>
            </a:r>
            <a:endParaRPr b="0" i="0" sz="2800" u="none" cap="none" strike="noStrike">
              <a:solidFill>
                <a:schemeClr val="dk1"/>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4" name="Shape 174"/>
        <p:cNvGrpSpPr/>
        <p:nvPr/>
      </p:nvGrpSpPr>
      <p:grpSpPr>
        <a:xfrm>
          <a:off x="0" y="0"/>
          <a:ext cx="0" cy="0"/>
          <a:chOff x="0" y="0"/>
          <a:chExt cx="0" cy="0"/>
        </a:xfrm>
      </p:grpSpPr>
      <p:sp>
        <p:nvSpPr>
          <p:cNvPr id="175" name="Google Shape;175;p21"/>
          <p:cNvSpPr/>
          <p:nvPr/>
        </p:nvSpPr>
        <p:spPr>
          <a:xfrm>
            <a:off x="452160" y="4581720"/>
            <a:ext cx="10568520" cy="17539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i="0" lang="en-US" sz="1800" u="none" cap="none" strike="noStrike">
                <a:solidFill>
                  <a:schemeClr val="dk1"/>
                </a:solidFill>
                <a:latin typeface="Arial"/>
                <a:ea typeface="Arial"/>
                <a:cs typeface="Arial"/>
                <a:sym typeface="Arial"/>
              </a:rPr>
              <a:t>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US" sz="2400" u="none" cap="none" strike="noStrike">
                <a:solidFill>
                  <a:schemeClr val="dk1"/>
                </a:solidFill>
                <a:latin typeface="Arial"/>
                <a:ea typeface="Arial"/>
                <a:cs typeface="Arial"/>
                <a:sym typeface="Arial"/>
              </a:rPr>
              <a:t>Hence, the rationale for this campaign is to support teenagers build healthy eating habits, avoid poor nutrition and prevent disease through early intervention in the form of healthy eating promotion.  </a:t>
            </a:r>
            <a:endParaRPr b="0" i="0" sz="2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p:txBody>
      </p:sp>
      <p:pic>
        <p:nvPicPr>
          <p:cNvPr id="176" name="Google Shape;176;p21"/>
          <p:cNvPicPr preferRelativeResize="0"/>
          <p:nvPr/>
        </p:nvPicPr>
        <p:blipFill rotWithShape="1">
          <a:blip r:embed="rId3">
            <a:alphaModFix/>
          </a:blip>
          <a:srcRect b="0" l="0" r="0" t="0"/>
          <a:stretch/>
        </p:blipFill>
        <p:spPr>
          <a:xfrm>
            <a:off x="838080" y="1184760"/>
            <a:ext cx="10515240" cy="333216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0" name="Shape 180"/>
        <p:cNvGrpSpPr/>
        <p:nvPr/>
      </p:nvGrpSpPr>
      <p:grpSpPr>
        <a:xfrm>
          <a:off x="0" y="0"/>
          <a:ext cx="0" cy="0"/>
          <a:chOff x="0" y="0"/>
          <a:chExt cx="0" cy="0"/>
        </a:xfrm>
      </p:grpSpPr>
      <p:sp>
        <p:nvSpPr>
          <p:cNvPr id="181" name="Google Shape;181;p22"/>
          <p:cNvSpPr txBox="1"/>
          <p:nvPr>
            <p:ph idx="1" type="body"/>
          </p:nvPr>
        </p:nvSpPr>
        <p:spPr>
          <a:xfrm>
            <a:off x="612000" y="635760"/>
            <a:ext cx="9544320" cy="5695560"/>
          </a:xfrm>
          <a:prstGeom prst="rect">
            <a:avLst/>
          </a:prstGeom>
          <a:noFill/>
          <a:ln>
            <a:noFill/>
          </a:ln>
        </p:spPr>
        <p:txBody>
          <a:bodyPr anchorCtr="0" anchor="t" bIns="45700" lIns="91425" spcFirstLastPara="1" rIns="91425" wrap="square" tIns="45700">
            <a:normAutofit/>
          </a:bodyPr>
          <a:lstStyle/>
          <a:p>
            <a:pPr indent="0" lvl="0" marL="0" marR="0" rtl="0" algn="l">
              <a:lnSpc>
                <a:spcPct val="90000"/>
              </a:lnSpc>
              <a:spcBef>
                <a:spcPts val="0"/>
              </a:spcBef>
              <a:spcAft>
                <a:spcPts val="0"/>
              </a:spcAft>
              <a:buClr>
                <a:schemeClr val="dk1"/>
              </a:buClr>
              <a:buSzPts val="2400"/>
              <a:buFont typeface="Arial"/>
              <a:buNone/>
            </a:pPr>
            <a:r>
              <a:rPr b="1" i="0" lang="en-US" sz="2400" u="none" cap="none" strike="noStrike">
                <a:solidFill>
                  <a:schemeClr val="dk1"/>
                </a:solidFill>
                <a:latin typeface="Arial"/>
                <a:ea typeface="Arial"/>
                <a:cs typeface="Arial"/>
                <a:sym typeface="Arial"/>
              </a:rPr>
              <a:t>Short Term Consequences of poor diet habits in teenagers</a:t>
            </a:r>
            <a:endParaRPr b="0" i="0" sz="2400" u="none" cap="none" strike="noStrike">
              <a:solidFill>
                <a:schemeClr val="dk1"/>
              </a:solidFill>
              <a:latin typeface="Arial"/>
              <a:ea typeface="Arial"/>
              <a:cs typeface="Arial"/>
              <a:sym typeface="Arial"/>
            </a:endParaRPr>
          </a:p>
          <a:p>
            <a:pPr indent="0" lvl="0" marL="0" marR="0" rtl="0" algn="l">
              <a:lnSpc>
                <a:spcPct val="90000"/>
              </a:lnSpc>
              <a:spcBef>
                <a:spcPts val="1001"/>
              </a:spcBef>
              <a:spcAft>
                <a:spcPts val="0"/>
              </a:spcAft>
              <a:buClr>
                <a:schemeClr val="dk1"/>
              </a:buClr>
              <a:buSzPts val="2400"/>
              <a:buFont typeface="Play"/>
              <a:buNone/>
            </a:pPr>
            <a:r>
              <a:t/>
            </a:r>
            <a:endParaRPr b="0" i="0" sz="24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ts val="2400"/>
              <a:buFont typeface="Arial"/>
              <a:buChar char="•"/>
            </a:pPr>
            <a:r>
              <a:rPr b="1" i="0" lang="en-US" sz="2400" u="none" cap="none" strike="noStrike">
                <a:solidFill>
                  <a:schemeClr val="dk1"/>
                </a:solidFill>
                <a:latin typeface="Arial"/>
                <a:ea typeface="Arial"/>
                <a:cs typeface="Arial"/>
                <a:sym typeface="Arial"/>
              </a:rPr>
              <a:t>Tiredness: </a:t>
            </a:r>
            <a:r>
              <a:rPr b="0" i="0" lang="en-US" sz="2400" u="none" cap="none" strike="noStrike">
                <a:solidFill>
                  <a:schemeClr val="dk1"/>
                </a:solidFill>
                <a:latin typeface="Arial"/>
                <a:ea typeface="Arial"/>
                <a:cs typeface="Arial"/>
                <a:sym typeface="Arial"/>
              </a:rPr>
              <a:t>lack of nutrition and eating unhealthy diet causes fatigue as the body doesn’t get enough energy</a:t>
            </a:r>
            <a:endParaRPr b="0" i="0" sz="24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ts val="2400"/>
              <a:buFont typeface="Arial"/>
              <a:buChar char="•"/>
            </a:pPr>
            <a:r>
              <a:rPr b="1" i="0" lang="en-US" sz="2400" u="none" cap="none" strike="noStrike">
                <a:solidFill>
                  <a:schemeClr val="dk1"/>
                </a:solidFill>
                <a:latin typeface="Arial"/>
                <a:ea typeface="Arial"/>
                <a:cs typeface="Arial"/>
                <a:sym typeface="Arial"/>
              </a:rPr>
              <a:t>Dental health problems: </a:t>
            </a:r>
            <a:r>
              <a:rPr b="0" i="0" lang="en-US" sz="2400" u="none" cap="none" strike="noStrike">
                <a:solidFill>
                  <a:schemeClr val="dk1"/>
                </a:solidFill>
                <a:latin typeface="Arial"/>
                <a:ea typeface="Arial"/>
                <a:cs typeface="Arial"/>
                <a:sym typeface="Arial"/>
              </a:rPr>
              <a:t>eating sugary foods and drinking sugary drinks cause tooth damage leading to tooth decay.</a:t>
            </a:r>
            <a:endParaRPr b="0" i="0" sz="24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ts val="2400"/>
              <a:buFont typeface="Arial"/>
              <a:buChar char="•"/>
            </a:pPr>
            <a:r>
              <a:rPr b="1" i="0" lang="en-US" sz="2400" u="none" cap="none" strike="noStrike">
                <a:solidFill>
                  <a:schemeClr val="dk1"/>
                </a:solidFill>
                <a:latin typeface="Arial"/>
                <a:ea typeface="Arial"/>
                <a:cs typeface="Arial"/>
                <a:sym typeface="Arial"/>
              </a:rPr>
              <a:t>Digestive Problems: </a:t>
            </a:r>
            <a:r>
              <a:rPr b="0" i="0" lang="en-US" sz="2400" u="none" cap="none" strike="noStrike">
                <a:solidFill>
                  <a:schemeClr val="dk1"/>
                </a:solidFill>
                <a:latin typeface="Arial"/>
                <a:ea typeface="Arial"/>
                <a:cs typeface="Arial"/>
                <a:sym typeface="Arial"/>
              </a:rPr>
              <a:t>foods low in nutrition and fibre cause digestive problems like constipation.</a:t>
            </a:r>
            <a:endParaRPr b="0" i="0" sz="24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ts val="2400"/>
              <a:buFont typeface="Arial"/>
              <a:buChar char="•"/>
            </a:pPr>
            <a:r>
              <a:rPr b="1" i="0" lang="en-US" sz="2400" u="none" cap="none" strike="noStrike">
                <a:solidFill>
                  <a:schemeClr val="dk1"/>
                </a:solidFill>
                <a:latin typeface="Arial"/>
                <a:ea typeface="Arial"/>
                <a:cs typeface="Arial"/>
                <a:sym typeface="Arial"/>
              </a:rPr>
              <a:t>Muscle cramps</a:t>
            </a:r>
            <a:r>
              <a:rPr b="0" i="0" lang="en-US" sz="2400" u="none" cap="none" strike="noStrike">
                <a:solidFill>
                  <a:schemeClr val="dk1"/>
                </a:solidFill>
                <a:latin typeface="Arial"/>
                <a:ea typeface="Arial"/>
                <a:cs typeface="Arial"/>
                <a:sym typeface="Arial"/>
              </a:rPr>
              <a:t>: Poor nutrition</a:t>
            </a:r>
            <a:r>
              <a:rPr b="1" i="0" lang="en-US" sz="2400" u="none" cap="none" strike="noStrike">
                <a:solidFill>
                  <a:schemeClr val="dk1"/>
                </a:solidFill>
                <a:latin typeface="Arial"/>
                <a:ea typeface="Arial"/>
                <a:cs typeface="Arial"/>
                <a:sym typeface="Arial"/>
              </a:rPr>
              <a:t> </a:t>
            </a:r>
            <a:r>
              <a:rPr b="0" i="0" lang="en-US" sz="2400" u="none" cap="none" strike="noStrike">
                <a:solidFill>
                  <a:schemeClr val="dk1"/>
                </a:solidFill>
                <a:latin typeface="Arial"/>
                <a:ea typeface="Arial"/>
                <a:cs typeface="Arial"/>
                <a:sym typeface="Arial"/>
              </a:rPr>
              <a:t>can cause muscle cramps because of less calcium content.</a:t>
            </a:r>
            <a:endParaRPr b="0" i="0" sz="24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ts val="2400"/>
              <a:buFont typeface="Arial"/>
              <a:buChar char="•"/>
            </a:pPr>
            <a:r>
              <a:rPr b="1" i="0" lang="en-US" sz="2400" u="none" cap="none" strike="noStrike">
                <a:solidFill>
                  <a:schemeClr val="dk1"/>
                </a:solidFill>
                <a:latin typeface="Arial"/>
                <a:ea typeface="Arial"/>
                <a:cs typeface="Arial"/>
                <a:sym typeface="Arial"/>
              </a:rPr>
              <a:t>Reduced concentration:</a:t>
            </a:r>
            <a:r>
              <a:rPr b="0" i="0" lang="en-US" sz="2400" u="none" cap="none" strike="noStrike">
                <a:solidFill>
                  <a:schemeClr val="dk1"/>
                </a:solidFill>
                <a:latin typeface="Arial"/>
                <a:ea typeface="Arial"/>
                <a:cs typeface="Arial"/>
                <a:sym typeface="Arial"/>
              </a:rPr>
              <a:t> poor nutrition can affect brain functions affecting memory, concentration and problem-solving skills</a:t>
            </a:r>
            <a:r>
              <a:rPr b="1" i="0" lang="en-US" sz="2400" u="none" cap="none" strike="noStrike">
                <a:solidFill>
                  <a:schemeClr val="dk1"/>
                </a:solidFill>
                <a:latin typeface="Arial"/>
                <a:ea typeface="Arial"/>
                <a:cs typeface="Arial"/>
                <a:sym typeface="Arial"/>
              </a:rPr>
              <a:t> </a:t>
            </a:r>
            <a:endParaRPr b="0" i="0" sz="2400" u="none" cap="none" strike="noStrike">
              <a:solidFill>
                <a:schemeClr val="dk1"/>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5" name="Shape 185"/>
        <p:cNvGrpSpPr/>
        <p:nvPr/>
      </p:nvGrpSpPr>
      <p:grpSpPr>
        <a:xfrm>
          <a:off x="0" y="0"/>
          <a:ext cx="0" cy="0"/>
          <a:chOff x="0" y="0"/>
          <a:chExt cx="0" cy="0"/>
        </a:xfrm>
      </p:grpSpPr>
      <p:sp>
        <p:nvSpPr>
          <p:cNvPr id="186" name="Google Shape;186;p23"/>
          <p:cNvSpPr txBox="1"/>
          <p:nvPr>
            <p:ph idx="1" type="body"/>
          </p:nvPr>
        </p:nvSpPr>
        <p:spPr>
          <a:xfrm>
            <a:off x="258120" y="163800"/>
            <a:ext cx="10515240" cy="6147720"/>
          </a:xfrm>
          <a:prstGeom prst="rect">
            <a:avLst/>
          </a:prstGeom>
          <a:noFill/>
          <a:ln>
            <a:noFill/>
          </a:ln>
        </p:spPr>
        <p:txBody>
          <a:bodyPr anchorCtr="0" anchor="t" bIns="45700" lIns="91425" spcFirstLastPara="1" rIns="91425" wrap="square" tIns="45700">
            <a:spAutoFit/>
          </a:bodyPr>
          <a:lstStyle/>
          <a:p>
            <a:pPr indent="0" lvl="0" marL="0" marR="0" rtl="0" algn="l">
              <a:lnSpc>
                <a:spcPct val="90000"/>
              </a:lnSpc>
              <a:spcBef>
                <a:spcPts val="0"/>
              </a:spcBef>
              <a:spcAft>
                <a:spcPts val="0"/>
              </a:spcAft>
              <a:buClr>
                <a:schemeClr val="dk1"/>
              </a:buClr>
              <a:buSzPts val="2400"/>
              <a:buFont typeface="Arial"/>
              <a:buNone/>
            </a:pPr>
            <a:r>
              <a:rPr b="1" i="0" lang="en-US" sz="2400" u="none" cap="none" strike="noStrike">
                <a:solidFill>
                  <a:schemeClr val="dk1"/>
                </a:solidFill>
                <a:latin typeface="Arial"/>
                <a:ea typeface="Arial"/>
                <a:cs typeface="Arial"/>
                <a:sym typeface="Arial"/>
              </a:rPr>
              <a:t>Long Term Consequences of poor diet habits in teenagers</a:t>
            </a:r>
            <a:endParaRPr b="0" i="0" sz="24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ts val="2400"/>
              <a:buFont typeface="Noto Sans Symbols"/>
              <a:buChar char="▪"/>
            </a:pPr>
            <a:r>
              <a:rPr b="1" i="0" lang="en-US" sz="2400" u="none" cap="none" strike="noStrike">
                <a:solidFill>
                  <a:schemeClr val="dk1"/>
                </a:solidFill>
                <a:latin typeface="Arial"/>
                <a:ea typeface="Arial"/>
                <a:cs typeface="Arial"/>
                <a:sym typeface="Arial"/>
              </a:rPr>
              <a:t>Obesity and metabolism disorder</a:t>
            </a:r>
            <a:r>
              <a:rPr b="0" i="0" lang="en-US" sz="1800" u="none" cap="none" strike="noStrike">
                <a:solidFill>
                  <a:schemeClr val="dk1"/>
                </a:solidFill>
                <a:latin typeface="Arial"/>
                <a:ea typeface="Arial"/>
                <a:cs typeface="Arial"/>
                <a:sym typeface="Arial"/>
              </a:rPr>
              <a:t>: Eating lots of food with more in calories and low in nutrition increases obesity</a:t>
            </a:r>
            <a:r>
              <a:rPr b="1" i="0" lang="en-US" sz="1800" u="none" cap="none" strike="noStrike">
                <a:solidFill>
                  <a:schemeClr val="dk1"/>
                </a:solidFill>
                <a:latin typeface="Arial"/>
                <a:ea typeface="Arial"/>
                <a:cs typeface="Arial"/>
                <a:sym typeface="Arial"/>
              </a:rPr>
              <a:t>.</a:t>
            </a:r>
            <a:r>
              <a:rPr b="0" i="0" lang="en-US" sz="1800" u="none" cap="none" strike="noStrike">
                <a:solidFill>
                  <a:schemeClr val="dk1"/>
                </a:solidFill>
                <a:latin typeface="Arial"/>
                <a:ea typeface="Arial"/>
                <a:cs typeface="Arial"/>
                <a:sym typeface="Arial"/>
              </a:rPr>
              <a:t>  Obesity, Type 2 Diabetes, Heart disease and some types of cancer are consequences of poor diet habits. Type 2 diabetes was once thought as an “adult disease” – Not anymore (Natalie, 2025) </a:t>
            </a:r>
            <a:endParaRPr b="0" i="0" sz="18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ts val="2400"/>
              <a:buFont typeface="Arial"/>
              <a:buChar char="•"/>
            </a:pPr>
            <a:r>
              <a:rPr b="1" i="0" lang="en-US" sz="2400" u="none" cap="none" strike="noStrike">
                <a:solidFill>
                  <a:schemeClr val="dk1"/>
                </a:solidFill>
                <a:latin typeface="Arial"/>
                <a:ea typeface="Arial"/>
                <a:cs typeface="Arial"/>
                <a:sym typeface="Arial"/>
              </a:rPr>
              <a:t>Nutritional deficiency</a:t>
            </a:r>
            <a:r>
              <a:rPr b="0" i="0" lang="en-US" sz="1800" u="none" cap="none" strike="noStrike">
                <a:solidFill>
                  <a:schemeClr val="dk1"/>
                </a:solidFill>
                <a:latin typeface="Arial"/>
                <a:ea typeface="Arial"/>
                <a:cs typeface="Arial"/>
                <a:sym typeface="Arial"/>
              </a:rPr>
              <a:t>: Teenagers’ choice for processed food with low nutrition can lead to bone disease, iron deficiency, anaemia, arthritis and feeling weak and tired. Poor diet and lack of exercise cost the NHS £7 billion a year (University of Southampton Hospital NHS, 2022)</a:t>
            </a:r>
            <a:endParaRPr b="0" i="0" sz="18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ts val="2400"/>
              <a:buFont typeface="Arial"/>
              <a:buChar char="•"/>
            </a:pPr>
            <a:r>
              <a:rPr b="1" i="0" lang="en-US" sz="2400" u="none" cap="none" strike="noStrike">
                <a:solidFill>
                  <a:schemeClr val="dk1"/>
                </a:solidFill>
                <a:latin typeface="Arial"/>
                <a:ea typeface="Arial"/>
                <a:cs typeface="Arial"/>
                <a:sym typeface="Arial"/>
              </a:rPr>
              <a:t>Cognitive development issues</a:t>
            </a:r>
            <a:r>
              <a:rPr b="1" i="0" lang="en-US" sz="1800" u="none" cap="none" strike="noStrike">
                <a:solidFill>
                  <a:schemeClr val="dk1"/>
                </a:solidFill>
                <a:latin typeface="Arial"/>
                <a:ea typeface="Arial"/>
                <a:cs typeface="Arial"/>
                <a:sym typeface="Arial"/>
              </a:rPr>
              <a:t>: </a:t>
            </a:r>
            <a:r>
              <a:rPr b="0" i="0" lang="en-US" sz="1800" u="none" cap="none" strike="noStrike">
                <a:solidFill>
                  <a:schemeClr val="dk1"/>
                </a:solidFill>
                <a:latin typeface="Arial"/>
                <a:ea typeface="Arial"/>
                <a:cs typeface="Arial"/>
                <a:sym typeface="Arial"/>
              </a:rPr>
              <a:t>There is a direct link between high fat, high sugar diet and brain function. Poor diet has adverse impact on teenagers’ brain development, concentration, memory and learning skills. It affects educational development leading to poor exam results and problem-solving skills. </a:t>
            </a:r>
            <a:endParaRPr b="0" i="0" sz="18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ts val="2400"/>
              <a:buFont typeface="Arial"/>
              <a:buChar char="•"/>
            </a:pPr>
            <a:r>
              <a:rPr b="1" i="0" lang="en-US" sz="2400" u="none" cap="none" strike="noStrike">
                <a:solidFill>
                  <a:schemeClr val="dk1"/>
                </a:solidFill>
                <a:latin typeface="Arial"/>
                <a:ea typeface="Arial"/>
                <a:cs typeface="Arial"/>
                <a:sym typeface="Arial"/>
              </a:rPr>
              <a:t>Mental health disorder</a:t>
            </a:r>
            <a:r>
              <a:rPr b="0" i="0" lang="en-US" sz="2400" u="none" cap="none" strike="noStrike">
                <a:solidFill>
                  <a:schemeClr val="dk1"/>
                </a:solidFill>
                <a:latin typeface="Arial"/>
                <a:ea typeface="Arial"/>
                <a:cs typeface="Arial"/>
                <a:sym typeface="Arial"/>
              </a:rPr>
              <a:t>: </a:t>
            </a:r>
            <a:r>
              <a:rPr b="0" i="0" lang="en-US" sz="1800" u="none" cap="none" strike="noStrike">
                <a:solidFill>
                  <a:schemeClr val="dk1"/>
                </a:solidFill>
                <a:latin typeface="Arial"/>
                <a:ea typeface="Arial"/>
                <a:cs typeface="Arial"/>
                <a:sym typeface="Arial"/>
              </a:rPr>
              <a:t>Teenagers eating poor diet foods are more likely to develop anxiety, mood swings and depression. Also, extreme dieting because of body image concerns of teenagers affects both mental health and causes eating disorders. Poor diet is linked to an increased risk of depression and anxiety in teenagers (Pramod, 2024)</a:t>
            </a:r>
            <a:endParaRPr b="0" i="0" sz="18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ts val="2400"/>
              <a:buFont typeface="Arial"/>
              <a:buChar char="•"/>
            </a:pPr>
            <a:r>
              <a:rPr b="1" i="0" lang="en-US" sz="2400" u="none" cap="none" strike="noStrike">
                <a:solidFill>
                  <a:schemeClr val="dk1"/>
                </a:solidFill>
                <a:latin typeface="Arial"/>
                <a:ea typeface="Arial"/>
                <a:cs typeface="Arial"/>
                <a:sym typeface="Arial"/>
              </a:rPr>
              <a:t>Social Interactions:</a:t>
            </a:r>
            <a:r>
              <a:rPr b="0" i="0" lang="en-US" sz="2400" u="none" cap="none" strike="noStrike">
                <a:solidFill>
                  <a:schemeClr val="dk1"/>
                </a:solidFill>
                <a:latin typeface="Arial"/>
                <a:ea typeface="Arial"/>
                <a:cs typeface="Arial"/>
                <a:sym typeface="Arial"/>
              </a:rPr>
              <a:t> </a:t>
            </a:r>
            <a:r>
              <a:rPr b="0" i="0" lang="en-US" sz="1800" u="none" cap="none" strike="noStrike">
                <a:solidFill>
                  <a:schemeClr val="dk1"/>
                </a:solidFill>
                <a:latin typeface="Arial"/>
                <a:ea typeface="Arial"/>
                <a:cs typeface="Arial"/>
                <a:sym typeface="Arial"/>
              </a:rPr>
              <a:t>Teenagers with unhealthy diet will feel less confident and socially isolated. Health Problems related to food can put teenagers away from outdoor activities, sports and socialising. </a:t>
            </a:r>
            <a:endParaRPr b="0" i="0" sz="1800" u="none" cap="none" strike="noStrike">
              <a:solidFill>
                <a:schemeClr val="dk1"/>
              </a:solidFill>
              <a:latin typeface="Arial"/>
              <a:ea typeface="Arial"/>
              <a:cs typeface="Arial"/>
              <a:sym typeface="Arial"/>
            </a:endParaRPr>
          </a:p>
          <a:p>
            <a:pPr indent="0" lvl="0" marL="0" marR="0" rtl="0" algn="l">
              <a:lnSpc>
                <a:spcPct val="90000"/>
              </a:lnSpc>
              <a:spcBef>
                <a:spcPts val="1001"/>
              </a:spcBef>
              <a:spcAft>
                <a:spcPts val="0"/>
              </a:spcAft>
              <a:buClr>
                <a:schemeClr val="dk1"/>
              </a:buClr>
              <a:buSzPts val="2800"/>
              <a:buFont typeface="Play"/>
              <a:buNone/>
            </a:pPr>
            <a:r>
              <a:t/>
            </a:r>
            <a:endParaRPr b="0" i="0" sz="2800" u="none" cap="none" strike="noStrike">
              <a:solidFill>
                <a:schemeClr val="dk1"/>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0" name="Shape 190"/>
        <p:cNvGrpSpPr/>
        <p:nvPr/>
      </p:nvGrpSpPr>
      <p:grpSpPr>
        <a:xfrm>
          <a:off x="0" y="0"/>
          <a:ext cx="0" cy="0"/>
          <a:chOff x="0" y="0"/>
          <a:chExt cx="0" cy="0"/>
        </a:xfrm>
      </p:grpSpPr>
      <p:sp>
        <p:nvSpPr>
          <p:cNvPr id="191" name="Google Shape;191;p24"/>
          <p:cNvSpPr txBox="1"/>
          <p:nvPr>
            <p:ph idx="1" type="body"/>
          </p:nvPr>
        </p:nvSpPr>
        <p:spPr>
          <a:xfrm>
            <a:off x="838080" y="579960"/>
            <a:ext cx="10515240" cy="5596560"/>
          </a:xfrm>
          <a:prstGeom prst="rect">
            <a:avLst/>
          </a:prstGeom>
          <a:noFill/>
          <a:ln>
            <a:noFill/>
          </a:ln>
        </p:spPr>
        <p:txBody>
          <a:bodyPr anchorCtr="0" anchor="t" bIns="45700" lIns="91425" spcFirstLastPara="1" rIns="91425" wrap="square" tIns="45700">
            <a:normAutofit fontScale="92500" lnSpcReduction="9999"/>
          </a:bodyPr>
          <a:lstStyle/>
          <a:p>
            <a:pPr indent="0" lvl="0" marL="0" marR="0" rtl="0" algn="l">
              <a:lnSpc>
                <a:spcPct val="90000"/>
              </a:lnSpc>
              <a:spcBef>
                <a:spcPts val="0"/>
              </a:spcBef>
              <a:spcAft>
                <a:spcPts val="0"/>
              </a:spcAft>
              <a:buClr>
                <a:schemeClr val="dk1"/>
              </a:buClr>
              <a:buSzPct val="100000"/>
              <a:buFont typeface="Arial"/>
              <a:buNone/>
            </a:pPr>
            <a:r>
              <a:rPr b="1" i="0" lang="en-US" sz="3000" u="none" cap="none" strike="noStrike">
                <a:solidFill>
                  <a:schemeClr val="dk1"/>
                </a:solidFill>
                <a:latin typeface="Arial"/>
                <a:ea typeface="Arial"/>
                <a:cs typeface="Arial"/>
                <a:sym typeface="Arial"/>
              </a:rPr>
              <a:t>Aims of the campaign</a:t>
            </a:r>
            <a:endParaRPr b="0" i="0" sz="3000" u="none" cap="none" strike="noStrike">
              <a:solidFill>
                <a:schemeClr val="dk1"/>
              </a:solidFill>
              <a:latin typeface="Arial"/>
              <a:ea typeface="Arial"/>
              <a:cs typeface="Arial"/>
              <a:sym typeface="Arial"/>
            </a:endParaRPr>
          </a:p>
          <a:p>
            <a:pPr indent="0" lvl="0" marL="0" marR="0" rtl="0" algn="l">
              <a:lnSpc>
                <a:spcPct val="90000"/>
              </a:lnSpc>
              <a:spcBef>
                <a:spcPts val="1001"/>
              </a:spcBef>
              <a:spcAft>
                <a:spcPts val="0"/>
              </a:spcAft>
              <a:buClr>
                <a:schemeClr val="dk1"/>
              </a:buClr>
              <a:buSzPct val="100000"/>
              <a:buFont typeface="Play"/>
              <a:buNone/>
            </a:pPr>
            <a:r>
              <a:t/>
            </a:r>
            <a:endParaRPr b="0" i="0" sz="26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ct val="100000"/>
              <a:buFont typeface="Arial"/>
              <a:buChar char="•"/>
            </a:pPr>
            <a:r>
              <a:rPr b="1" i="0" lang="en-US" sz="2600" u="none" cap="none" strike="noStrike">
                <a:solidFill>
                  <a:schemeClr val="dk1"/>
                </a:solidFill>
                <a:latin typeface="Arial"/>
                <a:ea typeface="Arial"/>
                <a:cs typeface="Arial"/>
                <a:sym typeface="Arial"/>
              </a:rPr>
              <a:t>Promoting balanced diet/nutrition</a:t>
            </a:r>
            <a:r>
              <a:rPr b="0" i="0" lang="en-US" sz="2600" u="none" cap="none" strike="noStrike">
                <a:solidFill>
                  <a:schemeClr val="dk1"/>
                </a:solidFill>
                <a:latin typeface="Arial"/>
                <a:ea typeface="Arial"/>
                <a:cs typeface="Arial"/>
                <a:sym typeface="Arial"/>
              </a:rPr>
              <a:t>: Encourage teenagers to eat balanced diet from all food groups vitamins, minerals, carbohydrates, protein, healthy fat and stay hydrated. This helps growth, getting energy and general wellbeing.</a:t>
            </a:r>
            <a:endParaRPr b="0" i="0" sz="26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ct val="100000"/>
              <a:buFont typeface="Arial"/>
              <a:buChar char="•"/>
            </a:pPr>
            <a:r>
              <a:rPr b="1" i="0" lang="en-US" sz="2600" u="none" cap="none" strike="noStrike">
                <a:solidFill>
                  <a:schemeClr val="dk1"/>
                </a:solidFill>
                <a:latin typeface="Arial"/>
                <a:ea typeface="Arial"/>
                <a:cs typeface="Arial"/>
                <a:sym typeface="Arial"/>
              </a:rPr>
              <a:t>Develop Healthy lifestyle habits: </a:t>
            </a:r>
            <a:r>
              <a:rPr b="0" i="0" lang="en-US" sz="2600" u="none" cap="none" strike="noStrike">
                <a:solidFill>
                  <a:schemeClr val="dk1"/>
                </a:solidFill>
                <a:latin typeface="Arial"/>
                <a:ea typeface="Arial"/>
                <a:cs typeface="Arial"/>
                <a:sym typeface="Arial"/>
              </a:rPr>
              <a:t>educate and support teenagers to make lasting choices by developing healthy eating habits and physical activity. Less sugar, less fat and less processed food. Focusing on fresh fruits &amp; vegetables, wholemeal, lean protein and iron rich foods. Ensure these healthy habits become part of daily life for life.</a:t>
            </a:r>
            <a:endParaRPr b="0" i="0" sz="26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ct val="100000"/>
              <a:buFont typeface="Arial"/>
              <a:buChar char="•"/>
            </a:pPr>
            <a:r>
              <a:rPr b="1" i="0" lang="en-US" sz="2600" u="none" cap="none" strike="noStrike">
                <a:solidFill>
                  <a:schemeClr val="dk1"/>
                </a:solidFill>
                <a:latin typeface="Arial"/>
                <a:ea typeface="Arial"/>
                <a:cs typeface="Arial"/>
                <a:sym typeface="Arial"/>
              </a:rPr>
              <a:t>Raising awareness and developing confidence:</a:t>
            </a:r>
            <a:r>
              <a:rPr b="0" i="0" lang="en-US" sz="2600" u="none" cap="none" strike="noStrike">
                <a:solidFill>
                  <a:schemeClr val="dk1"/>
                </a:solidFill>
                <a:latin typeface="Arial"/>
                <a:ea typeface="Arial"/>
                <a:cs typeface="Arial"/>
                <a:sym typeface="Arial"/>
              </a:rPr>
              <a:t> Support teenagers to understand the benefits of nutrition, portion sizes, understand food labels and make informed decisions about what they eat</a:t>
            </a:r>
            <a:r>
              <a:rPr b="0" i="0" lang="en-US" sz="2800" u="none" cap="none" strike="noStrike">
                <a:solidFill>
                  <a:schemeClr val="dk1"/>
                </a:solidFill>
                <a:latin typeface="Arial"/>
                <a:ea typeface="Arial"/>
                <a:cs typeface="Arial"/>
                <a:sym typeface="Arial"/>
              </a:rPr>
              <a:t>.</a:t>
            </a:r>
            <a:endParaRPr b="0" i="0" sz="2800" u="none" cap="none" strike="noStrike">
              <a:solidFill>
                <a:schemeClr val="dk1"/>
              </a:solidFill>
              <a:latin typeface="Arial"/>
              <a:ea typeface="Arial"/>
              <a:cs typeface="Arial"/>
              <a:sym typeface="Arial"/>
            </a:endParaRPr>
          </a:p>
          <a:p>
            <a:pPr indent="0" lvl="0" marL="0" marR="0" rtl="0" algn="l">
              <a:lnSpc>
                <a:spcPct val="90000"/>
              </a:lnSpc>
              <a:spcBef>
                <a:spcPts val="1001"/>
              </a:spcBef>
              <a:spcAft>
                <a:spcPts val="0"/>
              </a:spcAft>
              <a:buClr>
                <a:schemeClr val="dk1"/>
              </a:buClr>
              <a:buSzPct val="100000"/>
              <a:buFont typeface="Play"/>
              <a:buNone/>
            </a:pPr>
            <a:r>
              <a:t/>
            </a:r>
            <a:endParaRPr b="0" i="0" sz="2800" u="none" cap="none" strike="noStrike">
              <a:solidFill>
                <a:schemeClr val="dk1"/>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5" name="Shape 195"/>
        <p:cNvGrpSpPr/>
        <p:nvPr/>
      </p:nvGrpSpPr>
      <p:grpSpPr>
        <a:xfrm>
          <a:off x="0" y="0"/>
          <a:ext cx="0" cy="0"/>
          <a:chOff x="0" y="0"/>
          <a:chExt cx="0" cy="0"/>
        </a:xfrm>
      </p:grpSpPr>
      <p:sp>
        <p:nvSpPr>
          <p:cNvPr id="196" name="Google Shape;196;p25"/>
          <p:cNvSpPr txBox="1"/>
          <p:nvPr>
            <p:ph idx="1" type="body"/>
          </p:nvPr>
        </p:nvSpPr>
        <p:spPr>
          <a:xfrm>
            <a:off x="572760" y="370440"/>
            <a:ext cx="10515240" cy="5538240"/>
          </a:xfrm>
          <a:prstGeom prst="rect">
            <a:avLst/>
          </a:prstGeom>
          <a:noFill/>
          <a:ln>
            <a:noFill/>
          </a:ln>
        </p:spPr>
        <p:txBody>
          <a:bodyPr anchorCtr="0" anchor="t" bIns="45700" lIns="91425" spcFirstLastPara="1" rIns="91425" wrap="square" tIns="45700">
            <a:normAutofit fontScale="92500" lnSpcReduction="19999"/>
          </a:bodyPr>
          <a:lstStyle/>
          <a:p>
            <a:pPr indent="0" lvl="0" marL="0" marR="0" rtl="0" algn="l">
              <a:lnSpc>
                <a:spcPct val="90000"/>
              </a:lnSpc>
              <a:spcBef>
                <a:spcPts val="0"/>
              </a:spcBef>
              <a:spcAft>
                <a:spcPts val="0"/>
              </a:spcAft>
              <a:buClr>
                <a:schemeClr val="dk1"/>
              </a:buClr>
              <a:buSzPct val="100000"/>
              <a:buFont typeface="Arial"/>
              <a:buNone/>
            </a:pPr>
            <a:r>
              <a:rPr b="1" i="0" lang="en-US" sz="3000" u="none" cap="none" strike="noStrike">
                <a:solidFill>
                  <a:schemeClr val="dk1"/>
                </a:solidFill>
                <a:latin typeface="Arial"/>
                <a:ea typeface="Arial"/>
                <a:cs typeface="Arial"/>
                <a:sym typeface="Arial"/>
              </a:rPr>
              <a:t>Benefits of achieving the above aims</a:t>
            </a:r>
            <a:endParaRPr b="0" i="0" sz="3000" u="none" cap="none" strike="noStrike">
              <a:solidFill>
                <a:schemeClr val="dk1"/>
              </a:solidFill>
              <a:latin typeface="Arial"/>
              <a:ea typeface="Arial"/>
              <a:cs typeface="Arial"/>
              <a:sym typeface="Arial"/>
            </a:endParaRPr>
          </a:p>
          <a:p>
            <a:pPr indent="0" lvl="0" marL="0" marR="0" rtl="0" algn="l">
              <a:lnSpc>
                <a:spcPct val="90000"/>
              </a:lnSpc>
              <a:spcBef>
                <a:spcPts val="1001"/>
              </a:spcBef>
              <a:spcAft>
                <a:spcPts val="0"/>
              </a:spcAft>
              <a:buClr>
                <a:schemeClr val="dk1"/>
              </a:buClr>
              <a:buSzPct val="100000"/>
              <a:buFont typeface="Play"/>
              <a:buNone/>
            </a:pPr>
            <a:r>
              <a:t/>
            </a:r>
            <a:endParaRPr b="0" i="0" sz="2800" u="none" cap="none" strike="noStrike">
              <a:solidFill>
                <a:schemeClr val="dk1"/>
              </a:solidFill>
              <a:latin typeface="Arial"/>
              <a:ea typeface="Arial"/>
              <a:cs typeface="Arial"/>
              <a:sym typeface="Arial"/>
            </a:endParaRPr>
          </a:p>
          <a:p>
            <a:pPr indent="-228632" lvl="0" marL="228600" marR="0" rtl="0" algn="l">
              <a:lnSpc>
                <a:spcPct val="90000"/>
              </a:lnSpc>
              <a:spcBef>
                <a:spcPts val="1001"/>
              </a:spcBef>
              <a:spcAft>
                <a:spcPts val="0"/>
              </a:spcAft>
              <a:buClr>
                <a:srgbClr val="000000"/>
              </a:buClr>
              <a:buSzPct val="100000"/>
              <a:buFont typeface="Arial"/>
              <a:buChar char="•"/>
            </a:pPr>
            <a:r>
              <a:rPr b="1" i="0" lang="en-US" sz="3100" u="none" cap="none" strike="noStrike">
                <a:solidFill>
                  <a:schemeClr val="dk1"/>
                </a:solidFill>
                <a:latin typeface="Arial"/>
                <a:ea typeface="Arial"/>
                <a:cs typeface="Arial"/>
                <a:sym typeface="Arial"/>
              </a:rPr>
              <a:t>Prevention of disease</a:t>
            </a:r>
            <a:r>
              <a:rPr b="0" i="0" lang="en-US" sz="2800" u="none" cap="none" strike="noStrike">
                <a:solidFill>
                  <a:schemeClr val="dk1"/>
                </a:solidFill>
                <a:latin typeface="Arial"/>
                <a:ea typeface="Arial"/>
                <a:cs typeface="Arial"/>
                <a:sym typeface="Arial"/>
              </a:rPr>
              <a:t>: this health campaign focuses on “primary prevention” to prevent the onset of short term and long-term health problems. </a:t>
            </a:r>
            <a:endParaRPr b="0" i="0" sz="2800" u="none" cap="none" strike="noStrike">
              <a:solidFill>
                <a:schemeClr val="dk1"/>
              </a:solidFill>
              <a:latin typeface="Arial"/>
              <a:ea typeface="Arial"/>
              <a:cs typeface="Arial"/>
              <a:sym typeface="Arial"/>
            </a:endParaRPr>
          </a:p>
          <a:p>
            <a:pPr indent="-228632" lvl="0" marL="228600" marR="0" rtl="0" algn="l">
              <a:lnSpc>
                <a:spcPct val="90000"/>
              </a:lnSpc>
              <a:spcBef>
                <a:spcPts val="1001"/>
              </a:spcBef>
              <a:spcAft>
                <a:spcPts val="0"/>
              </a:spcAft>
              <a:buClr>
                <a:srgbClr val="000000"/>
              </a:buClr>
              <a:buSzPct val="100000"/>
              <a:buFont typeface="Arial"/>
              <a:buChar char="•"/>
            </a:pPr>
            <a:r>
              <a:rPr b="1" i="0" lang="en-US" sz="3100" u="none" cap="none" strike="noStrike">
                <a:solidFill>
                  <a:schemeClr val="dk1"/>
                </a:solidFill>
                <a:latin typeface="Arial"/>
                <a:ea typeface="Arial"/>
                <a:cs typeface="Arial"/>
                <a:sym typeface="Arial"/>
              </a:rPr>
              <a:t>Embracing behavioural changes</a:t>
            </a:r>
            <a:r>
              <a:rPr b="1" i="0" lang="en-US" sz="2800" u="none" cap="none" strike="noStrike">
                <a:solidFill>
                  <a:schemeClr val="dk1"/>
                </a:solidFill>
                <a:latin typeface="Arial"/>
                <a:ea typeface="Arial"/>
                <a:cs typeface="Arial"/>
                <a:sym typeface="Arial"/>
              </a:rPr>
              <a:t>: </a:t>
            </a:r>
            <a:r>
              <a:rPr b="0" i="0" lang="en-US" sz="2800" u="none" cap="none" strike="noStrike">
                <a:solidFill>
                  <a:schemeClr val="dk1"/>
                </a:solidFill>
                <a:latin typeface="Arial"/>
                <a:ea typeface="Arial"/>
                <a:cs typeface="Arial"/>
                <a:sym typeface="Arial"/>
              </a:rPr>
              <a:t>teenagers will be supported to embrace food habits for life that promote good physical and mental health</a:t>
            </a:r>
            <a:endParaRPr b="0" i="0" sz="2800" u="none" cap="none" strike="noStrike">
              <a:solidFill>
                <a:schemeClr val="dk1"/>
              </a:solidFill>
              <a:latin typeface="Arial"/>
              <a:ea typeface="Arial"/>
              <a:cs typeface="Arial"/>
              <a:sym typeface="Arial"/>
            </a:endParaRPr>
          </a:p>
          <a:p>
            <a:pPr indent="-228632" lvl="0" marL="228600" marR="0" rtl="0" algn="l">
              <a:lnSpc>
                <a:spcPct val="90000"/>
              </a:lnSpc>
              <a:spcBef>
                <a:spcPts val="1001"/>
              </a:spcBef>
              <a:spcAft>
                <a:spcPts val="0"/>
              </a:spcAft>
              <a:buClr>
                <a:srgbClr val="000000"/>
              </a:buClr>
              <a:buSzPct val="100000"/>
              <a:buFont typeface="Arial"/>
              <a:buChar char="•"/>
            </a:pPr>
            <a:r>
              <a:rPr b="1" i="0" lang="en-US" sz="3100" u="none" cap="none" strike="noStrike">
                <a:solidFill>
                  <a:schemeClr val="dk1"/>
                </a:solidFill>
                <a:latin typeface="Arial"/>
                <a:ea typeface="Arial"/>
                <a:cs typeface="Arial"/>
                <a:sym typeface="Arial"/>
              </a:rPr>
              <a:t>Reducing health and social care costs</a:t>
            </a:r>
            <a:r>
              <a:rPr b="0" i="0" lang="en-US" sz="2800" u="none" cap="none" strike="noStrike">
                <a:solidFill>
                  <a:schemeClr val="dk1"/>
                </a:solidFill>
                <a:latin typeface="Arial"/>
                <a:ea typeface="Arial"/>
                <a:cs typeface="Arial"/>
                <a:sym typeface="Arial"/>
              </a:rPr>
              <a:t>: the healthier teenagers are the lesser will be cost to the NHS</a:t>
            </a:r>
            <a:endParaRPr b="0" i="0" sz="2800" u="none" cap="none" strike="noStrike">
              <a:solidFill>
                <a:schemeClr val="dk1"/>
              </a:solidFill>
              <a:latin typeface="Arial"/>
              <a:ea typeface="Arial"/>
              <a:cs typeface="Arial"/>
              <a:sym typeface="Arial"/>
            </a:endParaRPr>
          </a:p>
          <a:p>
            <a:pPr indent="-228600" lvl="0" marL="228600" marR="0" rtl="0" algn="l">
              <a:lnSpc>
                <a:spcPct val="90000"/>
              </a:lnSpc>
              <a:spcBef>
                <a:spcPts val="1001"/>
              </a:spcBef>
              <a:spcAft>
                <a:spcPts val="0"/>
              </a:spcAft>
              <a:buClr>
                <a:srgbClr val="000000"/>
              </a:buClr>
              <a:buSzPct val="100000"/>
              <a:buFont typeface="Arial"/>
              <a:buChar char="•"/>
            </a:pPr>
            <a:r>
              <a:rPr b="1" i="0" lang="en-US" sz="3400" u="none" cap="none" strike="noStrike">
                <a:solidFill>
                  <a:schemeClr val="dk1"/>
                </a:solidFill>
                <a:latin typeface="Arial"/>
                <a:ea typeface="Arial"/>
                <a:cs typeface="Arial"/>
                <a:sym typeface="Arial"/>
              </a:rPr>
              <a:t>Academic performance and productive workforce</a:t>
            </a:r>
            <a:r>
              <a:rPr b="0" i="0" lang="en-US" sz="2800" u="none" cap="none" strike="noStrike">
                <a:solidFill>
                  <a:schemeClr val="dk1"/>
                </a:solidFill>
                <a:latin typeface="Arial"/>
                <a:ea typeface="Arial"/>
                <a:cs typeface="Arial"/>
                <a:sym typeface="Arial"/>
              </a:rPr>
              <a:t>: Healthy eating will help teenagers to excel academically and become productive workforce of the future </a:t>
            </a:r>
            <a:endParaRPr b="0" i="0" sz="2800" u="none" cap="none" strike="noStrike">
              <a:solidFill>
                <a:schemeClr val="dk1"/>
              </a:solidFill>
              <a:latin typeface="Arial"/>
              <a:ea typeface="Arial"/>
              <a:cs typeface="Arial"/>
              <a:sym typeface="Arial"/>
            </a:endParaRPr>
          </a:p>
          <a:p>
            <a:pPr indent="0" lvl="0" marL="0" marR="0" rtl="0" algn="l">
              <a:lnSpc>
                <a:spcPct val="90000"/>
              </a:lnSpc>
              <a:spcBef>
                <a:spcPts val="1001"/>
              </a:spcBef>
              <a:spcAft>
                <a:spcPts val="0"/>
              </a:spcAft>
              <a:buClr>
                <a:schemeClr val="dk1"/>
              </a:buClr>
              <a:buSzPct val="100000"/>
              <a:buFont typeface="Arial"/>
              <a:buNone/>
            </a:pPr>
            <a:r>
              <a:rPr b="0" i="0" lang="en-US" sz="2800" u="none" cap="none" strike="noStrike">
                <a:solidFill>
                  <a:schemeClr val="dk1"/>
                </a:solidFill>
                <a:latin typeface="Arial"/>
                <a:ea typeface="Arial"/>
                <a:cs typeface="Arial"/>
                <a:sym typeface="Arial"/>
              </a:rPr>
              <a:t>The objectives are largely educational and behavioural. It is important to track and monitor the progress, regularly evaluate the process and ensure that the efforts and the results remain sustainable.</a:t>
            </a:r>
            <a:endParaRPr b="0" i="0" sz="2800" u="none" cap="none" strike="noStrike">
              <a:solidFill>
                <a:schemeClr val="dk1"/>
              </a:solidFill>
              <a:latin typeface="Arial"/>
              <a:ea typeface="Arial"/>
              <a:cs typeface="Arial"/>
              <a:sym typeface="Arial"/>
            </a:endParaRPr>
          </a:p>
          <a:p>
            <a:pPr indent="0" lvl="0" marL="0" marR="0" rtl="0" algn="l">
              <a:lnSpc>
                <a:spcPct val="90000"/>
              </a:lnSpc>
              <a:spcBef>
                <a:spcPts val="1001"/>
              </a:spcBef>
              <a:spcAft>
                <a:spcPts val="0"/>
              </a:spcAft>
              <a:buClr>
                <a:schemeClr val="dk1"/>
              </a:buClr>
              <a:buSzPct val="100000"/>
              <a:buFont typeface="Play"/>
              <a:buNone/>
            </a:pPr>
            <a:r>
              <a:t/>
            </a:r>
            <a:endParaRPr b="0" i="0" sz="2800" u="none" cap="none" strike="noStrike">
              <a:solidFill>
                <a:schemeClr val="dk1"/>
              </a:solidFill>
              <a:latin typeface="Arial"/>
              <a:ea typeface="Arial"/>
              <a:cs typeface="Arial"/>
              <a:sym typeface="Arial"/>
            </a:endParaRPr>
          </a:p>
          <a:p>
            <a:pPr indent="0" lvl="0" marL="0" marR="0" rtl="0" algn="l">
              <a:lnSpc>
                <a:spcPct val="90000"/>
              </a:lnSpc>
              <a:spcBef>
                <a:spcPts val="1001"/>
              </a:spcBef>
              <a:spcAft>
                <a:spcPts val="0"/>
              </a:spcAft>
              <a:buClr>
                <a:schemeClr val="dk1"/>
              </a:buClr>
              <a:buSzPct val="100000"/>
              <a:buFont typeface="Play"/>
              <a:buNone/>
            </a:pPr>
            <a:r>
              <a:t/>
            </a:r>
            <a:endParaRPr b="0" i="0" sz="2800" u="none" cap="none" strike="noStrike">
              <a:solidFill>
                <a:schemeClr val="dk1"/>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7F8F2"/>
        </a:solidFill>
      </p:bgPr>
    </p:bg>
    <p:spTree>
      <p:nvGrpSpPr>
        <p:cNvPr id="201" name="Shape 201"/>
        <p:cNvGrpSpPr/>
        <p:nvPr/>
      </p:nvGrpSpPr>
      <p:grpSpPr>
        <a:xfrm>
          <a:off x="0" y="0"/>
          <a:ext cx="0" cy="0"/>
          <a:chOff x="0" y="0"/>
          <a:chExt cx="0" cy="0"/>
        </a:xfrm>
      </p:grpSpPr>
      <p:sp>
        <p:nvSpPr>
          <p:cNvPr id="202" name="Google Shape;202;p26"/>
          <p:cNvSpPr/>
          <p:nvPr/>
        </p:nvSpPr>
        <p:spPr>
          <a:xfrm>
            <a:off x="0" y="0"/>
            <a:ext cx="12191400" cy="118440"/>
          </a:xfrm>
          <a:prstGeom prst="rect">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03" name="Google Shape;203;p26"/>
          <p:cNvSpPr/>
          <p:nvPr/>
        </p:nvSpPr>
        <p:spPr>
          <a:xfrm>
            <a:off x="0" y="6620400"/>
            <a:ext cx="12191400" cy="237240"/>
          </a:xfrm>
          <a:prstGeom prst="rect">
            <a:avLst/>
          </a:prstGeom>
          <a:solidFill>
            <a:srgbClr val="0B3029"/>
          </a:solidFill>
          <a:ln cap="flat" cmpd="sng" w="12700">
            <a:solidFill>
              <a:srgbClr val="0B302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04" name="Google Shape;204;p26"/>
          <p:cNvSpPr/>
          <p:nvPr/>
        </p:nvSpPr>
        <p:spPr>
          <a:xfrm>
            <a:off x="475560" y="6634080"/>
            <a:ext cx="5486040" cy="1551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850" u="none" cap="none" strike="noStrike">
                <a:solidFill>
                  <a:srgbClr val="FFFFFF"/>
                </a:solidFill>
                <a:latin typeface="Arial"/>
                <a:ea typeface="Arial"/>
                <a:cs typeface="Arial"/>
                <a:sym typeface="Arial"/>
              </a:rPr>
              <a:t>LCHS7000  /  FUEL YOUR FUTURE</a:t>
            </a:r>
            <a:endParaRPr b="0" i="0" sz="850" u="none" cap="none" strike="noStrike">
              <a:solidFill>
                <a:srgbClr val="000000"/>
              </a:solidFill>
              <a:latin typeface="Arial"/>
              <a:ea typeface="Arial"/>
              <a:cs typeface="Arial"/>
              <a:sym typeface="Arial"/>
            </a:endParaRPr>
          </a:p>
        </p:txBody>
      </p:sp>
      <p:sp>
        <p:nvSpPr>
          <p:cNvPr id="205" name="Google Shape;205;p26"/>
          <p:cNvSpPr/>
          <p:nvPr/>
        </p:nvSpPr>
        <p:spPr>
          <a:xfrm>
            <a:off x="7315200" y="6633000"/>
            <a:ext cx="4388760" cy="17352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None/>
            </a:pPr>
            <a:r>
              <a:rPr b="0" i="0" lang="en-US" sz="850" u="none" cap="none" strike="noStrike">
                <a:solidFill>
                  <a:srgbClr val="FFFFFF"/>
                </a:solidFill>
                <a:latin typeface="Arial"/>
                <a:ea typeface="Arial"/>
                <a:cs typeface="Arial"/>
                <a:sym typeface="Arial"/>
              </a:rPr>
              <a:t>09  |  Bhavinbhai</a:t>
            </a:r>
            <a:endParaRPr b="0" i="0" sz="850" u="none" cap="none" strike="noStrike">
              <a:solidFill>
                <a:srgbClr val="000000"/>
              </a:solidFill>
              <a:latin typeface="Arial"/>
              <a:ea typeface="Arial"/>
              <a:cs typeface="Arial"/>
              <a:sym typeface="Arial"/>
            </a:endParaRPr>
          </a:p>
        </p:txBody>
      </p:sp>
      <p:sp>
        <p:nvSpPr>
          <p:cNvPr id="206" name="Google Shape;206;p26"/>
          <p:cNvSpPr/>
          <p:nvPr/>
        </p:nvSpPr>
        <p:spPr>
          <a:xfrm>
            <a:off x="585360" y="246960"/>
            <a:ext cx="1069812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250" u="none" cap="none" strike="noStrike">
                <a:solidFill>
                  <a:srgbClr val="1C5B4B"/>
                </a:solidFill>
                <a:latin typeface="Arial"/>
                <a:ea typeface="Arial"/>
                <a:cs typeface="Arial"/>
                <a:sym typeface="Arial"/>
              </a:rPr>
              <a:t>TASK 2 | INTERVENTION DESIGN</a:t>
            </a:r>
            <a:endParaRPr b="0" i="0" sz="1250" u="none" cap="none" strike="noStrike">
              <a:solidFill>
                <a:srgbClr val="000000"/>
              </a:solidFill>
              <a:latin typeface="Arial"/>
              <a:ea typeface="Arial"/>
              <a:cs typeface="Arial"/>
              <a:sym typeface="Arial"/>
            </a:endParaRPr>
          </a:p>
        </p:txBody>
      </p:sp>
      <p:sp>
        <p:nvSpPr>
          <p:cNvPr id="207" name="Google Shape;207;p26"/>
          <p:cNvSpPr/>
          <p:nvPr/>
        </p:nvSpPr>
        <p:spPr>
          <a:xfrm>
            <a:off x="585360" y="603360"/>
            <a:ext cx="10972440" cy="621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3100" u="none" cap="none" strike="noStrike">
                <a:solidFill>
                  <a:srgbClr val="123B32"/>
                </a:solidFill>
                <a:latin typeface="Arial"/>
                <a:ea typeface="Arial"/>
                <a:cs typeface="Arial"/>
                <a:sym typeface="Arial"/>
              </a:rPr>
              <a:t>Skills + setting + student voice</a:t>
            </a:r>
            <a:endParaRPr b="0" i="0" sz="3100" u="none" cap="none" strike="noStrike">
              <a:solidFill>
                <a:srgbClr val="000000"/>
              </a:solidFill>
              <a:latin typeface="Arial"/>
              <a:ea typeface="Arial"/>
              <a:cs typeface="Arial"/>
              <a:sym typeface="Arial"/>
            </a:endParaRPr>
          </a:p>
        </p:txBody>
      </p:sp>
      <p:sp>
        <p:nvSpPr>
          <p:cNvPr id="208" name="Google Shape;208;p26"/>
          <p:cNvSpPr/>
          <p:nvPr/>
        </p:nvSpPr>
        <p:spPr>
          <a:xfrm>
            <a:off x="612720" y="1252800"/>
            <a:ext cx="10926720" cy="383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640" u="none" cap="none" strike="noStrike">
                <a:solidFill>
                  <a:srgbClr val="536D63"/>
                </a:solidFill>
                <a:latin typeface="Arial"/>
                <a:ea typeface="Arial"/>
                <a:cs typeface="Arial"/>
                <a:sym typeface="Arial"/>
              </a:rPr>
              <a:t>An eight-session school pilot rather than a one-off awareness lecture</a:t>
            </a:r>
            <a:endParaRPr b="0" i="0" sz="1640" u="none" cap="none" strike="noStrike">
              <a:solidFill>
                <a:srgbClr val="000000"/>
              </a:solidFill>
              <a:latin typeface="Arial"/>
              <a:ea typeface="Arial"/>
              <a:cs typeface="Arial"/>
              <a:sym typeface="Arial"/>
            </a:endParaRPr>
          </a:p>
        </p:txBody>
      </p:sp>
      <p:sp>
        <p:nvSpPr>
          <p:cNvPr id="209" name="Google Shape;209;p26"/>
          <p:cNvSpPr/>
          <p:nvPr/>
        </p:nvSpPr>
        <p:spPr>
          <a:xfrm>
            <a:off x="612720" y="6318360"/>
            <a:ext cx="1088100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040" u="none" cap="none" strike="noStrike">
                <a:solidFill>
                  <a:srgbClr val="536D63"/>
                </a:solidFill>
                <a:latin typeface="Arial"/>
                <a:ea typeface="Arial"/>
                <a:cs typeface="Arial"/>
                <a:sym typeface="Arial"/>
              </a:rPr>
              <a:t>Design informed by Samad et al. (2024); NICE (2014).</a:t>
            </a:r>
            <a:endParaRPr b="0" i="0" sz="1040" u="none" cap="none" strike="noStrike">
              <a:solidFill>
                <a:srgbClr val="000000"/>
              </a:solidFill>
              <a:latin typeface="Arial"/>
              <a:ea typeface="Arial"/>
              <a:cs typeface="Arial"/>
              <a:sym typeface="Arial"/>
            </a:endParaRPr>
          </a:p>
        </p:txBody>
      </p:sp>
      <p:sp>
        <p:nvSpPr>
          <p:cNvPr id="210" name="Google Shape;210;p26"/>
          <p:cNvSpPr/>
          <p:nvPr/>
        </p:nvSpPr>
        <p:spPr>
          <a:xfrm>
            <a:off x="694800" y="1984320"/>
            <a:ext cx="3702960" cy="3172680"/>
          </a:xfrm>
          <a:prstGeom prst="roundRect">
            <a:avLst>
              <a:gd fmla="val 4611" name="adj"/>
            </a:avLst>
          </a:prstGeom>
          <a:solidFill>
            <a:srgbClr val="FFF1D8"/>
          </a:solidFill>
          <a:ln cap="flat" cmpd="sng" w="12700">
            <a:solidFill>
              <a:srgbClr val="FFF1D8"/>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11" name="Google Shape;211;p26"/>
          <p:cNvSpPr/>
          <p:nvPr/>
        </p:nvSpPr>
        <p:spPr>
          <a:xfrm>
            <a:off x="2066400" y="2267640"/>
            <a:ext cx="950760" cy="950760"/>
          </a:xfrm>
          <a:prstGeom prst="ellipse">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12" name="Google Shape;212;p26"/>
          <p:cNvSpPr/>
          <p:nvPr/>
        </p:nvSpPr>
        <p:spPr>
          <a:xfrm>
            <a:off x="2094120" y="2514600"/>
            <a:ext cx="895680" cy="392760"/>
          </a:xfrm>
          <a:prstGeom prst="rect">
            <a:avLst/>
          </a:prstGeom>
          <a:noFill/>
          <a:ln>
            <a:noFill/>
          </a:ln>
        </p:spPr>
        <p:txBody>
          <a:bodyPr anchorCtr="0" anchor="ctr" bIns="0" lIns="0" spcFirstLastPara="1" rIns="0" wrap="square" tIns="0">
            <a:noAutofit/>
          </a:bodyPr>
          <a:lstStyle/>
          <a:p>
            <a:pPr indent="0" lvl="0" marL="0" marR="0" rtl="0" algn="ctr">
              <a:lnSpc>
                <a:spcPct val="90001"/>
              </a:lnSpc>
              <a:spcBef>
                <a:spcPts val="0"/>
              </a:spcBef>
              <a:spcAft>
                <a:spcPts val="0"/>
              </a:spcAft>
              <a:buNone/>
            </a:pPr>
            <a:r>
              <a:rPr b="1" i="0" lang="en-US" sz="2700" u="none" cap="none" strike="noStrike">
                <a:solidFill>
                  <a:srgbClr val="FFFFFF"/>
                </a:solidFill>
                <a:latin typeface="Arial"/>
                <a:ea typeface="Arial"/>
                <a:cs typeface="Arial"/>
                <a:sym typeface="Arial"/>
              </a:rPr>
              <a:t>1</a:t>
            </a:r>
            <a:endParaRPr b="0" i="0" sz="2700" u="none" cap="none" strike="noStrike">
              <a:solidFill>
                <a:srgbClr val="000000"/>
              </a:solidFill>
              <a:latin typeface="Arial"/>
              <a:ea typeface="Arial"/>
              <a:cs typeface="Arial"/>
              <a:sym typeface="Arial"/>
            </a:endParaRPr>
          </a:p>
        </p:txBody>
      </p:sp>
      <p:sp>
        <p:nvSpPr>
          <p:cNvPr id="213" name="Google Shape;213;p26"/>
          <p:cNvSpPr/>
          <p:nvPr/>
        </p:nvSpPr>
        <p:spPr>
          <a:xfrm>
            <a:off x="932760" y="3602880"/>
            <a:ext cx="3236760" cy="4201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879" u="none" cap="none" strike="noStrike">
                <a:solidFill>
                  <a:srgbClr val="0B3029"/>
                </a:solidFill>
                <a:latin typeface="Arial"/>
                <a:ea typeface="Arial"/>
                <a:cs typeface="Arial"/>
                <a:sym typeface="Arial"/>
              </a:rPr>
              <a:t>FOOD SKILLS</a:t>
            </a:r>
            <a:endParaRPr b="0" i="0" sz="1879" u="none" cap="none" strike="noStrike">
              <a:solidFill>
                <a:srgbClr val="000000"/>
              </a:solidFill>
              <a:latin typeface="Arial"/>
              <a:ea typeface="Arial"/>
              <a:cs typeface="Arial"/>
              <a:sym typeface="Arial"/>
            </a:endParaRPr>
          </a:p>
        </p:txBody>
      </p:sp>
      <p:sp>
        <p:nvSpPr>
          <p:cNvPr id="214" name="Google Shape;214;p26"/>
          <p:cNvSpPr/>
          <p:nvPr/>
        </p:nvSpPr>
        <p:spPr>
          <a:xfrm>
            <a:off x="1014840" y="4260960"/>
            <a:ext cx="3062880" cy="6944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0" i="0" lang="en-US" sz="1720" u="none" cap="none" strike="noStrike">
                <a:solidFill>
                  <a:srgbClr val="536D63"/>
                </a:solidFill>
                <a:latin typeface="Arial"/>
                <a:ea typeface="Arial"/>
                <a:cs typeface="Arial"/>
                <a:sym typeface="Arial"/>
              </a:rPr>
              <a:t>Make affordable snacks; understand labels</a:t>
            </a:r>
            <a:endParaRPr b="0" i="0" sz="1720" u="none" cap="none" strike="noStrike">
              <a:solidFill>
                <a:srgbClr val="000000"/>
              </a:solidFill>
              <a:latin typeface="Arial"/>
              <a:ea typeface="Arial"/>
              <a:cs typeface="Arial"/>
              <a:sym typeface="Arial"/>
            </a:endParaRPr>
          </a:p>
        </p:txBody>
      </p:sp>
      <p:sp>
        <p:nvSpPr>
          <p:cNvPr id="215" name="Google Shape;215;p26"/>
          <p:cNvSpPr/>
          <p:nvPr/>
        </p:nvSpPr>
        <p:spPr>
          <a:xfrm>
            <a:off x="4581000" y="1984320"/>
            <a:ext cx="3702960" cy="3172680"/>
          </a:xfrm>
          <a:prstGeom prst="roundRect">
            <a:avLst>
              <a:gd fmla="val 4611" name="adj"/>
            </a:avLst>
          </a:prstGeom>
          <a:solidFill>
            <a:srgbClr val="DCEDE2"/>
          </a:solidFill>
          <a:ln cap="flat" cmpd="sng" w="12700">
            <a:solidFill>
              <a:srgbClr val="DCEDE2"/>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16" name="Google Shape;216;p26"/>
          <p:cNvSpPr/>
          <p:nvPr/>
        </p:nvSpPr>
        <p:spPr>
          <a:xfrm>
            <a:off x="5952600" y="2267640"/>
            <a:ext cx="950760" cy="950760"/>
          </a:xfrm>
          <a:prstGeom prst="ellipse">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17" name="Google Shape;217;p26"/>
          <p:cNvSpPr/>
          <p:nvPr/>
        </p:nvSpPr>
        <p:spPr>
          <a:xfrm>
            <a:off x="5980320" y="2514600"/>
            <a:ext cx="895680" cy="392760"/>
          </a:xfrm>
          <a:prstGeom prst="rect">
            <a:avLst/>
          </a:prstGeom>
          <a:noFill/>
          <a:ln>
            <a:noFill/>
          </a:ln>
        </p:spPr>
        <p:txBody>
          <a:bodyPr anchorCtr="0" anchor="ctr" bIns="0" lIns="0" spcFirstLastPara="1" rIns="0" wrap="square" tIns="0">
            <a:noAutofit/>
          </a:bodyPr>
          <a:lstStyle/>
          <a:p>
            <a:pPr indent="0" lvl="0" marL="0" marR="0" rtl="0" algn="ctr">
              <a:lnSpc>
                <a:spcPct val="90001"/>
              </a:lnSpc>
              <a:spcBef>
                <a:spcPts val="0"/>
              </a:spcBef>
              <a:spcAft>
                <a:spcPts val="0"/>
              </a:spcAft>
              <a:buNone/>
            </a:pPr>
            <a:r>
              <a:rPr b="1" i="0" lang="en-US" sz="2700" u="none" cap="none" strike="noStrike">
                <a:solidFill>
                  <a:srgbClr val="FFFFFF"/>
                </a:solidFill>
                <a:latin typeface="Arial"/>
                <a:ea typeface="Arial"/>
                <a:cs typeface="Arial"/>
                <a:sym typeface="Arial"/>
              </a:rPr>
              <a:t>2</a:t>
            </a:r>
            <a:endParaRPr b="0" i="0" sz="2700" u="none" cap="none" strike="noStrike">
              <a:solidFill>
                <a:srgbClr val="000000"/>
              </a:solidFill>
              <a:latin typeface="Arial"/>
              <a:ea typeface="Arial"/>
              <a:cs typeface="Arial"/>
              <a:sym typeface="Arial"/>
            </a:endParaRPr>
          </a:p>
        </p:txBody>
      </p:sp>
      <p:sp>
        <p:nvSpPr>
          <p:cNvPr id="218" name="Google Shape;218;p26"/>
          <p:cNvSpPr/>
          <p:nvPr/>
        </p:nvSpPr>
        <p:spPr>
          <a:xfrm>
            <a:off x="4818960" y="3602880"/>
            <a:ext cx="3236760" cy="4201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879" u="none" cap="none" strike="noStrike">
                <a:solidFill>
                  <a:srgbClr val="0B3029"/>
                </a:solidFill>
                <a:latin typeface="Arial"/>
                <a:ea typeface="Arial"/>
                <a:cs typeface="Arial"/>
                <a:sym typeface="Arial"/>
              </a:rPr>
              <a:t>SCHOOL SUPPORT</a:t>
            </a:r>
            <a:endParaRPr b="0" i="0" sz="1879" u="none" cap="none" strike="noStrike">
              <a:solidFill>
                <a:srgbClr val="000000"/>
              </a:solidFill>
              <a:latin typeface="Arial"/>
              <a:ea typeface="Arial"/>
              <a:cs typeface="Arial"/>
              <a:sym typeface="Arial"/>
            </a:endParaRPr>
          </a:p>
        </p:txBody>
      </p:sp>
      <p:sp>
        <p:nvSpPr>
          <p:cNvPr id="219" name="Google Shape;219;p26"/>
          <p:cNvSpPr/>
          <p:nvPr/>
        </p:nvSpPr>
        <p:spPr>
          <a:xfrm>
            <a:off x="4901040" y="4260960"/>
            <a:ext cx="3062880" cy="6944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0" i="0" lang="en-US" sz="1720" u="none" cap="none" strike="noStrike">
                <a:solidFill>
                  <a:srgbClr val="536D63"/>
                </a:solidFill>
                <a:latin typeface="Arial"/>
                <a:ea typeface="Arial"/>
                <a:cs typeface="Arial"/>
                <a:sym typeface="Arial"/>
              </a:rPr>
              <a:t>Support accessible water and lunch choices</a:t>
            </a:r>
            <a:endParaRPr b="0" i="0" sz="1720" u="none" cap="none" strike="noStrike">
              <a:solidFill>
                <a:srgbClr val="000000"/>
              </a:solidFill>
              <a:latin typeface="Arial"/>
              <a:ea typeface="Arial"/>
              <a:cs typeface="Arial"/>
              <a:sym typeface="Arial"/>
            </a:endParaRPr>
          </a:p>
        </p:txBody>
      </p:sp>
      <p:sp>
        <p:nvSpPr>
          <p:cNvPr id="220" name="Google Shape;220;p26"/>
          <p:cNvSpPr/>
          <p:nvPr/>
        </p:nvSpPr>
        <p:spPr>
          <a:xfrm>
            <a:off x="8467200" y="1984320"/>
            <a:ext cx="3702960" cy="3172680"/>
          </a:xfrm>
          <a:prstGeom prst="roundRect">
            <a:avLst>
              <a:gd fmla="val 4611" name="adj"/>
            </a:avLst>
          </a:prstGeom>
          <a:solidFill>
            <a:srgbClr val="DBEDF0"/>
          </a:solidFill>
          <a:ln cap="flat" cmpd="sng" w="12700">
            <a:solidFill>
              <a:srgbClr val="DBEDF0"/>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21" name="Google Shape;221;p26"/>
          <p:cNvSpPr/>
          <p:nvPr/>
        </p:nvSpPr>
        <p:spPr>
          <a:xfrm>
            <a:off x="9838800" y="2267640"/>
            <a:ext cx="950760" cy="950760"/>
          </a:xfrm>
          <a:prstGeom prst="ellipse">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22" name="Google Shape;222;p26"/>
          <p:cNvSpPr/>
          <p:nvPr/>
        </p:nvSpPr>
        <p:spPr>
          <a:xfrm>
            <a:off x="9866520" y="2514600"/>
            <a:ext cx="895680" cy="392760"/>
          </a:xfrm>
          <a:prstGeom prst="rect">
            <a:avLst/>
          </a:prstGeom>
          <a:noFill/>
          <a:ln>
            <a:noFill/>
          </a:ln>
        </p:spPr>
        <p:txBody>
          <a:bodyPr anchorCtr="0" anchor="ctr" bIns="0" lIns="0" spcFirstLastPara="1" rIns="0" wrap="square" tIns="0">
            <a:noAutofit/>
          </a:bodyPr>
          <a:lstStyle/>
          <a:p>
            <a:pPr indent="0" lvl="0" marL="0" marR="0" rtl="0" algn="ctr">
              <a:lnSpc>
                <a:spcPct val="90001"/>
              </a:lnSpc>
              <a:spcBef>
                <a:spcPts val="0"/>
              </a:spcBef>
              <a:spcAft>
                <a:spcPts val="0"/>
              </a:spcAft>
              <a:buNone/>
            </a:pPr>
            <a:r>
              <a:rPr b="1" i="0" lang="en-US" sz="2700" u="none" cap="none" strike="noStrike">
                <a:solidFill>
                  <a:srgbClr val="FFFFFF"/>
                </a:solidFill>
                <a:latin typeface="Arial"/>
                <a:ea typeface="Arial"/>
                <a:cs typeface="Arial"/>
                <a:sym typeface="Arial"/>
              </a:rPr>
              <a:t>3</a:t>
            </a:r>
            <a:endParaRPr b="0" i="0" sz="2700" u="none" cap="none" strike="noStrike">
              <a:solidFill>
                <a:srgbClr val="000000"/>
              </a:solidFill>
              <a:latin typeface="Arial"/>
              <a:ea typeface="Arial"/>
              <a:cs typeface="Arial"/>
              <a:sym typeface="Arial"/>
            </a:endParaRPr>
          </a:p>
        </p:txBody>
      </p:sp>
      <p:sp>
        <p:nvSpPr>
          <p:cNvPr id="223" name="Google Shape;223;p26"/>
          <p:cNvSpPr/>
          <p:nvPr/>
        </p:nvSpPr>
        <p:spPr>
          <a:xfrm>
            <a:off x="8705160" y="3602880"/>
            <a:ext cx="3236760" cy="4201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879" u="none" cap="none" strike="noStrike">
                <a:solidFill>
                  <a:srgbClr val="0B3029"/>
                </a:solidFill>
                <a:latin typeface="Arial"/>
                <a:ea typeface="Arial"/>
                <a:cs typeface="Arial"/>
                <a:sym typeface="Arial"/>
              </a:rPr>
              <a:t>YOUTH VOICE</a:t>
            </a:r>
            <a:endParaRPr b="0" i="0" sz="1879" u="none" cap="none" strike="noStrike">
              <a:solidFill>
                <a:srgbClr val="000000"/>
              </a:solidFill>
              <a:latin typeface="Arial"/>
              <a:ea typeface="Arial"/>
              <a:cs typeface="Arial"/>
              <a:sym typeface="Arial"/>
            </a:endParaRPr>
          </a:p>
        </p:txBody>
      </p:sp>
      <p:sp>
        <p:nvSpPr>
          <p:cNvPr id="224" name="Google Shape;224;p26"/>
          <p:cNvSpPr/>
          <p:nvPr/>
        </p:nvSpPr>
        <p:spPr>
          <a:xfrm>
            <a:off x="8787240" y="4260960"/>
            <a:ext cx="3062880" cy="6944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0" i="0" lang="en-US" sz="1720" u="none" cap="none" strike="noStrike">
                <a:solidFill>
                  <a:srgbClr val="536D63"/>
                </a:solidFill>
                <a:latin typeface="Arial"/>
                <a:ea typeface="Arial"/>
                <a:cs typeface="Arial"/>
                <a:sym typeface="Arial"/>
              </a:rPr>
              <a:t>Peer ambassadors shape menus and materials</a:t>
            </a:r>
            <a:endParaRPr b="0" i="0" sz="1720" u="none" cap="none" strike="noStrike">
              <a:solidFill>
                <a:srgbClr val="000000"/>
              </a:solidFill>
              <a:latin typeface="Arial"/>
              <a:ea typeface="Arial"/>
              <a:cs typeface="Arial"/>
              <a:sym typeface="Arial"/>
            </a:endParaRPr>
          </a:p>
        </p:txBody>
      </p:sp>
      <p:sp>
        <p:nvSpPr>
          <p:cNvPr id="225" name="Google Shape;225;p26"/>
          <p:cNvSpPr/>
          <p:nvPr/>
        </p:nvSpPr>
        <p:spPr>
          <a:xfrm>
            <a:off x="1271160" y="5550480"/>
            <a:ext cx="9628200" cy="438480"/>
          </a:xfrm>
          <a:prstGeom prst="roundRect">
            <a:avLst>
              <a:gd fmla="val 33333" name="adj"/>
            </a:avLst>
          </a:prstGeom>
          <a:solidFill>
            <a:srgbClr val="0B3029"/>
          </a:solidFill>
          <a:ln cap="flat" cmpd="sng" w="12700">
            <a:solidFill>
              <a:srgbClr val="0B302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26" name="Google Shape;226;p26"/>
          <p:cNvSpPr/>
          <p:nvPr/>
        </p:nvSpPr>
        <p:spPr>
          <a:xfrm>
            <a:off x="1472040" y="5650920"/>
            <a:ext cx="9262440" cy="237240"/>
          </a:xfrm>
          <a:prstGeom prst="rect">
            <a:avLst/>
          </a:prstGeom>
          <a:noFill/>
          <a:ln>
            <a:noFill/>
          </a:ln>
        </p:spPr>
        <p:txBody>
          <a:bodyPr anchorCtr="0" anchor="ctr" bIns="0" lIns="0" spcFirstLastPara="1" rIns="0" wrap="square" tIns="0">
            <a:noAutofit/>
          </a:bodyPr>
          <a:lstStyle/>
          <a:p>
            <a:pPr indent="0" lvl="0" marL="0" marR="0" rtl="0" algn="ctr">
              <a:lnSpc>
                <a:spcPct val="90001"/>
              </a:lnSpc>
              <a:spcBef>
                <a:spcPts val="0"/>
              </a:spcBef>
              <a:spcAft>
                <a:spcPts val="0"/>
              </a:spcAft>
              <a:buNone/>
            </a:pPr>
            <a:r>
              <a:rPr b="1" i="0" lang="en-US" sz="1679" u="none" cap="none" strike="noStrike">
                <a:solidFill>
                  <a:srgbClr val="FFFFFF"/>
                </a:solidFill>
                <a:latin typeface="Arial"/>
                <a:ea typeface="Arial"/>
                <a:cs typeface="Arial"/>
                <a:sym typeface="Arial"/>
              </a:rPr>
              <a:t>Proposed setting: 2 Tower Hamlets secondary schools • 60 students • 1 hour / week</a:t>
            </a:r>
            <a:endParaRPr b="0" i="0" sz="1679" u="none" cap="none" strike="noStrike">
              <a:solidFill>
                <a:srgbClr val="000000"/>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7F8F2"/>
        </a:solidFill>
      </p:bgPr>
    </p:bg>
    <p:spTree>
      <p:nvGrpSpPr>
        <p:cNvPr id="231" name="Shape 231"/>
        <p:cNvGrpSpPr/>
        <p:nvPr/>
      </p:nvGrpSpPr>
      <p:grpSpPr>
        <a:xfrm>
          <a:off x="0" y="0"/>
          <a:ext cx="0" cy="0"/>
          <a:chOff x="0" y="0"/>
          <a:chExt cx="0" cy="0"/>
        </a:xfrm>
      </p:grpSpPr>
      <p:sp>
        <p:nvSpPr>
          <p:cNvPr id="232" name="Google Shape;232;p27"/>
          <p:cNvSpPr/>
          <p:nvPr/>
        </p:nvSpPr>
        <p:spPr>
          <a:xfrm>
            <a:off x="0" y="0"/>
            <a:ext cx="12191400" cy="118440"/>
          </a:xfrm>
          <a:prstGeom prst="rect">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33" name="Google Shape;233;p27"/>
          <p:cNvSpPr/>
          <p:nvPr/>
        </p:nvSpPr>
        <p:spPr>
          <a:xfrm>
            <a:off x="0" y="6620400"/>
            <a:ext cx="12191400" cy="237240"/>
          </a:xfrm>
          <a:prstGeom prst="rect">
            <a:avLst/>
          </a:prstGeom>
          <a:solidFill>
            <a:srgbClr val="0B3029"/>
          </a:solidFill>
          <a:ln cap="flat" cmpd="sng" w="12700">
            <a:solidFill>
              <a:srgbClr val="0B302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34" name="Google Shape;234;p27"/>
          <p:cNvSpPr/>
          <p:nvPr/>
        </p:nvSpPr>
        <p:spPr>
          <a:xfrm>
            <a:off x="475560" y="6634080"/>
            <a:ext cx="5486040" cy="1551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850" u="none" cap="none" strike="noStrike">
                <a:solidFill>
                  <a:srgbClr val="FFFFFF"/>
                </a:solidFill>
                <a:latin typeface="Arial"/>
                <a:ea typeface="Arial"/>
                <a:cs typeface="Arial"/>
                <a:sym typeface="Arial"/>
              </a:rPr>
              <a:t>LCHS7000  /  FUEL YOUR FUTURE</a:t>
            </a:r>
            <a:endParaRPr b="0" i="0" sz="850" u="none" cap="none" strike="noStrike">
              <a:solidFill>
                <a:srgbClr val="000000"/>
              </a:solidFill>
              <a:latin typeface="Arial"/>
              <a:ea typeface="Arial"/>
              <a:cs typeface="Arial"/>
              <a:sym typeface="Arial"/>
            </a:endParaRPr>
          </a:p>
        </p:txBody>
      </p:sp>
      <p:sp>
        <p:nvSpPr>
          <p:cNvPr id="235" name="Google Shape;235;p27"/>
          <p:cNvSpPr/>
          <p:nvPr/>
        </p:nvSpPr>
        <p:spPr>
          <a:xfrm>
            <a:off x="7315200" y="6633000"/>
            <a:ext cx="4388760" cy="17352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None/>
            </a:pPr>
            <a:r>
              <a:rPr b="0" i="0" lang="en-US" sz="850" u="none" cap="none" strike="noStrike">
                <a:solidFill>
                  <a:srgbClr val="FFFFFF"/>
                </a:solidFill>
                <a:latin typeface="Arial"/>
                <a:ea typeface="Arial"/>
                <a:cs typeface="Arial"/>
                <a:sym typeface="Arial"/>
              </a:rPr>
              <a:t>10  |  Bhavinbhai</a:t>
            </a:r>
            <a:endParaRPr b="0" i="0" sz="850" u="none" cap="none" strike="noStrike">
              <a:solidFill>
                <a:srgbClr val="000000"/>
              </a:solidFill>
              <a:latin typeface="Arial"/>
              <a:ea typeface="Arial"/>
              <a:cs typeface="Arial"/>
              <a:sym typeface="Arial"/>
            </a:endParaRPr>
          </a:p>
        </p:txBody>
      </p:sp>
      <p:sp>
        <p:nvSpPr>
          <p:cNvPr id="236" name="Google Shape;236;p27"/>
          <p:cNvSpPr/>
          <p:nvPr/>
        </p:nvSpPr>
        <p:spPr>
          <a:xfrm>
            <a:off x="585360" y="246960"/>
            <a:ext cx="1069812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250" u="none" cap="none" strike="noStrike">
                <a:solidFill>
                  <a:srgbClr val="1C5B4B"/>
                </a:solidFill>
                <a:latin typeface="Arial"/>
                <a:ea typeface="Arial"/>
                <a:cs typeface="Arial"/>
                <a:sym typeface="Arial"/>
              </a:rPr>
              <a:t>PILOT DESIGN | THEORY OF CHANGE</a:t>
            </a:r>
            <a:endParaRPr b="0" i="0" sz="1250" u="none" cap="none" strike="noStrike">
              <a:solidFill>
                <a:srgbClr val="000000"/>
              </a:solidFill>
              <a:latin typeface="Arial"/>
              <a:ea typeface="Arial"/>
              <a:cs typeface="Arial"/>
              <a:sym typeface="Arial"/>
            </a:endParaRPr>
          </a:p>
        </p:txBody>
      </p:sp>
      <p:sp>
        <p:nvSpPr>
          <p:cNvPr id="237" name="Google Shape;237;p27"/>
          <p:cNvSpPr/>
          <p:nvPr/>
        </p:nvSpPr>
        <p:spPr>
          <a:xfrm>
            <a:off x="585360" y="603360"/>
            <a:ext cx="10972440" cy="621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3100" u="none" cap="none" strike="noStrike">
                <a:solidFill>
                  <a:srgbClr val="123B32"/>
                </a:solidFill>
                <a:latin typeface="Arial"/>
                <a:ea typeface="Arial"/>
                <a:cs typeface="Arial"/>
                <a:sym typeface="Arial"/>
              </a:rPr>
              <a:t>How the pilot is expected to work</a:t>
            </a:r>
            <a:endParaRPr b="0" i="0" sz="3100" u="none" cap="none" strike="noStrike">
              <a:solidFill>
                <a:srgbClr val="000000"/>
              </a:solidFill>
              <a:latin typeface="Arial"/>
              <a:ea typeface="Arial"/>
              <a:cs typeface="Arial"/>
              <a:sym typeface="Arial"/>
            </a:endParaRPr>
          </a:p>
        </p:txBody>
      </p:sp>
      <p:sp>
        <p:nvSpPr>
          <p:cNvPr id="238" name="Google Shape;238;p27"/>
          <p:cNvSpPr/>
          <p:nvPr/>
        </p:nvSpPr>
        <p:spPr>
          <a:xfrm>
            <a:off x="612720" y="1252800"/>
            <a:ext cx="10926720" cy="383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640" u="none" cap="none" strike="noStrike">
                <a:solidFill>
                  <a:srgbClr val="536D63"/>
                </a:solidFill>
                <a:latin typeface="Arial"/>
                <a:ea typeface="Arial"/>
                <a:cs typeface="Arial"/>
                <a:sym typeface="Arial"/>
              </a:rPr>
              <a:t>Inputs → participation → learning → immediate reported behaviour</a:t>
            </a:r>
            <a:endParaRPr b="0" i="0" sz="1640" u="none" cap="none" strike="noStrike">
              <a:solidFill>
                <a:srgbClr val="000000"/>
              </a:solidFill>
              <a:latin typeface="Arial"/>
              <a:ea typeface="Arial"/>
              <a:cs typeface="Arial"/>
              <a:sym typeface="Arial"/>
            </a:endParaRPr>
          </a:p>
        </p:txBody>
      </p:sp>
      <p:sp>
        <p:nvSpPr>
          <p:cNvPr id="239" name="Google Shape;239;p27"/>
          <p:cNvSpPr/>
          <p:nvPr/>
        </p:nvSpPr>
        <p:spPr>
          <a:xfrm>
            <a:off x="612720" y="6318360"/>
            <a:ext cx="1088100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040" u="none" cap="none" strike="noStrike">
                <a:solidFill>
                  <a:srgbClr val="536D63"/>
                </a:solidFill>
                <a:latin typeface="Arial"/>
                <a:ea typeface="Arial"/>
                <a:cs typeface="Arial"/>
                <a:sym typeface="Arial"/>
              </a:rPr>
              <a:t>Informed by Samad et al. (2024) and NICE (2014).</a:t>
            </a:r>
            <a:endParaRPr b="0" i="0" sz="1040" u="none" cap="none" strike="noStrike">
              <a:solidFill>
                <a:srgbClr val="000000"/>
              </a:solidFill>
              <a:latin typeface="Arial"/>
              <a:ea typeface="Arial"/>
              <a:cs typeface="Arial"/>
              <a:sym typeface="Arial"/>
            </a:endParaRPr>
          </a:p>
        </p:txBody>
      </p:sp>
      <p:sp>
        <p:nvSpPr>
          <p:cNvPr id="240" name="Google Shape;240;p27"/>
          <p:cNvSpPr/>
          <p:nvPr/>
        </p:nvSpPr>
        <p:spPr>
          <a:xfrm>
            <a:off x="279000" y="2075760"/>
            <a:ext cx="2733840" cy="3008160"/>
          </a:xfrm>
          <a:prstGeom prst="roundRect">
            <a:avLst>
              <a:gd fmla="val 5351" name="adj"/>
            </a:avLst>
          </a:prstGeom>
          <a:solidFill>
            <a:srgbClr val="FFFFFF"/>
          </a:solidFill>
          <a:ln cap="flat" cmpd="sng" w="12700">
            <a:solidFill>
              <a:srgbClr val="FFFFF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41" name="Google Shape;241;p27"/>
          <p:cNvSpPr/>
          <p:nvPr/>
        </p:nvSpPr>
        <p:spPr>
          <a:xfrm>
            <a:off x="1348920" y="2471400"/>
            <a:ext cx="566640" cy="566640"/>
          </a:xfrm>
          <a:prstGeom prst="ellipse">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42" name="Google Shape;242;p27"/>
          <p:cNvSpPr/>
          <p:nvPr/>
        </p:nvSpPr>
        <p:spPr>
          <a:xfrm>
            <a:off x="1348920" y="2600280"/>
            <a:ext cx="566640" cy="3196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700" u="none" cap="none" strike="noStrike">
                <a:solidFill>
                  <a:srgbClr val="FFFFFF"/>
                </a:solidFill>
                <a:latin typeface="Arial"/>
                <a:ea typeface="Arial"/>
                <a:cs typeface="Arial"/>
                <a:sym typeface="Arial"/>
              </a:rPr>
              <a:t>1</a:t>
            </a:r>
            <a:endParaRPr b="0" i="0" sz="1700" u="none" cap="none" strike="noStrike">
              <a:solidFill>
                <a:srgbClr val="000000"/>
              </a:solidFill>
              <a:latin typeface="Arial"/>
              <a:ea typeface="Arial"/>
              <a:cs typeface="Arial"/>
              <a:sym typeface="Arial"/>
            </a:endParaRPr>
          </a:p>
        </p:txBody>
      </p:sp>
      <p:sp>
        <p:nvSpPr>
          <p:cNvPr id="243" name="Google Shape;243;p27"/>
          <p:cNvSpPr/>
          <p:nvPr/>
        </p:nvSpPr>
        <p:spPr>
          <a:xfrm>
            <a:off x="425160" y="3341520"/>
            <a:ext cx="2422800" cy="4021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900" u="none" cap="none" strike="noStrike">
                <a:solidFill>
                  <a:srgbClr val="123B32"/>
                </a:solidFill>
                <a:latin typeface="Arial"/>
                <a:ea typeface="Arial"/>
                <a:cs typeface="Arial"/>
                <a:sym typeface="Arial"/>
              </a:rPr>
              <a:t>RESOURCES</a:t>
            </a:r>
            <a:endParaRPr b="0" i="0" sz="1900" u="none" cap="none" strike="noStrike">
              <a:solidFill>
                <a:srgbClr val="000000"/>
              </a:solidFill>
              <a:latin typeface="Arial"/>
              <a:ea typeface="Arial"/>
              <a:cs typeface="Arial"/>
              <a:sym typeface="Arial"/>
            </a:endParaRPr>
          </a:p>
        </p:txBody>
      </p:sp>
      <p:sp>
        <p:nvSpPr>
          <p:cNvPr id="244" name="Google Shape;244;p27"/>
          <p:cNvSpPr/>
          <p:nvPr/>
        </p:nvSpPr>
        <p:spPr>
          <a:xfrm>
            <a:off x="544320" y="3886200"/>
            <a:ext cx="2221560" cy="8136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0" i="0" lang="en-US" sz="1670" u="none" cap="none" strike="noStrike">
                <a:solidFill>
                  <a:srgbClr val="536D63"/>
                </a:solidFill>
                <a:latin typeface="Arial"/>
                <a:ea typeface="Arial"/>
                <a:cs typeface="Arial"/>
                <a:sym typeface="Arial"/>
              </a:rPr>
              <a:t>Staff • ingredients • safe rooms</a:t>
            </a:r>
            <a:endParaRPr b="0" i="0" sz="1670" u="none" cap="none" strike="noStrike">
              <a:solidFill>
                <a:srgbClr val="000000"/>
              </a:solidFill>
              <a:latin typeface="Arial"/>
              <a:ea typeface="Arial"/>
              <a:cs typeface="Arial"/>
              <a:sym typeface="Arial"/>
            </a:endParaRPr>
          </a:p>
        </p:txBody>
      </p:sp>
      <p:cxnSp>
        <p:nvCxnSpPr>
          <p:cNvPr id="245" name="Google Shape;245;p27"/>
          <p:cNvCxnSpPr/>
          <p:nvPr/>
        </p:nvCxnSpPr>
        <p:spPr>
          <a:xfrm>
            <a:off x="3003840" y="3584160"/>
            <a:ext cx="246600" cy="360"/>
          </a:xfrm>
          <a:prstGeom prst="straightConnector1">
            <a:avLst/>
          </a:prstGeom>
          <a:noFill/>
          <a:ln cap="flat" cmpd="sng" w="25400">
            <a:solidFill>
              <a:srgbClr val="EE7866"/>
            </a:solidFill>
            <a:prstDash val="solid"/>
            <a:round/>
            <a:headEnd len="sm" w="sm" type="none"/>
            <a:tailEnd len="med" w="med" type="triangle"/>
          </a:ln>
        </p:spPr>
      </p:cxnSp>
      <p:sp>
        <p:nvSpPr>
          <p:cNvPr id="246" name="Google Shape;246;p27"/>
          <p:cNvSpPr/>
          <p:nvPr/>
        </p:nvSpPr>
        <p:spPr>
          <a:xfrm>
            <a:off x="3250800" y="2075760"/>
            <a:ext cx="2733840" cy="3008160"/>
          </a:xfrm>
          <a:prstGeom prst="roundRect">
            <a:avLst>
              <a:gd fmla="val 5351" name="adj"/>
            </a:avLst>
          </a:prstGeom>
          <a:solidFill>
            <a:srgbClr val="FFF1D8"/>
          </a:solidFill>
          <a:ln cap="flat" cmpd="sng" w="12700">
            <a:solidFill>
              <a:srgbClr val="FFF1D8"/>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47" name="Google Shape;247;p27"/>
          <p:cNvSpPr/>
          <p:nvPr/>
        </p:nvSpPr>
        <p:spPr>
          <a:xfrm>
            <a:off x="4320720" y="2471400"/>
            <a:ext cx="566640" cy="566640"/>
          </a:xfrm>
          <a:prstGeom prst="ellipse">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48" name="Google Shape;248;p27"/>
          <p:cNvSpPr/>
          <p:nvPr/>
        </p:nvSpPr>
        <p:spPr>
          <a:xfrm>
            <a:off x="4320720" y="2600280"/>
            <a:ext cx="566640" cy="3196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700" u="none" cap="none" strike="noStrike">
                <a:solidFill>
                  <a:srgbClr val="FFFFFF"/>
                </a:solidFill>
                <a:latin typeface="Arial"/>
                <a:ea typeface="Arial"/>
                <a:cs typeface="Arial"/>
                <a:sym typeface="Arial"/>
              </a:rPr>
              <a:t>2</a:t>
            </a:r>
            <a:endParaRPr b="0" i="0" sz="1700" u="none" cap="none" strike="noStrike">
              <a:solidFill>
                <a:srgbClr val="000000"/>
              </a:solidFill>
              <a:latin typeface="Arial"/>
              <a:ea typeface="Arial"/>
              <a:cs typeface="Arial"/>
              <a:sym typeface="Arial"/>
            </a:endParaRPr>
          </a:p>
        </p:txBody>
      </p:sp>
      <p:sp>
        <p:nvSpPr>
          <p:cNvPr id="249" name="Google Shape;249;p27"/>
          <p:cNvSpPr/>
          <p:nvPr/>
        </p:nvSpPr>
        <p:spPr>
          <a:xfrm>
            <a:off x="3396960" y="3341520"/>
            <a:ext cx="2422800" cy="4021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900" u="none" cap="none" strike="noStrike">
                <a:solidFill>
                  <a:srgbClr val="123B32"/>
                </a:solidFill>
                <a:latin typeface="Arial"/>
                <a:ea typeface="Arial"/>
                <a:cs typeface="Arial"/>
                <a:sym typeface="Arial"/>
              </a:rPr>
              <a:t>ACTIVITIES</a:t>
            </a:r>
            <a:endParaRPr b="0" i="0" sz="1900" u="none" cap="none" strike="noStrike">
              <a:solidFill>
                <a:srgbClr val="000000"/>
              </a:solidFill>
              <a:latin typeface="Arial"/>
              <a:ea typeface="Arial"/>
              <a:cs typeface="Arial"/>
              <a:sym typeface="Arial"/>
            </a:endParaRPr>
          </a:p>
        </p:txBody>
      </p:sp>
      <p:sp>
        <p:nvSpPr>
          <p:cNvPr id="250" name="Google Shape;250;p27"/>
          <p:cNvSpPr/>
          <p:nvPr/>
        </p:nvSpPr>
        <p:spPr>
          <a:xfrm>
            <a:off x="3516120" y="3886200"/>
            <a:ext cx="2221560" cy="8136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0" i="0" lang="en-US" sz="1670" u="none" cap="none" strike="noStrike">
                <a:solidFill>
                  <a:srgbClr val="536D63"/>
                </a:solidFill>
                <a:latin typeface="Arial"/>
                <a:ea typeface="Arial"/>
                <a:cs typeface="Arial"/>
                <a:sym typeface="Arial"/>
              </a:rPr>
              <a:t>Eight sessions • food labs • youth feedback</a:t>
            </a:r>
            <a:endParaRPr b="0" i="0" sz="1670" u="none" cap="none" strike="noStrike">
              <a:solidFill>
                <a:srgbClr val="000000"/>
              </a:solidFill>
              <a:latin typeface="Arial"/>
              <a:ea typeface="Arial"/>
              <a:cs typeface="Arial"/>
              <a:sym typeface="Arial"/>
            </a:endParaRPr>
          </a:p>
        </p:txBody>
      </p:sp>
      <p:cxnSp>
        <p:nvCxnSpPr>
          <p:cNvPr id="251" name="Google Shape;251;p27"/>
          <p:cNvCxnSpPr/>
          <p:nvPr/>
        </p:nvCxnSpPr>
        <p:spPr>
          <a:xfrm>
            <a:off x="5975640" y="3584160"/>
            <a:ext cx="246600" cy="360"/>
          </a:xfrm>
          <a:prstGeom prst="straightConnector1">
            <a:avLst/>
          </a:prstGeom>
          <a:noFill/>
          <a:ln cap="flat" cmpd="sng" w="25400">
            <a:solidFill>
              <a:srgbClr val="EE7866"/>
            </a:solidFill>
            <a:prstDash val="solid"/>
            <a:round/>
            <a:headEnd len="sm" w="sm" type="none"/>
            <a:tailEnd len="med" w="med" type="triangle"/>
          </a:ln>
        </p:spPr>
      </p:cxnSp>
      <p:sp>
        <p:nvSpPr>
          <p:cNvPr id="252" name="Google Shape;252;p27"/>
          <p:cNvSpPr/>
          <p:nvPr/>
        </p:nvSpPr>
        <p:spPr>
          <a:xfrm>
            <a:off x="6222600" y="2075760"/>
            <a:ext cx="2733840" cy="3008160"/>
          </a:xfrm>
          <a:prstGeom prst="roundRect">
            <a:avLst>
              <a:gd fmla="val 5351" name="adj"/>
            </a:avLst>
          </a:prstGeom>
          <a:solidFill>
            <a:srgbClr val="DCEDE2"/>
          </a:solidFill>
          <a:ln cap="flat" cmpd="sng" w="12700">
            <a:solidFill>
              <a:srgbClr val="DCEDE2"/>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53" name="Google Shape;253;p27"/>
          <p:cNvSpPr/>
          <p:nvPr/>
        </p:nvSpPr>
        <p:spPr>
          <a:xfrm>
            <a:off x="7292520" y="2471400"/>
            <a:ext cx="566640" cy="566640"/>
          </a:xfrm>
          <a:prstGeom prst="ellipse">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54" name="Google Shape;254;p27"/>
          <p:cNvSpPr/>
          <p:nvPr/>
        </p:nvSpPr>
        <p:spPr>
          <a:xfrm>
            <a:off x="7292520" y="2600280"/>
            <a:ext cx="566640" cy="3196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700" u="none" cap="none" strike="noStrike">
                <a:solidFill>
                  <a:srgbClr val="FFFFFF"/>
                </a:solidFill>
                <a:latin typeface="Arial"/>
                <a:ea typeface="Arial"/>
                <a:cs typeface="Arial"/>
                <a:sym typeface="Arial"/>
              </a:rPr>
              <a:t>3</a:t>
            </a:r>
            <a:endParaRPr b="0" i="0" sz="1700" u="none" cap="none" strike="noStrike">
              <a:solidFill>
                <a:srgbClr val="000000"/>
              </a:solidFill>
              <a:latin typeface="Arial"/>
              <a:ea typeface="Arial"/>
              <a:cs typeface="Arial"/>
              <a:sym typeface="Arial"/>
            </a:endParaRPr>
          </a:p>
        </p:txBody>
      </p:sp>
      <p:sp>
        <p:nvSpPr>
          <p:cNvPr id="255" name="Google Shape;255;p27"/>
          <p:cNvSpPr/>
          <p:nvPr/>
        </p:nvSpPr>
        <p:spPr>
          <a:xfrm>
            <a:off x="6368760" y="3341520"/>
            <a:ext cx="2422800" cy="4021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900" u="none" cap="none" strike="noStrike">
                <a:solidFill>
                  <a:srgbClr val="123B32"/>
                </a:solidFill>
                <a:latin typeface="Arial"/>
                <a:ea typeface="Arial"/>
                <a:cs typeface="Arial"/>
                <a:sym typeface="Arial"/>
              </a:rPr>
              <a:t>OUTPUTS</a:t>
            </a:r>
            <a:endParaRPr b="0" i="0" sz="1900" u="none" cap="none" strike="noStrike">
              <a:solidFill>
                <a:srgbClr val="000000"/>
              </a:solidFill>
              <a:latin typeface="Arial"/>
              <a:ea typeface="Arial"/>
              <a:cs typeface="Arial"/>
              <a:sym typeface="Arial"/>
            </a:endParaRPr>
          </a:p>
        </p:txBody>
      </p:sp>
      <p:sp>
        <p:nvSpPr>
          <p:cNvPr id="256" name="Google Shape;256;p27"/>
          <p:cNvSpPr/>
          <p:nvPr/>
        </p:nvSpPr>
        <p:spPr>
          <a:xfrm>
            <a:off x="6487920" y="3886200"/>
            <a:ext cx="2221560" cy="8136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0" i="0" lang="en-US" sz="1670" u="none" cap="none" strike="noStrike">
                <a:solidFill>
                  <a:srgbClr val="536D63"/>
                </a:solidFill>
                <a:latin typeface="Arial"/>
                <a:ea typeface="Arial"/>
                <a:cs typeface="Arial"/>
                <a:sym typeface="Arial"/>
              </a:rPr>
              <a:t>Attendance • snack recipes • menu ideas</a:t>
            </a:r>
            <a:endParaRPr b="0" i="0" sz="1670" u="none" cap="none" strike="noStrike">
              <a:solidFill>
                <a:srgbClr val="000000"/>
              </a:solidFill>
              <a:latin typeface="Arial"/>
              <a:ea typeface="Arial"/>
              <a:cs typeface="Arial"/>
              <a:sym typeface="Arial"/>
            </a:endParaRPr>
          </a:p>
        </p:txBody>
      </p:sp>
      <p:cxnSp>
        <p:nvCxnSpPr>
          <p:cNvPr id="257" name="Google Shape;257;p27"/>
          <p:cNvCxnSpPr/>
          <p:nvPr/>
        </p:nvCxnSpPr>
        <p:spPr>
          <a:xfrm>
            <a:off x="8947440" y="3584160"/>
            <a:ext cx="246600" cy="360"/>
          </a:xfrm>
          <a:prstGeom prst="straightConnector1">
            <a:avLst/>
          </a:prstGeom>
          <a:noFill/>
          <a:ln cap="flat" cmpd="sng" w="25400">
            <a:solidFill>
              <a:srgbClr val="EE7866"/>
            </a:solidFill>
            <a:prstDash val="solid"/>
            <a:round/>
            <a:headEnd len="sm" w="sm" type="none"/>
            <a:tailEnd len="med" w="med" type="triangle"/>
          </a:ln>
        </p:spPr>
      </p:cxnSp>
      <p:sp>
        <p:nvSpPr>
          <p:cNvPr id="258" name="Google Shape;258;p27"/>
          <p:cNvSpPr/>
          <p:nvPr/>
        </p:nvSpPr>
        <p:spPr>
          <a:xfrm>
            <a:off x="9194400" y="2075760"/>
            <a:ext cx="2733840" cy="3008160"/>
          </a:xfrm>
          <a:prstGeom prst="roundRect">
            <a:avLst>
              <a:gd fmla="val 5351" name="adj"/>
            </a:avLst>
          </a:prstGeom>
          <a:solidFill>
            <a:srgbClr val="DBEDF0"/>
          </a:solidFill>
          <a:ln cap="flat" cmpd="sng" w="12700">
            <a:solidFill>
              <a:srgbClr val="DBEDF0"/>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59" name="Google Shape;259;p27"/>
          <p:cNvSpPr/>
          <p:nvPr/>
        </p:nvSpPr>
        <p:spPr>
          <a:xfrm>
            <a:off x="10264320" y="2471400"/>
            <a:ext cx="566640" cy="566640"/>
          </a:xfrm>
          <a:prstGeom prst="ellipse">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60" name="Google Shape;260;p27"/>
          <p:cNvSpPr/>
          <p:nvPr/>
        </p:nvSpPr>
        <p:spPr>
          <a:xfrm>
            <a:off x="10264320" y="2600280"/>
            <a:ext cx="566640" cy="3196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700" u="none" cap="none" strike="noStrike">
                <a:solidFill>
                  <a:srgbClr val="FFFFFF"/>
                </a:solidFill>
                <a:latin typeface="Arial"/>
                <a:ea typeface="Arial"/>
                <a:cs typeface="Arial"/>
                <a:sym typeface="Arial"/>
              </a:rPr>
              <a:t>4</a:t>
            </a:r>
            <a:endParaRPr b="0" i="0" sz="1700" u="none" cap="none" strike="noStrike">
              <a:solidFill>
                <a:srgbClr val="000000"/>
              </a:solidFill>
              <a:latin typeface="Arial"/>
              <a:ea typeface="Arial"/>
              <a:cs typeface="Arial"/>
              <a:sym typeface="Arial"/>
            </a:endParaRPr>
          </a:p>
        </p:txBody>
      </p:sp>
      <p:sp>
        <p:nvSpPr>
          <p:cNvPr id="261" name="Google Shape;261;p27"/>
          <p:cNvSpPr/>
          <p:nvPr/>
        </p:nvSpPr>
        <p:spPr>
          <a:xfrm>
            <a:off x="9340560" y="3341520"/>
            <a:ext cx="2422800" cy="4021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900" u="none" cap="none" strike="noStrike">
                <a:solidFill>
                  <a:srgbClr val="123B32"/>
                </a:solidFill>
                <a:latin typeface="Arial"/>
                <a:ea typeface="Arial"/>
                <a:cs typeface="Arial"/>
                <a:sym typeface="Arial"/>
              </a:rPr>
              <a:t>OUTCOMES</a:t>
            </a:r>
            <a:endParaRPr b="0" i="0" sz="1900" u="none" cap="none" strike="noStrike">
              <a:solidFill>
                <a:srgbClr val="000000"/>
              </a:solidFill>
              <a:latin typeface="Arial"/>
              <a:ea typeface="Arial"/>
              <a:cs typeface="Arial"/>
              <a:sym typeface="Arial"/>
            </a:endParaRPr>
          </a:p>
        </p:txBody>
      </p:sp>
      <p:sp>
        <p:nvSpPr>
          <p:cNvPr id="262" name="Google Shape;262;p27"/>
          <p:cNvSpPr/>
          <p:nvPr/>
        </p:nvSpPr>
        <p:spPr>
          <a:xfrm>
            <a:off x="9459720" y="3886200"/>
            <a:ext cx="2221560" cy="8136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0" i="0" lang="en-US" sz="1670" u="none" cap="none" strike="noStrike">
                <a:solidFill>
                  <a:srgbClr val="536D63"/>
                </a:solidFill>
                <a:latin typeface="Arial"/>
                <a:ea typeface="Arial"/>
                <a:cs typeface="Arial"/>
                <a:sym typeface="Arial"/>
              </a:rPr>
              <a:t>Knowledge • water • snack choices</a:t>
            </a:r>
            <a:endParaRPr b="0" i="0" sz="1670" u="none" cap="none" strike="noStrike">
              <a:solidFill>
                <a:srgbClr val="000000"/>
              </a:solidFill>
              <a:latin typeface="Arial"/>
              <a:ea typeface="Arial"/>
              <a:cs typeface="Arial"/>
              <a:sym typeface="Arial"/>
            </a:endParaRPr>
          </a:p>
        </p:txBody>
      </p:sp>
      <p:sp>
        <p:nvSpPr>
          <p:cNvPr id="263" name="Google Shape;263;p27"/>
          <p:cNvSpPr/>
          <p:nvPr/>
        </p:nvSpPr>
        <p:spPr>
          <a:xfrm>
            <a:off x="1042560" y="5550480"/>
            <a:ext cx="10103760" cy="4021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700" u="none" cap="none" strike="noStrike">
                <a:solidFill>
                  <a:srgbClr val="1C5B4B"/>
                </a:solidFill>
                <a:latin typeface="Arial"/>
                <a:ea typeface="Arial"/>
                <a:cs typeface="Arial"/>
                <a:sym typeface="Arial"/>
              </a:rPr>
              <a:t>Investigate feasibility and short-term indicators. Avoid statements of causation or clinical results. </a:t>
            </a:r>
            <a:endParaRPr b="0" i="0" sz="1700" u="none" cap="none" strike="noStrike">
              <a:solidFill>
                <a:srgbClr val="000000"/>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7F8F2"/>
        </a:solidFill>
      </p:bgPr>
    </p:bg>
    <p:spTree>
      <p:nvGrpSpPr>
        <p:cNvPr id="268" name="Shape 268"/>
        <p:cNvGrpSpPr/>
        <p:nvPr/>
      </p:nvGrpSpPr>
      <p:grpSpPr>
        <a:xfrm>
          <a:off x="0" y="0"/>
          <a:ext cx="0" cy="0"/>
          <a:chOff x="0" y="0"/>
          <a:chExt cx="0" cy="0"/>
        </a:xfrm>
      </p:grpSpPr>
      <p:sp>
        <p:nvSpPr>
          <p:cNvPr id="269" name="Google Shape;269;p28"/>
          <p:cNvSpPr/>
          <p:nvPr/>
        </p:nvSpPr>
        <p:spPr>
          <a:xfrm>
            <a:off x="0" y="0"/>
            <a:ext cx="12191400" cy="118440"/>
          </a:xfrm>
          <a:prstGeom prst="rect">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70" name="Google Shape;270;p28"/>
          <p:cNvSpPr/>
          <p:nvPr/>
        </p:nvSpPr>
        <p:spPr>
          <a:xfrm>
            <a:off x="0" y="6620400"/>
            <a:ext cx="12191400" cy="237240"/>
          </a:xfrm>
          <a:prstGeom prst="rect">
            <a:avLst/>
          </a:prstGeom>
          <a:solidFill>
            <a:srgbClr val="0B3029"/>
          </a:solidFill>
          <a:ln cap="flat" cmpd="sng" w="12700">
            <a:solidFill>
              <a:srgbClr val="0B302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71" name="Google Shape;271;p28"/>
          <p:cNvSpPr/>
          <p:nvPr/>
        </p:nvSpPr>
        <p:spPr>
          <a:xfrm>
            <a:off x="475560" y="6634080"/>
            <a:ext cx="5486040" cy="1551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850" u="none" cap="none" strike="noStrike">
                <a:solidFill>
                  <a:srgbClr val="FFFFFF"/>
                </a:solidFill>
                <a:latin typeface="Arial"/>
                <a:ea typeface="Arial"/>
                <a:cs typeface="Arial"/>
                <a:sym typeface="Arial"/>
              </a:rPr>
              <a:t>LCHS7000  /  FUEL YOUR FUTURE</a:t>
            </a:r>
            <a:endParaRPr b="0" i="0" sz="850" u="none" cap="none" strike="noStrike">
              <a:solidFill>
                <a:srgbClr val="000000"/>
              </a:solidFill>
              <a:latin typeface="Arial"/>
              <a:ea typeface="Arial"/>
              <a:cs typeface="Arial"/>
              <a:sym typeface="Arial"/>
            </a:endParaRPr>
          </a:p>
        </p:txBody>
      </p:sp>
      <p:sp>
        <p:nvSpPr>
          <p:cNvPr id="272" name="Google Shape;272;p28"/>
          <p:cNvSpPr/>
          <p:nvPr/>
        </p:nvSpPr>
        <p:spPr>
          <a:xfrm>
            <a:off x="7315200" y="6633000"/>
            <a:ext cx="4388760" cy="17352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None/>
            </a:pPr>
            <a:r>
              <a:rPr b="0" i="0" lang="en-US" sz="850" u="none" cap="none" strike="noStrike">
                <a:solidFill>
                  <a:srgbClr val="FFFFFF"/>
                </a:solidFill>
                <a:latin typeface="Arial"/>
                <a:ea typeface="Arial"/>
                <a:cs typeface="Arial"/>
                <a:sym typeface="Arial"/>
              </a:rPr>
              <a:t>11  |  Bhavinbhai</a:t>
            </a:r>
            <a:endParaRPr b="0" i="0" sz="850" u="none" cap="none" strike="noStrike">
              <a:solidFill>
                <a:srgbClr val="000000"/>
              </a:solidFill>
              <a:latin typeface="Arial"/>
              <a:ea typeface="Arial"/>
              <a:cs typeface="Arial"/>
              <a:sym typeface="Arial"/>
            </a:endParaRPr>
          </a:p>
        </p:txBody>
      </p:sp>
      <p:sp>
        <p:nvSpPr>
          <p:cNvPr id="273" name="Google Shape;273;p28"/>
          <p:cNvSpPr/>
          <p:nvPr/>
        </p:nvSpPr>
        <p:spPr>
          <a:xfrm>
            <a:off x="585360" y="246960"/>
            <a:ext cx="1069812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250" u="none" cap="none" strike="noStrike">
                <a:solidFill>
                  <a:srgbClr val="1C5B4B"/>
                </a:solidFill>
                <a:latin typeface="Arial"/>
                <a:ea typeface="Arial"/>
                <a:cs typeface="Arial"/>
                <a:sym typeface="Arial"/>
              </a:rPr>
              <a:t>EIGHT-WEEK PROGRAMME | 1 OF 2</a:t>
            </a:r>
            <a:endParaRPr b="0" i="0" sz="1250" u="none" cap="none" strike="noStrike">
              <a:solidFill>
                <a:srgbClr val="000000"/>
              </a:solidFill>
              <a:latin typeface="Arial"/>
              <a:ea typeface="Arial"/>
              <a:cs typeface="Arial"/>
              <a:sym typeface="Arial"/>
            </a:endParaRPr>
          </a:p>
        </p:txBody>
      </p:sp>
      <p:sp>
        <p:nvSpPr>
          <p:cNvPr id="274" name="Google Shape;274;p28"/>
          <p:cNvSpPr/>
          <p:nvPr/>
        </p:nvSpPr>
        <p:spPr>
          <a:xfrm>
            <a:off x="585360" y="603360"/>
            <a:ext cx="10972440" cy="621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3100" u="none" cap="none" strike="noStrike">
                <a:solidFill>
                  <a:srgbClr val="123B32"/>
                </a:solidFill>
                <a:latin typeface="Arial"/>
                <a:ea typeface="Arial"/>
                <a:cs typeface="Arial"/>
                <a:sym typeface="Arial"/>
              </a:rPr>
              <a:t>Weeks 1–4 | Notice → understand → practise</a:t>
            </a:r>
            <a:endParaRPr b="0" i="0" sz="3100" u="none" cap="none" strike="noStrike">
              <a:solidFill>
                <a:srgbClr val="000000"/>
              </a:solidFill>
              <a:latin typeface="Arial"/>
              <a:ea typeface="Arial"/>
              <a:cs typeface="Arial"/>
              <a:sym typeface="Arial"/>
            </a:endParaRPr>
          </a:p>
        </p:txBody>
      </p:sp>
      <p:sp>
        <p:nvSpPr>
          <p:cNvPr id="275" name="Google Shape;275;p28"/>
          <p:cNvSpPr/>
          <p:nvPr/>
        </p:nvSpPr>
        <p:spPr>
          <a:xfrm>
            <a:off x="612720" y="1252800"/>
            <a:ext cx="10926720" cy="383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640" u="none" cap="none" strike="noStrike">
                <a:solidFill>
                  <a:srgbClr val="536D63"/>
                </a:solidFill>
                <a:latin typeface="Arial"/>
                <a:ea typeface="Arial"/>
                <a:cs typeface="Arial"/>
                <a:sym typeface="Arial"/>
              </a:rPr>
              <a:t>Approximately 60 minutes per session • delivered at both pilot schools</a:t>
            </a:r>
            <a:endParaRPr b="0" i="0" sz="1640" u="none" cap="none" strike="noStrike">
              <a:solidFill>
                <a:srgbClr val="000000"/>
              </a:solidFill>
              <a:latin typeface="Arial"/>
              <a:ea typeface="Arial"/>
              <a:cs typeface="Arial"/>
              <a:sym typeface="Arial"/>
            </a:endParaRPr>
          </a:p>
        </p:txBody>
      </p:sp>
      <p:sp>
        <p:nvSpPr>
          <p:cNvPr id="276" name="Google Shape;276;p28"/>
          <p:cNvSpPr/>
          <p:nvPr/>
        </p:nvSpPr>
        <p:spPr>
          <a:xfrm>
            <a:off x="612720" y="6318360"/>
            <a:ext cx="1088100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040" u="none" cap="none" strike="noStrike">
                <a:solidFill>
                  <a:srgbClr val="536D63"/>
                </a:solidFill>
                <a:latin typeface="Arial"/>
                <a:ea typeface="Arial"/>
                <a:cs typeface="Arial"/>
                <a:sym typeface="Arial"/>
              </a:rPr>
              <a:t>Activities adapted from OHID (2024); NHS (n.d.a; n.d.b); BNF (n.d.).</a:t>
            </a:r>
            <a:endParaRPr b="0" i="0" sz="1040" u="none" cap="none" strike="noStrike">
              <a:solidFill>
                <a:srgbClr val="000000"/>
              </a:solidFill>
              <a:latin typeface="Arial"/>
              <a:ea typeface="Arial"/>
              <a:cs typeface="Arial"/>
              <a:sym typeface="Arial"/>
            </a:endParaRPr>
          </a:p>
        </p:txBody>
      </p:sp>
      <p:sp>
        <p:nvSpPr>
          <p:cNvPr id="277" name="Google Shape;277;p28"/>
          <p:cNvSpPr/>
          <p:nvPr/>
        </p:nvSpPr>
        <p:spPr>
          <a:xfrm>
            <a:off x="749880" y="1847160"/>
            <a:ext cx="5357880" cy="1627200"/>
          </a:xfrm>
          <a:prstGeom prst="roundRect">
            <a:avLst>
              <a:gd fmla="val 8989" name="adj"/>
            </a:avLst>
          </a:prstGeom>
          <a:solidFill>
            <a:srgbClr val="FFFFFF"/>
          </a:solidFill>
          <a:ln cap="flat" cmpd="sng" w="12700">
            <a:solidFill>
              <a:srgbClr val="FFFFF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78" name="Google Shape;278;p28"/>
          <p:cNvSpPr/>
          <p:nvPr/>
        </p:nvSpPr>
        <p:spPr>
          <a:xfrm>
            <a:off x="960120" y="2048400"/>
            <a:ext cx="585000" cy="585000"/>
          </a:xfrm>
          <a:prstGeom prst="ellipse">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79" name="Google Shape;279;p28"/>
          <p:cNvSpPr/>
          <p:nvPr/>
        </p:nvSpPr>
        <p:spPr>
          <a:xfrm>
            <a:off x="960120" y="2121480"/>
            <a:ext cx="585000" cy="3196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700" u="none" cap="none" strike="noStrike">
                <a:solidFill>
                  <a:srgbClr val="FFFFFF"/>
                </a:solidFill>
                <a:latin typeface="Arial"/>
                <a:ea typeface="Arial"/>
                <a:cs typeface="Arial"/>
                <a:sym typeface="Arial"/>
              </a:rPr>
              <a:t>01</a:t>
            </a:r>
            <a:endParaRPr b="0" i="0" sz="1700" u="none" cap="none" strike="noStrike">
              <a:solidFill>
                <a:srgbClr val="000000"/>
              </a:solidFill>
              <a:latin typeface="Arial"/>
              <a:ea typeface="Arial"/>
              <a:cs typeface="Arial"/>
              <a:sym typeface="Arial"/>
            </a:endParaRPr>
          </a:p>
        </p:txBody>
      </p:sp>
      <p:sp>
        <p:nvSpPr>
          <p:cNvPr id="280" name="Google Shape;280;p28"/>
          <p:cNvSpPr/>
          <p:nvPr/>
        </p:nvSpPr>
        <p:spPr>
          <a:xfrm>
            <a:off x="1728360" y="2094120"/>
            <a:ext cx="4032000" cy="4478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2000" u="none" cap="none" strike="noStrike">
                <a:solidFill>
                  <a:srgbClr val="123B32"/>
                </a:solidFill>
                <a:latin typeface="Arial"/>
                <a:ea typeface="Arial"/>
                <a:cs typeface="Arial"/>
                <a:sym typeface="Arial"/>
              </a:rPr>
              <a:t>FOOD REALITY CHECK</a:t>
            </a:r>
            <a:endParaRPr b="0" i="0" sz="2000" u="none" cap="none" strike="noStrike">
              <a:solidFill>
                <a:srgbClr val="000000"/>
              </a:solidFill>
              <a:latin typeface="Arial"/>
              <a:ea typeface="Arial"/>
              <a:cs typeface="Arial"/>
              <a:sym typeface="Arial"/>
            </a:endParaRPr>
          </a:p>
        </p:txBody>
      </p:sp>
      <p:sp>
        <p:nvSpPr>
          <p:cNvPr id="281" name="Google Shape;281;p28"/>
          <p:cNvSpPr/>
          <p:nvPr/>
        </p:nvSpPr>
        <p:spPr>
          <a:xfrm>
            <a:off x="1728360" y="2770560"/>
            <a:ext cx="4041360" cy="4935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700" u="none" cap="none" strike="noStrike">
                <a:solidFill>
                  <a:srgbClr val="536D63"/>
                </a:solidFill>
                <a:latin typeface="Arial"/>
                <a:ea typeface="Arial"/>
                <a:cs typeface="Arial"/>
                <a:sym typeface="Arial"/>
              </a:rPr>
              <a:t>Baseline survey + label free food quiz</a:t>
            </a:r>
            <a:endParaRPr b="0" i="0" sz="1700" u="none" cap="none" strike="noStrike">
              <a:solidFill>
                <a:srgbClr val="000000"/>
              </a:solidFill>
              <a:latin typeface="Arial"/>
              <a:ea typeface="Arial"/>
              <a:cs typeface="Arial"/>
              <a:sym typeface="Arial"/>
            </a:endParaRPr>
          </a:p>
        </p:txBody>
      </p:sp>
      <p:sp>
        <p:nvSpPr>
          <p:cNvPr id="282" name="Google Shape;282;p28"/>
          <p:cNvSpPr/>
          <p:nvPr/>
        </p:nvSpPr>
        <p:spPr>
          <a:xfrm>
            <a:off x="6391800" y="1847160"/>
            <a:ext cx="5357880" cy="1627200"/>
          </a:xfrm>
          <a:prstGeom prst="roundRect">
            <a:avLst>
              <a:gd fmla="val 8989" name="adj"/>
            </a:avLst>
          </a:prstGeom>
          <a:solidFill>
            <a:srgbClr val="DCEDE2"/>
          </a:solidFill>
          <a:ln cap="flat" cmpd="sng" w="12700">
            <a:solidFill>
              <a:srgbClr val="DCEDE2"/>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83" name="Google Shape;283;p28"/>
          <p:cNvSpPr/>
          <p:nvPr/>
        </p:nvSpPr>
        <p:spPr>
          <a:xfrm>
            <a:off x="6602040" y="2048400"/>
            <a:ext cx="585000" cy="585000"/>
          </a:xfrm>
          <a:prstGeom prst="ellipse">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84" name="Google Shape;284;p28"/>
          <p:cNvSpPr/>
          <p:nvPr/>
        </p:nvSpPr>
        <p:spPr>
          <a:xfrm>
            <a:off x="6602040" y="2121480"/>
            <a:ext cx="585000" cy="3196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700" u="none" cap="none" strike="noStrike">
                <a:solidFill>
                  <a:srgbClr val="FFFFFF"/>
                </a:solidFill>
                <a:latin typeface="Arial"/>
                <a:ea typeface="Arial"/>
                <a:cs typeface="Arial"/>
                <a:sym typeface="Arial"/>
              </a:rPr>
              <a:t>02</a:t>
            </a:r>
            <a:endParaRPr b="0" i="0" sz="1700" u="none" cap="none" strike="noStrike">
              <a:solidFill>
                <a:srgbClr val="000000"/>
              </a:solidFill>
              <a:latin typeface="Arial"/>
              <a:ea typeface="Arial"/>
              <a:cs typeface="Arial"/>
              <a:sym typeface="Arial"/>
            </a:endParaRPr>
          </a:p>
        </p:txBody>
      </p:sp>
      <p:sp>
        <p:nvSpPr>
          <p:cNvPr id="285" name="Google Shape;285;p28"/>
          <p:cNvSpPr/>
          <p:nvPr/>
        </p:nvSpPr>
        <p:spPr>
          <a:xfrm>
            <a:off x="7369920" y="2094120"/>
            <a:ext cx="4032000" cy="4478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2000" u="none" cap="none" strike="noStrike">
                <a:solidFill>
                  <a:srgbClr val="123B32"/>
                </a:solidFill>
                <a:latin typeface="Arial"/>
                <a:ea typeface="Arial"/>
                <a:cs typeface="Arial"/>
                <a:sym typeface="Arial"/>
              </a:rPr>
              <a:t>BUILD THE PLATE</a:t>
            </a:r>
            <a:endParaRPr b="0" i="0" sz="2000" u="none" cap="none" strike="noStrike">
              <a:solidFill>
                <a:srgbClr val="000000"/>
              </a:solidFill>
              <a:latin typeface="Arial"/>
              <a:ea typeface="Arial"/>
              <a:cs typeface="Arial"/>
              <a:sym typeface="Arial"/>
            </a:endParaRPr>
          </a:p>
        </p:txBody>
      </p:sp>
      <p:sp>
        <p:nvSpPr>
          <p:cNvPr id="286" name="Google Shape;286;p28"/>
          <p:cNvSpPr/>
          <p:nvPr/>
        </p:nvSpPr>
        <p:spPr>
          <a:xfrm>
            <a:off x="7314120" y="2699280"/>
            <a:ext cx="4379760" cy="54288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700" u="none" cap="none" strike="noStrike">
                <a:solidFill>
                  <a:srgbClr val="536D63"/>
                </a:solidFill>
                <a:latin typeface="Arial"/>
                <a:ea typeface="Arial"/>
                <a:cs typeface="Arial"/>
                <a:sym typeface="Arial"/>
              </a:rPr>
              <a:t>Identify well-known foods in a healthy food group</a:t>
            </a:r>
            <a:endParaRPr b="0" i="0" sz="1700" u="none" cap="none" strike="noStrike">
              <a:solidFill>
                <a:srgbClr val="000000"/>
              </a:solidFill>
              <a:latin typeface="Arial"/>
              <a:ea typeface="Arial"/>
              <a:cs typeface="Arial"/>
              <a:sym typeface="Arial"/>
            </a:endParaRPr>
          </a:p>
        </p:txBody>
      </p:sp>
      <p:sp>
        <p:nvSpPr>
          <p:cNvPr id="287" name="Google Shape;287;p28"/>
          <p:cNvSpPr/>
          <p:nvPr/>
        </p:nvSpPr>
        <p:spPr>
          <a:xfrm>
            <a:off x="749880" y="3703320"/>
            <a:ext cx="5357880" cy="1627200"/>
          </a:xfrm>
          <a:prstGeom prst="roundRect">
            <a:avLst>
              <a:gd fmla="val 8989" name="adj"/>
            </a:avLst>
          </a:prstGeom>
          <a:solidFill>
            <a:srgbClr val="FFFFFF"/>
          </a:solidFill>
          <a:ln cap="flat" cmpd="sng" w="12700">
            <a:solidFill>
              <a:srgbClr val="FFFFF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88" name="Google Shape;288;p28"/>
          <p:cNvSpPr/>
          <p:nvPr/>
        </p:nvSpPr>
        <p:spPr>
          <a:xfrm>
            <a:off x="960120" y="3904560"/>
            <a:ext cx="585000" cy="585000"/>
          </a:xfrm>
          <a:prstGeom prst="ellipse">
            <a:avLst/>
          </a:prstGeom>
          <a:solidFill>
            <a:srgbClr val="EE7866"/>
          </a:solidFill>
          <a:ln cap="flat" cmpd="sng" w="12700">
            <a:solidFill>
              <a:srgbClr val="EE7866"/>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89" name="Google Shape;289;p28"/>
          <p:cNvSpPr/>
          <p:nvPr/>
        </p:nvSpPr>
        <p:spPr>
          <a:xfrm>
            <a:off x="960120" y="3977640"/>
            <a:ext cx="585000" cy="3196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700" u="none" cap="none" strike="noStrike">
                <a:solidFill>
                  <a:srgbClr val="FFFFFF"/>
                </a:solidFill>
                <a:latin typeface="Arial"/>
                <a:ea typeface="Arial"/>
                <a:cs typeface="Arial"/>
                <a:sym typeface="Arial"/>
              </a:rPr>
              <a:t>03</a:t>
            </a:r>
            <a:endParaRPr b="0" i="0" sz="1700" u="none" cap="none" strike="noStrike">
              <a:solidFill>
                <a:srgbClr val="000000"/>
              </a:solidFill>
              <a:latin typeface="Arial"/>
              <a:ea typeface="Arial"/>
              <a:cs typeface="Arial"/>
              <a:sym typeface="Arial"/>
            </a:endParaRPr>
          </a:p>
        </p:txBody>
      </p:sp>
      <p:sp>
        <p:nvSpPr>
          <p:cNvPr id="290" name="Google Shape;290;p28"/>
          <p:cNvSpPr/>
          <p:nvPr/>
        </p:nvSpPr>
        <p:spPr>
          <a:xfrm>
            <a:off x="1728360" y="3950280"/>
            <a:ext cx="4032000" cy="4478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2000" u="none" cap="none" strike="noStrike">
                <a:solidFill>
                  <a:srgbClr val="123B32"/>
                </a:solidFill>
                <a:latin typeface="Arial"/>
                <a:ea typeface="Arial"/>
                <a:cs typeface="Arial"/>
                <a:sym typeface="Arial"/>
              </a:rPr>
              <a:t>SUGAR DETECTIVES</a:t>
            </a:r>
            <a:endParaRPr b="0" i="0" sz="2000" u="none" cap="none" strike="noStrike">
              <a:solidFill>
                <a:srgbClr val="000000"/>
              </a:solidFill>
              <a:latin typeface="Arial"/>
              <a:ea typeface="Arial"/>
              <a:cs typeface="Arial"/>
              <a:sym typeface="Arial"/>
            </a:endParaRPr>
          </a:p>
        </p:txBody>
      </p:sp>
      <p:sp>
        <p:nvSpPr>
          <p:cNvPr id="291" name="Google Shape;291;p28"/>
          <p:cNvSpPr/>
          <p:nvPr/>
        </p:nvSpPr>
        <p:spPr>
          <a:xfrm>
            <a:off x="1728360" y="4626720"/>
            <a:ext cx="4041360" cy="4935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700" u="none" cap="none" strike="noStrike">
                <a:solidFill>
                  <a:srgbClr val="536D63"/>
                </a:solidFill>
                <a:latin typeface="Arial"/>
                <a:ea typeface="Arial"/>
                <a:cs typeface="Arial"/>
                <a:sym typeface="Arial"/>
              </a:rPr>
              <a:t>Compare drink labels and serving sizes</a:t>
            </a:r>
            <a:endParaRPr b="0" i="0" sz="1700" u="none" cap="none" strike="noStrike">
              <a:solidFill>
                <a:srgbClr val="000000"/>
              </a:solidFill>
              <a:latin typeface="Arial"/>
              <a:ea typeface="Arial"/>
              <a:cs typeface="Arial"/>
              <a:sym typeface="Arial"/>
            </a:endParaRPr>
          </a:p>
        </p:txBody>
      </p:sp>
      <p:sp>
        <p:nvSpPr>
          <p:cNvPr id="292" name="Google Shape;292;p28"/>
          <p:cNvSpPr/>
          <p:nvPr/>
        </p:nvSpPr>
        <p:spPr>
          <a:xfrm>
            <a:off x="6391800" y="3703320"/>
            <a:ext cx="5357880" cy="1627200"/>
          </a:xfrm>
          <a:prstGeom prst="roundRect">
            <a:avLst>
              <a:gd fmla="val 8989" name="adj"/>
            </a:avLst>
          </a:prstGeom>
          <a:solidFill>
            <a:srgbClr val="FFFFFF"/>
          </a:solidFill>
          <a:ln cap="flat" cmpd="sng" w="12700">
            <a:solidFill>
              <a:srgbClr val="FFFFF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93" name="Google Shape;293;p28"/>
          <p:cNvSpPr/>
          <p:nvPr/>
        </p:nvSpPr>
        <p:spPr>
          <a:xfrm>
            <a:off x="6602040" y="3904560"/>
            <a:ext cx="585000" cy="585000"/>
          </a:xfrm>
          <a:prstGeom prst="ellipse">
            <a:avLst/>
          </a:prstGeom>
          <a:solidFill>
            <a:srgbClr val="1B77A0"/>
          </a:solidFill>
          <a:ln cap="flat" cmpd="sng" w="12700">
            <a:solidFill>
              <a:srgbClr val="1B77A0"/>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94" name="Google Shape;294;p28"/>
          <p:cNvSpPr/>
          <p:nvPr/>
        </p:nvSpPr>
        <p:spPr>
          <a:xfrm>
            <a:off x="6602040" y="3977640"/>
            <a:ext cx="585000" cy="3196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700" u="none" cap="none" strike="noStrike">
                <a:solidFill>
                  <a:srgbClr val="FFFFFF"/>
                </a:solidFill>
                <a:latin typeface="Arial"/>
                <a:ea typeface="Arial"/>
                <a:cs typeface="Arial"/>
                <a:sym typeface="Arial"/>
              </a:rPr>
              <a:t>04</a:t>
            </a:r>
            <a:endParaRPr b="0" i="0" sz="1700" u="none" cap="none" strike="noStrike">
              <a:solidFill>
                <a:srgbClr val="000000"/>
              </a:solidFill>
              <a:latin typeface="Arial"/>
              <a:ea typeface="Arial"/>
              <a:cs typeface="Arial"/>
              <a:sym typeface="Arial"/>
            </a:endParaRPr>
          </a:p>
        </p:txBody>
      </p:sp>
      <p:sp>
        <p:nvSpPr>
          <p:cNvPr id="295" name="Google Shape;295;p28"/>
          <p:cNvSpPr/>
          <p:nvPr/>
        </p:nvSpPr>
        <p:spPr>
          <a:xfrm>
            <a:off x="7369920" y="3950280"/>
            <a:ext cx="4032000" cy="4478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2000" u="none" cap="none" strike="noStrike">
                <a:solidFill>
                  <a:srgbClr val="123B32"/>
                </a:solidFill>
                <a:latin typeface="Arial"/>
                <a:ea typeface="Arial"/>
                <a:cs typeface="Arial"/>
                <a:sym typeface="Arial"/>
              </a:rPr>
              <a:t>SMART SNACK LAB</a:t>
            </a:r>
            <a:endParaRPr b="0" i="0" sz="2000" u="none" cap="none" strike="noStrike">
              <a:solidFill>
                <a:srgbClr val="000000"/>
              </a:solidFill>
              <a:latin typeface="Arial"/>
              <a:ea typeface="Arial"/>
              <a:cs typeface="Arial"/>
              <a:sym typeface="Arial"/>
            </a:endParaRPr>
          </a:p>
        </p:txBody>
      </p:sp>
      <p:sp>
        <p:nvSpPr>
          <p:cNvPr id="296" name="Google Shape;296;p28"/>
          <p:cNvSpPr/>
          <p:nvPr/>
        </p:nvSpPr>
        <p:spPr>
          <a:xfrm>
            <a:off x="7369920" y="4626720"/>
            <a:ext cx="4041360" cy="4935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700" u="none" cap="none" strike="noStrike">
                <a:solidFill>
                  <a:srgbClr val="536D63"/>
                </a:solidFill>
                <a:latin typeface="Arial"/>
                <a:ea typeface="Arial"/>
                <a:cs typeface="Arial"/>
                <a:sym typeface="Arial"/>
              </a:rPr>
              <a:t>Prepare a low cost, no cook snack</a:t>
            </a:r>
            <a:endParaRPr b="0" i="0" sz="1700" u="none" cap="none" strike="noStrike">
              <a:solidFill>
                <a:srgbClr val="000000"/>
              </a:solidFill>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7F8F2"/>
        </a:solidFill>
      </p:bgPr>
    </p:bg>
    <p:spTree>
      <p:nvGrpSpPr>
        <p:cNvPr id="301" name="Shape 301"/>
        <p:cNvGrpSpPr/>
        <p:nvPr/>
      </p:nvGrpSpPr>
      <p:grpSpPr>
        <a:xfrm>
          <a:off x="0" y="0"/>
          <a:ext cx="0" cy="0"/>
          <a:chOff x="0" y="0"/>
          <a:chExt cx="0" cy="0"/>
        </a:xfrm>
      </p:grpSpPr>
      <p:sp>
        <p:nvSpPr>
          <p:cNvPr id="302" name="Google Shape;302;p29"/>
          <p:cNvSpPr/>
          <p:nvPr/>
        </p:nvSpPr>
        <p:spPr>
          <a:xfrm>
            <a:off x="0" y="0"/>
            <a:ext cx="12191400" cy="118440"/>
          </a:xfrm>
          <a:prstGeom prst="rect">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03" name="Google Shape;303;p29"/>
          <p:cNvSpPr/>
          <p:nvPr/>
        </p:nvSpPr>
        <p:spPr>
          <a:xfrm>
            <a:off x="0" y="6620400"/>
            <a:ext cx="12191400" cy="237240"/>
          </a:xfrm>
          <a:prstGeom prst="rect">
            <a:avLst/>
          </a:prstGeom>
          <a:solidFill>
            <a:srgbClr val="0B3029"/>
          </a:solidFill>
          <a:ln cap="flat" cmpd="sng" w="12700">
            <a:solidFill>
              <a:srgbClr val="0B302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04" name="Google Shape;304;p29"/>
          <p:cNvSpPr/>
          <p:nvPr/>
        </p:nvSpPr>
        <p:spPr>
          <a:xfrm>
            <a:off x="475560" y="6634080"/>
            <a:ext cx="5486040" cy="1551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850" u="none" cap="none" strike="noStrike">
                <a:solidFill>
                  <a:srgbClr val="FFFFFF"/>
                </a:solidFill>
                <a:latin typeface="Arial"/>
                <a:ea typeface="Arial"/>
                <a:cs typeface="Arial"/>
                <a:sym typeface="Arial"/>
              </a:rPr>
              <a:t>LCHS7000  /  FUEL YOUR FUTURE</a:t>
            </a:r>
            <a:endParaRPr b="0" i="0" sz="850" u="none" cap="none" strike="noStrike">
              <a:solidFill>
                <a:srgbClr val="000000"/>
              </a:solidFill>
              <a:latin typeface="Arial"/>
              <a:ea typeface="Arial"/>
              <a:cs typeface="Arial"/>
              <a:sym typeface="Arial"/>
            </a:endParaRPr>
          </a:p>
        </p:txBody>
      </p:sp>
      <p:sp>
        <p:nvSpPr>
          <p:cNvPr id="305" name="Google Shape;305;p29"/>
          <p:cNvSpPr/>
          <p:nvPr/>
        </p:nvSpPr>
        <p:spPr>
          <a:xfrm>
            <a:off x="7315200" y="6633000"/>
            <a:ext cx="4388760" cy="17352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None/>
            </a:pPr>
            <a:r>
              <a:rPr b="0" i="0" lang="en-US" sz="850" u="none" cap="none" strike="noStrike">
                <a:solidFill>
                  <a:srgbClr val="FFFFFF"/>
                </a:solidFill>
                <a:latin typeface="Arial"/>
                <a:ea typeface="Arial"/>
                <a:cs typeface="Arial"/>
                <a:sym typeface="Arial"/>
              </a:rPr>
              <a:t>12  |  Bhavinbhai</a:t>
            </a:r>
            <a:endParaRPr b="0" i="0" sz="850" u="none" cap="none" strike="noStrike">
              <a:solidFill>
                <a:srgbClr val="000000"/>
              </a:solidFill>
              <a:latin typeface="Arial"/>
              <a:ea typeface="Arial"/>
              <a:cs typeface="Arial"/>
              <a:sym typeface="Arial"/>
            </a:endParaRPr>
          </a:p>
        </p:txBody>
      </p:sp>
      <p:sp>
        <p:nvSpPr>
          <p:cNvPr id="306" name="Google Shape;306;p29"/>
          <p:cNvSpPr/>
          <p:nvPr/>
        </p:nvSpPr>
        <p:spPr>
          <a:xfrm>
            <a:off x="585360" y="246960"/>
            <a:ext cx="1069812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250" u="none" cap="none" strike="noStrike">
                <a:solidFill>
                  <a:srgbClr val="1C5B4B"/>
                </a:solidFill>
                <a:latin typeface="Arial"/>
                <a:ea typeface="Arial"/>
                <a:cs typeface="Arial"/>
                <a:sym typeface="Arial"/>
              </a:rPr>
              <a:t>EIGHT-WEEK PROGRAMME | 2 OF 2</a:t>
            </a:r>
            <a:endParaRPr b="0" i="0" sz="1250" u="none" cap="none" strike="noStrike">
              <a:solidFill>
                <a:srgbClr val="000000"/>
              </a:solidFill>
              <a:latin typeface="Arial"/>
              <a:ea typeface="Arial"/>
              <a:cs typeface="Arial"/>
              <a:sym typeface="Arial"/>
            </a:endParaRPr>
          </a:p>
        </p:txBody>
      </p:sp>
      <p:sp>
        <p:nvSpPr>
          <p:cNvPr id="307" name="Google Shape;307;p29"/>
          <p:cNvSpPr/>
          <p:nvPr/>
        </p:nvSpPr>
        <p:spPr>
          <a:xfrm>
            <a:off x="585360" y="603360"/>
            <a:ext cx="10972440" cy="621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3100" u="none" cap="none" strike="noStrike">
                <a:solidFill>
                  <a:srgbClr val="123B32"/>
                </a:solidFill>
                <a:latin typeface="Arial"/>
                <a:ea typeface="Arial"/>
                <a:cs typeface="Arial"/>
                <a:sym typeface="Arial"/>
              </a:rPr>
              <a:t>Weeks 5–8 | Apply → share → shape → review</a:t>
            </a:r>
            <a:endParaRPr b="0" i="0" sz="3100" u="none" cap="none" strike="noStrike">
              <a:solidFill>
                <a:srgbClr val="000000"/>
              </a:solidFill>
              <a:latin typeface="Arial"/>
              <a:ea typeface="Arial"/>
              <a:cs typeface="Arial"/>
              <a:sym typeface="Arial"/>
            </a:endParaRPr>
          </a:p>
        </p:txBody>
      </p:sp>
      <p:sp>
        <p:nvSpPr>
          <p:cNvPr id="308" name="Google Shape;308;p29"/>
          <p:cNvSpPr/>
          <p:nvPr/>
        </p:nvSpPr>
        <p:spPr>
          <a:xfrm>
            <a:off x="612720" y="1252800"/>
            <a:ext cx="11091240" cy="383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700" u="none" cap="none" strike="noStrike">
                <a:solidFill>
                  <a:srgbClr val="536D63"/>
                </a:solidFill>
                <a:latin typeface="Arial"/>
                <a:ea typeface="Arial"/>
                <a:cs typeface="Arial"/>
                <a:sym typeface="Arial"/>
              </a:rPr>
              <a:t>The last session assesses what has been learned and solicits feedback but is not conclusive of long-term changes</a:t>
            </a:r>
            <a:endParaRPr b="0" i="0" sz="1700" u="none" cap="none" strike="noStrike">
              <a:solidFill>
                <a:srgbClr val="000000"/>
              </a:solidFill>
              <a:latin typeface="Arial"/>
              <a:ea typeface="Arial"/>
              <a:cs typeface="Arial"/>
              <a:sym typeface="Arial"/>
            </a:endParaRPr>
          </a:p>
        </p:txBody>
      </p:sp>
      <p:sp>
        <p:nvSpPr>
          <p:cNvPr id="309" name="Google Shape;309;p29"/>
          <p:cNvSpPr/>
          <p:nvPr/>
        </p:nvSpPr>
        <p:spPr>
          <a:xfrm>
            <a:off x="612720" y="6318360"/>
            <a:ext cx="1088100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040" u="none" cap="none" strike="noStrike">
                <a:solidFill>
                  <a:srgbClr val="536D63"/>
                </a:solidFill>
                <a:latin typeface="Arial"/>
                <a:ea typeface="Arial"/>
                <a:cs typeface="Arial"/>
                <a:sym typeface="Arial"/>
              </a:rPr>
              <a:t>Activities adapted from School Food Matters (n.d.); Bite Back (2026); Samad et al. (2024).</a:t>
            </a:r>
            <a:endParaRPr b="0" i="0" sz="1040" u="none" cap="none" strike="noStrike">
              <a:solidFill>
                <a:srgbClr val="000000"/>
              </a:solidFill>
              <a:latin typeface="Arial"/>
              <a:ea typeface="Arial"/>
              <a:cs typeface="Arial"/>
              <a:sym typeface="Arial"/>
            </a:endParaRPr>
          </a:p>
        </p:txBody>
      </p:sp>
      <p:sp>
        <p:nvSpPr>
          <p:cNvPr id="310" name="Google Shape;310;p29"/>
          <p:cNvSpPr/>
          <p:nvPr/>
        </p:nvSpPr>
        <p:spPr>
          <a:xfrm>
            <a:off x="749880" y="1847160"/>
            <a:ext cx="5357880" cy="1627200"/>
          </a:xfrm>
          <a:prstGeom prst="roundRect">
            <a:avLst>
              <a:gd fmla="val 8989" name="adj"/>
            </a:avLst>
          </a:prstGeom>
          <a:solidFill>
            <a:srgbClr val="FFFFFF"/>
          </a:solidFill>
          <a:ln cap="flat" cmpd="sng" w="12700">
            <a:solidFill>
              <a:srgbClr val="FFFFF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11" name="Google Shape;311;p29"/>
          <p:cNvSpPr/>
          <p:nvPr/>
        </p:nvSpPr>
        <p:spPr>
          <a:xfrm>
            <a:off x="960120" y="2048400"/>
            <a:ext cx="585000" cy="585000"/>
          </a:xfrm>
          <a:prstGeom prst="ellipse">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12" name="Google Shape;312;p29"/>
          <p:cNvSpPr/>
          <p:nvPr/>
        </p:nvSpPr>
        <p:spPr>
          <a:xfrm>
            <a:off x="960120" y="2121480"/>
            <a:ext cx="585000" cy="3196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700" u="none" cap="none" strike="noStrike">
                <a:solidFill>
                  <a:srgbClr val="FFFFFF"/>
                </a:solidFill>
                <a:latin typeface="Arial"/>
                <a:ea typeface="Arial"/>
                <a:cs typeface="Arial"/>
                <a:sym typeface="Arial"/>
              </a:rPr>
              <a:t>05</a:t>
            </a:r>
            <a:endParaRPr b="0" i="0" sz="1700" u="none" cap="none" strike="noStrike">
              <a:solidFill>
                <a:srgbClr val="000000"/>
              </a:solidFill>
              <a:latin typeface="Arial"/>
              <a:ea typeface="Arial"/>
              <a:cs typeface="Arial"/>
              <a:sym typeface="Arial"/>
            </a:endParaRPr>
          </a:p>
        </p:txBody>
      </p:sp>
      <p:sp>
        <p:nvSpPr>
          <p:cNvPr id="313" name="Google Shape;313;p29"/>
          <p:cNvSpPr/>
          <p:nvPr/>
        </p:nvSpPr>
        <p:spPr>
          <a:xfrm>
            <a:off x="1728360" y="2094120"/>
            <a:ext cx="4032000" cy="4478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2000" u="none" cap="none" strike="noStrike">
                <a:solidFill>
                  <a:srgbClr val="123B32"/>
                </a:solidFill>
                <a:latin typeface="Arial"/>
                <a:ea typeface="Arial"/>
                <a:cs typeface="Arial"/>
                <a:sym typeface="Arial"/>
              </a:rPr>
              <a:t>BUDGET BASKET</a:t>
            </a:r>
            <a:endParaRPr b="0" i="0" sz="2000" u="none" cap="none" strike="noStrike">
              <a:solidFill>
                <a:srgbClr val="000000"/>
              </a:solidFill>
              <a:latin typeface="Arial"/>
              <a:ea typeface="Arial"/>
              <a:cs typeface="Arial"/>
              <a:sym typeface="Arial"/>
            </a:endParaRPr>
          </a:p>
        </p:txBody>
      </p:sp>
      <p:sp>
        <p:nvSpPr>
          <p:cNvPr id="314" name="Google Shape;314;p29"/>
          <p:cNvSpPr/>
          <p:nvPr/>
        </p:nvSpPr>
        <p:spPr>
          <a:xfrm>
            <a:off x="1728360" y="2770560"/>
            <a:ext cx="4041360" cy="493560"/>
          </a:xfrm>
          <a:prstGeom prst="rect">
            <a:avLst/>
          </a:prstGeom>
          <a:noFill/>
          <a:ln>
            <a:noFill/>
          </a:ln>
        </p:spPr>
        <p:txBody>
          <a:bodyPr anchorCtr="0" anchor="ctr" bIns="0" lIns="0" spcFirstLastPara="1" rIns="0" wrap="square" tIns="0">
            <a:noAutofit/>
          </a:bodyPr>
          <a:lstStyle/>
          <a:p>
            <a:pPr indent="0" lvl="0" marL="0" marR="0" rtl="0" algn="l">
              <a:lnSpc>
                <a:spcPct val="90001"/>
              </a:lnSpc>
              <a:spcBef>
                <a:spcPts val="0"/>
              </a:spcBef>
              <a:spcAft>
                <a:spcPts val="0"/>
              </a:spcAft>
              <a:buNone/>
            </a:pPr>
            <a:r>
              <a:rPr b="0" i="0" lang="en-US" sz="1700" u="none" cap="none" strike="noStrike">
                <a:solidFill>
                  <a:srgbClr val="536D63"/>
                </a:solidFill>
                <a:latin typeface="Arial"/>
                <a:ea typeface="Arial"/>
                <a:cs typeface="Arial"/>
                <a:sym typeface="Arial"/>
              </a:rPr>
              <a:t>Price a realistic snack and compare substitutions</a:t>
            </a:r>
            <a:endParaRPr b="0" i="0" sz="1700" u="none" cap="none" strike="noStrike">
              <a:solidFill>
                <a:srgbClr val="000000"/>
              </a:solidFill>
              <a:latin typeface="Arial"/>
              <a:ea typeface="Arial"/>
              <a:cs typeface="Arial"/>
              <a:sym typeface="Arial"/>
            </a:endParaRPr>
          </a:p>
        </p:txBody>
      </p:sp>
      <p:sp>
        <p:nvSpPr>
          <p:cNvPr id="315" name="Google Shape;315;p29"/>
          <p:cNvSpPr/>
          <p:nvPr/>
        </p:nvSpPr>
        <p:spPr>
          <a:xfrm>
            <a:off x="6391800" y="1847160"/>
            <a:ext cx="5357880" cy="1627200"/>
          </a:xfrm>
          <a:prstGeom prst="roundRect">
            <a:avLst>
              <a:gd fmla="val 8989" name="adj"/>
            </a:avLst>
          </a:prstGeom>
          <a:solidFill>
            <a:srgbClr val="DCEDE2"/>
          </a:solidFill>
          <a:ln cap="flat" cmpd="sng" w="12700">
            <a:solidFill>
              <a:srgbClr val="DCEDE2"/>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16" name="Google Shape;316;p29"/>
          <p:cNvSpPr/>
          <p:nvPr/>
        </p:nvSpPr>
        <p:spPr>
          <a:xfrm>
            <a:off x="6602040" y="2048400"/>
            <a:ext cx="585000" cy="585000"/>
          </a:xfrm>
          <a:prstGeom prst="ellipse">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17" name="Google Shape;317;p29"/>
          <p:cNvSpPr/>
          <p:nvPr/>
        </p:nvSpPr>
        <p:spPr>
          <a:xfrm>
            <a:off x="6602040" y="2121480"/>
            <a:ext cx="585000" cy="3196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700" u="none" cap="none" strike="noStrike">
                <a:solidFill>
                  <a:srgbClr val="FFFFFF"/>
                </a:solidFill>
                <a:latin typeface="Arial"/>
                <a:ea typeface="Arial"/>
                <a:cs typeface="Arial"/>
                <a:sym typeface="Arial"/>
              </a:rPr>
              <a:t>06</a:t>
            </a:r>
            <a:endParaRPr b="0" i="0" sz="1700" u="none" cap="none" strike="noStrike">
              <a:solidFill>
                <a:srgbClr val="000000"/>
              </a:solidFill>
              <a:latin typeface="Arial"/>
              <a:ea typeface="Arial"/>
              <a:cs typeface="Arial"/>
              <a:sym typeface="Arial"/>
            </a:endParaRPr>
          </a:p>
        </p:txBody>
      </p:sp>
      <p:sp>
        <p:nvSpPr>
          <p:cNvPr id="318" name="Google Shape;318;p29"/>
          <p:cNvSpPr/>
          <p:nvPr/>
        </p:nvSpPr>
        <p:spPr>
          <a:xfrm>
            <a:off x="7369920" y="2094120"/>
            <a:ext cx="4032000" cy="4478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2000" u="none" cap="none" strike="noStrike">
                <a:solidFill>
                  <a:srgbClr val="123B32"/>
                </a:solidFill>
                <a:latin typeface="Arial"/>
                <a:ea typeface="Arial"/>
                <a:cs typeface="Arial"/>
                <a:sym typeface="Arial"/>
              </a:rPr>
              <a:t>FAMILY + FOOD CULTURE</a:t>
            </a:r>
            <a:endParaRPr b="0" i="0" sz="2000" u="none" cap="none" strike="noStrike">
              <a:solidFill>
                <a:srgbClr val="000000"/>
              </a:solidFill>
              <a:latin typeface="Arial"/>
              <a:ea typeface="Arial"/>
              <a:cs typeface="Arial"/>
              <a:sym typeface="Arial"/>
            </a:endParaRPr>
          </a:p>
        </p:txBody>
      </p:sp>
      <p:sp>
        <p:nvSpPr>
          <p:cNvPr id="319" name="Google Shape;319;p29"/>
          <p:cNvSpPr/>
          <p:nvPr/>
        </p:nvSpPr>
        <p:spPr>
          <a:xfrm>
            <a:off x="7369920" y="2770560"/>
            <a:ext cx="4041360" cy="493560"/>
          </a:xfrm>
          <a:prstGeom prst="rect">
            <a:avLst/>
          </a:prstGeom>
          <a:noFill/>
          <a:ln>
            <a:noFill/>
          </a:ln>
        </p:spPr>
        <p:txBody>
          <a:bodyPr anchorCtr="0" anchor="ctr" bIns="0" lIns="0" spcFirstLastPara="1" rIns="0" wrap="square" tIns="0">
            <a:noAutofit/>
          </a:bodyPr>
          <a:lstStyle/>
          <a:p>
            <a:pPr indent="0" lvl="0" marL="0" marR="0" rtl="0" algn="l">
              <a:lnSpc>
                <a:spcPct val="90001"/>
              </a:lnSpc>
              <a:spcBef>
                <a:spcPts val="0"/>
              </a:spcBef>
              <a:spcAft>
                <a:spcPts val="0"/>
              </a:spcAft>
              <a:buNone/>
            </a:pPr>
            <a:r>
              <a:rPr b="0" i="0" lang="en-US" sz="1700" u="none" cap="none" strike="noStrike">
                <a:solidFill>
                  <a:srgbClr val="536D63"/>
                </a:solidFill>
                <a:latin typeface="Arial"/>
                <a:ea typeface="Arial"/>
                <a:cs typeface="Arial"/>
                <a:sym typeface="Arial"/>
              </a:rPr>
              <a:t>Give suggestions for flexible recipes; optional home challenge</a:t>
            </a:r>
            <a:endParaRPr b="0" i="0" sz="1700" u="none" cap="none" strike="noStrike">
              <a:solidFill>
                <a:srgbClr val="000000"/>
              </a:solidFill>
              <a:latin typeface="Arial"/>
              <a:ea typeface="Arial"/>
              <a:cs typeface="Arial"/>
              <a:sym typeface="Arial"/>
            </a:endParaRPr>
          </a:p>
        </p:txBody>
      </p:sp>
      <p:sp>
        <p:nvSpPr>
          <p:cNvPr id="320" name="Google Shape;320;p29"/>
          <p:cNvSpPr/>
          <p:nvPr/>
        </p:nvSpPr>
        <p:spPr>
          <a:xfrm>
            <a:off x="749880" y="3703320"/>
            <a:ext cx="5357880" cy="1627200"/>
          </a:xfrm>
          <a:prstGeom prst="roundRect">
            <a:avLst>
              <a:gd fmla="val 8989" name="adj"/>
            </a:avLst>
          </a:prstGeom>
          <a:solidFill>
            <a:srgbClr val="FFFFFF"/>
          </a:solidFill>
          <a:ln cap="flat" cmpd="sng" w="12700">
            <a:solidFill>
              <a:srgbClr val="FFFFF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21" name="Google Shape;321;p29"/>
          <p:cNvSpPr/>
          <p:nvPr/>
        </p:nvSpPr>
        <p:spPr>
          <a:xfrm>
            <a:off x="960120" y="3904560"/>
            <a:ext cx="585000" cy="585000"/>
          </a:xfrm>
          <a:prstGeom prst="ellipse">
            <a:avLst/>
          </a:prstGeom>
          <a:solidFill>
            <a:srgbClr val="EE7866"/>
          </a:solidFill>
          <a:ln cap="flat" cmpd="sng" w="12700">
            <a:solidFill>
              <a:srgbClr val="EE7866"/>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22" name="Google Shape;322;p29"/>
          <p:cNvSpPr/>
          <p:nvPr/>
        </p:nvSpPr>
        <p:spPr>
          <a:xfrm>
            <a:off x="960120" y="3977640"/>
            <a:ext cx="585000" cy="3196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700" u="none" cap="none" strike="noStrike">
                <a:solidFill>
                  <a:srgbClr val="FFFFFF"/>
                </a:solidFill>
                <a:latin typeface="Arial"/>
                <a:ea typeface="Arial"/>
                <a:cs typeface="Arial"/>
                <a:sym typeface="Arial"/>
              </a:rPr>
              <a:t>07</a:t>
            </a:r>
            <a:endParaRPr b="0" i="0" sz="1700" u="none" cap="none" strike="noStrike">
              <a:solidFill>
                <a:srgbClr val="000000"/>
              </a:solidFill>
              <a:latin typeface="Arial"/>
              <a:ea typeface="Arial"/>
              <a:cs typeface="Arial"/>
              <a:sym typeface="Arial"/>
            </a:endParaRPr>
          </a:p>
        </p:txBody>
      </p:sp>
      <p:sp>
        <p:nvSpPr>
          <p:cNvPr id="323" name="Google Shape;323;p29"/>
          <p:cNvSpPr/>
          <p:nvPr/>
        </p:nvSpPr>
        <p:spPr>
          <a:xfrm>
            <a:off x="1728360" y="3950280"/>
            <a:ext cx="4032000" cy="4478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2000" u="none" cap="none" strike="noStrike">
                <a:solidFill>
                  <a:srgbClr val="123B32"/>
                </a:solidFill>
                <a:latin typeface="Arial"/>
                <a:ea typeface="Arial"/>
                <a:cs typeface="Arial"/>
                <a:sym typeface="Arial"/>
              </a:rPr>
              <a:t>REIMAGINE SCHOOL LUNCH</a:t>
            </a:r>
            <a:endParaRPr b="0" i="0" sz="2000" u="none" cap="none" strike="noStrike">
              <a:solidFill>
                <a:srgbClr val="000000"/>
              </a:solidFill>
              <a:latin typeface="Arial"/>
              <a:ea typeface="Arial"/>
              <a:cs typeface="Arial"/>
              <a:sym typeface="Arial"/>
            </a:endParaRPr>
          </a:p>
        </p:txBody>
      </p:sp>
      <p:sp>
        <p:nvSpPr>
          <p:cNvPr id="324" name="Google Shape;324;p29"/>
          <p:cNvSpPr/>
          <p:nvPr/>
        </p:nvSpPr>
        <p:spPr>
          <a:xfrm>
            <a:off x="1728360" y="4626720"/>
            <a:ext cx="4041360" cy="493560"/>
          </a:xfrm>
          <a:prstGeom prst="rect">
            <a:avLst/>
          </a:prstGeom>
          <a:noFill/>
          <a:ln>
            <a:noFill/>
          </a:ln>
        </p:spPr>
        <p:txBody>
          <a:bodyPr anchorCtr="0" anchor="ctr" bIns="0" lIns="0" spcFirstLastPara="1" rIns="0" wrap="square" tIns="0">
            <a:noAutofit/>
          </a:bodyPr>
          <a:lstStyle/>
          <a:p>
            <a:pPr indent="0" lvl="0" marL="0" marR="0" rtl="0" algn="l">
              <a:lnSpc>
                <a:spcPct val="90001"/>
              </a:lnSpc>
              <a:spcBef>
                <a:spcPts val="0"/>
              </a:spcBef>
              <a:spcAft>
                <a:spcPts val="0"/>
              </a:spcAft>
              <a:buNone/>
            </a:pPr>
            <a:r>
              <a:rPr b="0" i="0" lang="en-US" sz="1700" u="none" cap="none" strike="noStrike">
                <a:solidFill>
                  <a:srgbClr val="536D63"/>
                </a:solidFill>
                <a:latin typeface="Arial"/>
                <a:ea typeface="Arial"/>
                <a:cs typeface="Arial"/>
                <a:sym typeface="Arial"/>
              </a:rPr>
              <a:t>Students make suggestions for how the canteen can be improved</a:t>
            </a:r>
            <a:endParaRPr b="0" i="0" sz="1700" u="none" cap="none" strike="noStrike">
              <a:solidFill>
                <a:srgbClr val="000000"/>
              </a:solidFill>
              <a:latin typeface="Arial"/>
              <a:ea typeface="Arial"/>
              <a:cs typeface="Arial"/>
              <a:sym typeface="Arial"/>
            </a:endParaRPr>
          </a:p>
        </p:txBody>
      </p:sp>
      <p:sp>
        <p:nvSpPr>
          <p:cNvPr id="325" name="Google Shape;325;p29"/>
          <p:cNvSpPr/>
          <p:nvPr/>
        </p:nvSpPr>
        <p:spPr>
          <a:xfrm>
            <a:off x="6391800" y="3703320"/>
            <a:ext cx="5357880" cy="1627200"/>
          </a:xfrm>
          <a:prstGeom prst="roundRect">
            <a:avLst>
              <a:gd fmla="val 8989" name="adj"/>
            </a:avLst>
          </a:prstGeom>
          <a:solidFill>
            <a:srgbClr val="FFFFFF"/>
          </a:solidFill>
          <a:ln cap="flat" cmpd="sng" w="12700">
            <a:solidFill>
              <a:srgbClr val="FFFFF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26" name="Google Shape;326;p29"/>
          <p:cNvSpPr/>
          <p:nvPr/>
        </p:nvSpPr>
        <p:spPr>
          <a:xfrm>
            <a:off x="6602040" y="3904560"/>
            <a:ext cx="585000" cy="585000"/>
          </a:xfrm>
          <a:prstGeom prst="ellipse">
            <a:avLst/>
          </a:prstGeom>
          <a:solidFill>
            <a:srgbClr val="1B77A0"/>
          </a:solidFill>
          <a:ln cap="flat" cmpd="sng" w="12700">
            <a:solidFill>
              <a:srgbClr val="1B77A0"/>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27" name="Google Shape;327;p29"/>
          <p:cNvSpPr/>
          <p:nvPr/>
        </p:nvSpPr>
        <p:spPr>
          <a:xfrm>
            <a:off x="6602040" y="3977640"/>
            <a:ext cx="585000" cy="3196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700" u="none" cap="none" strike="noStrike">
                <a:solidFill>
                  <a:srgbClr val="FFFFFF"/>
                </a:solidFill>
                <a:latin typeface="Arial"/>
                <a:ea typeface="Arial"/>
                <a:cs typeface="Arial"/>
                <a:sym typeface="Arial"/>
              </a:rPr>
              <a:t>08</a:t>
            </a:r>
            <a:endParaRPr b="0" i="0" sz="1700" u="none" cap="none" strike="noStrike">
              <a:solidFill>
                <a:srgbClr val="000000"/>
              </a:solidFill>
              <a:latin typeface="Arial"/>
              <a:ea typeface="Arial"/>
              <a:cs typeface="Arial"/>
              <a:sym typeface="Arial"/>
            </a:endParaRPr>
          </a:p>
        </p:txBody>
      </p:sp>
      <p:sp>
        <p:nvSpPr>
          <p:cNvPr id="328" name="Google Shape;328;p29"/>
          <p:cNvSpPr/>
          <p:nvPr/>
        </p:nvSpPr>
        <p:spPr>
          <a:xfrm>
            <a:off x="7369920" y="3950280"/>
            <a:ext cx="4032000" cy="4478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2000" u="none" cap="none" strike="noStrike">
                <a:solidFill>
                  <a:srgbClr val="123B32"/>
                </a:solidFill>
                <a:latin typeface="Arial"/>
                <a:ea typeface="Arial"/>
                <a:cs typeface="Arial"/>
                <a:sym typeface="Arial"/>
              </a:rPr>
              <a:t>SHOWCASE + CHECK-IN</a:t>
            </a:r>
            <a:endParaRPr b="0" i="0" sz="2000" u="none" cap="none" strike="noStrike">
              <a:solidFill>
                <a:srgbClr val="000000"/>
              </a:solidFill>
              <a:latin typeface="Arial"/>
              <a:ea typeface="Arial"/>
              <a:cs typeface="Arial"/>
              <a:sym typeface="Arial"/>
            </a:endParaRPr>
          </a:p>
        </p:txBody>
      </p:sp>
      <p:sp>
        <p:nvSpPr>
          <p:cNvPr id="329" name="Google Shape;329;p29"/>
          <p:cNvSpPr/>
          <p:nvPr/>
        </p:nvSpPr>
        <p:spPr>
          <a:xfrm>
            <a:off x="7369920" y="4626720"/>
            <a:ext cx="4255560" cy="493560"/>
          </a:xfrm>
          <a:prstGeom prst="rect">
            <a:avLst/>
          </a:prstGeom>
          <a:noFill/>
          <a:ln>
            <a:noFill/>
          </a:ln>
        </p:spPr>
        <p:txBody>
          <a:bodyPr anchorCtr="0" anchor="ctr" bIns="0" lIns="0" spcFirstLastPara="1" rIns="0" wrap="square" tIns="0">
            <a:noAutofit/>
          </a:bodyPr>
          <a:lstStyle/>
          <a:p>
            <a:pPr indent="0" lvl="0" marL="0" marR="0" rtl="0" algn="l">
              <a:lnSpc>
                <a:spcPct val="90001"/>
              </a:lnSpc>
              <a:spcBef>
                <a:spcPts val="0"/>
              </a:spcBef>
              <a:spcAft>
                <a:spcPts val="0"/>
              </a:spcAft>
              <a:buNone/>
            </a:pPr>
            <a:r>
              <a:rPr b="0" i="0" lang="en-US" sz="1700" u="none" cap="none" strike="noStrike">
                <a:solidFill>
                  <a:srgbClr val="536D63"/>
                </a:solidFill>
                <a:latin typeface="Arial"/>
                <a:ea typeface="Arial"/>
                <a:cs typeface="Arial"/>
                <a:sym typeface="Arial"/>
              </a:rPr>
              <a:t>Repeat and demonstrate a practical survey skill</a:t>
            </a:r>
            <a:endParaRPr b="0" i="0" sz="1700" u="none" cap="none" strike="noStrike">
              <a:solidFill>
                <a:srgbClr val="000000"/>
              </a:solidFill>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7F8F2"/>
        </a:solidFill>
      </p:bgPr>
    </p:bg>
    <p:spTree>
      <p:nvGrpSpPr>
        <p:cNvPr id="334" name="Shape 334"/>
        <p:cNvGrpSpPr/>
        <p:nvPr/>
      </p:nvGrpSpPr>
      <p:grpSpPr>
        <a:xfrm>
          <a:off x="0" y="0"/>
          <a:ext cx="0" cy="0"/>
          <a:chOff x="0" y="0"/>
          <a:chExt cx="0" cy="0"/>
        </a:xfrm>
      </p:grpSpPr>
      <p:sp>
        <p:nvSpPr>
          <p:cNvPr id="335" name="Google Shape;335;p30"/>
          <p:cNvSpPr/>
          <p:nvPr/>
        </p:nvSpPr>
        <p:spPr>
          <a:xfrm>
            <a:off x="0" y="0"/>
            <a:ext cx="12191400" cy="118440"/>
          </a:xfrm>
          <a:prstGeom prst="rect">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36" name="Google Shape;336;p30"/>
          <p:cNvSpPr/>
          <p:nvPr/>
        </p:nvSpPr>
        <p:spPr>
          <a:xfrm>
            <a:off x="0" y="6620400"/>
            <a:ext cx="12191400" cy="237240"/>
          </a:xfrm>
          <a:prstGeom prst="rect">
            <a:avLst/>
          </a:prstGeom>
          <a:solidFill>
            <a:srgbClr val="0B3029"/>
          </a:solidFill>
          <a:ln cap="flat" cmpd="sng" w="12700">
            <a:solidFill>
              <a:srgbClr val="0B302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37" name="Google Shape;337;p30"/>
          <p:cNvSpPr/>
          <p:nvPr/>
        </p:nvSpPr>
        <p:spPr>
          <a:xfrm>
            <a:off x="475560" y="6634080"/>
            <a:ext cx="5486040" cy="1551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850" u="none" cap="none" strike="noStrike">
                <a:solidFill>
                  <a:srgbClr val="FFFFFF"/>
                </a:solidFill>
                <a:latin typeface="Arial"/>
                <a:ea typeface="Arial"/>
                <a:cs typeface="Arial"/>
                <a:sym typeface="Arial"/>
              </a:rPr>
              <a:t>LCHS7000  /  FUEL YOUR FUTURE</a:t>
            </a:r>
            <a:endParaRPr b="0" i="0" sz="850" u="none" cap="none" strike="noStrike">
              <a:solidFill>
                <a:srgbClr val="000000"/>
              </a:solidFill>
              <a:latin typeface="Arial"/>
              <a:ea typeface="Arial"/>
              <a:cs typeface="Arial"/>
              <a:sym typeface="Arial"/>
            </a:endParaRPr>
          </a:p>
        </p:txBody>
      </p:sp>
      <p:sp>
        <p:nvSpPr>
          <p:cNvPr id="338" name="Google Shape;338;p30"/>
          <p:cNvSpPr/>
          <p:nvPr/>
        </p:nvSpPr>
        <p:spPr>
          <a:xfrm>
            <a:off x="7315200" y="6633000"/>
            <a:ext cx="4388760" cy="17352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None/>
            </a:pPr>
            <a:r>
              <a:rPr b="0" i="0" lang="en-US" sz="850" u="none" cap="none" strike="noStrike">
                <a:solidFill>
                  <a:srgbClr val="FFFFFF"/>
                </a:solidFill>
                <a:latin typeface="Arial"/>
                <a:ea typeface="Arial"/>
                <a:cs typeface="Arial"/>
                <a:sym typeface="Arial"/>
              </a:rPr>
              <a:t>13  |  Bhavinbhai</a:t>
            </a:r>
            <a:endParaRPr b="0" i="0" sz="850" u="none" cap="none" strike="noStrike">
              <a:solidFill>
                <a:srgbClr val="000000"/>
              </a:solidFill>
              <a:latin typeface="Arial"/>
              <a:ea typeface="Arial"/>
              <a:cs typeface="Arial"/>
              <a:sym typeface="Arial"/>
            </a:endParaRPr>
          </a:p>
        </p:txBody>
      </p:sp>
      <p:sp>
        <p:nvSpPr>
          <p:cNvPr id="339" name="Google Shape;339;p30"/>
          <p:cNvSpPr/>
          <p:nvPr/>
        </p:nvSpPr>
        <p:spPr>
          <a:xfrm>
            <a:off x="585360" y="246960"/>
            <a:ext cx="1069812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250" u="none" cap="none" strike="noStrike">
                <a:solidFill>
                  <a:srgbClr val="1C5B4B"/>
                </a:solidFill>
                <a:latin typeface="Arial"/>
                <a:ea typeface="Arial"/>
                <a:cs typeface="Arial"/>
                <a:sym typeface="Arial"/>
              </a:rPr>
              <a:t>ORIGINAL CAMPAIGN PROMOTION POSTER</a:t>
            </a:r>
            <a:endParaRPr b="0" i="0" sz="1250" u="none" cap="none" strike="noStrike">
              <a:solidFill>
                <a:srgbClr val="000000"/>
              </a:solidFill>
              <a:latin typeface="Arial"/>
              <a:ea typeface="Arial"/>
              <a:cs typeface="Arial"/>
              <a:sym typeface="Arial"/>
            </a:endParaRPr>
          </a:p>
        </p:txBody>
      </p:sp>
      <p:sp>
        <p:nvSpPr>
          <p:cNvPr id="340" name="Google Shape;340;p30"/>
          <p:cNvSpPr/>
          <p:nvPr/>
        </p:nvSpPr>
        <p:spPr>
          <a:xfrm>
            <a:off x="585360" y="603360"/>
            <a:ext cx="10972440" cy="621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3100" u="none" cap="none" strike="noStrike">
                <a:solidFill>
                  <a:srgbClr val="123B32"/>
                </a:solidFill>
                <a:latin typeface="Arial"/>
                <a:ea typeface="Arial"/>
                <a:cs typeface="Arial"/>
                <a:sym typeface="Arial"/>
              </a:rPr>
              <a:t>Give teenagers an invitation, not a lecture</a:t>
            </a:r>
            <a:endParaRPr b="0" i="0" sz="3100" u="none" cap="none" strike="noStrike">
              <a:solidFill>
                <a:srgbClr val="000000"/>
              </a:solidFill>
              <a:latin typeface="Arial"/>
              <a:ea typeface="Arial"/>
              <a:cs typeface="Arial"/>
              <a:sym typeface="Arial"/>
            </a:endParaRPr>
          </a:p>
        </p:txBody>
      </p:sp>
      <p:sp>
        <p:nvSpPr>
          <p:cNvPr id="341" name="Google Shape;341;p30"/>
          <p:cNvSpPr/>
          <p:nvPr/>
        </p:nvSpPr>
        <p:spPr>
          <a:xfrm>
            <a:off x="612720" y="1252800"/>
            <a:ext cx="10926720" cy="383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640" u="none" cap="none" strike="noStrike">
                <a:solidFill>
                  <a:srgbClr val="536D63"/>
                </a:solidFill>
                <a:latin typeface="Arial"/>
                <a:ea typeface="Arial"/>
                <a:cs typeface="Arial"/>
                <a:sym typeface="Arial"/>
              </a:rPr>
              <a:t>Campaign concept | schools and actual delivery dates remain unconfirmed</a:t>
            </a:r>
            <a:endParaRPr b="0" i="0" sz="1640" u="none" cap="none" strike="noStrike">
              <a:solidFill>
                <a:srgbClr val="000000"/>
              </a:solidFill>
              <a:latin typeface="Arial"/>
              <a:ea typeface="Arial"/>
              <a:cs typeface="Arial"/>
              <a:sym typeface="Arial"/>
            </a:endParaRPr>
          </a:p>
        </p:txBody>
      </p:sp>
      <p:pic>
        <p:nvPicPr>
          <p:cNvPr descr="/mnt/data/Fuel_Your_Future_Campaign_Poster.png" id="342" name="Google Shape;342;p30"/>
          <p:cNvPicPr preferRelativeResize="0"/>
          <p:nvPr/>
        </p:nvPicPr>
        <p:blipFill rotWithShape="1">
          <a:blip r:embed="rId3">
            <a:alphaModFix/>
          </a:blip>
          <a:srcRect b="0" l="0" r="0" t="0"/>
          <a:stretch/>
        </p:blipFill>
        <p:spPr>
          <a:xfrm>
            <a:off x="1069920" y="1884600"/>
            <a:ext cx="4080240" cy="4205880"/>
          </a:xfrm>
          <a:prstGeom prst="rect">
            <a:avLst/>
          </a:prstGeom>
          <a:noFill/>
          <a:ln>
            <a:noFill/>
          </a:ln>
        </p:spPr>
      </p:pic>
      <p:sp>
        <p:nvSpPr>
          <p:cNvPr id="343" name="Google Shape;343;p30"/>
          <p:cNvSpPr/>
          <p:nvPr/>
        </p:nvSpPr>
        <p:spPr>
          <a:xfrm>
            <a:off x="5876280" y="2041200"/>
            <a:ext cx="4769640" cy="4023000"/>
          </a:xfrm>
          <a:prstGeom prst="roundRect">
            <a:avLst>
              <a:gd fmla="val 3636" name="adj"/>
            </a:avLst>
          </a:prstGeom>
          <a:solidFill>
            <a:srgbClr val="FFFFFF"/>
          </a:solidFill>
          <a:ln cap="flat" cmpd="sng" w="12700">
            <a:solidFill>
              <a:srgbClr val="FFFFF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44" name="Google Shape;344;p30"/>
          <p:cNvSpPr/>
          <p:nvPr/>
        </p:nvSpPr>
        <p:spPr>
          <a:xfrm>
            <a:off x="6177960" y="2370240"/>
            <a:ext cx="5632200" cy="255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300" u="none" cap="none" strike="noStrike">
                <a:solidFill>
                  <a:srgbClr val="1C5B4B"/>
                </a:solidFill>
                <a:latin typeface="Arial"/>
                <a:ea typeface="Arial"/>
                <a:cs typeface="Arial"/>
                <a:sym typeface="Arial"/>
              </a:rPr>
              <a:t>POSTER MESSAGE</a:t>
            </a:r>
            <a:endParaRPr b="0" i="0" sz="1300" u="none" cap="none" strike="noStrike">
              <a:solidFill>
                <a:srgbClr val="000000"/>
              </a:solidFill>
              <a:latin typeface="Arial"/>
              <a:ea typeface="Arial"/>
              <a:cs typeface="Arial"/>
              <a:sym typeface="Arial"/>
            </a:endParaRPr>
          </a:p>
        </p:txBody>
      </p:sp>
      <p:sp>
        <p:nvSpPr>
          <p:cNvPr id="345" name="Google Shape;345;p30"/>
          <p:cNvSpPr/>
          <p:nvPr/>
        </p:nvSpPr>
        <p:spPr>
          <a:xfrm>
            <a:off x="6214680" y="2781720"/>
            <a:ext cx="5458680" cy="1042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3100" u="none" cap="none" strike="noStrike">
                <a:solidFill>
                  <a:srgbClr val="1C5B4B"/>
                </a:solidFill>
                <a:latin typeface="Arial"/>
                <a:ea typeface="Arial"/>
                <a:cs typeface="Arial"/>
                <a:sym typeface="Arial"/>
              </a:rPr>
              <a:t>EAT SMART.</a:t>
            </a:r>
            <a:endParaRPr b="0" i="0" sz="31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1" i="0" lang="en-US" sz="3100" u="none" cap="none" strike="noStrike">
                <a:solidFill>
                  <a:srgbClr val="1C5B4B"/>
                </a:solidFill>
                <a:latin typeface="Arial"/>
                <a:ea typeface="Arial"/>
                <a:cs typeface="Arial"/>
                <a:sym typeface="Arial"/>
              </a:rPr>
              <a:t>FEEL STRONG.</a:t>
            </a:r>
            <a:endParaRPr b="0" i="0" sz="3100" u="none" cap="none" strike="noStrike">
              <a:solidFill>
                <a:srgbClr val="000000"/>
              </a:solidFill>
              <a:latin typeface="Arial"/>
              <a:ea typeface="Arial"/>
              <a:cs typeface="Arial"/>
              <a:sym typeface="Arial"/>
            </a:endParaRPr>
          </a:p>
        </p:txBody>
      </p:sp>
      <p:sp>
        <p:nvSpPr>
          <p:cNvPr id="346" name="Google Shape;346;p30"/>
          <p:cNvSpPr/>
          <p:nvPr/>
        </p:nvSpPr>
        <p:spPr>
          <a:xfrm>
            <a:off x="6186960" y="4153320"/>
            <a:ext cx="5659920" cy="1707480"/>
          </a:xfrm>
          <a:prstGeom prst="rect">
            <a:avLst/>
          </a:prstGeom>
          <a:noFill/>
          <a:ln>
            <a:noFill/>
          </a:ln>
        </p:spPr>
        <p:txBody>
          <a:bodyPr anchorCtr="0" anchor="t" bIns="0" lIns="0" spcFirstLastPara="1" rIns="0" wrap="square" tIns="0">
            <a:noAutofit/>
          </a:bodyPr>
          <a:lstStyle/>
          <a:p>
            <a:pPr indent="-343080" lvl="0" marL="343080" marR="0" rtl="0" algn="l">
              <a:lnSpc>
                <a:spcPct val="100000"/>
              </a:lnSpc>
              <a:spcBef>
                <a:spcPts val="0"/>
              </a:spcBef>
              <a:spcAft>
                <a:spcPts val="0"/>
              </a:spcAft>
              <a:buClr>
                <a:srgbClr val="123B32"/>
              </a:buClr>
              <a:buSzPts val="1900"/>
              <a:buFont typeface="Arial"/>
              <a:buChar char="•"/>
            </a:pPr>
            <a:r>
              <a:rPr b="0" i="0" lang="en-US" sz="1900" u="none" cap="none" strike="noStrike">
                <a:solidFill>
                  <a:srgbClr val="123B32"/>
                </a:solidFill>
                <a:latin typeface="Arial"/>
                <a:ea typeface="Arial"/>
                <a:cs typeface="Arial"/>
                <a:sym typeface="Arial"/>
              </a:rPr>
              <a:t>Eight weeks </a:t>
            </a:r>
            <a:endParaRPr b="0" i="0" sz="1900" u="none" cap="none" strike="noStrike">
              <a:solidFill>
                <a:srgbClr val="000000"/>
              </a:solidFill>
              <a:latin typeface="Arial"/>
              <a:ea typeface="Arial"/>
              <a:cs typeface="Arial"/>
              <a:sym typeface="Arial"/>
            </a:endParaRPr>
          </a:p>
          <a:p>
            <a:pPr indent="-343080" lvl="0" marL="343080" marR="0" rtl="0" algn="l">
              <a:lnSpc>
                <a:spcPct val="100000"/>
              </a:lnSpc>
              <a:spcBef>
                <a:spcPts val="0"/>
              </a:spcBef>
              <a:spcAft>
                <a:spcPts val="0"/>
              </a:spcAft>
              <a:buClr>
                <a:srgbClr val="123B32"/>
              </a:buClr>
              <a:buSzPts val="1900"/>
              <a:buFont typeface="Arial"/>
              <a:buChar char="•"/>
            </a:pPr>
            <a:r>
              <a:rPr b="0" i="0" lang="en-US" sz="1900" u="none" cap="none" strike="noStrike">
                <a:solidFill>
                  <a:srgbClr val="123B32"/>
                </a:solidFill>
                <a:latin typeface="Arial"/>
                <a:ea typeface="Arial"/>
                <a:cs typeface="Arial"/>
                <a:sym typeface="Arial"/>
              </a:rPr>
              <a:t>Practical food skills </a:t>
            </a:r>
            <a:endParaRPr b="0" i="0" sz="1900" u="none" cap="none" strike="noStrike">
              <a:solidFill>
                <a:srgbClr val="000000"/>
              </a:solidFill>
              <a:latin typeface="Arial"/>
              <a:ea typeface="Arial"/>
              <a:cs typeface="Arial"/>
              <a:sym typeface="Arial"/>
            </a:endParaRPr>
          </a:p>
          <a:p>
            <a:pPr indent="-343080" lvl="0" marL="343080" marR="0" rtl="0" algn="l">
              <a:lnSpc>
                <a:spcPct val="100000"/>
              </a:lnSpc>
              <a:spcBef>
                <a:spcPts val="0"/>
              </a:spcBef>
              <a:spcAft>
                <a:spcPts val="0"/>
              </a:spcAft>
              <a:buClr>
                <a:srgbClr val="123B32"/>
              </a:buClr>
              <a:buSzPts val="1900"/>
              <a:buFont typeface="Arial"/>
              <a:buChar char="•"/>
            </a:pPr>
            <a:r>
              <a:rPr b="0" i="0" lang="en-US" sz="1900" u="none" cap="none" strike="noStrike">
                <a:solidFill>
                  <a:srgbClr val="123B32"/>
                </a:solidFill>
                <a:latin typeface="Arial"/>
                <a:ea typeface="Arial"/>
                <a:cs typeface="Arial"/>
                <a:sym typeface="Arial"/>
              </a:rPr>
              <a:t>Affordable snacks </a:t>
            </a:r>
            <a:endParaRPr b="0" i="0" sz="1900" u="none" cap="none" strike="noStrike">
              <a:solidFill>
                <a:srgbClr val="000000"/>
              </a:solidFill>
              <a:latin typeface="Arial"/>
              <a:ea typeface="Arial"/>
              <a:cs typeface="Arial"/>
              <a:sym typeface="Arial"/>
            </a:endParaRPr>
          </a:p>
          <a:p>
            <a:pPr indent="-343080" lvl="0" marL="343080" marR="0" rtl="0" algn="l">
              <a:lnSpc>
                <a:spcPct val="100000"/>
              </a:lnSpc>
              <a:spcBef>
                <a:spcPts val="0"/>
              </a:spcBef>
              <a:spcAft>
                <a:spcPts val="0"/>
              </a:spcAft>
              <a:buClr>
                <a:srgbClr val="123B32"/>
              </a:buClr>
              <a:buSzPts val="1900"/>
              <a:buFont typeface="Arial"/>
              <a:buChar char="•"/>
            </a:pPr>
            <a:r>
              <a:rPr b="0" i="0" lang="en-US" sz="1900" u="none" cap="none" strike="noStrike">
                <a:solidFill>
                  <a:srgbClr val="123B32"/>
                </a:solidFill>
                <a:latin typeface="Arial"/>
                <a:ea typeface="Arial"/>
                <a:cs typeface="Arial"/>
                <a:sym typeface="Arial"/>
              </a:rPr>
              <a:t>School food voice</a:t>
            </a:r>
            <a:endParaRPr b="0" i="0" sz="1900" u="none" cap="none" strike="noStrike">
              <a:solidFill>
                <a:srgbClr val="000000"/>
              </a:solidFill>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7F8F2"/>
        </a:solidFill>
      </p:bgPr>
    </p:bg>
    <p:spTree>
      <p:nvGrpSpPr>
        <p:cNvPr id="351" name="Shape 351"/>
        <p:cNvGrpSpPr/>
        <p:nvPr/>
      </p:nvGrpSpPr>
      <p:grpSpPr>
        <a:xfrm>
          <a:off x="0" y="0"/>
          <a:ext cx="0" cy="0"/>
          <a:chOff x="0" y="0"/>
          <a:chExt cx="0" cy="0"/>
        </a:xfrm>
      </p:grpSpPr>
      <p:sp>
        <p:nvSpPr>
          <p:cNvPr id="352" name="Google Shape;352;p31"/>
          <p:cNvSpPr/>
          <p:nvPr/>
        </p:nvSpPr>
        <p:spPr>
          <a:xfrm>
            <a:off x="0" y="0"/>
            <a:ext cx="12191400" cy="118440"/>
          </a:xfrm>
          <a:prstGeom prst="rect">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53" name="Google Shape;353;p31"/>
          <p:cNvSpPr/>
          <p:nvPr/>
        </p:nvSpPr>
        <p:spPr>
          <a:xfrm>
            <a:off x="0" y="6620400"/>
            <a:ext cx="12191400" cy="237240"/>
          </a:xfrm>
          <a:prstGeom prst="rect">
            <a:avLst/>
          </a:prstGeom>
          <a:solidFill>
            <a:srgbClr val="0B3029"/>
          </a:solidFill>
          <a:ln cap="flat" cmpd="sng" w="12700">
            <a:solidFill>
              <a:srgbClr val="0B302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54" name="Google Shape;354;p31"/>
          <p:cNvSpPr/>
          <p:nvPr/>
        </p:nvSpPr>
        <p:spPr>
          <a:xfrm>
            <a:off x="475560" y="6634080"/>
            <a:ext cx="5486040" cy="1551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850" u="none" cap="none" strike="noStrike">
                <a:solidFill>
                  <a:srgbClr val="FFFFFF"/>
                </a:solidFill>
                <a:latin typeface="Arial"/>
                <a:ea typeface="Arial"/>
                <a:cs typeface="Arial"/>
                <a:sym typeface="Arial"/>
              </a:rPr>
              <a:t>LCHS7000  /  FUEL YOUR FUTURE</a:t>
            </a:r>
            <a:endParaRPr b="0" i="0" sz="850" u="none" cap="none" strike="noStrike">
              <a:solidFill>
                <a:srgbClr val="000000"/>
              </a:solidFill>
              <a:latin typeface="Arial"/>
              <a:ea typeface="Arial"/>
              <a:cs typeface="Arial"/>
              <a:sym typeface="Arial"/>
            </a:endParaRPr>
          </a:p>
        </p:txBody>
      </p:sp>
      <p:sp>
        <p:nvSpPr>
          <p:cNvPr id="355" name="Google Shape;355;p31"/>
          <p:cNvSpPr/>
          <p:nvPr/>
        </p:nvSpPr>
        <p:spPr>
          <a:xfrm>
            <a:off x="7315200" y="6633000"/>
            <a:ext cx="4388760" cy="17352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None/>
            </a:pPr>
            <a:r>
              <a:rPr b="0" i="0" lang="en-US" sz="850" u="none" cap="none" strike="noStrike">
                <a:solidFill>
                  <a:srgbClr val="FFFFFF"/>
                </a:solidFill>
                <a:latin typeface="Arial"/>
                <a:ea typeface="Arial"/>
                <a:cs typeface="Arial"/>
                <a:sym typeface="Arial"/>
              </a:rPr>
              <a:t>14  |  Bhavinbhai</a:t>
            </a:r>
            <a:endParaRPr b="0" i="0" sz="850" u="none" cap="none" strike="noStrike">
              <a:solidFill>
                <a:srgbClr val="000000"/>
              </a:solidFill>
              <a:latin typeface="Arial"/>
              <a:ea typeface="Arial"/>
              <a:cs typeface="Arial"/>
              <a:sym typeface="Arial"/>
            </a:endParaRPr>
          </a:p>
        </p:txBody>
      </p:sp>
      <p:sp>
        <p:nvSpPr>
          <p:cNvPr id="356" name="Google Shape;356;p31"/>
          <p:cNvSpPr/>
          <p:nvPr/>
        </p:nvSpPr>
        <p:spPr>
          <a:xfrm>
            <a:off x="585360" y="246960"/>
            <a:ext cx="1069812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250" u="none" cap="none" strike="noStrike">
                <a:solidFill>
                  <a:srgbClr val="1C5B4B"/>
                </a:solidFill>
                <a:latin typeface="Arial"/>
                <a:ea typeface="Arial"/>
                <a:cs typeface="Arial"/>
                <a:sym typeface="Arial"/>
              </a:rPr>
              <a:t>POTENTIAL PARTNERS | BRANDING CREDITED</a:t>
            </a:r>
            <a:endParaRPr b="0" i="0" sz="1250" u="none" cap="none" strike="noStrike">
              <a:solidFill>
                <a:srgbClr val="000000"/>
              </a:solidFill>
              <a:latin typeface="Arial"/>
              <a:ea typeface="Arial"/>
              <a:cs typeface="Arial"/>
              <a:sym typeface="Arial"/>
            </a:endParaRPr>
          </a:p>
        </p:txBody>
      </p:sp>
      <p:sp>
        <p:nvSpPr>
          <p:cNvPr id="357" name="Google Shape;357;p31"/>
          <p:cNvSpPr/>
          <p:nvPr/>
        </p:nvSpPr>
        <p:spPr>
          <a:xfrm>
            <a:off x="585360" y="603360"/>
            <a:ext cx="10972440" cy="621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3100" u="none" cap="none" strike="noStrike">
                <a:solidFill>
                  <a:srgbClr val="123B32"/>
                </a:solidFill>
                <a:latin typeface="Arial"/>
                <a:ea typeface="Arial"/>
                <a:cs typeface="Arial"/>
                <a:sym typeface="Arial"/>
              </a:rPr>
              <a:t>Link a pilot to real London nutrition organisations</a:t>
            </a:r>
            <a:endParaRPr b="0" i="0" sz="3100" u="none" cap="none" strike="noStrike">
              <a:solidFill>
                <a:srgbClr val="000000"/>
              </a:solidFill>
              <a:latin typeface="Arial"/>
              <a:ea typeface="Arial"/>
              <a:cs typeface="Arial"/>
              <a:sym typeface="Arial"/>
            </a:endParaRPr>
          </a:p>
        </p:txBody>
      </p:sp>
      <p:sp>
        <p:nvSpPr>
          <p:cNvPr id="358" name="Google Shape;358;p31"/>
          <p:cNvSpPr/>
          <p:nvPr/>
        </p:nvSpPr>
        <p:spPr>
          <a:xfrm>
            <a:off x="612720" y="1252800"/>
            <a:ext cx="10926720" cy="383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640" u="none" cap="none" strike="noStrike">
                <a:solidFill>
                  <a:srgbClr val="536D63"/>
                </a:solidFill>
                <a:latin typeface="Arial"/>
                <a:ea typeface="Arial"/>
                <a:cs typeface="Arial"/>
                <a:sym typeface="Arial"/>
              </a:rPr>
              <a:t>Brand-inspired identifiers redrawn for illustration; organisations have not agreed to participate</a:t>
            </a:r>
            <a:endParaRPr b="0" i="0" sz="1640" u="none" cap="none" strike="noStrike">
              <a:solidFill>
                <a:srgbClr val="000000"/>
              </a:solidFill>
              <a:latin typeface="Arial"/>
              <a:ea typeface="Arial"/>
              <a:cs typeface="Arial"/>
              <a:sym typeface="Arial"/>
            </a:endParaRPr>
          </a:p>
        </p:txBody>
      </p:sp>
      <p:sp>
        <p:nvSpPr>
          <p:cNvPr id="359" name="Google Shape;359;p31"/>
          <p:cNvSpPr/>
          <p:nvPr/>
        </p:nvSpPr>
        <p:spPr>
          <a:xfrm>
            <a:off x="612720" y="6318360"/>
            <a:ext cx="1088100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040" u="none" cap="none" strike="noStrike">
                <a:solidFill>
                  <a:srgbClr val="536D63"/>
                </a:solidFill>
                <a:latin typeface="Arial"/>
                <a:ea typeface="Arial"/>
                <a:cs typeface="Arial"/>
                <a:sym typeface="Arial"/>
              </a:rPr>
              <a:t>Sources: Tower Hamlets Council (n.d.a); School Food Matters (n.d.); BNF (n.d.); Bite Back (2026).</a:t>
            </a:r>
            <a:endParaRPr b="0" i="0" sz="1040" u="none" cap="none" strike="noStrike">
              <a:solidFill>
                <a:srgbClr val="000000"/>
              </a:solidFill>
              <a:latin typeface="Arial"/>
              <a:ea typeface="Arial"/>
              <a:cs typeface="Arial"/>
              <a:sym typeface="Arial"/>
            </a:endParaRPr>
          </a:p>
        </p:txBody>
      </p:sp>
      <p:sp>
        <p:nvSpPr>
          <p:cNvPr id="360" name="Google Shape;360;p31"/>
          <p:cNvSpPr/>
          <p:nvPr/>
        </p:nvSpPr>
        <p:spPr>
          <a:xfrm>
            <a:off x="740520" y="1801440"/>
            <a:ext cx="5284800" cy="1764360"/>
          </a:xfrm>
          <a:prstGeom prst="roundRect">
            <a:avLst>
              <a:gd fmla="val 8290" name="adj"/>
            </a:avLst>
          </a:prstGeom>
          <a:solidFill>
            <a:srgbClr val="FFFFFF"/>
          </a:solidFill>
          <a:ln cap="flat" cmpd="sng" w="12700">
            <a:solidFill>
              <a:srgbClr val="FFFFF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61" name="Google Shape;361;p31"/>
          <p:cNvSpPr/>
          <p:nvPr/>
        </p:nvSpPr>
        <p:spPr>
          <a:xfrm>
            <a:off x="905400" y="1984320"/>
            <a:ext cx="1901520" cy="1380240"/>
          </a:xfrm>
          <a:prstGeom prst="roundRect">
            <a:avLst>
              <a:gd fmla="val 10596" name="adj"/>
            </a:avLst>
          </a:prstGeom>
          <a:solidFill>
            <a:srgbClr val="EEF0EA"/>
          </a:solidFill>
          <a:ln cap="flat" cmpd="sng" w="12700">
            <a:solidFill>
              <a:srgbClr val="EEF0EA"/>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62" name="Google Shape;362;p31"/>
          <p:cNvSpPr/>
          <p:nvPr/>
        </p:nvSpPr>
        <p:spPr>
          <a:xfrm>
            <a:off x="3017520" y="2066400"/>
            <a:ext cx="2742840" cy="4568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810" u="none" cap="none" strike="noStrike">
                <a:solidFill>
                  <a:srgbClr val="123B32"/>
                </a:solidFill>
                <a:latin typeface="Arial"/>
                <a:ea typeface="Arial"/>
                <a:cs typeface="Arial"/>
                <a:sym typeface="Arial"/>
              </a:rPr>
              <a:t>Healthy Lives Team</a:t>
            </a:r>
            <a:endParaRPr b="0" i="0" sz="1810" u="none" cap="none" strike="noStrike">
              <a:solidFill>
                <a:srgbClr val="000000"/>
              </a:solidFill>
              <a:latin typeface="Arial"/>
              <a:ea typeface="Arial"/>
              <a:cs typeface="Arial"/>
              <a:sym typeface="Arial"/>
            </a:endParaRPr>
          </a:p>
        </p:txBody>
      </p:sp>
      <p:sp>
        <p:nvSpPr>
          <p:cNvPr id="363" name="Google Shape;363;p31"/>
          <p:cNvSpPr/>
          <p:nvPr/>
        </p:nvSpPr>
        <p:spPr>
          <a:xfrm>
            <a:off x="3017520" y="2697480"/>
            <a:ext cx="2715480" cy="612360"/>
          </a:xfrm>
          <a:prstGeom prst="rect">
            <a:avLst/>
          </a:prstGeom>
          <a:noFill/>
          <a:ln>
            <a:noFill/>
          </a:ln>
        </p:spPr>
        <p:txBody>
          <a:bodyPr anchorCtr="0" anchor="t" bIns="0" lIns="0" spcFirstLastPara="1" rIns="0" wrap="square" tIns="0">
            <a:noAutofit/>
          </a:bodyPr>
          <a:lstStyle/>
          <a:p>
            <a:pPr indent="0" lvl="0" marL="0" marR="0" rtl="0" algn="just">
              <a:lnSpc>
                <a:spcPct val="100000"/>
              </a:lnSpc>
              <a:spcBef>
                <a:spcPts val="0"/>
              </a:spcBef>
              <a:spcAft>
                <a:spcPts val="0"/>
              </a:spcAft>
              <a:buNone/>
            </a:pPr>
            <a:r>
              <a:rPr b="0" i="0" lang="en-US" sz="1610" u="none" cap="none" strike="noStrike">
                <a:solidFill>
                  <a:srgbClr val="536D63"/>
                </a:solidFill>
                <a:latin typeface="Arial"/>
                <a:ea typeface="Arial"/>
                <a:cs typeface="Arial"/>
                <a:sym typeface="Arial"/>
              </a:rPr>
              <a:t>Council school-health advice and Healthy Schools awards</a:t>
            </a:r>
            <a:endParaRPr b="0" i="0" sz="1610" u="none" cap="none" strike="noStrike">
              <a:solidFill>
                <a:srgbClr val="000000"/>
              </a:solidFill>
              <a:latin typeface="Arial"/>
              <a:ea typeface="Arial"/>
              <a:cs typeface="Arial"/>
              <a:sym typeface="Arial"/>
            </a:endParaRPr>
          </a:p>
        </p:txBody>
      </p:sp>
      <p:sp>
        <p:nvSpPr>
          <p:cNvPr id="364" name="Google Shape;364;p31"/>
          <p:cNvSpPr/>
          <p:nvPr/>
        </p:nvSpPr>
        <p:spPr>
          <a:xfrm>
            <a:off x="6346080" y="1801440"/>
            <a:ext cx="5284800" cy="1764360"/>
          </a:xfrm>
          <a:prstGeom prst="roundRect">
            <a:avLst>
              <a:gd fmla="val 8290" name="adj"/>
            </a:avLst>
          </a:prstGeom>
          <a:solidFill>
            <a:srgbClr val="FFFFFF"/>
          </a:solidFill>
          <a:ln cap="flat" cmpd="sng" w="12700">
            <a:solidFill>
              <a:srgbClr val="FFFFF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65" name="Google Shape;365;p31"/>
          <p:cNvSpPr/>
          <p:nvPr/>
        </p:nvSpPr>
        <p:spPr>
          <a:xfrm>
            <a:off x="6510600" y="1984320"/>
            <a:ext cx="1901520" cy="1380240"/>
          </a:xfrm>
          <a:prstGeom prst="roundRect">
            <a:avLst>
              <a:gd fmla="val 10596" name="adj"/>
            </a:avLst>
          </a:prstGeom>
          <a:solidFill>
            <a:srgbClr val="EEF0EA"/>
          </a:solidFill>
          <a:ln cap="flat" cmpd="sng" w="12700">
            <a:solidFill>
              <a:srgbClr val="EEF0EA"/>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66" name="Google Shape;366;p31"/>
          <p:cNvSpPr/>
          <p:nvPr/>
        </p:nvSpPr>
        <p:spPr>
          <a:xfrm>
            <a:off x="8622720" y="2066400"/>
            <a:ext cx="2742840" cy="4568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810" u="none" cap="none" strike="noStrike">
                <a:solidFill>
                  <a:srgbClr val="123B32"/>
                </a:solidFill>
                <a:latin typeface="Arial"/>
                <a:ea typeface="Arial"/>
                <a:cs typeface="Arial"/>
                <a:sym typeface="Arial"/>
              </a:rPr>
              <a:t>School Food Matters</a:t>
            </a:r>
            <a:endParaRPr b="0" i="0" sz="1810" u="none" cap="none" strike="noStrike">
              <a:solidFill>
                <a:srgbClr val="000000"/>
              </a:solidFill>
              <a:latin typeface="Arial"/>
              <a:ea typeface="Arial"/>
              <a:cs typeface="Arial"/>
              <a:sym typeface="Arial"/>
            </a:endParaRPr>
          </a:p>
        </p:txBody>
      </p:sp>
      <p:sp>
        <p:nvSpPr>
          <p:cNvPr id="367" name="Google Shape;367;p31"/>
          <p:cNvSpPr/>
          <p:nvPr/>
        </p:nvSpPr>
        <p:spPr>
          <a:xfrm>
            <a:off x="8622720" y="2697480"/>
            <a:ext cx="2715480" cy="61236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None/>
            </a:pPr>
            <a:r>
              <a:rPr b="0" i="0" lang="en-US" sz="1610" u="none" cap="none" strike="noStrike">
                <a:solidFill>
                  <a:srgbClr val="536D63"/>
                </a:solidFill>
                <a:latin typeface="Arial"/>
                <a:ea typeface="Arial"/>
                <a:cs typeface="Arial"/>
                <a:sym typeface="Arial"/>
              </a:rPr>
              <a:t>School-meal advocacy and food education</a:t>
            </a:r>
            <a:endParaRPr b="0" i="0" sz="1610" u="none" cap="none" strike="noStrike">
              <a:solidFill>
                <a:srgbClr val="000000"/>
              </a:solidFill>
              <a:latin typeface="Arial"/>
              <a:ea typeface="Arial"/>
              <a:cs typeface="Arial"/>
              <a:sym typeface="Arial"/>
            </a:endParaRPr>
          </a:p>
        </p:txBody>
      </p:sp>
      <p:sp>
        <p:nvSpPr>
          <p:cNvPr id="368" name="Google Shape;368;p31"/>
          <p:cNvSpPr/>
          <p:nvPr/>
        </p:nvSpPr>
        <p:spPr>
          <a:xfrm>
            <a:off x="740520" y="3767400"/>
            <a:ext cx="5284800" cy="1764360"/>
          </a:xfrm>
          <a:prstGeom prst="roundRect">
            <a:avLst>
              <a:gd fmla="val 8290" name="adj"/>
            </a:avLst>
          </a:prstGeom>
          <a:solidFill>
            <a:srgbClr val="FFFFFF"/>
          </a:solidFill>
          <a:ln cap="flat" cmpd="sng" w="12700">
            <a:solidFill>
              <a:srgbClr val="FFFFF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69" name="Google Shape;369;p31"/>
          <p:cNvSpPr/>
          <p:nvPr/>
        </p:nvSpPr>
        <p:spPr>
          <a:xfrm>
            <a:off x="905400" y="3950280"/>
            <a:ext cx="1901520" cy="1380240"/>
          </a:xfrm>
          <a:prstGeom prst="roundRect">
            <a:avLst>
              <a:gd fmla="val 10596" name="adj"/>
            </a:avLst>
          </a:prstGeom>
          <a:solidFill>
            <a:srgbClr val="EEF0EA"/>
          </a:solidFill>
          <a:ln cap="flat" cmpd="sng" w="12700">
            <a:solidFill>
              <a:srgbClr val="EEF0EA"/>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70" name="Google Shape;370;p31"/>
          <p:cNvSpPr/>
          <p:nvPr/>
        </p:nvSpPr>
        <p:spPr>
          <a:xfrm>
            <a:off x="2976840" y="4002120"/>
            <a:ext cx="2944080" cy="456840"/>
          </a:xfrm>
          <a:prstGeom prst="rect">
            <a:avLst/>
          </a:prstGeom>
          <a:noFill/>
          <a:ln>
            <a:noFill/>
          </a:ln>
        </p:spPr>
        <p:txBody>
          <a:bodyPr anchorCtr="0" anchor="ctr" bIns="0" lIns="0" spcFirstLastPara="1" rIns="0" wrap="square" tIns="0">
            <a:noAutofit/>
          </a:bodyPr>
          <a:lstStyle/>
          <a:p>
            <a:pPr indent="0" lvl="0" marL="0" marR="0" rtl="0" algn="l">
              <a:lnSpc>
                <a:spcPct val="90001"/>
              </a:lnSpc>
              <a:spcBef>
                <a:spcPts val="0"/>
              </a:spcBef>
              <a:spcAft>
                <a:spcPts val="0"/>
              </a:spcAft>
              <a:buNone/>
            </a:pPr>
            <a:r>
              <a:rPr b="1" i="0" lang="en-US" sz="1674" u="none" cap="none" strike="noStrike">
                <a:solidFill>
                  <a:srgbClr val="123B32"/>
                </a:solidFill>
                <a:latin typeface="Arial"/>
                <a:ea typeface="Arial"/>
                <a:cs typeface="Arial"/>
                <a:sym typeface="Arial"/>
              </a:rPr>
              <a:t>British Nutrition Foundation</a:t>
            </a:r>
            <a:endParaRPr b="0" i="0" sz="1674" u="none" cap="none" strike="noStrike">
              <a:solidFill>
                <a:srgbClr val="000000"/>
              </a:solidFill>
              <a:latin typeface="Arial"/>
              <a:ea typeface="Arial"/>
              <a:cs typeface="Arial"/>
              <a:sym typeface="Arial"/>
            </a:endParaRPr>
          </a:p>
        </p:txBody>
      </p:sp>
      <p:sp>
        <p:nvSpPr>
          <p:cNvPr id="371" name="Google Shape;371;p31"/>
          <p:cNvSpPr/>
          <p:nvPr/>
        </p:nvSpPr>
        <p:spPr>
          <a:xfrm>
            <a:off x="3017520" y="4663440"/>
            <a:ext cx="2715480" cy="612360"/>
          </a:xfrm>
          <a:prstGeom prst="rect">
            <a:avLst/>
          </a:prstGeom>
          <a:noFill/>
          <a:ln>
            <a:noFill/>
          </a:ln>
        </p:spPr>
        <p:txBody>
          <a:bodyPr anchorCtr="0" anchor="t" bIns="0" lIns="0" spcFirstLastPara="1" rIns="0" wrap="square" tIns="0">
            <a:noAutofit/>
          </a:bodyPr>
          <a:lstStyle/>
          <a:p>
            <a:pPr indent="0" lvl="0" marL="0" marR="0" rtl="0" algn="just">
              <a:lnSpc>
                <a:spcPct val="100000"/>
              </a:lnSpc>
              <a:spcBef>
                <a:spcPts val="0"/>
              </a:spcBef>
              <a:spcAft>
                <a:spcPts val="0"/>
              </a:spcAft>
              <a:buNone/>
            </a:pPr>
            <a:r>
              <a:rPr b="0" i="0" lang="en-US" sz="1610" u="none" cap="none" strike="noStrike">
                <a:solidFill>
                  <a:srgbClr val="536D63"/>
                </a:solidFill>
                <a:latin typeface="Arial"/>
                <a:ea typeface="Arial"/>
                <a:cs typeface="Arial"/>
                <a:sym typeface="Arial"/>
              </a:rPr>
              <a:t>Food a fact of life teaching resources</a:t>
            </a:r>
            <a:endParaRPr b="0" i="0" sz="1610" u="none" cap="none" strike="noStrike">
              <a:solidFill>
                <a:srgbClr val="000000"/>
              </a:solidFill>
              <a:latin typeface="Arial"/>
              <a:ea typeface="Arial"/>
              <a:cs typeface="Arial"/>
              <a:sym typeface="Arial"/>
            </a:endParaRPr>
          </a:p>
        </p:txBody>
      </p:sp>
      <p:sp>
        <p:nvSpPr>
          <p:cNvPr id="372" name="Google Shape;372;p31"/>
          <p:cNvSpPr/>
          <p:nvPr/>
        </p:nvSpPr>
        <p:spPr>
          <a:xfrm>
            <a:off x="6346080" y="3767400"/>
            <a:ext cx="5284800" cy="1764360"/>
          </a:xfrm>
          <a:prstGeom prst="roundRect">
            <a:avLst>
              <a:gd fmla="val 8290" name="adj"/>
            </a:avLst>
          </a:prstGeom>
          <a:solidFill>
            <a:srgbClr val="FFFFFF"/>
          </a:solidFill>
          <a:ln cap="flat" cmpd="sng" w="12700">
            <a:solidFill>
              <a:srgbClr val="FFFFF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73" name="Google Shape;373;p31"/>
          <p:cNvSpPr/>
          <p:nvPr/>
        </p:nvSpPr>
        <p:spPr>
          <a:xfrm>
            <a:off x="6510600" y="3950280"/>
            <a:ext cx="1901520" cy="1380240"/>
          </a:xfrm>
          <a:prstGeom prst="roundRect">
            <a:avLst>
              <a:gd fmla="val 10596" name="adj"/>
            </a:avLst>
          </a:prstGeom>
          <a:solidFill>
            <a:srgbClr val="EEF0EA"/>
          </a:solidFill>
          <a:ln cap="flat" cmpd="sng" w="12700">
            <a:solidFill>
              <a:srgbClr val="EEF0EA"/>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74" name="Google Shape;374;p31"/>
          <p:cNvSpPr/>
          <p:nvPr/>
        </p:nvSpPr>
        <p:spPr>
          <a:xfrm>
            <a:off x="8622720" y="4032360"/>
            <a:ext cx="2742840" cy="4568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810" u="none" cap="none" strike="noStrike">
                <a:solidFill>
                  <a:srgbClr val="123B32"/>
                </a:solidFill>
                <a:latin typeface="Arial"/>
                <a:ea typeface="Arial"/>
                <a:cs typeface="Arial"/>
                <a:sym typeface="Arial"/>
              </a:rPr>
              <a:t>Bite Back</a:t>
            </a:r>
            <a:endParaRPr b="0" i="0" sz="1810" u="none" cap="none" strike="noStrike">
              <a:solidFill>
                <a:srgbClr val="000000"/>
              </a:solidFill>
              <a:latin typeface="Arial"/>
              <a:ea typeface="Arial"/>
              <a:cs typeface="Arial"/>
              <a:sym typeface="Arial"/>
            </a:endParaRPr>
          </a:p>
        </p:txBody>
      </p:sp>
      <p:sp>
        <p:nvSpPr>
          <p:cNvPr id="375" name="Google Shape;375;p31"/>
          <p:cNvSpPr/>
          <p:nvPr/>
        </p:nvSpPr>
        <p:spPr>
          <a:xfrm>
            <a:off x="8622720" y="4663440"/>
            <a:ext cx="2715480" cy="61236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None/>
            </a:pPr>
            <a:r>
              <a:rPr b="0" i="0" lang="en-US" sz="1610" u="none" cap="none" strike="noStrike">
                <a:solidFill>
                  <a:srgbClr val="536D63"/>
                </a:solidFill>
                <a:latin typeface="Arial"/>
                <a:ea typeface="Arial"/>
                <a:cs typeface="Arial"/>
                <a:sym typeface="Arial"/>
              </a:rPr>
              <a:t>Youth-led action on unhealthy food environments</a:t>
            </a:r>
            <a:endParaRPr b="0" i="0" sz="1610" u="none" cap="none" strike="noStrike">
              <a:solidFill>
                <a:srgbClr val="000000"/>
              </a:solidFill>
              <a:latin typeface="Arial"/>
              <a:ea typeface="Arial"/>
              <a:cs typeface="Arial"/>
              <a:sym typeface="Arial"/>
            </a:endParaRPr>
          </a:p>
        </p:txBody>
      </p:sp>
      <p:pic>
        <p:nvPicPr>
          <p:cNvPr descr="Resource default image" id="376" name="Google Shape;376;p31"/>
          <p:cNvPicPr preferRelativeResize="0"/>
          <p:nvPr/>
        </p:nvPicPr>
        <p:blipFill rotWithShape="1">
          <a:blip r:embed="rId3">
            <a:alphaModFix/>
          </a:blip>
          <a:srcRect b="0" l="0" r="0" t="0"/>
          <a:stretch/>
        </p:blipFill>
        <p:spPr>
          <a:xfrm>
            <a:off x="990720" y="2103120"/>
            <a:ext cx="1743480" cy="1140120"/>
          </a:xfrm>
          <a:prstGeom prst="rect">
            <a:avLst/>
          </a:prstGeom>
          <a:noFill/>
          <a:ln>
            <a:noFill/>
          </a:ln>
        </p:spPr>
      </p:pic>
      <p:pic>
        <p:nvPicPr>
          <p:cNvPr id="377" name="Google Shape;377;p31"/>
          <p:cNvPicPr preferRelativeResize="0"/>
          <p:nvPr/>
        </p:nvPicPr>
        <p:blipFill rotWithShape="1">
          <a:blip r:embed="rId4">
            <a:alphaModFix/>
          </a:blip>
          <a:srcRect b="0" l="0" r="0" t="0"/>
          <a:stretch/>
        </p:blipFill>
        <p:spPr>
          <a:xfrm>
            <a:off x="6684840" y="1837800"/>
            <a:ext cx="1553040" cy="1682280"/>
          </a:xfrm>
          <a:prstGeom prst="rect">
            <a:avLst/>
          </a:prstGeom>
          <a:noFill/>
          <a:ln>
            <a:noFill/>
          </a:ln>
        </p:spPr>
      </p:pic>
      <p:sp>
        <p:nvSpPr>
          <p:cNvPr id="378" name="Google Shape;378;p31"/>
          <p:cNvSpPr/>
          <p:nvPr/>
        </p:nvSpPr>
        <p:spPr>
          <a:xfrm>
            <a:off x="896760" y="4371120"/>
            <a:ext cx="1855080" cy="662760"/>
          </a:xfrm>
          <a:prstGeom prst="rect">
            <a:avLst/>
          </a:prstGeom>
          <a:noFill/>
          <a:ln>
            <a:noFill/>
          </a:ln>
        </p:spPr>
      </p:sp>
      <p:pic>
        <p:nvPicPr>
          <p:cNvPr id="379" name="Google Shape;379;p31"/>
          <p:cNvPicPr preferRelativeResize="0"/>
          <p:nvPr/>
        </p:nvPicPr>
        <p:blipFill rotWithShape="1">
          <a:blip r:embed="rId5">
            <a:alphaModFix/>
          </a:blip>
          <a:srcRect b="0" l="0" r="0" t="0"/>
          <a:stretch/>
        </p:blipFill>
        <p:spPr>
          <a:xfrm>
            <a:off x="6570720" y="4091040"/>
            <a:ext cx="1781280" cy="100188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7F8F2"/>
        </a:solidFill>
      </p:bgPr>
    </p:bg>
    <p:spTree>
      <p:nvGrpSpPr>
        <p:cNvPr id="384" name="Shape 384"/>
        <p:cNvGrpSpPr/>
        <p:nvPr/>
      </p:nvGrpSpPr>
      <p:grpSpPr>
        <a:xfrm>
          <a:off x="0" y="0"/>
          <a:ext cx="0" cy="0"/>
          <a:chOff x="0" y="0"/>
          <a:chExt cx="0" cy="0"/>
        </a:xfrm>
      </p:grpSpPr>
      <p:sp>
        <p:nvSpPr>
          <p:cNvPr id="385" name="Google Shape;385;p32"/>
          <p:cNvSpPr/>
          <p:nvPr/>
        </p:nvSpPr>
        <p:spPr>
          <a:xfrm>
            <a:off x="0" y="0"/>
            <a:ext cx="12191400" cy="118440"/>
          </a:xfrm>
          <a:prstGeom prst="rect">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86" name="Google Shape;386;p32"/>
          <p:cNvSpPr/>
          <p:nvPr/>
        </p:nvSpPr>
        <p:spPr>
          <a:xfrm>
            <a:off x="0" y="6620400"/>
            <a:ext cx="12191400" cy="237240"/>
          </a:xfrm>
          <a:prstGeom prst="rect">
            <a:avLst/>
          </a:prstGeom>
          <a:solidFill>
            <a:srgbClr val="0B3029"/>
          </a:solidFill>
          <a:ln cap="flat" cmpd="sng" w="12700">
            <a:solidFill>
              <a:srgbClr val="0B302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87" name="Google Shape;387;p32"/>
          <p:cNvSpPr/>
          <p:nvPr/>
        </p:nvSpPr>
        <p:spPr>
          <a:xfrm>
            <a:off x="475560" y="6634080"/>
            <a:ext cx="5486040" cy="1551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850" u="none" cap="none" strike="noStrike">
                <a:solidFill>
                  <a:srgbClr val="FFFFFF"/>
                </a:solidFill>
                <a:latin typeface="Arial"/>
                <a:ea typeface="Arial"/>
                <a:cs typeface="Arial"/>
                <a:sym typeface="Arial"/>
              </a:rPr>
              <a:t>LCHS7000  /  FUEL YOUR FUTURE</a:t>
            </a:r>
            <a:endParaRPr b="0" i="0" sz="850" u="none" cap="none" strike="noStrike">
              <a:solidFill>
                <a:srgbClr val="000000"/>
              </a:solidFill>
              <a:latin typeface="Arial"/>
              <a:ea typeface="Arial"/>
              <a:cs typeface="Arial"/>
              <a:sym typeface="Arial"/>
            </a:endParaRPr>
          </a:p>
        </p:txBody>
      </p:sp>
      <p:sp>
        <p:nvSpPr>
          <p:cNvPr id="388" name="Google Shape;388;p32"/>
          <p:cNvSpPr/>
          <p:nvPr/>
        </p:nvSpPr>
        <p:spPr>
          <a:xfrm>
            <a:off x="7315200" y="6633000"/>
            <a:ext cx="4388760" cy="17352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None/>
            </a:pPr>
            <a:r>
              <a:rPr b="0" i="0" lang="en-US" sz="850" u="none" cap="none" strike="noStrike">
                <a:solidFill>
                  <a:srgbClr val="FFFFFF"/>
                </a:solidFill>
                <a:latin typeface="Arial"/>
                <a:ea typeface="Arial"/>
                <a:cs typeface="Arial"/>
                <a:sym typeface="Arial"/>
              </a:rPr>
              <a:t>15  |  Bhavinbhai</a:t>
            </a:r>
            <a:endParaRPr b="0" i="0" sz="850" u="none" cap="none" strike="noStrike">
              <a:solidFill>
                <a:srgbClr val="000000"/>
              </a:solidFill>
              <a:latin typeface="Arial"/>
              <a:ea typeface="Arial"/>
              <a:cs typeface="Arial"/>
              <a:sym typeface="Arial"/>
            </a:endParaRPr>
          </a:p>
        </p:txBody>
      </p:sp>
      <p:sp>
        <p:nvSpPr>
          <p:cNvPr id="389" name="Google Shape;389;p32"/>
          <p:cNvSpPr/>
          <p:nvPr/>
        </p:nvSpPr>
        <p:spPr>
          <a:xfrm>
            <a:off x="585360" y="246960"/>
            <a:ext cx="1069812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250" u="none" cap="none" strike="noStrike">
                <a:solidFill>
                  <a:srgbClr val="1C5B4B"/>
                </a:solidFill>
                <a:latin typeface="Arial"/>
                <a:ea typeface="Arial"/>
                <a:cs typeface="Arial"/>
                <a:sym typeface="Arial"/>
              </a:rPr>
              <a:t>FEASIBILITY | PROPOSED COST</a:t>
            </a:r>
            <a:endParaRPr b="0" i="0" sz="1250" u="none" cap="none" strike="noStrike">
              <a:solidFill>
                <a:srgbClr val="000000"/>
              </a:solidFill>
              <a:latin typeface="Arial"/>
              <a:ea typeface="Arial"/>
              <a:cs typeface="Arial"/>
              <a:sym typeface="Arial"/>
            </a:endParaRPr>
          </a:p>
        </p:txBody>
      </p:sp>
      <p:sp>
        <p:nvSpPr>
          <p:cNvPr id="390" name="Google Shape;390;p32"/>
          <p:cNvSpPr/>
          <p:nvPr/>
        </p:nvSpPr>
        <p:spPr>
          <a:xfrm>
            <a:off x="585360" y="603360"/>
            <a:ext cx="10972440" cy="621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3100" u="none" cap="none" strike="noStrike">
                <a:solidFill>
                  <a:srgbClr val="123B32"/>
                </a:solidFill>
                <a:latin typeface="Arial"/>
                <a:ea typeface="Arial"/>
                <a:cs typeface="Arial"/>
                <a:sym typeface="Arial"/>
              </a:rPr>
              <a:t>A transparent £3,531 pilot budget</a:t>
            </a:r>
            <a:endParaRPr b="0" i="0" sz="3100" u="none" cap="none" strike="noStrike">
              <a:solidFill>
                <a:srgbClr val="000000"/>
              </a:solidFill>
              <a:latin typeface="Arial"/>
              <a:ea typeface="Arial"/>
              <a:cs typeface="Arial"/>
              <a:sym typeface="Arial"/>
            </a:endParaRPr>
          </a:p>
        </p:txBody>
      </p:sp>
      <p:sp>
        <p:nvSpPr>
          <p:cNvPr id="391" name="Google Shape;391;p32"/>
          <p:cNvSpPr/>
          <p:nvPr/>
        </p:nvSpPr>
        <p:spPr>
          <a:xfrm>
            <a:off x="612720" y="1252800"/>
            <a:ext cx="10926720" cy="383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640" u="none" cap="none" strike="noStrike">
                <a:solidFill>
                  <a:srgbClr val="536D63"/>
                </a:solidFill>
                <a:latin typeface="Arial"/>
                <a:ea typeface="Arial"/>
                <a:cs typeface="Arial"/>
                <a:sym typeface="Arial"/>
              </a:rPr>
              <a:t>Illustrative cost assumptions only | 2 school cohorts × 8 weekly one-hour sessions</a:t>
            </a:r>
            <a:endParaRPr b="0" i="0" sz="1640" u="none" cap="none" strike="noStrike">
              <a:solidFill>
                <a:srgbClr val="000000"/>
              </a:solidFill>
              <a:latin typeface="Arial"/>
              <a:ea typeface="Arial"/>
              <a:cs typeface="Arial"/>
              <a:sym typeface="Arial"/>
            </a:endParaRPr>
          </a:p>
        </p:txBody>
      </p:sp>
      <p:sp>
        <p:nvSpPr>
          <p:cNvPr id="392" name="Google Shape;392;p32"/>
          <p:cNvSpPr/>
          <p:nvPr/>
        </p:nvSpPr>
        <p:spPr>
          <a:xfrm>
            <a:off x="612720" y="6318360"/>
            <a:ext cx="1088100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040" u="none" cap="none" strike="noStrike">
                <a:solidFill>
                  <a:srgbClr val="536D63"/>
                </a:solidFill>
                <a:latin typeface="Arial"/>
                <a:ea typeface="Arial"/>
                <a:cs typeface="Arial"/>
                <a:sym typeface="Arial"/>
              </a:rPr>
              <a:t>Illustrative costing developed for the proposed pilot; not external supplier quotations.</a:t>
            </a:r>
            <a:endParaRPr b="0" i="0" sz="1040" u="none" cap="none" strike="noStrike">
              <a:solidFill>
                <a:srgbClr val="000000"/>
              </a:solidFill>
              <a:latin typeface="Arial"/>
              <a:ea typeface="Arial"/>
              <a:cs typeface="Arial"/>
              <a:sym typeface="Arial"/>
            </a:endParaRPr>
          </a:p>
        </p:txBody>
      </p:sp>
      <p:sp>
        <p:nvSpPr>
          <p:cNvPr id="393" name="Google Shape;393;p32"/>
          <p:cNvSpPr/>
          <p:nvPr/>
        </p:nvSpPr>
        <p:spPr>
          <a:xfrm>
            <a:off x="740520" y="1847160"/>
            <a:ext cx="6876000" cy="3949920"/>
          </a:xfrm>
          <a:prstGeom prst="roundRect">
            <a:avLst>
              <a:gd fmla="val 3704" name="adj"/>
            </a:avLst>
          </a:prstGeom>
          <a:solidFill>
            <a:srgbClr val="FFFFFF"/>
          </a:solidFill>
          <a:ln cap="flat" cmpd="sng" w="12700">
            <a:solidFill>
              <a:srgbClr val="FFFFF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94" name="Google Shape;394;p32"/>
          <p:cNvSpPr/>
          <p:nvPr/>
        </p:nvSpPr>
        <p:spPr>
          <a:xfrm>
            <a:off x="996840" y="2157840"/>
            <a:ext cx="2157480" cy="31968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670" u="none" cap="none" strike="noStrike">
                <a:solidFill>
                  <a:srgbClr val="123B32"/>
                </a:solidFill>
                <a:latin typeface="Arial"/>
                <a:ea typeface="Arial"/>
                <a:cs typeface="Arial"/>
                <a:sym typeface="Arial"/>
              </a:rPr>
              <a:t>FACILITATION</a:t>
            </a:r>
            <a:endParaRPr b="0" i="0" sz="1670" u="none" cap="none" strike="noStrike">
              <a:solidFill>
                <a:srgbClr val="000000"/>
              </a:solidFill>
              <a:latin typeface="Arial"/>
              <a:ea typeface="Arial"/>
              <a:cs typeface="Arial"/>
              <a:sym typeface="Arial"/>
            </a:endParaRPr>
          </a:p>
        </p:txBody>
      </p:sp>
      <p:sp>
        <p:nvSpPr>
          <p:cNvPr id="395" name="Google Shape;395;p32"/>
          <p:cNvSpPr/>
          <p:nvPr/>
        </p:nvSpPr>
        <p:spPr>
          <a:xfrm>
            <a:off x="3209400" y="2203560"/>
            <a:ext cx="2596680" cy="200880"/>
          </a:xfrm>
          <a:prstGeom prst="roundRect">
            <a:avLst>
              <a:gd fmla="val 72727" name="adj"/>
            </a:avLst>
          </a:prstGeom>
          <a:solidFill>
            <a:srgbClr val="DDE4D9"/>
          </a:solidFill>
          <a:ln cap="flat" cmpd="sng" w="12700">
            <a:solidFill>
              <a:srgbClr val="DDE4D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96" name="Google Shape;396;p32"/>
          <p:cNvSpPr/>
          <p:nvPr/>
        </p:nvSpPr>
        <p:spPr>
          <a:xfrm>
            <a:off x="3209400" y="2203560"/>
            <a:ext cx="2596680" cy="200880"/>
          </a:xfrm>
          <a:prstGeom prst="roundRect">
            <a:avLst>
              <a:gd fmla="val 72727" name="adj"/>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397" name="Google Shape;397;p32"/>
          <p:cNvSpPr/>
          <p:nvPr/>
        </p:nvSpPr>
        <p:spPr>
          <a:xfrm>
            <a:off x="6071760" y="2112120"/>
            <a:ext cx="1096920" cy="43848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None/>
            </a:pPr>
            <a:r>
              <a:rPr b="1" i="0" lang="en-US" sz="1900" u="none" cap="none" strike="noStrike">
                <a:solidFill>
                  <a:srgbClr val="123B32"/>
                </a:solidFill>
                <a:latin typeface="Arial"/>
                <a:ea typeface="Arial"/>
                <a:cs typeface="Arial"/>
                <a:sym typeface="Arial"/>
              </a:rPr>
              <a:t>£1,760</a:t>
            </a:r>
            <a:endParaRPr b="0" i="0" sz="1900" u="none" cap="none" strike="noStrike">
              <a:solidFill>
                <a:srgbClr val="000000"/>
              </a:solidFill>
              <a:latin typeface="Arial"/>
              <a:ea typeface="Arial"/>
              <a:cs typeface="Arial"/>
              <a:sym typeface="Arial"/>
            </a:endParaRPr>
          </a:p>
        </p:txBody>
      </p:sp>
      <p:sp>
        <p:nvSpPr>
          <p:cNvPr id="398" name="Google Shape;398;p32"/>
          <p:cNvSpPr/>
          <p:nvPr/>
        </p:nvSpPr>
        <p:spPr>
          <a:xfrm>
            <a:off x="996840" y="2807280"/>
            <a:ext cx="2157480" cy="31968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670" u="none" cap="none" strike="noStrike">
                <a:solidFill>
                  <a:srgbClr val="123B32"/>
                </a:solidFill>
                <a:latin typeface="Arial"/>
                <a:ea typeface="Arial"/>
                <a:cs typeface="Arial"/>
                <a:sym typeface="Arial"/>
              </a:rPr>
              <a:t>INGREDIENTS</a:t>
            </a:r>
            <a:endParaRPr b="0" i="0" sz="1670" u="none" cap="none" strike="noStrike">
              <a:solidFill>
                <a:srgbClr val="000000"/>
              </a:solidFill>
              <a:latin typeface="Arial"/>
              <a:ea typeface="Arial"/>
              <a:cs typeface="Arial"/>
              <a:sym typeface="Arial"/>
            </a:endParaRPr>
          </a:p>
        </p:txBody>
      </p:sp>
      <p:sp>
        <p:nvSpPr>
          <p:cNvPr id="399" name="Google Shape;399;p32"/>
          <p:cNvSpPr/>
          <p:nvPr/>
        </p:nvSpPr>
        <p:spPr>
          <a:xfrm>
            <a:off x="3209400" y="2853000"/>
            <a:ext cx="2596680" cy="200880"/>
          </a:xfrm>
          <a:prstGeom prst="roundRect">
            <a:avLst>
              <a:gd fmla="val 72727" name="adj"/>
            </a:avLst>
          </a:prstGeom>
          <a:solidFill>
            <a:srgbClr val="DDE4D9"/>
          </a:solidFill>
          <a:ln cap="flat" cmpd="sng" w="12700">
            <a:solidFill>
              <a:srgbClr val="DDE4D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00" name="Google Shape;400;p32"/>
          <p:cNvSpPr/>
          <p:nvPr/>
        </p:nvSpPr>
        <p:spPr>
          <a:xfrm>
            <a:off x="3209400" y="2853000"/>
            <a:ext cx="1062000" cy="200880"/>
          </a:xfrm>
          <a:prstGeom prst="roundRect">
            <a:avLst>
              <a:gd fmla="val 72727" name="adj"/>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01" name="Google Shape;401;p32"/>
          <p:cNvSpPr/>
          <p:nvPr/>
        </p:nvSpPr>
        <p:spPr>
          <a:xfrm>
            <a:off x="6071760" y="2761560"/>
            <a:ext cx="1096920" cy="43848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None/>
            </a:pPr>
            <a:r>
              <a:rPr b="1" i="0" lang="en-US" sz="1900" u="none" cap="none" strike="noStrike">
                <a:solidFill>
                  <a:srgbClr val="123B32"/>
                </a:solidFill>
                <a:latin typeface="Arial"/>
                <a:ea typeface="Arial"/>
                <a:cs typeface="Arial"/>
                <a:sym typeface="Arial"/>
              </a:rPr>
              <a:t>£720</a:t>
            </a:r>
            <a:endParaRPr b="0" i="0" sz="1900" u="none" cap="none" strike="noStrike">
              <a:solidFill>
                <a:srgbClr val="000000"/>
              </a:solidFill>
              <a:latin typeface="Arial"/>
              <a:ea typeface="Arial"/>
              <a:cs typeface="Arial"/>
              <a:sym typeface="Arial"/>
            </a:endParaRPr>
          </a:p>
        </p:txBody>
      </p:sp>
      <p:sp>
        <p:nvSpPr>
          <p:cNvPr id="402" name="Google Shape;402;p32"/>
          <p:cNvSpPr/>
          <p:nvPr/>
        </p:nvSpPr>
        <p:spPr>
          <a:xfrm>
            <a:off x="996840" y="3456360"/>
            <a:ext cx="2157480" cy="31968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670" u="none" cap="none" strike="noStrike">
                <a:solidFill>
                  <a:srgbClr val="123B32"/>
                </a:solidFill>
                <a:latin typeface="Arial"/>
                <a:ea typeface="Arial"/>
                <a:cs typeface="Arial"/>
                <a:sym typeface="Arial"/>
              </a:rPr>
              <a:t>EVALUATION</a:t>
            </a:r>
            <a:endParaRPr b="0" i="0" sz="1670" u="none" cap="none" strike="noStrike">
              <a:solidFill>
                <a:srgbClr val="000000"/>
              </a:solidFill>
              <a:latin typeface="Arial"/>
              <a:ea typeface="Arial"/>
              <a:cs typeface="Arial"/>
              <a:sym typeface="Arial"/>
            </a:endParaRPr>
          </a:p>
        </p:txBody>
      </p:sp>
      <p:sp>
        <p:nvSpPr>
          <p:cNvPr id="403" name="Google Shape;403;p32"/>
          <p:cNvSpPr/>
          <p:nvPr/>
        </p:nvSpPr>
        <p:spPr>
          <a:xfrm>
            <a:off x="3209400" y="3502080"/>
            <a:ext cx="2596680" cy="200880"/>
          </a:xfrm>
          <a:prstGeom prst="roundRect">
            <a:avLst>
              <a:gd fmla="val 72727" name="adj"/>
            </a:avLst>
          </a:prstGeom>
          <a:solidFill>
            <a:srgbClr val="DDE4D9"/>
          </a:solidFill>
          <a:ln cap="flat" cmpd="sng" w="12700">
            <a:solidFill>
              <a:srgbClr val="DDE4D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04" name="Google Shape;404;p32"/>
          <p:cNvSpPr/>
          <p:nvPr/>
        </p:nvSpPr>
        <p:spPr>
          <a:xfrm>
            <a:off x="3209400" y="3502080"/>
            <a:ext cx="589680" cy="200880"/>
          </a:xfrm>
          <a:prstGeom prst="roundRect">
            <a:avLst>
              <a:gd fmla="val 72727" name="adj"/>
            </a:avLst>
          </a:prstGeom>
          <a:solidFill>
            <a:srgbClr val="EE7866"/>
          </a:solidFill>
          <a:ln cap="flat" cmpd="sng" w="12700">
            <a:solidFill>
              <a:srgbClr val="EE7866"/>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05" name="Google Shape;405;p32"/>
          <p:cNvSpPr/>
          <p:nvPr/>
        </p:nvSpPr>
        <p:spPr>
          <a:xfrm>
            <a:off x="6071760" y="3410640"/>
            <a:ext cx="1096920" cy="43848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None/>
            </a:pPr>
            <a:r>
              <a:rPr b="1" i="0" lang="en-US" sz="1900" u="none" cap="none" strike="noStrike">
                <a:solidFill>
                  <a:srgbClr val="123B32"/>
                </a:solidFill>
                <a:latin typeface="Arial"/>
                <a:ea typeface="Arial"/>
                <a:cs typeface="Arial"/>
                <a:sym typeface="Arial"/>
              </a:rPr>
              <a:t>£400</a:t>
            </a:r>
            <a:endParaRPr b="0" i="0" sz="1900" u="none" cap="none" strike="noStrike">
              <a:solidFill>
                <a:srgbClr val="000000"/>
              </a:solidFill>
              <a:latin typeface="Arial"/>
              <a:ea typeface="Arial"/>
              <a:cs typeface="Arial"/>
              <a:sym typeface="Arial"/>
            </a:endParaRPr>
          </a:p>
        </p:txBody>
      </p:sp>
      <p:sp>
        <p:nvSpPr>
          <p:cNvPr id="406" name="Google Shape;406;p32"/>
          <p:cNvSpPr/>
          <p:nvPr/>
        </p:nvSpPr>
        <p:spPr>
          <a:xfrm>
            <a:off x="996840" y="4105800"/>
            <a:ext cx="2157480" cy="31968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670" u="none" cap="none" strike="noStrike">
                <a:solidFill>
                  <a:srgbClr val="123B32"/>
                </a:solidFill>
                <a:latin typeface="Arial"/>
                <a:ea typeface="Arial"/>
                <a:cs typeface="Arial"/>
                <a:sym typeface="Arial"/>
              </a:rPr>
              <a:t>ACCESS + TRAVEL</a:t>
            </a:r>
            <a:endParaRPr b="0" i="0" sz="1670" u="none" cap="none" strike="noStrike">
              <a:solidFill>
                <a:srgbClr val="000000"/>
              </a:solidFill>
              <a:latin typeface="Arial"/>
              <a:ea typeface="Arial"/>
              <a:cs typeface="Arial"/>
              <a:sym typeface="Arial"/>
            </a:endParaRPr>
          </a:p>
        </p:txBody>
      </p:sp>
      <p:sp>
        <p:nvSpPr>
          <p:cNvPr id="407" name="Google Shape;407;p32"/>
          <p:cNvSpPr/>
          <p:nvPr/>
        </p:nvSpPr>
        <p:spPr>
          <a:xfrm>
            <a:off x="3209400" y="4151520"/>
            <a:ext cx="2596680" cy="200880"/>
          </a:xfrm>
          <a:prstGeom prst="roundRect">
            <a:avLst>
              <a:gd fmla="val 72727" name="adj"/>
            </a:avLst>
          </a:prstGeom>
          <a:solidFill>
            <a:srgbClr val="DDE4D9"/>
          </a:solidFill>
          <a:ln cap="flat" cmpd="sng" w="12700">
            <a:solidFill>
              <a:srgbClr val="DDE4D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08" name="Google Shape;408;p32"/>
          <p:cNvSpPr/>
          <p:nvPr/>
        </p:nvSpPr>
        <p:spPr>
          <a:xfrm>
            <a:off x="3209400" y="4151520"/>
            <a:ext cx="486720" cy="200880"/>
          </a:xfrm>
          <a:prstGeom prst="roundRect">
            <a:avLst>
              <a:gd fmla="val 72727" name="adj"/>
            </a:avLst>
          </a:prstGeom>
          <a:solidFill>
            <a:srgbClr val="1B77A0"/>
          </a:solidFill>
          <a:ln cap="flat" cmpd="sng" w="12700">
            <a:solidFill>
              <a:srgbClr val="1B77A0"/>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09" name="Google Shape;409;p32"/>
          <p:cNvSpPr/>
          <p:nvPr/>
        </p:nvSpPr>
        <p:spPr>
          <a:xfrm>
            <a:off x="6071760" y="4060080"/>
            <a:ext cx="1096920" cy="43848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None/>
            </a:pPr>
            <a:r>
              <a:rPr b="1" i="0" lang="en-US" sz="1900" u="none" cap="none" strike="noStrike">
                <a:solidFill>
                  <a:srgbClr val="123B32"/>
                </a:solidFill>
                <a:latin typeface="Arial"/>
                <a:ea typeface="Arial"/>
                <a:cs typeface="Arial"/>
                <a:sym typeface="Arial"/>
              </a:rPr>
              <a:t>£330</a:t>
            </a:r>
            <a:endParaRPr b="0" i="0" sz="1900" u="none" cap="none" strike="noStrike">
              <a:solidFill>
                <a:srgbClr val="000000"/>
              </a:solidFill>
              <a:latin typeface="Arial"/>
              <a:ea typeface="Arial"/>
              <a:cs typeface="Arial"/>
              <a:sym typeface="Arial"/>
            </a:endParaRPr>
          </a:p>
        </p:txBody>
      </p:sp>
      <p:sp>
        <p:nvSpPr>
          <p:cNvPr id="410" name="Google Shape;410;p32"/>
          <p:cNvSpPr/>
          <p:nvPr/>
        </p:nvSpPr>
        <p:spPr>
          <a:xfrm>
            <a:off x="996840" y="4754880"/>
            <a:ext cx="2157480" cy="31968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670" u="none" cap="none" strike="noStrike">
                <a:solidFill>
                  <a:srgbClr val="123B32"/>
                </a:solidFill>
                <a:latin typeface="Arial"/>
                <a:ea typeface="Arial"/>
                <a:cs typeface="Arial"/>
                <a:sym typeface="Arial"/>
              </a:rPr>
              <a:t>CONTINGENCY</a:t>
            </a:r>
            <a:endParaRPr b="0" i="0" sz="1670" u="none" cap="none" strike="noStrike">
              <a:solidFill>
                <a:srgbClr val="000000"/>
              </a:solidFill>
              <a:latin typeface="Arial"/>
              <a:ea typeface="Arial"/>
              <a:cs typeface="Arial"/>
              <a:sym typeface="Arial"/>
            </a:endParaRPr>
          </a:p>
        </p:txBody>
      </p:sp>
      <p:sp>
        <p:nvSpPr>
          <p:cNvPr id="411" name="Google Shape;411;p32"/>
          <p:cNvSpPr/>
          <p:nvPr/>
        </p:nvSpPr>
        <p:spPr>
          <a:xfrm>
            <a:off x="3209400" y="4800600"/>
            <a:ext cx="2596680" cy="200880"/>
          </a:xfrm>
          <a:prstGeom prst="roundRect">
            <a:avLst>
              <a:gd fmla="val 72727" name="adj"/>
            </a:avLst>
          </a:prstGeom>
          <a:solidFill>
            <a:srgbClr val="DDE4D9"/>
          </a:solidFill>
          <a:ln cap="flat" cmpd="sng" w="12700">
            <a:solidFill>
              <a:srgbClr val="DDE4D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12" name="Google Shape;412;p32"/>
          <p:cNvSpPr/>
          <p:nvPr/>
        </p:nvSpPr>
        <p:spPr>
          <a:xfrm>
            <a:off x="3209400" y="4800600"/>
            <a:ext cx="473400" cy="200880"/>
          </a:xfrm>
          <a:prstGeom prst="roundRect">
            <a:avLst>
              <a:gd fmla="val 72727" name="adj"/>
            </a:avLst>
          </a:prstGeom>
          <a:solidFill>
            <a:srgbClr val="F7C55A"/>
          </a:solidFill>
          <a:ln cap="flat" cmpd="sng" w="12700">
            <a:solidFill>
              <a:srgbClr val="F7C55A"/>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13" name="Google Shape;413;p32"/>
          <p:cNvSpPr/>
          <p:nvPr/>
        </p:nvSpPr>
        <p:spPr>
          <a:xfrm>
            <a:off x="6071760" y="4709160"/>
            <a:ext cx="1096920" cy="43848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None/>
            </a:pPr>
            <a:r>
              <a:rPr b="1" i="0" lang="en-US" sz="1900" u="none" cap="none" strike="noStrike">
                <a:solidFill>
                  <a:srgbClr val="123B32"/>
                </a:solidFill>
                <a:latin typeface="Arial"/>
                <a:ea typeface="Arial"/>
                <a:cs typeface="Arial"/>
                <a:sym typeface="Arial"/>
              </a:rPr>
              <a:t>£321</a:t>
            </a:r>
            <a:endParaRPr b="0" i="0" sz="1900" u="none" cap="none" strike="noStrike">
              <a:solidFill>
                <a:srgbClr val="000000"/>
              </a:solidFill>
              <a:latin typeface="Arial"/>
              <a:ea typeface="Arial"/>
              <a:cs typeface="Arial"/>
              <a:sym typeface="Arial"/>
            </a:endParaRPr>
          </a:p>
        </p:txBody>
      </p:sp>
      <p:sp>
        <p:nvSpPr>
          <p:cNvPr id="414" name="Google Shape;414;p32"/>
          <p:cNvSpPr/>
          <p:nvPr/>
        </p:nvSpPr>
        <p:spPr>
          <a:xfrm>
            <a:off x="7863840" y="1847160"/>
            <a:ext cx="3501720" cy="1855800"/>
          </a:xfrm>
          <a:prstGeom prst="roundRect">
            <a:avLst>
              <a:gd fmla="val 7882" name="adj"/>
            </a:avLst>
          </a:prstGeom>
          <a:solidFill>
            <a:srgbClr val="0B3029"/>
          </a:solidFill>
          <a:ln cap="flat" cmpd="sng" w="12700">
            <a:solidFill>
              <a:srgbClr val="0B302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15" name="Google Shape;415;p32"/>
          <p:cNvSpPr/>
          <p:nvPr/>
        </p:nvSpPr>
        <p:spPr>
          <a:xfrm>
            <a:off x="8065080" y="2331720"/>
            <a:ext cx="3126960" cy="758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4100" u="none" cap="none" strike="noStrike">
                <a:solidFill>
                  <a:srgbClr val="F7C55A"/>
                </a:solidFill>
                <a:latin typeface="Arial"/>
                <a:ea typeface="Arial"/>
                <a:cs typeface="Arial"/>
                <a:sym typeface="Arial"/>
              </a:rPr>
              <a:t>£3,531</a:t>
            </a:r>
            <a:endParaRPr b="0" i="0" sz="4100" u="none" cap="none" strike="noStrike">
              <a:solidFill>
                <a:srgbClr val="000000"/>
              </a:solidFill>
              <a:latin typeface="Arial"/>
              <a:ea typeface="Arial"/>
              <a:cs typeface="Arial"/>
              <a:sym typeface="Arial"/>
            </a:endParaRPr>
          </a:p>
        </p:txBody>
      </p:sp>
      <p:sp>
        <p:nvSpPr>
          <p:cNvPr id="416" name="Google Shape;416;p32"/>
          <p:cNvSpPr/>
          <p:nvPr/>
        </p:nvSpPr>
        <p:spPr>
          <a:xfrm>
            <a:off x="7863840" y="3977640"/>
            <a:ext cx="3501720" cy="1828440"/>
          </a:xfrm>
          <a:prstGeom prst="roundRect">
            <a:avLst>
              <a:gd fmla="val 8000" name="adj"/>
            </a:avLst>
          </a:prstGeom>
          <a:solidFill>
            <a:srgbClr val="DCEDE2"/>
          </a:solidFill>
          <a:ln cap="flat" cmpd="sng" w="12700">
            <a:solidFill>
              <a:srgbClr val="DCEDE2"/>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17" name="Google Shape;417;p32"/>
          <p:cNvSpPr/>
          <p:nvPr/>
        </p:nvSpPr>
        <p:spPr>
          <a:xfrm>
            <a:off x="8110800" y="4306680"/>
            <a:ext cx="3008160" cy="6123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3300" u="none" cap="none" strike="noStrike">
                <a:solidFill>
                  <a:srgbClr val="1C5B4B"/>
                </a:solidFill>
                <a:latin typeface="Arial"/>
                <a:ea typeface="Arial"/>
                <a:cs typeface="Arial"/>
                <a:sym typeface="Arial"/>
              </a:rPr>
              <a:t>£59</a:t>
            </a:r>
            <a:endParaRPr b="0" i="0" sz="3300" u="none" cap="none" strike="noStrike">
              <a:solidFill>
                <a:srgbClr val="000000"/>
              </a:solidFill>
              <a:latin typeface="Arial"/>
              <a:ea typeface="Arial"/>
              <a:cs typeface="Arial"/>
              <a:sym typeface="Arial"/>
            </a:endParaRPr>
          </a:p>
        </p:txBody>
      </p:sp>
      <p:sp>
        <p:nvSpPr>
          <p:cNvPr id="418" name="Google Shape;418;p32"/>
          <p:cNvSpPr/>
          <p:nvPr/>
        </p:nvSpPr>
        <p:spPr>
          <a:xfrm>
            <a:off x="8101440" y="4956120"/>
            <a:ext cx="3026160" cy="4021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0" i="0" lang="en-US" sz="1620" u="none" cap="none" strike="noStrike">
                <a:solidFill>
                  <a:srgbClr val="123B32"/>
                </a:solidFill>
                <a:latin typeface="Arial"/>
                <a:ea typeface="Arial"/>
                <a:cs typeface="Arial"/>
                <a:sym typeface="Arial"/>
              </a:rPr>
              <a:t>per intended pupil (n = 60)</a:t>
            </a:r>
            <a:endParaRPr b="0" i="0" sz="1620" u="none" cap="none" strike="noStrike">
              <a:solidFill>
                <a:srgbClr val="000000"/>
              </a:solidFill>
              <a:latin typeface="Arial"/>
              <a:ea typeface="Arial"/>
              <a:cs typeface="Arial"/>
              <a:sym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7F8F2"/>
        </a:solidFill>
      </p:bgPr>
    </p:bg>
    <p:spTree>
      <p:nvGrpSpPr>
        <p:cNvPr id="423" name="Shape 423"/>
        <p:cNvGrpSpPr/>
        <p:nvPr/>
      </p:nvGrpSpPr>
      <p:grpSpPr>
        <a:xfrm>
          <a:off x="0" y="0"/>
          <a:ext cx="0" cy="0"/>
          <a:chOff x="0" y="0"/>
          <a:chExt cx="0" cy="0"/>
        </a:xfrm>
      </p:grpSpPr>
      <p:sp>
        <p:nvSpPr>
          <p:cNvPr id="424" name="Google Shape;424;p33"/>
          <p:cNvSpPr/>
          <p:nvPr/>
        </p:nvSpPr>
        <p:spPr>
          <a:xfrm>
            <a:off x="0" y="0"/>
            <a:ext cx="12191400" cy="118440"/>
          </a:xfrm>
          <a:prstGeom prst="rect">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25" name="Google Shape;425;p33"/>
          <p:cNvSpPr/>
          <p:nvPr/>
        </p:nvSpPr>
        <p:spPr>
          <a:xfrm>
            <a:off x="0" y="6620400"/>
            <a:ext cx="12191400" cy="237240"/>
          </a:xfrm>
          <a:prstGeom prst="rect">
            <a:avLst/>
          </a:prstGeom>
          <a:solidFill>
            <a:srgbClr val="0B3029"/>
          </a:solidFill>
          <a:ln cap="flat" cmpd="sng" w="12700">
            <a:solidFill>
              <a:srgbClr val="0B302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26" name="Google Shape;426;p33"/>
          <p:cNvSpPr/>
          <p:nvPr/>
        </p:nvSpPr>
        <p:spPr>
          <a:xfrm>
            <a:off x="475560" y="6634080"/>
            <a:ext cx="5486040" cy="1551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850" u="none" cap="none" strike="noStrike">
                <a:solidFill>
                  <a:srgbClr val="FFFFFF"/>
                </a:solidFill>
                <a:latin typeface="Arial"/>
                <a:ea typeface="Arial"/>
                <a:cs typeface="Arial"/>
                <a:sym typeface="Arial"/>
              </a:rPr>
              <a:t>LCHS7000  /  FUEL YOUR FUTURE</a:t>
            </a:r>
            <a:endParaRPr b="0" i="0" sz="850" u="none" cap="none" strike="noStrike">
              <a:solidFill>
                <a:srgbClr val="000000"/>
              </a:solidFill>
              <a:latin typeface="Arial"/>
              <a:ea typeface="Arial"/>
              <a:cs typeface="Arial"/>
              <a:sym typeface="Arial"/>
            </a:endParaRPr>
          </a:p>
        </p:txBody>
      </p:sp>
      <p:sp>
        <p:nvSpPr>
          <p:cNvPr id="427" name="Google Shape;427;p33"/>
          <p:cNvSpPr/>
          <p:nvPr/>
        </p:nvSpPr>
        <p:spPr>
          <a:xfrm>
            <a:off x="7315200" y="6633000"/>
            <a:ext cx="4388760" cy="17352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None/>
            </a:pPr>
            <a:r>
              <a:rPr b="0" i="0" lang="en-US" sz="850" u="none" cap="none" strike="noStrike">
                <a:solidFill>
                  <a:srgbClr val="FFFFFF"/>
                </a:solidFill>
                <a:latin typeface="Arial"/>
                <a:ea typeface="Arial"/>
                <a:cs typeface="Arial"/>
                <a:sym typeface="Arial"/>
              </a:rPr>
              <a:t>16  |  Bhavinbhai</a:t>
            </a:r>
            <a:endParaRPr b="0" i="0" sz="850" u="none" cap="none" strike="noStrike">
              <a:solidFill>
                <a:srgbClr val="000000"/>
              </a:solidFill>
              <a:latin typeface="Arial"/>
              <a:ea typeface="Arial"/>
              <a:cs typeface="Arial"/>
              <a:sym typeface="Arial"/>
            </a:endParaRPr>
          </a:p>
        </p:txBody>
      </p:sp>
      <p:sp>
        <p:nvSpPr>
          <p:cNvPr id="428" name="Google Shape;428;p33"/>
          <p:cNvSpPr/>
          <p:nvPr/>
        </p:nvSpPr>
        <p:spPr>
          <a:xfrm>
            <a:off x="585360" y="246960"/>
            <a:ext cx="1069812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250" u="none" cap="none" strike="noStrike">
                <a:solidFill>
                  <a:srgbClr val="1C5B4B"/>
                </a:solidFill>
                <a:latin typeface="Arial"/>
                <a:ea typeface="Arial"/>
                <a:cs typeface="Arial"/>
                <a:sym typeface="Arial"/>
              </a:rPr>
              <a:t>EVALUATION | OUTCOMES AND FEASIBILITY</a:t>
            </a:r>
            <a:endParaRPr b="0" i="0" sz="1250" u="none" cap="none" strike="noStrike">
              <a:solidFill>
                <a:srgbClr val="000000"/>
              </a:solidFill>
              <a:latin typeface="Arial"/>
              <a:ea typeface="Arial"/>
              <a:cs typeface="Arial"/>
              <a:sym typeface="Arial"/>
            </a:endParaRPr>
          </a:p>
        </p:txBody>
      </p:sp>
      <p:sp>
        <p:nvSpPr>
          <p:cNvPr id="429" name="Google Shape;429;p33"/>
          <p:cNvSpPr/>
          <p:nvPr/>
        </p:nvSpPr>
        <p:spPr>
          <a:xfrm>
            <a:off x="585360" y="603360"/>
            <a:ext cx="10972440" cy="621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3100" u="none" cap="none" strike="noStrike">
                <a:solidFill>
                  <a:srgbClr val="123B32"/>
                </a:solidFill>
                <a:latin typeface="Arial"/>
                <a:ea typeface="Arial"/>
                <a:cs typeface="Arial"/>
                <a:sym typeface="Arial"/>
              </a:rPr>
              <a:t>Design evaluation in from Week 1</a:t>
            </a:r>
            <a:endParaRPr b="0" i="0" sz="3100" u="none" cap="none" strike="noStrike">
              <a:solidFill>
                <a:srgbClr val="000000"/>
              </a:solidFill>
              <a:latin typeface="Arial"/>
              <a:ea typeface="Arial"/>
              <a:cs typeface="Arial"/>
              <a:sym typeface="Arial"/>
            </a:endParaRPr>
          </a:p>
        </p:txBody>
      </p:sp>
      <p:sp>
        <p:nvSpPr>
          <p:cNvPr id="430" name="Google Shape;430;p33"/>
          <p:cNvSpPr/>
          <p:nvPr/>
        </p:nvSpPr>
        <p:spPr>
          <a:xfrm>
            <a:off x="612720" y="1252800"/>
            <a:ext cx="10926720" cy="383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640" u="none" cap="none" strike="noStrike">
                <a:solidFill>
                  <a:srgbClr val="536D63"/>
                </a:solidFill>
                <a:latin typeface="Arial"/>
                <a:ea typeface="Arial"/>
                <a:cs typeface="Arial"/>
                <a:sym typeface="Arial"/>
              </a:rPr>
              <a:t>Proposed pathway: baseline → Week 8 → four-week follow-up</a:t>
            </a:r>
            <a:endParaRPr b="0" i="0" sz="1640" u="none" cap="none" strike="noStrike">
              <a:solidFill>
                <a:srgbClr val="000000"/>
              </a:solidFill>
              <a:latin typeface="Arial"/>
              <a:ea typeface="Arial"/>
              <a:cs typeface="Arial"/>
              <a:sym typeface="Arial"/>
            </a:endParaRPr>
          </a:p>
        </p:txBody>
      </p:sp>
      <p:sp>
        <p:nvSpPr>
          <p:cNvPr id="431" name="Google Shape;431;p33"/>
          <p:cNvSpPr/>
          <p:nvPr/>
        </p:nvSpPr>
        <p:spPr>
          <a:xfrm>
            <a:off x="612720" y="6318360"/>
            <a:ext cx="1088100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040" u="none" cap="none" strike="noStrike">
                <a:solidFill>
                  <a:srgbClr val="536D63"/>
                </a:solidFill>
                <a:latin typeface="Arial"/>
                <a:ea typeface="Arial"/>
                <a:cs typeface="Arial"/>
                <a:sym typeface="Arial"/>
              </a:rPr>
              <a:t>NICE (2014); Samad et al. (2024).</a:t>
            </a:r>
            <a:endParaRPr b="0" i="0" sz="1040" u="none" cap="none" strike="noStrike">
              <a:solidFill>
                <a:srgbClr val="000000"/>
              </a:solidFill>
              <a:latin typeface="Arial"/>
              <a:ea typeface="Arial"/>
              <a:cs typeface="Arial"/>
              <a:sym typeface="Arial"/>
            </a:endParaRPr>
          </a:p>
        </p:txBody>
      </p:sp>
      <p:sp>
        <p:nvSpPr>
          <p:cNvPr id="432" name="Google Shape;432;p33"/>
          <p:cNvSpPr/>
          <p:nvPr/>
        </p:nvSpPr>
        <p:spPr>
          <a:xfrm>
            <a:off x="585360" y="2066400"/>
            <a:ext cx="2733840" cy="3355560"/>
          </a:xfrm>
          <a:prstGeom prst="roundRect">
            <a:avLst>
              <a:gd fmla="val 5351" name="adj"/>
            </a:avLst>
          </a:prstGeom>
          <a:solidFill>
            <a:srgbClr val="FFFFFF"/>
          </a:solidFill>
          <a:ln cap="flat" cmpd="sng" w="12700">
            <a:solidFill>
              <a:srgbClr val="FFFFF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33" name="Google Shape;433;p33"/>
          <p:cNvSpPr/>
          <p:nvPr/>
        </p:nvSpPr>
        <p:spPr>
          <a:xfrm>
            <a:off x="786240" y="2377440"/>
            <a:ext cx="2386080" cy="392760"/>
          </a:xfrm>
          <a:prstGeom prst="roundRect">
            <a:avLst>
              <a:gd fmla="val 37209" name="adj"/>
            </a:avLst>
          </a:prstGeom>
          <a:solidFill>
            <a:srgbClr val="FFF1D8"/>
          </a:solidFill>
          <a:ln cap="flat" cmpd="sng" w="12700">
            <a:solidFill>
              <a:srgbClr val="FFF1D8"/>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34" name="Google Shape;434;p33"/>
          <p:cNvSpPr/>
          <p:nvPr/>
        </p:nvSpPr>
        <p:spPr>
          <a:xfrm>
            <a:off x="905400" y="2436840"/>
            <a:ext cx="2148480" cy="2739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340" u="none" cap="none" strike="noStrike">
                <a:solidFill>
                  <a:srgbClr val="0B3029"/>
                </a:solidFill>
                <a:latin typeface="Arial"/>
                <a:ea typeface="Arial"/>
                <a:cs typeface="Arial"/>
                <a:sym typeface="Arial"/>
              </a:rPr>
              <a:t>WEEK 1</a:t>
            </a:r>
            <a:endParaRPr b="0" i="0" sz="1340" u="none" cap="none" strike="noStrike">
              <a:solidFill>
                <a:srgbClr val="000000"/>
              </a:solidFill>
              <a:latin typeface="Arial"/>
              <a:ea typeface="Arial"/>
              <a:cs typeface="Arial"/>
              <a:sym typeface="Arial"/>
            </a:endParaRPr>
          </a:p>
        </p:txBody>
      </p:sp>
      <p:sp>
        <p:nvSpPr>
          <p:cNvPr id="435" name="Google Shape;435;p33"/>
          <p:cNvSpPr/>
          <p:nvPr/>
        </p:nvSpPr>
        <p:spPr>
          <a:xfrm>
            <a:off x="813960" y="3117960"/>
            <a:ext cx="2395440" cy="5025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2000" u="none" cap="none" strike="noStrike">
                <a:solidFill>
                  <a:srgbClr val="123B32"/>
                </a:solidFill>
                <a:latin typeface="Arial"/>
                <a:ea typeface="Arial"/>
                <a:cs typeface="Arial"/>
                <a:sym typeface="Arial"/>
              </a:rPr>
              <a:t>BASELINE</a:t>
            </a:r>
            <a:endParaRPr b="0" i="0" sz="2000" u="none" cap="none" strike="noStrike">
              <a:solidFill>
                <a:srgbClr val="000000"/>
              </a:solidFill>
              <a:latin typeface="Arial"/>
              <a:ea typeface="Arial"/>
              <a:cs typeface="Arial"/>
              <a:sym typeface="Arial"/>
            </a:endParaRPr>
          </a:p>
        </p:txBody>
      </p:sp>
      <p:sp>
        <p:nvSpPr>
          <p:cNvPr id="436" name="Google Shape;436;p33"/>
          <p:cNvSpPr/>
          <p:nvPr/>
        </p:nvSpPr>
        <p:spPr>
          <a:xfrm>
            <a:off x="804600" y="4014360"/>
            <a:ext cx="2395440" cy="978120"/>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None/>
            </a:pPr>
            <a:r>
              <a:rPr b="0" i="0" lang="en-US" sz="1700" u="none" cap="none" strike="noStrike">
                <a:solidFill>
                  <a:srgbClr val="536D63"/>
                </a:solidFill>
                <a:latin typeface="Arial"/>
                <a:ea typeface="Arial"/>
                <a:cs typeface="Arial"/>
                <a:sym typeface="Arial"/>
              </a:rPr>
              <a:t>Knowledge quiz, lunch drink and snack survey</a:t>
            </a:r>
            <a:endParaRPr b="0" i="0" sz="1700" u="none" cap="none" strike="noStrike">
              <a:solidFill>
                <a:srgbClr val="000000"/>
              </a:solidFill>
              <a:latin typeface="Arial"/>
              <a:ea typeface="Arial"/>
              <a:cs typeface="Arial"/>
              <a:sym typeface="Arial"/>
            </a:endParaRPr>
          </a:p>
        </p:txBody>
      </p:sp>
      <p:cxnSp>
        <p:nvCxnSpPr>
          <p:cNvPr id="437" name="Google Shape;437;p33"/>
          <p:cNvCxnSpPr/>
          <p:nvPr/>
        </p:nvCxnSpPr>
        <p:spPr>
          <a:xfrm>
            <a:off x="3319200" y="3703320"/>
            <a:ext cx="164520" cy="360"/>
          </a:xfrm>
          <a:prstGeom prst="straightConnector1">
            <a:avLst/>
          </a:prstGeom>
          <a:noFill/>
          <a:ln cap="flat" cmpd="sng" w="25400">
            <a:solidFill>
              <a:srgbClr val="EE7866"/>
            </a:solidFill>
            <a:prstDash val="solid"/>
            <a:round/>
            <a:headEnd len="sm" w="sm" type="none"/>
            <a:tailEnd len="med" w="med" type="triangle"/>
          </a:ln>
        </p:spPr>
      </p:cxnSp>
      <p:sp>
        <p:nvSpPr>
          <p:cNvPr id="438" name="Google Shape;438;p33"/>
          <p:cNvSpPr/>
          <p:nvPr/>
        </p:nvSpPr>
        <p:spPr>
          <a:xfrm>
            <a:off x="3483720" y="2066400"/>
            <a:ext cx="2733840" cy="3355560"/>
          </a:xfrm>
          <a:prstGeom prst="roundRect">
            <a:avLst>
              <a:gd fmla="val 5351" name="adj"/>
            </a:avLst>
          </a:prstGeom>
          <a:solidFill>
            <a:srgbClr val="DCEDE2"/>
          </a:solidFill>
          <a:ln cap="flat" cmpd="sng" w="12700">
            <a:solidFill>
              <a:srgbClr val="DCEDE2"/>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39" name="Google Shape;439;p33"/>
          <p:cNvSpPr/>
          <p:nvPr/>
        </p:nvSpPr>
        <p:spPr>
          <a:xfrm>
            <a:off x="3684960" y="2377440"/>
            <a:ext cx="2386080" cy="392760"/>
          </a:xfrm>
          <a:prstGeom prst="roundRect">
            <a:avLst>
              <a:gd fmla="val 37209" name="adj"/>
            </a:avLst>
          </a:prstGeom>
          <a:solidFill>
            <a:srgbClr val="FFF1D8"/>
          </a:solidFill>
          <a:ln cap="flat" cmpd="sng" w="12700">
            <a:solidFill>
              <a:srgbClr val="FFF1D8"/>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40" name="Google Shape;440;p33"/>
          <p:cNvSpPr/>
          <p:nvPr/>
        </p:nvSpPr>
        <p:spPr>
          <a:xfrm>
            <a:off x="3803760" y="2436840"/>
            <a:ext cx="2148480" cy="2739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340" u="none" cap="none" strike="noStrike">
                <a:solidFill>
                  <a:srgbClr val="0B3029"/>
                </a:solidFill>
                <a:latin typeface="Arial"/>
                <a:ea typeface="Arial"/>
                <a:cs typeface="Arial"/>
                <a:sym typeface="Arial"/>
              </a:rPr>
              <a:t>WEEKS 1–8</a:t>
            </a:r>
            <a:endParaRPr b="0" i="0" sz="1340" u="none" cap="none" strike="noStrike">
              <a:solidFill>
                <a:srgbClr val="000000"/>
              </a:solidFill>
              <a:latin typeface="Arial"/>
              <a:ea typeface="Arial"/>
              <a:cs typeface="Arial"/>
              <a:sym typeface="Arial"/>
            </a:endParaRPr>
          </a:p>
        </p:txBody>
      </p:sp>
      <p:sp>
        <p:nvSpPr>
          <p:cNvPr id="441" name="Google Shape;441;p33"/>
          <p:cNvSpPr/>
          <p:nvPr/>
        </p:nvSpPr>
        <p:spPr>
          <a:xfrm>
            <a:off x="3712320" y="3117960"/>
            <a:ext cx="2395440" cy="5025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2000" u="none" cap="none" strike="noStrike">
                <a:solidFill>
                  <a:srgbClr val="123B32"/>
                </a:solidFill>
                <a:latin typeface="Arial"/>
                <a:ea typeface="Arial"/>
                <a:cs typeface="Arial"/>
                <a:sym typeface="Arial"/>
              </a:rPr>
              <a:t>PROCESS</a:t>
            </a:r>
            <a:endParaRPr b="0" i="0" sz="2000" u="none" cap="none" strike="noStrike">
              <a:solidFill>
                <a:srgbClr val="000000"/>
              </a:solidFill>
              <a:latin typeface="Arial"/>
              <a:ea typeface="Arial"/>
              <a:cs typeface="Arial"/>
              <a:sym typeface="Arial"/>
            </a:endParaRPr>
          </a:p>
        </p:txBody>
      </p:sp>
      <p:sp>
        <p:nvSpPr>
          <p:cNvPr id="442" name="Google Shape;442;p33"/>
          <p:cNvSpPr/>
          <p:nvPr/>
        </p:nvSpPr>
        <p:spPr>
          <a:xfrm>
            <a:off x="3703320" y="4014360"/>
            <a:ext cx="2395440" cy="978120"/>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None/>
            </a:pPr>
            <a:r>
              <a:rPr b="0" i="0" lang="en-US" sz="1700" u="none" cap="none" strike="noStrike">
                <a:solidFill>
                  <a:srgbClr val="536D63"/>
                </a:solidFill>
                <a:latin typeface="Arial"/>
                <a:ea typeface="Arial"/>
                <a:cs typeface="Arial"/>
                <a:sym typeface="Arial"/>
              </a:rPr>
              <a:t>Attendance, fidelity, accessibility and pupil feedback</a:t>
            </a:r>
            <a:endParaRPr b="0" i="0" sz="1700" u="none" cap="none" strike="noStrike">
              <a:solidFill>
                <a:srgbClr val="000000"/>
              </a:solidFill>
              <a:latin typeface="Arial"/>
              <a:ea typeface="Arial"/>
              <a:cs typeface="Arial"/>
              <a:sym typeface="Arial"/>
            </a:endParaRPr>
          </a:p>
        </p:txBody>
      </p:sp>
      <p:cxnSp>
        <p:nvCxnSpPr>
          <p:cNvPr id="443" name="Google Shape;443;p33"/>
          <p:cNvCxnSpPr/>
          <p:nvPr/>
        </p:nvCxnSpPr>
        <p:spPr>
          <a:xfrm>
            <a:off x="6217920" y="3703320"/>
            <a:ext cx="164520" cy="360"/>
          </a:xfrm>
          <a:prstGeom prst="straightConnector1">
            <a:avLst/>
          </a:prstGeom>
          <a:noFill/>
          <a:ln cap="flat" cmpd="sng" w="25400">
            <a:solidFill>
              <a:srgbClr val="EE7866"/>
            </a:solidFill>
            <a:prstDash val="solid"/>
            <a:round/>
            <a:headEnd len="sm" w="sm" type="none"/>
            <a:tailEnd len="med" w="med" type="triangle"/>
          </a:ln>
        </p:spPr>
      </p:cxnSp>
      <p:sp>
        <p:nvSpPr>
          <p:cNvPr id="444" name="Google Shape;444;p33"/>
          <p:cNvSpPr/>
          <p:nvPr/>
        </p:nvSpPr>
        <p:spPr>
          <a:xfrm>
            <a:off x="6382440" y="2066400"/>
            <a:ext cx="2733840" cy="3355560"/>
          </a:xfrm>
          <a:prstGeom prst="roundRect">
            <a:avLst>
              <a:gd fmla="val 5351" name="adj"/>
            </a:avLst>
          </a:prstGeom>
          <a:solidFill>
            <a:srgbClr val="FFFFFF"/>
          </a:solidFill>
          <a:ln cap="flat" cmpd="sng" w="12700">
            <a:solidFill>
              <a:srgbClr val="FFFFF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45" name="Google Shape;445;p33"/>
          <p:cNvSpPr/>
          <p:nvPr/>
        </p:nvSpPr>
        <p:spPr>
          <a:xfrm>
            <a:off x="6583680" y="2377440"/>
            <a:ext cx="2386080" cy="392760"/>
          </a:xfrm>
          <a:prstGeom prst="roundRect">
            <a:avLst>
              <a:gd fmla="val 37209" name="adj"/>
            </a:avLst>
          </a:prstGeom>
          <a:solidFill>
            <a:srgbClr val="FFF1D8"/>
          </a:solidFill>
          <a:ln cap="flat" cmpd="sng" w="12700">
            <a:solidFill>
              <a:srgbClr val="FFF1D8"/>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46" name="Google Shape;446;p33"/>
          <p:cNvSpPr/>
          <p:nvPr/>
        </p:nvSpPr>
        <p:spPr>
          <a:xfrm>
            <a:off x="6702480" y="2436840"/>
            <a:ext cx="2148480" cy="2739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340" u="none" cap="none" strike="noStrike">
                <a:solidFill>
                  <a:srgbClr val="0B3029"/>
                </a:solidFill>
                <a:latin typeface="Arial"/>
                <a:ea typeface="Arial"/>
                <a:cs typeface="Arial"/>
                <a:sym typeface="Arial"/>
              </a:rPr>
              <a:t>WEEK 8</a:t>
            </a:r>
            <a:endParaRPr b="0" i="0" sz="1340" u="none" cap="none" strike="noStrike">
              <a:solidFill>
                <a:srgbClr val="000000"/>
              </a:solidFill>
              <a:latin typeface="Arial"/>
              <a:ea typeface="Arial"/>
              <a:cs typeface="Arial"/>
              <a:sym typeface="Arial"/>
            </a:endParaRPr>
          </a:p>
        </p:txBody>
      </p:sp>
      <p:sp>
        <p:nvSpPr>
          <p:cNvPr id="447" name="Google Shape;447;p33"/>
          <p:cNvSpPr/>
          <p:nvPr/>
        </p:nvSpPr>
        <p:spPr>
          <a:xfrm>
            <a:off x="6611040" y="3117960"/>
            <a:ext cx="2395440" cy="5025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2000" u="none" cap="none" strike="noStrike">
                <a:solidFill>
                  <a:srgbClr val="123B32"/>
                </a:solidFill>
                <a:latin typeface="Arial"/>
                <a:ea typeface="Arial"/>
                <a:cs typeface="Arial"/>
                <a:sym typeface="Arial"/>
              </a:rPr>
              <a:t>IMPACT</a:t>
            </a:r>
            <a:endParaRPr b="0" i="0" sz="2000" u="none" cap="none" strike="noStrike">
              <a:solidFill>
                <a:srgbClr val="000000"/>
              </a:solidFill>
              <a:latin typeface="Arial"/>
              <a:ea typeface="Arial"/>
              <a:cs typeface="Arial"/>
              <a:sym typeface="Arial"/>
            </a:endParaRPr>
          </a:p>
        </p:txBody>
      </p:sp>
      <p:sp>
        <p:nvSpPr>
          <p:cNvPr id="448" name="Google Shape;448;p33"/>
          <p:cNvSpPr/>
          <p:nvPr/>
        </p:nvSpPr>
        <p:spPr>
          <a:xfrm>
            <a:off x="6602040" y="4014360"/>
            <a:ext cx="2395440" cy="978120"/>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None/>
            </a:pPr>
            <a:r>
              <a:rPr b="0" i="0" lang="en-US" sz="1700" u="none" cap="none" strike="noStrike">
                <a:solidFill>
                  <a:srgbClr val="536D63"/>
                </a:solidFill>
                <a:latin typeface="Arial"/>
                <a:ea typeface="Arial"/>
                <a:cs typeface="Arial"/>
                <a:sym typeface="Arial"/>
              </a:rPr>
              <a:t>Matched quiz and food-choice indicators</a:t>
            </a:r>
            <a:endParaRPr b="0" i="0" sz="1700" u="none" cap="none" strike="noStrike">
              <a:solidFill>
                <a:srgbClr val="000000"/>
              </a:solidFill>
              <a:latin typeface="Arial"/>
              <a:ea typeface="Arial"/>
              <a:cs typeface="Arial"/>
              <a:sym typeface="Arial"/>
            </a:endParaRPr>
          </a:p>
        </p:txBody>
      </p:sp>
      <p:cxnSp>
        <p:nvCxnSpPr>
          <p:cNvPr id="449" name="Google Shape;449;p33"/>
          <p:cNvCxnSpPr/>
          <p:nvPr/>
        </p:nvCxnSpPr>
        <p:spPr>
          <a:xfrm>
            <a:off x="9116280" y="3703320"/>
            <a:ext cx="164880" cy="360"/>
          </a:xfrm>
          <a:prstGeom prst="straightConnector1">
            <a:avLst/>
          </a:prstGeom>
          <a:noFill/>
          <a:ln cap="flat" cmpd="sng" w="25400">
            <a:solidFill>
              <a:srgbClr val="EE7866"/>
            </a:solidFill>
            <a:prstDash val="solid"/>
            <a:round/>
            <a:headEnd len="sm" w="sm" type="none"/>
            <a:tailEnd len="med" w="med" type="triangle"/>
          </a:ln>
        </p:spPr>
      </p:cxnSp>
      <p:sp>
        <p:nvSpPr>
          <p:cNvPr id="450" name="Google Shape;450;p33"/>
          <p:cNvSpPr/>
          <p:nvPr/>
        </p:nvSpPr>
        <p:spPr>
          <a:xfrm>
            <a:off x="9281160" y="2066400"/>
            <a:ext cx="2733840" cy="3355560"/>
          </a:xfrm>
          <a:prstGeom prst="roundRect">
            <a:avLst>
              <a:gd fmla="val 5351" name="adj"/>
            </a:avLst>
          </a:prstGeom>
          <a:solidFill>
            <a:srgbClr val="DCEDE2"/>
          </a:solidFill>
          <a:ln cap="flat" cmpd="sng" w="12700">
            <a:solidFill>
              <a:srgbClr val="DCEDE2"/>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51" name="Google Shape;451;p33"/>
          <p:cNvSpPr/>
          <p:nvPr/>
        </p:nvSpPr>
        <p:spPr>
          <a:xfrm>
            <a:off x="9482400" y="2377440"/>
            <a:ext cx="2386080" cy="392760"/>
          </a:xfrm>
          <a:prstGeom prst="roundRect">
            <a:avLst>
              <a:gd fmla="val 37209" name="adj"/>
            </a:avLst>
          </a:prstGeom>
          <a:solidFill>
            <a:srgbClr val="FFF1D8"/>
          </a:solidFill>
          <a:ln cap="flat" cmpd="sng" w="12700">
            <a:solidFill>
              <a:srgbClr val="FFF1D8"/>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52" name="Google Shape;452;p33"/>
          <p:cNvSpPr/>
          <p:nvPr/>
        </p:nvSpPr>
        <p:spPr>
          <a:xfrm>
            <a:off x="9601200" y="2436840"/>
            <a:ext cx="2148480" cy="2739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340" u="none" cap="none" strike="noStrike">
                <a:solidFill>
                  <a:srgbClr val="0B3029"/>
                </a:solidFill>
                <a:latin typeface="Arial"/>
                <a:ea typeface="Arial"/>
                <a:cs typeface="Arial"/>
                <a:sym typeface="Arial"/>
              </a:rPr>
              <a:t>WEEK 12</a:t>
            </a:r>
            <a:endParaRPr b="0" i="0" sz="1340" u="none" cap="none" strike="noStrike">
              <a:solidFill>
                <a:srgbClr val="000000"/>
              </a:solidFill>
              <a:latin typeface="Arial"/>
              <a:ea typeface="Arial"/>
              <a:cs typeface="Arial"/>
              <a:sym typeface="Arial"/>
            </a:endParaRPr>
          </a:p>
        </p:txBody>
      </p:sp>
      <p:sp>
        <p:nvSpPr>
          <p:cNvPr id="453" name="Google Shape;453;p33"/>
          <p:cNvSpPr/>
          <p:nvPr/>
        </p:nvSpPr>
        <p:spPr>
          <a:xfrm>
            <a:off x="9509760" y="3117960"/>
            <a:ext cx="2395440" cy="5025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2000" u="none" cap="none" strike="noStrike">
                <a:solidFill>
                  <a:srgbClr val="123B32"/>
                </a:solidFill>
                <a:latin typeface="Arial"/>
                <a:ea typeface="Arial"/>
                <a:cs typeface="Arial"/>
                <a:sym typeface="Arial"/>
              </a:rPr>
              <a:t>FOLLOW-UP</a:t>
            </a:r>
            <a:endParaRPr b="0" i="0" sz="2000" u="none" cap="none" strike="noStrike">
              <a:solidFill>
                <a:srgbClr val="000000"/>
              </a:solidFill>
              <a:latin typeface="Arial"/>
              <a:ea typeface="Arial"/>
              <a:cs typeface="Arial"/>
              <a:sym typeface="Arial"/>
            </a:endParaRPr>
          </a:p>
        </p:txBody>
      </p:sp>
      <p:sp>
        <p:nvSpPr>
          <p:cNvPr id="454" name="Google Shape;454;p33"/>
          <p:cNvSpPr/>
          <p:nvPr/>
        </p:nvSpPr>
        <p:spPr>
          <a:xfrm>
            <a:off x="9500760" y="4014360"/>
            <a:ext cx="2395440" cy="978120"/>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None/>
            </a:pPr>
            <a:r>
              <a:rPr b="0" i="0" lang="en-US" sz="1700" u="none" cap="none" strike="noStrike">
                <a:solidFill>
                  <a:srgbClr val="536D63"/>
                </a:solidFill>
                <a:latin typeface="Arial"/>
                <a:ea typeface="Arial"/>
                <a:cs typeface="Arial"/>
                <a:sym typeface="Arial"/>
              </a:rPr>
              <a:t>Repeat short survey to explore maintenance</a:t>
            </a:r>
            <a:endParaRPr b="0" i="0" sz="1700" u="none" cap="none" strike="noStrike">
              <a:solidFill>
                <a:srgbClr val="000000"/>
              </a:solidFill>
              <a:latin typeface="Arial"/>
              <a:ea typeface="Arial"/>
              <a:cs typeface="Arial"/>
              <a:sym typeface="Arial"/>
            </a:endParaRPr>
          </a:p>
        </p:txBody>
      </p:sp>
      <p:sp>
        <p:nvSpPr>
          <p:cNvPr id="455" name="Google Shape;455;p33"/>
          <p:cNvSpPr/>
          <p:nvPr/>
        </p:nvSpPr>
        <p:spPr>
          <a:xfrm>
            <a:off x="932760" y="5687640"/>
            <a:ext cx="10359720" cy="4021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800" u="none" cap="none" strike="noStrike">
                <a:solidFill>
                  <a:srgbClr val="1C5B4B"/>
                </a:solidFill>
                <a:latin typeface="Arial"/>
                <a:ea typeface="Arial"/>
                <a:cs typeface="Arial"/>
                <a:sym typeface="Arial"/>
              </a:rPr>
              <a:t>Equity lens: measure who joins, who drops out and whether barriers differ by school.</a:t>
            </a:r>
            <a:endParaRPr b="0" i="0" sz="1800" u="none" cap="none" strike="noStrike">
              <a:solidFill>
                <a:srgbClr val="000000"/>
              </a:solidFill>
              <a:latin typeface="Arial"/>
              <a:ea typeface="Arial"/>
              <a:cs typeface="Arial"/>
              <a:sym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7F8F2"/>
        </a:solidFill>
      </p:bgPr>
    </p:bg>
    <p:spTree>
      <p:nvGrpSpPr>
        <p:cNvPr id="460" name="Shape 460"/>
        <p:cNvGrpSpPr/>
        <p:nvPr/>
      </p:nvGrpSpPr>
      <p:grpSpPr>
        <a:xfrm>
          <a:off x="0" y="0"/>
          <a:ext cx="0" cy="0"/>
          <a:chOff x="0" y="0"/>
          <a:chExt cx="0" cy="0"/>
        </a:xfrm>
      </p:grpSpPr>
      <p:sp>
        <p:nvSpPr>
          <p:cNvPr id="461" name="Google Shape;461;p34"/>
          <p:cNvSpPr/>
          <p:nvPr/>
        </p:nvSpPr>
        <p:spPr>
          <a:xfrm>
            <a:off x="0" y="0"/>
            <a:ext cx="12191400" cy="118440"/>
          </a:xfrm>
          <a:prstGeom prst="rect">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62" name="Google Shape;462;p34"/>
          <p:cNvSpPr/>
          <p:nvPr/>
        </p:nvSpPr>
        <p:spPr>
          <a:xfrm>
            <a:off x="0" y="6620400"/>
            <a:ext cx="12191400" cy="237240"/>
          </a:xfrm>
          <a:prstGeom prst="rect">
            <a:avLst/>
          </a:prstGeom>
          <a:solidFill>
            <a:srgbClr val="0B3029"/>
          </a:solidFill>
          <a:ln cap="flat" cmpd="sng" w="12700">
            <a:solidFill>
              <a:srgbClr val="0B302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63" name="Google Shape;463;p34"/>
          <p:cNvSpPr/>
          <p:nvPr/>
        </p:nvSpPr>
        <p:spPr>
          <a:xfrm>
            <a:off x="475560" y="6634080"/>
            <a:ext cx="5486040" cy="1551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850" u="none" cap="none" strike="noStrike">
                <a:solidFill>
                  <a:srgbClr val="FFFFFF"/>
                </a:solidFill>
                <a:latin typeface="Arial"/>
                <a:ea typeface="Arial"/>
                <a:cs typeface="Arial"/>
                <a:sym typeface="Arial"/>
              </a:rPr>
              <a:t>LCHS7000  /  FUEL YOUR FUTURE</a:t>
            </a:r>
            <a:endParaRPr b="0" i="0" sz="850" u="none" cap="none" strike="noStrike">
              <a:solidFill>
                <a:srgbClr val="000000"/>
              </a:solidFill>
              <a:latin typeface="Arial"/>
              <a:ea typeface="Arial"/>
              <a:cs typeface="Arial"/>
              <a:sym typeface="Arial"/>
            </a:endParaRPr>
          </a:p>
        </p:txBody>
      </p:sp>
      <p:sp>
        <p:nvSpPr>
          <p:cNvPr id="464" name="Google Shape;464;p34"/>
          <p:cNvSpPr/>
          <p:nvPr/>
        </p:nvSpPr>
        <p:spPr>
          <a:xfrm>
            <a:off x="7315200" y="6633000"/>
            <a:ext cx="4388760" cy="17352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None/>
            </a:pPr>
            <a:r>
              <a:rPr b="0" i="0" lang="en-US" sz="850" u="none" cap="none" strike="noStrike">
                <a:solidFill>
                  <a:srgbClr val="FFFFFF"/>
                </a:solidFill>
                <a:latin typeface="Arial"/>
                <a:ea typeface="Arial"/>
                <a:cs typeface="Arial"/>
                <a:sym typeface="Arial"/>
              </a:rPr>
              <a:t>17  |  Christina</a:t>
            </a:r>
            <a:endParaRPr b="0" i="0" sz="850" u="none" cap="none" strike="noStrike">
              <a:solidFill>
                <a:srgbClr val="000000"/>
              </a:solidFill>
              <a:latin typeface="Arial"/>
              <a:ea typeface="Arial"/>
              <a:cs typeface="Arial"/>
              <a:sym typeface="Arial"/>
            </a:endParaRPr>
          </a:p>
        </p:txBody>
      </p:sp>
      <p:sp>
        <p:nvSpPr>
          <p:cNvPr id="465" name="Google Shape;465;p34"/>
          <p:cNvSpPr/>
          <p:nvPr/>
        </p:nvSpPr>
        <p:spPr>
          <a:xfrm>
            <a:off x="585360" y="246960"/>
            <a:ext cx="1069812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250" u="none" cap="none" strike="noStrike">
                <a:solidFill>
                  <a:srgbClr val="1C5B4B"/>
                </a:solidFill>
                <a:latin typeface="Arial"/>
                <a:ea typeface="Arial"/>
                <a:cs typeface="Arial"/>
                <a:sym typeface="Arial"/>
              </a:rPr>
              <a:t>TASK 3 | EXPECTED BENEFITS</a:t>
            </a:r>
            <a:endParaRPr b="0" i="0" sz="1250" u="none" cap="none" strike="noStrike">
              <a:solidFill>
                <a:srgbClr val="000000"/>
              </a:solidFill>
              <a:latin typeface="Arial"/>
              <a:ea typeface="Arial"/>
              <a:cs typeface="Arial"/>
              <a:sym typeface="Arial"/>
            </a:endParaRPr>
          </a:p>
        </p:txBody>
      </p:sp>
      <p:sp>
        <p:nvSpPr>
          <p:cNvPr id="466" name="Google Shape;466;p34"/>
          <p:cNvSpPr/>
          <p:nvPr/>
        </p:nvSpPr>
        <p:spPr>
          <a:xfrm>
            <a:off x="585360" y="603360"/>
            <a:ext cx="10972440" cy="621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3100" u="none" cap="none" strike="noStrike">
                <a:solidFill>
                  <a:srgbClr val="123B32"/>
                </a:solidFill>
                <a:latin typeface="Arial"/>
                <a:ea typeface="Arial"/>
                <a:cs typeface="Arial"/>
                <a:sym typeface="Arial"/>
              </a:rPr>
              <a:t>Benefits extend beyond physical nutrition</a:t>
            </a:r>
            <a:endParaRPr b="0" i="0" sz="3100" u="none" cap="none" strike="noStrike">
              <a:solidFill>
                <a:srgbClr val="000000"/>
              </a:solidFill>
              <a:latin typeface="Arial"/>
              <a:ea typeface="Arial"/>
              <a:cs typeface="Arial"/>
              <a:sym typeface="Arial"/>
            </a:endParaRPr>
          </a:p>
        </p:txBody>
      </p:sp>
      <p:sp>
        <p:nvSpPr>
          <p:cNvPr id="467" name="Google Shape;467;p34"/>
          <p:cNvSpPr/>
          <p:nvPr/>
        </p:nvSpPr>
        <p:spPr>
          <a:xfrm>
            <a:off x="612720" y="1252800"/>
            <a:ext cx="10926720" cy="383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640" u="none" cap="none" strike="noStrike">
                <a:solidFill>
                  <a:srgbClr val="536D63"/>
                </a:solidFill>
                <a:latin typeface="Arial"/>
                <a:ea typeface="Arial"/>
                <a:cs typeface="Arial"/>
                <a:sym typeface="Arial"/>
              </a:rPr>
              <a:t>Physiological, psychological and social pathways these are expected, not observed</a:t>
            </a:r>
            <a:endParaRPr b="0" i="0" sz="1640" u="none" cap="none" strike="noStrike">
              <a:solidFill>
                <a:srgbClr val="000000"/>
              </a:solidFill>
              <a:latin typeface="Arial"/>
              <a:ea typeface="Arial"/>
              <a:cs typeface="Arial"/>
              <a:sym typeface="Arial"/>
            </a:endParaRPr>
          </a:p>
        </p:txBody>
      </p:sp>
      <p:sp>
        <p:nvSpPr>
          <p:cNvPr id="468" name="Google Shape;468;p34"/>
          <p:cNvSpPr/>
          <p:nvPr/>
        </p:nvSpPr>
        <p:spPr>
          <a:xfrm>
            <a:off x="612720" y="6318360"/>
            <a:ext cx="1088100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040" u="none" cap="none" strike="noStrike">
                <a:solidFill>
                  <a:srgbClr val="536D63"/>
                </a:solidFill>
                <a:latin typeface="Arial"/>
                <a:ea typeface="Arial"/>
                <a:cs typeface="Arial"/>
                <a:sym typeface="Arial"/>
              </a:rPr>
              <a:t>WHO (2026); Bandura (2004); Samad et al. (2024).</a:t>
            </a:r>
            <a:endParaRPr b="0" i="0" sz="1040" u="none" cap="none" strike="noStrike">
              <a:solidFill>
                <a:srgbClr val="000000"/>
              </a:solidFill>
              <a:latin typeface="Arial"/>
              <a:ea typeface="Arial"/>
              <a:cs typeface="Arial"/>
              <a:sym typeface="Arial"/>
            </a:endParaRPr>
          </a:p>
        </p:txBody>
      </p:sp>
      <p:sp>
        <p:nvSpPr>
          <p:cNvPr id="469" name="Google Shape;469;p34"/>
          <p:cNvSpPr/>
          <p:nvPr/>
        </p:nvSpPr>
        <p:spPr>
          <a:xfrm>
            <a:off x="704160" y="1865520"/>
            <a:ext cx="6830280" cy="1243080"/>
          </a:xfrm>
          <a:prstGeom prst="roundRect">
            <a:avLst>
              <a:gd fmla="val 11765" name="adj"/>
            </a:avLst>
          </a:prstGeom>
          <a:solidFill>
            <a:srgbClr val="DCEDE2"/>
          </a:solidFill>
          <a:ln cap="flat" cmpd="sng" w="12700">
            <a:solidFill>
              <a:srgbClr val="DCEDE2"/>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70" name="Google Shape;470;p34"/>
          <p:cNvSpPr/>
          <p:nvPr/>
        </p:nvSpPr>
        <p:spPr>
          <a:xfrm>
            <a:off x="941760" y="2203560"/>
            <a:ext cx="557280" cy="557280"/>
          </a:xfrm>
          <a:prstGeom prst="ellipse">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71" name="Google Shape;471;p34"/>
          <p:cNvSpPr/>
          <p:nvPr/>
        </p:nvSpPr>
        <p:spPr>
          <a:xfrm>
            <a:off x="960120" y="2322720"/>
            <a:ext cx="520920" cy="273960"/>
          </a:xfrm>
          <a:prstGeom prst="rect">
            <a:avLst/>
          </a:prstGeom>
          <a:noFill/>
          <a:ln>
            <a:noFill/>
          </a:ln>
        </p:spPr>
        <p:txBody>
          <a:bodyPr anchorCtr="0" anchor="ctr" bIns="0" lIns="0" spcFirstLastPara="1" rIns="0" wrap="square" tIns="0">
            <a:noAutofit/>
          </a:bodyPr>
          <a:lstStyle/>
          <a:p>
            <a:pPr indent="0" lvl="0" marL="0" marR="0" rtl="0" algn="ctr">
              <a:lnSpc>
                <a:spcPct val="90001"/>
              </a:lnSpc>
              <a:spcBef>
                <a:spcPts val="0"/>
              </a:spcBef>
              <a:spcAft>
                <a:spcPts val="0"/>
              </a:spcAft>
              <a:buNone/>
            </a:pPr>
            <a:r>
              <a:rPr b="1" i="0" lang="en-US" sz="1900" u="none" cap="none" strike="noStrike">
                <a:solidFill>
                  <a:srgbClr val="FFFFFF"/>
                </a:solidFill>
                <a:latin typeface="Arial"/>
                <a:ea typeface="Arial"/>
                <a:cs typeface="Arial"/>
                <a:sym typeface="Arial"/>
              </a:rPr>
              <a:t>1</a:t>
            </a:r>
            <a:endParaRPr b="0" i="0" sz="1900" u="none" cap="none" strike="noStrike">
              <a:solidFill>
                <a:srgbClr val="000000"/>
              </a:solidFill>
              <a:latin typeface="Arial"/>
              <a:ea typeface="Arial"/>
              <a:cs typeface="Arial"/>
              <a:sym typeface="Arial"/>
            </a:endParaRPr>
          </a:p>
        </p:txBody>
      </p:sp>
      <p:sp>
        <p:nvSpPr>
          <p:cNvPr id="472" name="Google Shape;472;p34"/>
          <p:cNvSpPr/>
          <p:nvPr/>
        </p:nvSpPr>
        <p:spPr>
          <a:xfrm>
            <a:off x="1719000" y="2066400"/>
            <a:ext cx="5431320" cy="4021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2000" u="none" cap="none" strike="noStrike">
                <a:solidFill>
                  <a:srgbClr val="123B32"/>
                </a:solidFill>
                <a:latin typeface="Arial"/>
                <a:ea typeface="Arial"/>
                <a:cs typeface="Arial"/>
                <a:sym typeface="Arial"/>
              </a:rPr>
              <a:t>PHYSICAL</a:t>
            </a:r>
            <a:endParaRPr b="0" i="0" sz="2000" u="none" cap="none" strike="noStrike">
              <a:solidFill>
                <a:srgbClr val="000000"/>
              </a:solidFill>
              <a:latin typeface="Arial"/>
              <a:ea typeface="Arial"/>
              <a:cs typeface="Arial"/>
              <a:sym typeface="Arial"/>
            </a:endParaRPr>
          </a:p>
        </p:txBody>
      </p:sp>
      <p:sp>
        <p:nvSpPr>
          <p:cNvPr id="473" name="Google Shape;473;p34"/>
          <p:cNvSpPr/>
          <p:nvPr/>
        </p:nvSpPr>
        <p:spPr>
          <a:xfrm>
            <a:off x="1719000" y="2428200"/>
            <a:ext cx="5815080" cy="429480"/>
          </a:xfrm>
          <a:prstGeom prst="rect">
            <a:avLst/>
          </a:prstGeom>
          <a:noFill/>
          <a:ln>
            <a:noFill/>
          </a:ln>
        </p:spPr>
        <p:txBody>
          <a:bodyPr anchorCtr="0" anchor="ctr" bIns="0" lIns="0" spcFirstLastPara="1" rIns="0" wrap="square" tIns="0">
            <a:noAutofit/>
          </a:bodyPr>
          <a:lstStyle/>
          <a:p>
            <a:pPr indent="0" lvl="0" marL="0" marR="0" rtl="0" algn="l">
              <a:lnSpc>
                <a:spcPct val="80001"/>
              </a:lnSpc>
              <a:spcBef>
                <a:spcPts val="0"/>
              </a:spcBef>
              <a:spcAft>
                <a:spcPts val="0"/>
              </a:spcAft>
              <a:buNone/>
            </a:pPr>
            <a:r>
              <a:rPr b="0" i="0" lang="en-US" sz="1628" u="none" cap="none" strike="noStrike">
                <a:solidFill>
                  <a:srgbClr val="536D63"/>
                </a:solidFill>
                <a:latin typeface="Arial"/>
                <a:ea typeface="Arial"/>
                <a:cs typeface="Arial"/>
                <a:sym typeface="Arial"/>
              </a:rPr>
              <a:t>Adequate nutrients for growth; healthier drink and dental habits</a:t>
            </a:r>
            <a:endParaRPr b="0" i="0" sz="1628" u="none" cap="none" strike="noStrike">
              <a:solidFill>
                <a:srgbClr val="000000"/>
              </a:solidFill>
              <a:latin typeface="Arial"/>
              <a:ea typeface="Arial"/>
              <a:cs typeface="Arial"/>
              <a:sym typeface="Arial"/>
            </a:endParaRPr>
          </a:p>
        </p:txBody>
      </p:sp>
      <p:sp>
        <p:nvSpPr>
          <p:cNvPr id="474" name="Google Shape;474;p34"/>
          <p:cNvSpPr/>
          <p:nvPr/>
        </p:nvSpPr>
        <p:spPr>
          <a:xfrm>
            <a:off x="704160" y="3255120"/>
            <a:ext cx="6830280" cy="1243080"/>
          </a:xfrm>
          <a:prstGeom prst="roundRect">
            <a:avLst>
              <a:gd fmla="val 11765" name="adj"/>
            </a:avLst>
          </a:prstGeom>
          <a:solidFill>
            <a:srgbClr val="FFF1D8"/>
          </a:solidFill>
          <a:ln cap="flat" cmpd="sng" w="12700">
            <a:solidFill>
              <a:srgbClr val="FFF1D8"/>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75" name="Google Shape;475;p34"/>
          <p:cNvSpPr/>
          <p:nvPr/>
        </p:nvSpPr>
        <p:spPr>
          <a:xfrm>
            <a:off x="941760" y="3593520"/>
            <a:ext cx="557280" cy="557280"/>
          </a:xfrm>
          <a:prstGeom prst="ellipse">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76" name="Google Shape;476;p34"/>
          <p:cNvSpPr/>
          <p:nvPr/>
        </p:nvSpPr>
        <p:spPr>
          <a:xfrm>
            <a:off x="960120" y="3712320"/>
            <a:ext cx="520920" cy="273960"/>
          </a:xfrm>
          <a:prstGeom prst="rect">
            <a:avLst/>
          </a:prstGeom>
          <a:noFill/>
          <a:ln>
            <a:noFill/>
          </a:ln>
        </p:spPr>
        <p:txBody>
          <a:bodyPr anchorCtr="0" anchor="ctr" bIns="0" lIns="0" spcFirstLastPara="1" rIns="0" wrap="square" tIns="0">
            <a:noAutofit/>
          </a:bodyPr>
          <a:lstStyle/>
          <a:p>
            <a:pPr indent="0" lvl="0" marL="0" marR="0" rtl="0" algn="ctr">
              <a:lnSpc>
                <a:spcPct val="90001"/>
              </a:lnSpc>
              <a:spcBef>
                <a:spcPts val="0"/>
              </a:spcBef>
              <a:spcAft>
                <a:spcPts val="0"/>
              </a:spcAft>
              <a:buNone/>
            </a:pPr>
            <a:r>
              <a:rPr b="1" i="0" lang="en-US" sz="1900" u="none" cap="none" strike="noStrike">
                <a:solidFill>
                  <a:srgbClr val="FFFFFF"/>
                </a:solidFill>
                <a:latin typeface="Arial"/>
                <a:ea typeface="Arial"/>
                <a:cs typeface="Arial"/>
                <a:sym typeface="Arial"/>
              </a:rPr>
              <a:t>2</a:t>
            </a:r>
            <a:endParaRPr b="0" i="0" sz="1900" u="none" cap="none" strike="noStrike">
              <a:solidFill>
                <a:srgbClr val="000000"/>
              </a:solidFill>
              <a:latin typeface="Arial"/>
              <a:ea typeface="Arial"/>
              <a:cs typeface="Arial"/>
              <a:sym typeface="Arial"/>
            </a:endParaRPr>
          </a:p>
        </p:txBody>
      </p:sp>
      <p:sp>
        <p:nvSpPr>
          <p:cNvPr id="477" name="Google Shape;477;p34"/>
          <p:cNvSpPr/>
          <p:nvPr/>
        </p:nvSpPr>
        <p:spPr>
          <a:xfrm>
            <a:off x="1719000" y="3456360"/>
            <a:ext cx="5431320" cy="4021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2000" u="none" cap="none" strike="noStrike">
                <a:solidFill>
                  <a:srgbClr val="123B32"/>
                </a:solidFill>
                <a:latin typeface="Arial"/>
                <a:ea typeface="Arial"/>
                <a:cs typeface="Arial"/>
                <a:sym typeface="Arial"/>
              </a:rPr>
              <a:t>PSYCHOLOGICAL</a:t>
            </a:r>
            <a:endParaRPr b="0" i="0" sz="2000" u="none" cap="none" strike="noStrike">
              <a:solidFill>
                <a:srgbClr val="000000"/>
              </a:solidFill>
              <a:latin typeface="Arial"/>
              <a:ea typeface="Arial"/>
              <a:cs typeface="Arial"/>
              <a:sym typeface="Arial"/>
            </a:endParaRPr>
          </a:p>
        </p:txBody>
      </p:sp>
      <p:sp>
        <p:nvSpPr>
          <p:cNvPr id="478" name="Google Shape;478;p34"/>
          <p:cNvSpPr/>
          <p:nvPr/>
        </p:nvSpPr>
        <p:spPr>
          <a:xfrm>
            <a:off x="1719000" y="3797640"/>
            <a:ext cx="5477040" cy="429480"/>
          </a:xfrm>
          <a:prstGeom prst="rect">
            <a:avLst/>
          </a:prstGeom>
          <a:noFill/>
          <a:ln>
            <a:noFill/>
          </a:ln>
        </p:spPr>
        <p:txBody>
          <a:bodyPr anchorCtr="0" anchor="ctr" bIns="0" lIns="0" spcFirstLastPara="1" rIns="0" wrap="square" tIns="0">
            <a:noAutofit/>
          </a:bodyPr>
          <a:lstStyle/>
          <a:p>
            <a:pPr indent="0" lvl="0" marL="0" marR="0" rtl="0" algn="l">
              <a:lnSpc>
                <a:spcPct val="90001"/>
              </a:lnSpc>
              <a:spcBef>
                <a:spcPts val="0"/>
              </a:spcBef>
              <a:spcAft>
                <a:spcPts val="0"/>
              </a:spcAft>
              <a:buNone/>
            </a:pPr>
            <a:r>
              <a:rPr b="0" i="0" lang="en-US" sz="1628" u="none" cap="none" strike="noStrike">
                <a:solidFill>
                  <a:srgbClr val="536D63"/>
                </a:solidFill>
                <a:latin typeface="Arial"/>
                <a:ea typeface="Arial"/>
                <a:cs typeface="Arial"/>
                <a:sym typeface="Arial"/>
              </a:rPr>
              <a:t>Confidence to prepare food and make informed choices</a:t>
            </a:r>
            <a:endParaRPr b="0" i="0" sz="1628" u="none" cap="none" strike="noStrike">
              <a:solidFill>
                <a:srgbClr val="000000"/>
              </a:solidFill>
              <a:latin typeface="Arial"/>
              <a:ea typeface="Arial"/>
              <a:cs typeface="Arial"/>
              <a:sym typeface="Arial"/>
            </a:endParaRPr>
          </a:p>
        </p:txBody>
      </p:sp>
      <p:sp>
        <p:nvSpPr>
          <p:cNvPr id="479" name="Google Shape;479;p34"/>
          <p:cNvSpPr/>
          <p:nvPr/>
        </p:nvSpPr>
        <p:spPr>
          <a:xfrm>
            <a:off x="704160" y="4645080"/>
            <a:ext cx="6830280" cy="1243080"/>
          </a:xfrm>
          <a:prstGeom prst="roundRect">
            <a:avLst>
              <a:gd fmla="val 11765" name="adj"/>
            </a:avLst>
          </a:prstGeom>
          <a:solidFill>
            <a:srgbClr val="DBEDF0"/>
          </a:solidFill>
          <a:ln cap="flat" cmpd="sng" w="12700">
            <a:solidFill>
              <a:srgbClr val="DBEDF0"/>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80" name="Google Shape;480;p34"/>
          <p:cNvSpPr/>
          <p:nvPr/>
        </p:nvSpPr>
        <p:spPr>
          <a:xfrm>
            <a:off x="941760" y="4983480"/>
            <a:ext cx="557280" cy="557280"/>
          </a:xfrm>
          <a:prstGeom prst="ellipse">
            <a:avLst/>
          </a:prstGeom>
          <a:solidFill>
            <a:srgbClr val="1B77A0"/>
          </a:solidFill>
          <a:ln cap="flat" cmpd="sng" w="12700">
            <a:solidFill>
              <a:srgbClr val="1B77A0"/>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81" name="Google Shape;481;p34"/>
          <p:cNvSpPr/>
          <p:nvPr/>
        </p:nvSpPr>
        <p:spPr>
          <a:xfrm>
            <a:off x="960120" y="5102280"/>
            <a:ext cx="520920" cy="273960"/>
          </a:xfrm>
          <a:prstGeom prst="rect">
            <a:avLst/>
          </a:prstGeom>
          <a:noFill/>
          <a:ln>
            <a:noFill/>
          </a:ln>
        </p:spPr>
        <p:txBody>
          <a:bodyPr anchorCtr="0" anchor="ctr" bIns="0" lIns="0" spcFirstLastPara="1" rIns="0" wrap="square" tIns="0">
            <a:noAutofit/>
          </a:bodyPr>
          <a:lstStyle/>
          <a:p>
            <a:pPr indent="0" lvl="0" marL="0" marR="0" rtl="0" algn="ctr">
              <a:lnSpc>
                <a:spcPct val="90001"/>
              </a:lnSpc>
              <a:spcBef>
                <a:spcPts val="0"/>
              </a:spcBef>
              <a:spcAft>
                <a:spcPts val="0"/>
              </a:spcAft>
              <a:buNone/>
            </a:pPr>
            <a:r>
              <a:rPr b="1" i="0" lang="en-US" sz="1900" u="none" cap="none" strike="noStrike">
                <a:solidFill>
                  <a:srgbClr val="FFFFFF"/>
                </a:solidFill>
                <a:latin typeface="Arial"/>
                <a:ea typeface="Arial"/>
                <a:cs typeface="Arial"/>
                <a:sym typeface="Arial"/>
              </a:rPr>
              <a:t>3</a:t>
            </a:r>
            <a:endParaRPr b="0" i="0" sz="1900" u="none" cap="none" strike="noStrike">
              <a:solidFill>
                <a:srgbClr val="000000"/>
              </a:solidFill>
              <a:latin typeface="Arial"/>
              <a:ea typeface="Arial"/>
              <a:cs typeface="Arial"/>
              <a:sym typeface="Arial"/>
            </a:endParaRPr>
          </a:p>
        </p:txBody>
      </p:sp>
      <p:sp>
        <p:nvSpPr>
          <p:cNvPr id="482" name="Google Shape;482;p34"/>
          <p:cNvSpPr/>
          <p:nvPr/>
        </p:nvSpPr>
        <p:spPr>
          <a:xfrm>
            <a:off x="1719000" y="4846320"/>
            <a:ext cx="5431320" cy="4021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2000" u="none" cap="none" strike="noStrike">
                <a:solidFill>
                  <a:srgbClr val="123B32"/>
                </a:solidFill>
                <a:latin typeface="Arial"/>
                <a:ea typeface="Arial"/>
                <a:cs typeface="Arial"/>
                <a:sym typeface="Arial"/>
              </a:rPr>
              <a:t>SOCIAL</a:t>
            </a:r>
            <a:endParaRPr b="0" i="0" sz="2000" u="none" cap="none" strike="noStrike">
              <a:solidFill>
                <a:srgbClr val="000000"/>
              </a:solidFill>
              <a:latin typeface="Arial"/>
              <a:ea typeface="Arial"/>
              <a:cs typeface="Arial"/>
              <a:sym typeface="Arial"/>
            </a:endParaRPr>
          </a:p>
        </p:txBody>
      </p:sp>
      <p:sp>
        <p:nvSpPr>
          <p:cNvPr id="483" name="Google Shape;483;p34"/>
          <p:cNvSpPr/>
          <p:nvPr/>
        </p:nvSpPr>
        <p:spPr>
          <a:xfrm>
            <a:off x="1719000" y="5146920"/>
            <a:ext cx="5477040" cy="42948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760" u="none" cap="none" strike="noStrike">
                <a:solidFill>
                  <a:srgbClr val="536D63"/>
                </a:solidFill>
                <a:latin typeface="Arial"/>
                <a:ea typeface="Arial"/>
                <a:cs typeface="Arial"/>
                <a:sym typeface="Arial"/>
              </a:rPr>
              <a:t>Inclusive food culture, peer learning and student voice</a:t>
            </a:r>
            <a:endParaRPr b="0" i="0" sz="1760" u="none" cap="none" strike="noStrike">
              <a:solidFill>
                <a:srgbClr val="000000"/>
              </a:solidFill>
              <a:latin typeface="Arial"/>
              <a:ea typeface="Arial"/>
              <a:cs typeface="Arial"/>
              <a:sym typeface="Arial"/>
            </a:endParaRPr>
          </a:p>
        </p:txBody>
      </p:sp>
      <p:pic>
        <p:nvPicPr>
          <p:cNvPr descr="/mnt/data/nutrition_build/hero.png" id="484" name="Google Shape;484;p34"/>
          <p:cNvPicPr preferRelativeResize="0"/>
          <p:nvPr/>
        </p:nvPicPr>
        <p:blipFill rotWithShape="1">
          <a:blip r:embed="rId3">
            <a:alphaModFix/>
          </a:blip>
          <a:srcRect b="0" l="0" r="0" t="0"/>
          <a:stretch/>
        </p:blipFill>
        <p:spPr>
          <a:xfrm>
            <a:off x="7726680" y="1865520"/>
            <a:ext cx="3702960" cy="4014000"/>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7F8F2"/>
        </a:solidFill>
      </p:bgPr>
    </p:bg>
    <p:spTree>
      <p:nvGrpSpPr>
        <p:cNvPr id="489" name="Shape 489"/>
        <p:cNvGrpSpPr/>
        <p:nvPr/>
      </p:nvGrpSpPr>
      <p:grpSpPr>
        <a:xfrm>
          <a:off x="0" y="0"/>
          <a:ext cx="0" cy="0"/>
          <a:chOff x="0" y="0"/>
          <a:chExt cx="0" cy="0"/>
        </a:xfrm>
      </p:grpSpPr>
      <p:sp>
        <p:nvSpPr>
          <p:cNvPr id="490" name="Google Shape;490;p35"/>
          <p:cNvSpPr/>
          <p:nvPr/>
        </p:nvSpPr>
        <p:spPr>
          <a:xfrm>
            <a:off x="0" y="0"/>
            <a:ext cx="12191400" cy="118440"/>
          </a:xfrm>
          <a:prstGeom prst="rect">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91" name="Google Shape;491;p35"/>
          <p:cNvSpPr/>
          <p:nvPr/>
        </p:nvSpPr>
        <p:spPr>
          <a:xfrm>
            <a:off x="0" y="6620400"/>
            <a:ext cx="12191400" cy="237240"/>
          </a:xfrm>
          <a:prstGeom prst="rect">
            <a:avLst/>
          </a:prstGeom>
          <a:solidFill>
            <a:srgbClr val="0B3029"/>
          </a:solidFill>
          <a:ln cap="flat" cmpd="sng" w="12700">
            <a:solidFill>
              <a:srgbClr val="0B302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92" name="Google Shape;492;p35"/>
          <p:cNvSpPr/>
          <p:nvPr/>
        </p:nvSpPr>
        <p:spPr>
          <a:xfrm>
            <a:off x="475560" y="6634080"/>
            <a:ext cx="5486040" cy="1551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850" u="none" cap="none" strike="noStrike">
                <a:solidFill>
                  <a:srgbClr val="FFFFFF"/>
                </a:solidFill>
                <a:latin typeface="Arial"/>
                <a:ea typeface="Arial"/>
                <a:cs typeface="Arial"/>
                <a:sym typeface="Arial"/>
              </a:rPr>
              <a:t>LCHS7000  /  FUEL YOUR FUTURE</a:t>
            </a:r>
            <a:endParaRPr b="0" i="0" sz="850" u="none" cap="none" strike="noStrike">
              <a:solidFill>
                <a:srgbClr val="000000"/>
              </a:solidFill>
              <a:latin typeface="Arial"/>
              <a:ea typeface="Arial"/>
              <a:cs typeface="Arial"/>
              <a:sym typeface="Arial"/>
            </a:endParaRPr>
          </a:p>
        </p:txBody>
      </p:sp>
      <p:sp>
        <p:nvSpPr>
          <p:cNvPr id="493" name="Google Shape;493;p35"/>
          <p:cNvSpPr/>
          <p:nvPr/>
        </p:nvSpPr>
        <p:spPr>
          <a:xfrm>
            <a:off x="7315200" y="6633000"/>
            <a:ext cx="4388760" cy="17352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None/>
            </a:pPr>
            <a:r>
              <a:rPr b="0" i="0" lang="en-US" sz="850" u="none" cap="none" strike="noStrike">
                <a:solidFill>
                  <a:srgbClr val="FFFFFF"/>
                </a:solidFill>
                <a:latin typeface="Arial"/>
                <a:ea typeface="Arial"/>
                <a:cs typeface="Arial"/>
                <a:sym typeface="Arial"/>
              </a:rPr>
              <a:t>18  |  Christina</a:t>
            </a:r>
            <a:endParaRPr b="0" i="0" sz="850" u="none" cap="none" strike="noStrike">
              <a:solidFill>
                <a:srgbClr val="000000"/>
              </a:solidFill>
              <a:latin typeface="Arial"/>
              <a:ea typeface="Arial"/>
              <a:cs typeface="Arial"/>
              <a:sym typeface="Arial"/>
            </a:endParaRPr>
          </a:p>
        </p:txBody>
      </p:sp>
      <p:sp>
        <p:nvSpPr>
          <p:cNvPr id="494" name="Google Shape;494;p35"/>
          <p:cNvSpPr/>
          <p:nvPr/>
        </p:nvSpPr>
        <p:spPr>
          <a:xfrm>
            <a:off x="585360" y="246960"/>
            <a:ext cx="1069812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250" u="none" cap="none" strike="noStrike">
                <a:solidFill>
                  <a:srgbClr val="1C5B4B"/>
                </a:solidFill>
                <a:latin typeface="Arial"/>
                <a:ea typeface="Arial"/>
                <a:cs typeface="Arial"/>
                <a:sym typeface="Arial"/>
              </a:rPr>
              <a:t>BEHAVIOURAL BARRIERS | DIAGNOSIS</a:t>
            </a:r>
            <a:endParaRPr b="0" i="0" sz="1250" u="none" cap="none" strike="noStrike">
              <a:solidFill>
                <a:srgbClr val="000000"/>
              </a:solidFill>
              <a:latin typeface="Arial"/>
              <a:ea typeface="Arial"/>
              <a:cs typeface="Arial"/>
              <a:sym typeface="Arial"/>
            </a:endParaRPr>
          </a:p>
        </p:txBody>
      </p:sp>
      <p:sp>
        <p:nvSpPr>
          <p:cNvPr id="495" name="Google Shape;495;p35"/>
          <p:cNvSpPr/>
          <p:nvPr/>
        </p:nvSpPr>
        <p:spPr>
          <a:xfrm>
            <a:off x="585360" y="603360"/>
            <a:ext cx="10972440" cy="621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3100" u="none" cap="none" strike="noStrike">
                <a:solidFill>
                  <a:srgbClr val="123B32"/>
                </a:solidFill>
                <a:latin typeface="Arial"/>
                <a:ea typeface="Arial"/>
                <a:cs typeface="Arial"/>
                <a:sym typeface="Arial"/>
              </a:rPr>
              <a:t>Why information alone is not enough</a:t>
            </a:r>
            <a:endParaRPr b="0" i="0" sz="3100" u="none" cap="none" strike="noStrike">
              <a:solidFill>
                <a:srgbClr val="000000"/>
              </a:solidFill>
              <a:latin typeface="Arial"/>
              <a:ea typeface="Arial"/>
              <a:cs typeface="Arial"/>
              <a:sym typeface="Arial"/>
            </a:endParaRPr>
          </a:p>
        </p:txBody>
      </p:sp>
      <p:sp>
        <p:nvSpPr>
          <p:cNvPr id="496" name="Google Shape;496;p35"/>
          <p:cNvSpPr/>
          <p:nvPr/>
        </p:nvSpPr>
        <p:spPr>
          <a:xfrm>
            <a:off x="612720" y="1252800"/>
            <a:ext cx="10926720" cy="383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640" u="none" cap="none" strike="noStrike">
                <a:solidFill>
                  <a:srgbClr val="536D63"/>
                </a:solidFill>
                <a:latin typeface="Arial"/>
                <a:ea typeface="Arial"/>
                <a:cs typeface="Arial"/>
                <a:sym typeface="Arial"/>
              </a:rPr>
              <a:t>COM-B identifies three interacting sources of difficulty</a:t>
            </a:r>
            <a:endParaRPr b="0" i="0" sz="1640" u="none" cap="none" strike="noStrike">
              <a:solidFill>
                <a:srgbClr val="000000"/>
              </a:solidFill>
              <a:latin typeface="Arial"/>
              <a:ea typeface="Arial"/>
              <a:cs typeface="Arial"/>
              <a:sym typeface="Arial"/>
            </a:endParaRPr>
          </a:p>
        </p:txBody>
      </p:sp>
      <p:sp>
        <p:nvSpPr>
          <p:cNvPr id="497" name="Google Shape;497;p35"/>
          <p:cNvSpPr/>
          <p:nvPr/>
        </p:nvSpPr>
        <p:spPr>
          <a:xfrm>
            <a:off x="612720" y="6318360"/>
            <a:ext cx="1088100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040" u="none" cap="none" strike="noStrike">
                <a:solidFill>
                  <a:srgbClr val="536D63"/>
                </a:solidFill>
                <a:latin typeface="Arial"/>
                <a:ea typeface="Arial"/>
                <a:cs typeface="Arial"/>
                <a:sym typeface="Arial"/>
              </a:rPr>
              <a:t>Michie, van Stralen and West (2011); Food Foundation (2025).</a:t>
            </a:r>
            <a:endParaRPr b="0" i="0" sz="1040" u="none" cap="none" strike="noStrike">
              <a:solidFill>
                <a:srgbClr val="000000"/>
              </a:solidFill>
              <a:latin typeface="Arial"/>
              <a:ea typeface="Arial"/>
              <a:cs typeface="Arial"/>
              <a:sym typeface="Arial"/>
            </a:endParaRPr>
          </a:p>
        </p:txBody>
      </p:sp>
      <p:sp>
        <p:nvSpPr>
          <p:cNvPr id="498" name="Google Shape;498;p35"/>
          <p:cNvSpPr/>
          <p:nvPr/>
        </p:nvSpPr>
        <p:spPr>
          <a:xfrm>
            <a:off x="649080" y="1920240"/>
            <a:ext cx="3702960" cy="3529080"/>
          </a:xfrm>
          <a:prstGeom prst="roundRect">
            <a:avLst>
              <a:gd fmla="val 4145" name="adj"/>
            </a:avLst>
          </a:prstGeom>
          <a:solidFill>
            <a:srgbClr val="FFF1D8"/>
          </a:solidFill>
          <a:ln cap="flat" cmpd="sng" w="12700">
            <a:solidFill>
              <a:srgbClr val="FFF1D8"/>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99" name="Google Shape;499;p35"/>
          <p:cNvSpPr/>
          <p:nvPr/>
        </p:nvSpPr>
        <p:spPr>
          <a:xfrm>
            <a:off x="2185560" y="2221920"/>
            <a:ext cx="640080" cy="640080"/>
          </a:xfrm>
          <a:prstGeom prst="ellipse">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00" name="Google Shape;500;p35"/>
          <p:cNvSpPr/>
          <p:nvPr/>
        </p:nvSpPr>
        <p:spPr>
          <a:xfrm>
            <a:off x="2226240" y="2289960"/>
            <a:ext cx="531000" cy="4492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2680" u="none" cap="none" strike="noStrike">
                <a:solidFill>
                  <a:srgbClr val="FFFFFF"/>
                </a:solidFill>
                <a:latin typeface="Arial"/>
                <a:ea typeface="Arial"/>
                <a:cs typeface="Arial"/>
                <a:sym typeface="Arial"/>
              </a:rPr>
              <a:t>?</a:t>
            </a:r>
            <a:endParaRPr b="0" i="0" sz="2680" u="none" cap="none" strike="noStrike">
              <a:solidFill>
                <a:srgbClr val="000000"/>
              </a:solidFill>
              <a:latin typeface="Arial"/>
              <a:ea typeface="Arial"/>
              <a:cs typeface="Arial"/>
              <a:sym typeface="Arial"/>
            </a:endParaRPr>
          </a:p>
        </p:txBody>
      </p:sp>
      <p:sp>
        <p:nvSpPr>
          <p:cNvPr id="501" name="Google Shape;501;p35"/>
          <p:cNvSpPr/>
          <p:nvPr/>
        </p:nvSpPr>
        <p:spPr>
          <a:xfrm>
            <a:off x="877680" y="3191400"/>
            <a:ext cx="3245760" cy="4021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800" u="none" cap="none" strike="noStrike">
                <a:solidFill>
                  <a:srgbClr val="1C5B4B"/>
                </a:solidFill>
                <a:latin typeface="Arial"/>
                <a:ea typeface="Arial"/>
                <a:cs typeface="Arial"/>
                <a:sym typeface="Arial"/>
              </a:rPr>
              <a:t>CAPABILITY</a:t>
            </a:r>
            <a:endParaRPr b="0" i="0" sz="1800" u="none" cap="none" strike="noStrike">
              <a:solidFill>
                <a:srgbClr val="000000"/>
              </a:solidFill>
              <a:latin typeface="Arial"/>
              <a:ea typeface="Arial"/>
              <a:cs typeface="Arial"/>
              <a:sym typeface="Arial"/>
            </a:endParaRPr>
          </a:p>
        </p:txBody>
      </p:sp>
      <p:sp>
        <p:nvSpPr>
          <p:cNvPr id="502" name="Google Shape;502;p35"/>
          <p:cNvSpPr/>
          <p:nvPr/>
        </p:nvSpPr>
        <p:spPr>
          <a:xfrm>
            <a:off x="850320" y="3822120"/>
            <a:ext cx="3328200" cy="4568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2000" u="none" cap="none" strike="noStrike">
                <a:solidFill>
                  <a:srgbClr val="123B32"/>
                </a:solidFill>
                <a:latin typeface="Arial"/>
                <a:ea typeface="Arial"/>
                <a:cs typeface="Arial"/>
                <a:sym typeface="Arial"/>
              </a:rPr>
              <a:t>I do not know how</a:t>
            </a:r>
            <a:endParaRPr b="0" i="0" sz="2000" u="none" cap="none" strike="noStrike">
              <a:solidFill>
                <a:srgbClr val="000000"/>
              </a:solidFill>
              <a:latin typeface="Arial"/>
              <a:ea typeface="Arial"/>
              <a:cs typeface="Arial"/>
              <a:sym typeface="Arial"/>
            </a:endParaRPr>
          </a:p>
        </p:txBody>
      </p:sp>
      <p:sp>
        <p:nvSpPr>
          <p:cNvPr id="503" name="Google Shape;503;p35"/>
          <p:cNvSpPr/>
          <p:nvPr/>
        </p:nvSpPr>
        <p:spPr>
          <a:xfrm>
            <a:off x="905400" y="4572000"/>
            <a:ext cx="3191040" cy="685440"/>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None/>
            </a:pPr>
            <a:r>
              <a:rPr b="0" i="0" lang="en-US" sz="1679" u="none" cap="none" strike="noStrike">
                <a:solidFill>
                  <a:srgbClr val="536D63"/>
                </a:solidFill>
                <a:latin typeface="Arial"/>
                <a:ea typeface="Arial"/>
                <a:cs typeface="Arial"/>
                <a:sym typeface="Arial"/>
              </a:rPr>
              <a:t>Food knowledge and preparation skills</a:t>
            </a:r>
            <a:endParaRPr b="0" i="0" sz="1679" u="none" cap="none" strike="noStrike">
              <a:solidFill>
                <a:srgbClr val="000000"/>
              </a:solidFill>
              <a:latin typeface="Arial"/>
              <a:ea typeface="Arial"/>
              <a:cs typeface="Arial"/>
              <a:sym typeface="Arial"/>
            </a:endParaRPr>
          </a:p>
        </p:txBody>
      </p:sp>
      <p:sp>
        <p:nvSpPr>
          <p:cNvPr id="504" name="Google Shape;504;p35"/>
          <p:cNvSpPr/>
          <p:nvPr/>
        </p:nvSpPr>
        <p:spPr>
          <a:xfrm>
            <a:off x="4553640" y="1920240"/>
            <a:ext cx="3702960" cy="3529080"/>
          </a:xfrm>
          <a:prstGeom prst="roundRect">
            <a:avLst>
              <a:gd fmla="val 4145" name="adj"/>
            </a:avLst>
          </a:prstGeom>
          <a:solidFill>
            <a:srgbClr val="DCEDE2"/>
          </a:solidFill>
          <a:ln cap="flat" cmpd="sng" w="12700">
            <a:solidFill>
              <a:srgbClr val="DCEDE2"/>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05" name="Google Shape;505;p35"/>
          <p:cNvSpPr/>
          <p:nvPr/>
        </p:nvSpPr>
        <p:spPr>
          <a:xfrm rot="10800000">
            <a:off x="6090480" y="2222640"/>
            <a:ext cx="667080" cy="667080"/>
          </a:xfrm>
          <a:prstGeom prst="teardrop">
            <a:avLst>
              <a:gd fmla="val 100000" name="adj"/>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06" name="Google Shape;506;p35"/>
          <p:cNvSpPr/>
          <p:nvPr/>
        </p:nvSpPr>
        <p:spPr>
          <a:xfrm>
            <a:off x="4782240" y="3191400"/>
            <a:ext cx="3245760" cy="4021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800" u="none" cap="none" strike="noStrike">
                <a:solidFill>
                  <a:srgbClr val="1C5B4B"/>
                </a:solidFill>
                <a:latin typeface="Arial"/>
                <a:ea typeface="Arial"/>
                <a:cs typeface="Arial"/>
                <a:sym typeface="Arial"/>
              </a:rPr>
              <a:t>OPPORTUNITY</a:t>
            </a:r>
            <a:endParaRPr b="0" i="0" sz="1800" u="none" cap="none" strike="noStrike">
              <a:solidFill>
                <a:srgbClr val="000000"/>
              </a:solidFill>
              <a:latin typeface="Arial"/>
              <a:ea typeface="Arial"/>
              <a:cs typeface="Arial"/>
              <a:sym typeface="Arial"/>
            </a:endParaRPr>
          </a:p>
        </p:txBody>
      </p:sp>
      <p:sp>
        <p:nvSpPr>
          <p:cNvPr id="507" name="Google Shape;507;p35"/>
          <p:cNvSpPr/>
          <p:nvPr/>
        </p:nvSpPr>
        <p:spPr>
          <a:xfrm>
            <a:off x="4754880" y="3822120"/>
            <a:ext cx="3328200" cy="4568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2000" u="none" cap="none" strike="noStrike">
                <a:solidFill>
                  <a:srgbClr val="123B32"/>
                </a:solidFill>
                <a:latin typeface="Arial"/>
                <a:ea typeface="Arial"/>
                <a:cs typeface="Arial"/>
                <a:sym typeface="Arial"/>
              </a:rPr>
              <a:t>I cannot get it</a:t>
            </a:r>
            <a:endParaRPr b="0" i="0" sz="2000" u="none" cap="none" strike="noStrike">
              <a:solidFill>
                <a:srgbClr val="000000"/>
              </a:solidFill>
              <a:latin typeface="Arial"/>
              <a:ea typeface="Arial"/>
              <a:cs typeface="Arial"/>
              <a:sym typeface="Arial"/>
            </a:endParaRPr>
          </a:p>
        </p:txBody>
      </p:sp>
      <p:sp>
        <p:nvSpPr>
          <p:cNvPr id="508" name="Google Shape;508;p35"/>
          <p:cNvSpPr/>
          <p:nvPr/>
        </p:nvSpPr>
        <p:spPr>
          <a:xfrm>
            <a:off x="4809600" y="4572000"/>
            <a:ext cx="3191040" cy="685440"/>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None/>
            </a:pPr>
            <a:r>
              <a:rPr b="0" i="0" lang="en-US" sz="1679" u="none" cap="none" strike="noStrike">
                <a:solidFill>
                  <a:srgbClr val="536D63"/>
                </a:solidFill>
                <a:latin typeface="Arial"/>
                <a:ea typeface="Arial"/>
                <a:cs typeface="Arial"/>
                <a:sym typeface="Arial"/>
              </a:rPr>
              <a:t>Cost, time, availability and school setting</a:t>
            </a:r>
            <a:endParaRPr b="0" i="0" sz="1679" u="none" cap="none" strike="noStrike">
              <a:solidFill>
                <a:srgbClr val="000000"/>
              </a:solidFill>
              <a:latin typeface="Arial"/>
              <a:ea typeface="Arial"/>
              <a:cs typeface="Arial"/>
              <a:sym typeface="Arial"/>
            </a:endParaRPr>
          </a:p>
        </p:txBody>
      </p:sp>
      <p:sp>
        <p:nvSpPr>
          <p:cNvPr id="509" name="Google Shape;509;p35"/>
          <p:cNvSpPr/>
          <p:nvPr/>
        </p:nvSpPr>
        <p:spPr>
          <a:xfrm>
            <a:off x="8458200" y="1920240"/>
            <a:ext cx="3702960" cy="3529080"/>
          </a:xfrm>
          <a:prstGeom prst="roundRect">
            <a:avLst>
              <a:gd fmla="val 4145" name="adj"/>
            </a:avLst>
          </a:prstGeom>
          <a:solidFill>
            <a:srgbClr val="DBEDF0"/>
          </a:solidFill>
          <a:ln cap="flat" cmpd="sng" w="12700">
            <a:solidFill>
              <a:srgbClr val="DBEDF0"/>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10" name="Google Shape;510;p35"/>
          <p:cNvSpPr/>
          <p:nvPr/>
        </p:nvSpPr>
        <p:spPr>
          <a:xfrm>
            <a:off x="9994320" y="2221920"/>
            <a:ext cx="640080" cy="640080"/>
          </a:xfrm>
          <a:prstGeom prst="ellipse">
            <a:avLst/>
          </a:prstGeom>
          <a:solidFill>
            <a:srgbClr val="1B77A0"/>
          </a:solidFill>
          <a:ln cap="flat" cmpd="sng" w="12700">
            <a:solidFill>
              <a:srgbClr val="1B77A0"/>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11" name="Google Shape;511;p35"/>
          <p:cNvSpPr/>
          <p:nvPr/>
        </p:nvSpPr>
        <p:spPr>
          <a:xfrm>
            <a:off x="10035360" y="2289960"/>
            <a:ext cx="531000" cy="4492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2530" u="none" cap="none" strike="noStrike">
                <a:solidFill>
                  <a:srgbClr val="FFFFFF"/>
                </a:solidFill>
                <a:latin typeface="Arial"/>
                <a:ea typeface="Arial"/>
                <a:cs typeface="Arial"/>
                <a:sym typeface="Arial"/>
              </a:rPr>
              <a:t>✓</a:t>
            </a:r>
            <a:endParaRPr b="0" i="0" sz="2530" u="none" cap="none" strike="noStrike">
              <a:solidFill>
                <a:srgbClr val="000000"/>
              </a:solidFill>
              <a:latin typeface="Arial"/>
              <a:ea typeface="Arial"/>
              <a:cs typeface="Arial"/>
              <a:sym typeface="Arial"/>
            </a:endParaRPr>
          </a:p>
        </p:txBody>
      </p:sp>
      <p:sp>
        <p:nvSpPr>
          <p:cNvPr id="512" name="Google Shape;512;p35"/>
          <p:cNvSpPr/>
          <p:nvPr/>
        </p:nvSpPr>
        <p:spPr>
          <a:xfrm>
            <a:off x="8686800" y="3191400"/>
            <a:ext cx="3245760" cy="4021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800" u="none" cap="none" strike="noStrike">
                <a:solidFill>
                  <a:srgbClr val="1C5B4B"/>
                </a:solidFill>
                <a:latin typeface="Arial"/>
                <a:ea typeface="Arial"/>
                <a:cs typeface="Arial"/>
                <a:sym typeface="Arial"/>
              </a:rPr>
              <a:t>MOTIVATION</a:t>
            </a:r>
            <a:endParaRPr b="0" i="0" sz="1800" u="none" cap="none" strike="noStrike">
              <a:solidFill>
                <a:srgbClr val="000000"/>
              </a:solidFill>
              <a:latin typeface="Arial"/>
              <a:ea typeface="Arial"/>
              <a:cs typeface="Arial"/>
              <a:sym typeface="Arial"/>
            </a:endParaRPr>
          </a:p>
        </p:txBody>
      </p:sp>
      <p:sp>
        <p:nvSpPr>
          <p:cNvPr id="513" name="Google Shape;513;p35"/>
          <p:cNvSpPr/>
          <p:nvPr/>
        </p:nvSpPr>
        <p:spPr>
          <a:xfrm>
            <a:off x="8659440" y="3822120"/>
            <a:ext cx="3328200" cy="4568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2000" u="none" cap="none" strike="noStrike">
                <a:solidFill>
                  <a:srgbClr val="123B32"/>
                </a:solidFill>
                <a:latin typeface="Arial"/>
                <a:ea typeface="Arial"/>
                <a:cs typeface="Arial"/>
                <a:sym typeface="Arial"/>
              </a:rPr>
              <a:t>I do not choose it</a:t>
            </a:r>
            <a:endParaRPr b="0" i="0" sz="2000" u="none" cap="none" strike="noStrike">
              <a:solidFill>
                <a:srgbClr val="000000"/>
              </a:solidFill>
              <a:latin typeface="Arial"/>
              <a:ea typeface="Arial"/>
              <a:cs typeface="Arial"/>
              <a:sym typeface="Arial"/>
            </a:endParaRPr>
          </a:p>
        </p:txBody>
      </p:sp>
      <p:sp>
        <p:nvSpPr>
          <p:cNvPr id="514" name="Google Shape;514;p35"/>
          <p:cNvSpPr/>
          <p:nvPr/>
        </p:nvSpPr>
        <p:spPr>
          <a:xfrm>
            <a:off x="8714160" y="4572000"/>
            <a:ext cx="3191040" cy="685440"/>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None/>
            </a:pPr>
            <a:r>
              <a:rPr b="0" i="0" lang="en-US" sz="1679" u="none" cap="none" strike="noStrike">
                <a:solidFill>
                  <a:srgbClr val="536D63"/>
                </a:solidFill>
                <a:latin typeface="Arial"/>
                <a:ea typeface="Arial"/>
                <a:cs typeface="Arial"/>
                <a:sym typeface="Arial"/>
              </a:rPr>
              <a:t>Taste, habits, peers and media cues</a:t>
            </a:r>
            <a:endParaRPr b="0" i="0" sz="1679" u="none" cap="none" strike="noStrike">
              <a:solidFill>
                <a:srgbClr val="000000"/>
              </a:solidFill>
              <a:latin typeface="Arial"/>
              <a:ea typeface="Arial"/>
              <a:cs typeface="Arial"/>
              <a:sym typeface="Arial"/>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7F8F2"/>
        </a:solidFill>
      </p:bgPr>
    </p:bg>
    <p:spTree>
      <p:nvGrpSpPr>
        <p:cNvPr id="519" name="Shape 519"/>
        <p:cNvGrpSpPr/>
        <p:nvPr/>
      </p:nvGrpSpPr>
      <p:grpSpPr>
        <a:xfrm>
          <a:off x="0" y="0"/>
          <a:ext cx="0" cy="0"/>
          <a:chOff x="0" y="0"/>
          <a:chExt cx="0" cy="0"/>
        </a:xfrm>
      </p:grpSpPr>
      <p:sp>
        <p:nvSpPr>
          <p:cNvPr id="520" name="Google Shape;520;p36"/>
          <p:cNvSpPr/>
          <p:nvPr/>
        </p:nvSpPr>
        <p:spPr>
          <a:xfrm>
            <a:off x="0" y="0"/>
            <a:ext cx="12191400" cy="118440"/>
          </a:xfrm>
          <a:prstGeom prst="rect">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21" name="Google Shape;521;p36"/>
          <p:cNvSpPr/>
          <p:nvPr/>
        </p:nvSpPr>
        <p:spPr>
          <a:xfrm>
            <a:off x="0" y="6620400"/>
            <a:ext cx="12191400" cy="237240"/>
          </a:xfrm>
          <a:prstGeom prst="rect">
            <a:avLst/>
          </a:prstGeom>
          <a:solidFill>
            <a:srgbClr val="0B3029"/>
          </a:solidFill>
          <a:ln cap="flat" cmpd="sng" w="12700">
            <a:solidFill>
              <a:srgbClr val="0B302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22" name="Google Shape;522;p36"/>
          <p:cNvSpPr/>
          <p:nvPr/>
        </p:nvSpPr>
        <p:spPr>
          <a:xfrm>
            <a:off x="475560" y="6634080"/>
            <a:ext cx="5486040" cy="1551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850" u="none" cap="none" strike="noStrike">
                <a:solidFill>
                  <a:srgbClr val="FFFFFF"/>
                </a:solidFill>
                <a:latin typeface="Arial"/>
                <a:ea typeface="Arial"/>
                <a:cs typeface="Arial"/>
                <a:sym typeface="Arial"/>
              </a:rPr>
              <a:t>LCHS7000  /  FUEL YOUR FUTURE</a:t>
            </a:r>
            <a:endParaRPr b="0" i="0" sz="850" u="none" cap="none" strike="noStrike">
              <a:solidFill>
                <a:srgbClr val="000000"/>
              </a:solidFill>
              <a:latin typeface="Arial"/>
              <a:ea typeface="Arial"/>
              <a:cs typeface="Arial"/>
              <a:sym typeface="Arial"/>
            </a:endParaRPr>
          </a:p>
        </p:txBody>
      </p:sp>
      <p:sp>
        <p:nvSpPr>
          <p:cNvPr id="523" name="Google Shape;523;p36"/>
          <p:cNvSpPr/>
          <p:nvPr/>
        </p:nvSpPr>
        <p:spPr>
          <a:xfrm>
            <a:off x="7315200" y="6633000"/>
            <a:ext cx="4388760" cy="17352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None/>
            </a:pPr>
            <a:r>
              <a:rPr b="0" i="0" lang="en-US" sz="850" u="none" cap="none" strike="noStrike">
                <a:solidFill>
                  <a:srgbClr val="FFFFFF"/>
                </a:solidFill>
                <a:latin typeface="Arial"/>
                <a:ea typeface="Arial"/>
                <a:cs typeface="Arial"/>
                <a:sym typeface="Arial"/>
              </a:rPr>
              <a:t>19  |  Christina</a:t>
            </a:r>
            <a:endParaRPr b="0" i="0" sz="850" u="none" cap="none" strike="noStrike">
              <a:solidFill>
                <a:srgbClr val="000000"/>
              </a:solidFill>
              <a:latin typeface="Arial"/>
              <a:ea typeface="Arial"/>
              <a:cs typeface="Arial"/>
              <a:sym typeface="Arial"/>
            </a:endParaRPr>
          </a:p>
        </p:txBody>
      </p:sp>
      <p:sp>
        <p:nvSpPr>
          <p:cNvPr id="524" name="Google Shape;524;p36"/>
          <p:cNvSpPr/>
          <p:nvPr/>
        </p:nvSpPr>
        <p:spPr>
          <a:xfrm>
            <a:off x="585360" y="246960"/>
            <a:ext cx="1069812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250" u="none" cap="none" strike="noStrike">
                <a:solidFill>
                  <a:srgbClr val="1C5B4B"/>
                </a:solidFill>
                <a:latin typeface="Arial"/>
                <a:ea typeface="Arial"/>
                <a:cs typeface="Arial"/>
                <a:sym typeface="Arial"/>
              </a:rPr>
              <a:t>MODEL 1 | COM-B</a:t>
            </a:r>
            <a:endParaRPr b="0" i="0" sz="1250" u="none" cap="none" strike="noStrike">
              <a:solidFill>
                <a:srgbClr val="000000"/>
              </a:solidFill>
              <a:latin typeface="Arial"/>
              <a:ea typeface="Arial"/>
              <a:cs typeface="Arial"/>
              <a:sym typeface="Arial"/>
            </a:endParaRPr>
          </a:p>
        </p:txBody>
      </p:sp>
      <p:sp>
        <p:nvSpPr>
          <p:cNvPr id="525" name="Google Shape;525;p36"/>
          <p:cNvSpPr/>
          <p:nvPr/>
        </p:nvSpPr>
        <p:spPr>
          <a:xfrm>
            <a:off x="585360" y="603360"/>
            <a:ext cx="10972440" cy="621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3100" u="none" cap="none" strike="noStrike">
                <a:solidFill>
                  <a:srgbClr val="123B32"/>
                </a:solidFill>
                <a:latin typeface="Arial"/>
                <a:ea typeface="Arial"/>
                <a:cs typeface="Arial"/>
                <a:sym typeface="Arial"/>
              </a:rPr>
              <a:t>COM-B: behaviour needs three conditions</a:t>
            </a:r>
            <a:endParaRPr b="0" i="0" sz="3100" u="none" cap="none" strike="noStrike">
              <a:solidFill>
                <a:srgbClr val="000000"/>
              </a:solidFill>
              <a:latin typeface="Arial"/>
              <a:ea typeface="Arial"/>
              <a:cs typeface="Arial"/>
              <a:sym typeface="Arial"/>
            </a:endParaRPr>
          </a:p>
        </p:txBody>
      </p:sp>
      <p:sp>
        <p:nvSpPr>
          <p:cNvPr id="526" name="Google Shape;526;p36"/>
          <p:cNvSpPr/>
          <p:nvPr/>
        </p:nvSpPr>
        <p:spPr>
          <a:xfrm>
            <a:off x="612720" y="1252800"/>
            <a:ext cx="10926720" cy="383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640" u="none" cap="none" strike="noStrike">
                <a:solidFill>
                  <a:srgbClr val="536D63"/>
                </a:solidFill>
                <a:latin typeface="Arial"/>
                <a:ea typeface="Arial"/>
                <a:cs typeface="Arial"/>
                <a:sym typeface="Arial"/>
              </a:rPr>
              <a:t>Editable conceptual diagram: capability + opportunity + motivation</a:t>
            </a:r>
            <a:endParaRPr b="0" i="0" sz="1640" u="none" cap="none" strike="noStrike">
              <a:solidFill>
                <a:srgbClr val="000000"/>
              </a:solidFill>
              <a:latin typeface="Arial"/>
              <a:ea typeface="Arial"/>
              <a:cs typeface="Arial"/>
              <a:sym typeface="Arial"/>
            </a:endParaRPr>
          </a:p>
        </p:txBody>
      </p:sp>
      <p:sp>
        <p:nvSpPr>
          <p:cNvPr id="527" name="Google Shape;527;p36"/>
          <p:cNvSpPr/>
          <p:nvPr/>
        </p:nvSpPr>
        <p:spPr>
          <a:xfrm>
            <a:off x="612720" y="6318360"/>
            <a:ext cx="1088100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040" u="none" cap="none" strike="noStrike">
                <a:solidFill>
                  <a:srgbClr val="536D63"/>
                </a:solidFill>
                <a:latin typeface="Arial"/>
                <a:ea typeface="Arial"/>
                <a:cs typeface="Arial"/>
                <a:sym typeface="Arial"/>
              </a:rPr>
              <a:t>Adapted from Michie, van Stralen and West (2011).</a:t>
            </a:r>
            <a:endParaRPr b="0" i="0" sz="1040" u="none" cap="none" strike="noStrike">
              <a:solidFill>
                <a:srgbClr val="000000"/>
              </a:solidFill>
              <a:latin typeface="Arial"/>
              <a:ea typeface="Arial"/>
              <a:cs typeface="Arial"/>
              <a:sym typeface="Arial"/>
            </a:endParaRPr>
          </a:p>
        </p:txBody>
      </p:sp>
      <p:sp>
        <p:nvSpPr>
          <p:cNvPr id="528" name="Google Shape;528;p36"/>
          <p:cNvSpPr/>
          <p:nvPr/>
        </p:nvSpPr>
        <p:spPr>
          <a:xfrm>
            <a:off x="667440" y="1947600"/>
            <a:ext cx="3684600" cy="2404440"/>
          </a:xfrm>
          <a:prstGeom prst="roundRect">
            <a:avLst>
              <a:gd fmla="val 6084" name="adj"/>
            </a:avLst>
          </a:prstGeom>
          <a:solidFill>
            <a:srgbClr val="FFF1D8"/>
          </a:solidFill>
          <a:ln cap="flat" cmpd="sng" w="12700">
            <a:solidFill>
              <a:srgbClr val="FFF1D8"/>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29" name="Google Shape;529;p36"/>
          <p:cNvSpPr/>
          <p:nvPr/>
        </p:nvSpPr>
        <p:spPr>
          <a:xfrm>
            <a:off x="2139840" y="2194560"/>
            <a:ext cx="676440" cy="676440"/>
          </a:xfrm>
          <a:prstGeom prst="ellipse">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30" name="Google Shape;530;p36"/>
          <p:cNvSpPr/>
          <p:nvPr/>
        </p:nvSpPr>
        <p:spPr>
          <a:xfrm>
            <a:off x="2194560" y="2359080"/>
            <a:ext cx="548280" cy="3564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2100" u="none" cap="none" strike="noStrike">
                <a:solidFill>
                  <a:srgbClr val="FFFFFF"/>
                </a:solidFill>
                <a:latin typeface="Arial"/>
                <a:ea typeface="Arial"/>
                <a:cs typeface="Arial"/>
                <a:sym typeface="Arial"/>
              </a:rPr>
              <a:t>1</a:t>
            </a:r>
            <a:endParaRPr b="0" i="0" sz="2100" u="none" cap="none" strike="noStrike">
              <a:solidFill>
                <a:srgbClr val="000000"/>
              </a:solidFill>
              <a:latin typeface="Arial"/>
              <a:ea typeface="Arial"/>
              <a:cs typeface="Arial"/>
              <a:sym typeface="Arial"/>
            </a:endParaRPr>
          </a:p>
        </p:txBody>
      </p:sp>
      <p:sp>
        <p:nvSpPr>
          <p:cNvPr id="531" name="Google Shape;531;p36"/>
          <p:cNvSpPr/>
          <p:nvPr/>
        </p:nvSpPr>
        <p:spPr>
          <a:xfrm>
            <a:off x="831960" y="3099960"/>
            <a:ext cx="3355560" cy="4111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960" u="none" cap="none" strike="noStrike">
                <a:solidFill>
                  <a:srgbClr val="123B32"/>
                </a:solidFill>
                <a:latin typeface="Arial"/>
                <a:ea typeface="Arial"/>
                <a:cs typeface="Arial"/>
                <a:sym typeface="Arial"/>
              </a:rPr>
              <a:t>CAPABILITY</a:t>
            </a:r>
            <a:endParaRPr b="0" i="0" sz="1960" u="none" cap="none" strike="noStrike">
              <a:solidFill>
                <a:srgbClr val="000000"/>
              </a:solidFill>
              <a:latin typeface="Arial"/>
              <a:ea typeface="Arial"/>
              <a:cs typeface="Arial"/>
              <a:sym typeface="Arial"/>
            </a:endParaRPr>
          </a:p>
        </p:txBody>
      </p:sp>
      <p:sp>
        <p:nvSpPr>
          <p:cNvPr id="532" name="Google Shape;532;p36"/>
          <p:cNvSpPr/>
          <p:nvPr/>
        </p:nvSpPr>
        <p:spPr>
          <a:xfrm>
            <a:off x="850320" y="3675960"/>
            <a:ext cx="3291480" cy="4842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0" i="0" lang="en-US" sz="1679" u="none" cap="none" strike="noStrike">
                <a:solidFill>
                  <a:srgbClr val="536D63"/>
                </a:solidFill>
                <a:latin typeface="Arial"/>
                <a:ea typeface="Arial"/>
                <a:cs typeface="Arial"/>
                <a:sym typeface="Arial"/>
              </a:rPr>
              <a:t>Label skills • cooking</a:t>
            </a:r>
            <a:endParaRPr b="0" i="0" sz="1679" u="none" cap="none" strike="noStrike">
              <a:solidFill>
                <a:srgbClr val="000000"/>
              </a:solidFill>
              <a:latin typeface="Arial"/>
              <a:ea typeface="Arial"/>
              <a:cs typeface="Arial"/>
              <a:sym typeface="Arial"/>
            </a:endParaRPr>
          </a:p>
        </p:txBody>
      </p:sp>
      <p:cxnSp>
        <p:nvCxnSpPr>
          <p:cNvPr id="533" name="Google Shape;533;p36"/>
          <p:cNvCxnSpPr/>
          <p:nvPr/>
        </p:nvCxnSpPr>
        <p:spPr>
          <a:xfrm>
            <a:off x="2514600" y="4361400"/>
            <a:ext cx="3895200" cy="1086120"/>
          </a:xfrm>
          <a:prstGeom prst="straightConnector1">
            <a:avLst/>
          </a:prstGeom>
          <a:noFill/>
          <a:ln cap="flat" cmpd="sng" w="25400">
            <a:solidFill>
              <a:srgbClr val="1C5B4B"/>
            </a:solidFill>
            <a:prstDash val="solid"/>
            <a:round/>
            <a:headEnd len="sm" w="sm" type="none"/>
            <a:tailEnd len="med" w="med" type="triangle"/>
          </a:ln>
        </p:spPr>
      </p:cxnSp>
      <p:sp>
        <p:nvSpPr>
          <p:cNvPr id="534" name="Google Shape;534;p36"/>
          <p:cNvSpPr/>
          <p:nvPr/>
        </p:nvSpPr>
        <p:spPr>
          <a:xfrm>
            <a:off x="4563000" y="1947600"/>
            <a:ext cx="3684600" cy="2404440"/>
          </a:xfrm>
          <a:prstGeom prst="roundRect">
            <a:avLst>
              <a:gd fmla="val 6084" name="adj"/>
            </a:avLst>
          </a:prstGeom>
          <a:solidFill>
            <a:srgbClr val="DCEDE2"/>
          </a:solidFill>
          <a:ln cap="flat" cmpd="sng" w="12700">
            <a:solidFill>
              <a:srgbClr val="DCEDE2"/>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35" name="Google Shape;535;p36"/>
          <p:cNvSpPr/>
          <p:nvPr/>
        </p:nvSpPr>
        <p:spPr>
          <a:xfrm>
            <a:off x="6035040" y="2194560"/>
            <a:ext cx="676440" cy="676440"/>
          </a:xfrm>
          <a:prstGeom prst="ellipse">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36" name="Google Shape;536;p36"/>
          <p:cNvSpPr/>
          <p:nvPr/>
        </p:nvSpPr>
        <p:spPr>
          <a:xfrm>
            <a:off x="6089760" y="2359080"/>
            <a:ext cx="548280" cy="3564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2100" u="none" cap="none" strike="noStrike">
                <a:solidFill>
                  <a:srgbClr val="FFFFFF"/>
                </a:solidFill>
                <a:latin typeface="Arial"/>
                <a:ea typeface="Arial"/>
                <a:cs typeface="Arial"/>
                <a:sym typeface="Arial"/>
              </a:rPr>
              <a:t>2</a:t>
            </a:r>
            <a:endParaRPr b="0" i="0" sz="2100" u="none" cap="none" strike="noStrike">
              <a:solidFill>
                <a:srgbClr val="000000"/>
              </a:solidFill>
              <a:latin typeface="Arial"/>
              <a:ea typeface="Arial"/>
              <a:cs typeface="Arial"/>
              <a:sym typeface="Arial"/>
            </a:endParaRPr>
          </a:p>
        </p:txBody>
      </p:sp>
      <p:sp>
        <p:nvSpPr>
          <p:cNvPr id="537" name="Google Shape;537;p36"/>
          <p:cNvSpPr/>
          <p:nvPr/>
        </p:nvSpPr>
        <p:spPr>
          <a:xfrm>
            <a:off x="4727520" y="3099960"/>
            <a:ext cx="3355560" cy="4111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960" u="none" cap="none" strike="noStrike">
                <a:solidFill>
                  <a:srgbClr val="123B32"/>
                </a:solidFill>
                <a:latin typeface="Arial"/>
                <a:ea typeface="Arial"/>
                <a:cs typeface="Arial"/>
                <a:sym typeface="Arial"/>
              </a:rPr>
              <a:t>OPPORTUNITY</a:t>
            </a:r>
            <a:endParaRPr b="0" i="0" sz="1960" u="none" cap="none" strike="noStrike">
              <a:solidFill>
                <a:srgbClr val="000000"/>
              </a:solidFill>
              <a:latin typeface="Arial"/>
              <a:ea typeface="Arial"/>
              <a:cs typeface="Arial"/>
              <a:sym typeface="Arial"/>
            </a:endParaRPr>
          </a:p>
        </p:txBody>
      </p:sp>
      <p:sp>
        <p:nvSpPr>
          <p:cNvPr id="538" name="Google Shape;538;p36"/>
          <p:cNvSpPr/>
          <p:nvPr/>
        </p:nvSpPr>
        <p:spPr>
          <a:xfrm>
            <a:off x="4745880" y="3675960"/>
            <a:ext cx="3291480" cy="4842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0" i="0" lang="en-US" sz="1679" u="none" cap="none" strike="noStrike">
                <a:solidFill>
                  <a:srgbClr val="536D63"/>
                </a:solidFill>
                <a:latin typeface="Arial"/>
                <a:ea typeface="Arial"/>
                <a:cs typeface="Arial"/>
                <a:sym typeface="Arial"/>
              </a:rPr>
              <a:t>Affordable choice • water</a:t>
            </a:r>
            <a:endParaRPr b="0" i="0" sz="1679" u="none" cap="none" strike="noStrike">
              <a:solidFill>
                <a:srgbClr val="000000"/>
              </a:solidFill>
              <a:latin typeface="Arial"/>
              <a:ea typeface="Arial"/>
              <a:cs typeface="Arial"/>
              <a:sym typeface="Arial"/>
            </a:endParaRPr>
          </a:p>
        </p:txBody>
      </p:sp>
      <p:cxnSp>
        <p:nvCxnSpPr>
          <p:cNvPr id="539" name="Google Shape;539;p36"/>
          <p:cNvCxnSpPr/>
          <p:nvPr/>
        </p:nvCxnSpPr>
        <p:spPr>
          <a:xfrm>
            <a:off x="6409800" y="4352400"/>
            <a:ext cx="0" cy="1105200"/>
          </a:xfrm>
          <a:prstGeom prst="straightConnector1">
            <a:avLst/>
          </a:prstGeom>
          <a:noFill/>
          <a:ln cap="flat" cmpd="sng" w="25400">
            <a:solidFill>
              <a:srgbClr val="1C5B4B"/>
            </a:solidFill>
            <a:prstDash val="solid"/>
            <a:round/>
            <a:headEnd len="sm" w="sm" type="none"/>
            <a:tailEnd len="med" w="med" type="triangle"/>
          </a:ln>
        </p:spPr>
      </p:cxnSp>
      <p:sp>
        <p:nvSpPr>
          <p:cNvPr id="540" name="Google Shape;540;p36"/>
          <p:cNvSpPr/>
          <p:nvPr/>
        </p:nvSpPr>
        <p:spPr>
          <a:xfrm>
            <a:off x="8458200" y="1947600"/>
            <a:ext cx="3684600" cy="2404440"/>
          </a:xfrm>
          <a:prstGeom prst="roundRect">
            <a:avLst>
              <a:gd fmla="val 6084" name="adj"/>
            </a:avLst>
          </a:prstGeom>
          <a:solidFill>
            <a:srgbClr val="DBEDF0"/>
          </a:solidFill>
          <a:ln cap="flat" cmpd="sng" w="12700">
            <a:solidFill>
              <a:srgbClr val="DBEDF0"/>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41" name="Google Shape;541;p36"/>
          <p:cNvSpPr/>
          <p:nvPr/>
        </p:nvSpPr>
        <p:spPr>
          <a:xfrm>
            <a:off x="9930240" y="2194560"/>
            <a:ext cx="676440" cy="676440"/>
          </a:xfrm>
          <a:prstGeom prst="ellipse">
            <a:avLst/>
          </a:prstGeom>
          <a:solidFill>
            <a:srgbClr val="EE7866"/>
          </a:solidFill>
          <a:ln cap="flat" cmpd="sng" w="12700">
            <a:solidFill>
              <a:srgbClr val="EE7866"/>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42" name="Google Shape;542;p36"/>
          <p:cNvSpPr/>
          <p:nvPr/>
        </p:nvSpPr>
        <p:spPr>
          <a:xfrm>
            <a:off x="9985320" y="2359080"/>
            <a:ext cx="548280" cy="3564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2100" u="none" cap="none" strike="noStrike">
                <a:solidFill>
                  <a:srgbClr val="FFFFFF"/>
                </a:solidFill>
                <a:latin typeface="Arial"/>
                <a:ea typeface="Arial"/>
                <a:cs typeface="Arial"/>
                <a:sym typeface="Arial"/>
              </a:rPr>
              <a:t>3</a:t>
            </a:r>
            <a:endParaRPr b="0" i="0" sz="2100" u="none" cap="none" strike="noStrike">
              <a:solidFill>
                <a:srgbClr val="000000"/>
              </a:solidFill>
              <a:latin typeface="Arial"/>
              <a:ea typeface="Arial"/>
              <a:cs typeface="Arial"/>
              <a:sym typeface="Arial"/>
            </a:endParaRPr>
          </a:p>
        </p:txBody>
      </p:sp>
      <p:sp>
        <p:nvSpPr>
          <p:cNvPr id="543" name="Google Shape;543;p36"/>
          <p:cNvSpPr/>
          <p:nvPr/>
        </p:nvSpPr>
        <p:spPr>
          <a:xfrm>
            <a:off x="8622720" y="3099960"/>
            <a:ext cx="3355560" cy="4111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960" u="none" cap="none" strike="noStrike">
                <a:solidFill>
                  <a:srgbClr val="123B32"/>
                </a:solidFill>
                <a:latin typeface="Arial"/>
                <a:ea typeface="Arial"/>
                <a:cs typeface="Arial"/>
                <a:sym typeface="Arial"/>
              </a:rPr>
              <a:t>MOTIVATION</a:t>
            </a:r>
            <a:endParaRPr b="0" i="0" sz="1960" u="none" cap="none" strike="noStrike">
              <a:solidFill>
                <a:srgbClr val="000000"/>
              </a:solidFill>
              <a:latin typeface="Arial"/>
              <a:ea typeface="Arial"/>
              <a:cs typeface="Arial"/>
              <a:sym typeface="Arial"/>
            </a:endParaRPr>
          </a:p>
        </p:txBody>
      </p:sp>
      <p:sp>
        <p:nvSpPr>
          <p:cNvPr id="544" name="Google Shape;544;p36"/>
          <p:cNvSpPr/>
          <p:nvPr/>
        </p:nvSpPr>
        <p:spPr>
          <a:xfrm>
            <a:off x="8641080" y="3675960"/>
            <a:ext cx="3291480" cy="4842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0" i="0" lang="en-US" sz="1679" u="none" cap="none" strike="noStrike">
                <a:solidFill>
                  <a:srgbClr val="536D63"/>
                </a:solidFill>
                <a:latin typeface="Arial"/>
                <a:ea typeface="Arial"/>
                <a:cs typeface="Arial"/>
                <a:sym typeface="Arial"/>
              </a:rPr>
              <a:t>Peer support • easy goals</a:t>
            </a:r>
            <a:endParaRPr b="0" i="0" sz="1679" u="none" cap="none" strike="noStrike">
              <a:solidFill>
                <a:srgbClr val="000000"/>
              </a:solidFill>
              <a:latin typeface="Arial"/>
              <a:ea typeface="Arial"/>
              <a:cs typeface="Arial"/>
              <a:sym typeface="Arial"/>
            </a:endParaRPr>
          </a:p>
        </p:txBody>
      </p:sp>
      <p:cxnSp>
        <p:nvCxnSpPr>
          <p:cNvPr id="545" name="Google Shape;545;p36"/>
          <p:cNvCxnSpPr/>
          <p:nvPr/>
        </p:nvCxnSpPr>
        <p:spPr>
          <a:xfrm flipH="1">
            <a:off x="6409800" y="4361400"/>
            <a:ext cx="3973680" cy="1086120"/>
          </a:xfrm>
          <a:prstGeom prst="straightConnector1">
            <a:avLst/>
          </a:prstGeom>
          <a:noFill/>
          <a:ln cap="flat" cmpd="sng" w="25400">
            <a:solidFill>
              <a:srgbClr val="1C5B4B"/>
            </a:solidFill>
            <a:prstDash val="solid"/>
            <a:round/>
            <a:headEnd len="sm" w="sm" type="none"/>
            <a:tailEnd len="med" w="med" type="triangle"/>
          </a:ln>
        </p:spPr>
      </p:cxnSp>
      <p:sp>
        <p:nvSpPr>
          <p:cNvPr id="546" name="Google Shape;546;p36"/>
          <p:cNvSpPr/>
          <p:nvPr/>
        </p:nvSpPr>
        <p:spPr>
          <a:xfrm>
            <a:off x="4117680" y="5457960"/>
            <a:ext cx="4562640" cy="694440"/>
          </a:xfrm>
          <a:prstGeom prst="roundRect">
            <a:avLst>
              <a:gd fmla="val 21053" name="adj"/>
            </a:avLst>
          </a:prstGeom>
          <a:solidFill>
            <a:srgbClr val="0B3029"/>
          </a:solidFill>
          <a:ln cap="flat" cmpd="sng" w="12700">
            <a:solidFill>
              <a:srgbClr val="0B302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47" name="Google Shape;547;p36"/>
          <p:cNvSpPr/>
          <p:nvPr/>
        </p:nvSpPr>
        <p:spPr>
          <a:xfrm>
            <a:off x="4401360" y="5659200"/>
            <a:ext cx="4023000" cy="3470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2000" u="none" cap="none" strike="noStrike">
                <a:solidFill>
                  <a:srgbClr val="FFFFFF"/>
                </a:solidFill>
                <a:latin typeface="Arial"/>
                <a:ea typeface="Arial"/>
                <a:cs typeface="Arial"/>
                <a:sym typeface="Arial"/>
              </a:rPr>
              <a:t>HEALTHIER DAILY CHOICES</a:t>
            </a:r>
            <a:endParaRPr b="0" i="0" sz="2000" u="none" cap="none" strike="noStrike">
              <a:solidFill>
                <a:srgbClr val="000000"/>
              </a:solidFill>
              <a:latin typeface="Arial"/>
              <a:ea typeface="Arial"/>
              <a:cs typeface="Arial"/>
              <a:sym typeface="Arial"/>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7F8F2"/>
        </a:solidFill>
      </p:bgPr>
    </p:bg>
    <p:spTree>
      <p:nvGrpSpPr>
        <p:cNvPr id="552" name="Shape 552"/>
        <p:cNvGrpSpPr/>
        <p:nvPr/>
      </p:nvGrpSpPr>
      <p:grpSpPr>
        <a:xfrm>
          <a:off x="0" y="0"/>
          <a:ext cx="0" cy="0"/>
          <a:chOff x="0" y="0"/>
          <a:chExt cx="0" cy="0"/>
        </a:xfrm>
      </p:grpSpPr>
      <p:sp>
        <p:nvSpPr>
          <p:cNvPr id="553" name="Google Shape;553;p37"/>
          <p:cNvSpPr/>
          <p:nvPr/>
        </p:nvSpPr>
        <p:spPr>
          <a:xfrm>
            <a:off x="0" y="0"/>
            <a:ext cx="12191400" cy="118440"/>
          </a:xfrm>
          <a:prstGeom prst="rect">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54" name="Google Shape;554;p37"/>
          <p:cNvSpPr/>
          <p:nvPr/>
        </p:nvSpPr>
        <p:spPr>
          <a:xfrm>
            <a:off x="0" y="6620400"/>
            <a:ext cx="12191400" cy="237240"/>
          </a:xfrm>
          <a:prstGeom prst="rect">
            <a:avLst/>
          </a:prstGeom>
          <a:solidFill>
            <a:srgbClr val="0B3029"/>
          </a:solidFill>
          <a:ln cap="flat" cmpd="sng" w="12700">
            <a:solidFill>
              <a:srgbClr val="0B302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55" name="Google Shape;555;p37"/>
          <p:cNvSpPr/>
          <p:nvPr/>
        </p:nvSpPr>
        <p:spPr>
          <a:xfrm>
            <a:off x="475560" y="6634080"/>
            <a:ext cx="5486040" cy="1551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850" u="none" cap="none" strike="noStrike">
                <a:solidFill>
                  <a:srgbClr val="FFFFFF"/>
                </a:solidFill>
                <a:latin typeface="Arial"/>
                <a:ea typeface="Arial"/>
                <a:cs typeface="Arial"/>
                <a:sym typeface="Arial"/>
              </a:rPr>
              <a:t>LCHS7000  /  FUEL YOUR FUTURE</a:t>
            </a:r>
            <a:endParaRPr b="0" i="0" sz="850" u="none" cap="none" strike="noStrike">
              <a:solidFill>
                <a:srgbClr val="000000"/>
              </a:solidFill>
              <a:latin typeface="Arial"/>
              <a:ea typeface="Arial"/>
              <a:cs typeface="Arial"/>
              <a:sym typeface="Arial"/>
            </a:endParaRPr>
          </a:p>
        </p:txBody>
      </p:sp>
      <p:sp>
        <p:nvSpPr>
          <p:cNvPr id="556" name="Google Shape;556;p37"/>
          <p:cNvSpPr/>
          <p:nvPr/>
        </p:nvSpPr>
        <p:spPr>
          <a:xfrm>
            <a:off x="7315200" y="6633000"/>
            <a:ext cx="4388760" cy="17352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None/>
            </a:pPr>
            <a:r>
              <a:rPr b="0" i="0" lang="en-US" sz="850" u="none" cap="none" strike="noStrike">
                <a:solidFill>
                  <a:srgbClr val="FFFFFF"/>
                </a:solidFill>
                <a:latin typeface="Arial"/>
                <a:ea typeface="Arial"/>
                <a:cs typeface="Arial"/>
                <a:sym typeface="Arial"/>
              </a:rPr>
              <a:t>20  |  Christina</a:t>
            </a:r>
            <a:endParaRPr b="0" i="0" sz="850" u="none" cap="none" strike="noStrike">
              <a:solidFill>
                <a:srgbClr val="000000"/>
              </a:solidFill>
              <a:latin typeface="Arial"/>
              <a:ea typeface="Arial"/>
              <a:cs typeface="Arial"/>
              <a:sym typeface="Arial"/>
            </a:endParaRPr>
          </a:p>
        </p:txBody>
      </p:sp>
      <p:sp>
        <p:nvSpPr>
          <p:cNvPr id="557" name="Google Shape;557;p37"/>
          <p:cNvSpPr/>
          <p:nvPr/>
        </p:nvSpPr>
        <p:spPr>
          <a:xfrm>
            <a:off x="585360" y="246960"/>
            <a:ext cx="1069812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250" u="none" cap="none" strike="noStrike">
                <a:solidFill>
                  <a:srgbClr val="1C5B4B"/>
                </a:solidFill>
                <a:latin typeface="Arial"/>
                <a:ea typeface="Arial"/>
                <a:cs typeface="Arial"/>
                <a:sym typeface="Arial"/>
              </a:rPr>
              <a:t>MODEL 2 | SOCIAL COGNITIVE THEORY</a:t>
            </a:r>
            <a:endParaRPr b="0" i="0" sz="1250" u="none" cap="none" strike="noStrike">
              <a:solidFill>
                <a:srgbClr val="000000"/>
              </a:solidFill>
              <a:latin typeface="Arial"/>
              <a:ea typeface="Arial"/>
              <a:cs typeface="Arial"/>
              <a:sym typeface="Arial"/>
            </a:endParaRPr>
          </a:p>
        </p:txBody>
      </p:sp>
      <p:sp>
        <p:nvSpPr>
          <p:cNvPr id="558" name="Google Shape;558;p37"/>
          <p:cNvSpPr/>
          <p:nvPr/>
        </p:nvSpPr>
        <p:spPr>
          <a:xfrm>
            <a:off x="585360" y="603360"/>
            <a:ext cx="10972440" cy="621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3100" u="none" cap="none" strike="noStrike">
                <a:solidFill>
                  <a:srgbClr val="123B32"/>
                </a:solidFill>
                <a:latin typeface="Arial"/>
                <a:ea typeface="Arial"/>
                <a:cs typeface="Arial"/>
                <a:sym typeface="Arial"/>
              </a:rPr>
              <a:t>Actions are shaped through social learning</a:t>
            </a:r>
            <a:endParaRPr b="0" i="0" sz="3100" u="none" cap="none" strike="noStrike">
              <a:solidFill>
                <a:srgbClr val="000000"/>
              </a:solidFill>
              <a:latin typeface="Arial"/>
              <a:ea typeface="Arial"/>
              <a:cs typeface="Arial"/>
              <a:sym typeface="Arial"/>
            </a:endParaRPr>
          </a:p>
        </p:txBody>
      </p:sp>
      <p:sp>
        <p:nvSpPr>
          <p:cNvPr id="559" name="Google Shape;559;p37"/>
          <p:cNvSpPr/>
          <p:nvPr/>
        </p:nvSpPr>
        <p:spPr>
          <a:xfrm>
            <a:off x="612720" y="1252800"/>
            <a:ext cx="10926720" cy="383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640" u="none" cap="none" strike="noStrike">
                <a:solidFill>
                  <a:srgbClr val="536D63"/>
                </a:solidFill>
                <a:latin typeface="Arial"/>
                <a:ea typeface="Arial"/>
                <a:cs typeface="Arial"/>
                <a:sym typeface="Arial"/>
              </a:rPr>
              <a:t>Three-way reciprocal influence: person ↔ behaviour ↔ environment</a:t>
            </a:r>
            <a:endParaRPr b="0" i="0" sz="1640" u="none" cap="none" strike="noStrike">
              <a:solidFill>
                <a:srgbClr val="000000"/>
              </a:solidFill>
              <a:latin typeface="Arial"/>
              <a:ea typeface="Arial"/>
              <a:cs typeface="Arial"/>
              <a:sym typeface="Arial"/>
            </a:endParaRPr>
          </a:p>
        </p:txBody>
      </p:sp>
      <p:sp>
        <p:nvSpPr>
          <p:cNvPr id="560" name="Google Shape;560;p37"/>
          <p:cNvSpPr/>
          <p:nvPr/>
        </p:nvSpPr>
        <p:spPr>
          <a:xfrm>
            <a:off x="612720" y="6318360"/>
            <a:ext cx="1088100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040" u="none" cap="none" strike="noStrike">
                <a:solidFill>
                  <a:srgbClr val="536D63"/>
                </a:solidFill>
                <a:latin typeface="Arial"/>
                <a:ea typeface="Arial"/>
                <a:cs typeface="Arial"/>
                <a:sym typeface="Arial"/>
              </a:rPr>
              <a:t>Adapted from Bandura (2004).</a:t>
            </a:r>
            <a:endParaRPr b="0" i="0" sz="1040" u="none" cap="none" strike="noStrike">
              <a:solidFill>
                <a:srgbClr val="000000"/>
              </a:solidFill>
              <a:latin typeface="Arial"/>
              <a:ea typeface="Arial"/>
              <a:cs typeface="Arial"/>
              <a:sym typeface="Arial"/>
            </a:endParaRPr>
          </a:p>
        </p:txBody>
      </p:sp>
      <p:sp>
        <p:nvSpPr>
          <p:cNvPr id="561" name="Google Shape;561;p37"/>
          <p:cNvSpPr/>
          <p:nvPr/>
        </p:nvSpPr>
        <p:spPr>
          <a:xfrm>
            <a:off x="4370760" y="1871640"/>
            <a:ext cx="3419640" cy="1060200"/>
          </a:xfrm>
          <a:prstGeom prst="roundRect">
            <a:avLst>
              <a:gd fmla="val 13793" name="adj"/>
            </a:avLst>
          </a:prstGeom>
          <a:solidFill>
            <a:srgbClr val="FFF1D8"/>
          </a:solidFill>
          <a:ln cap="flat" cmpd="sng" w="12700">
            <a:solidFill>
              <a:srgbClr val="FFF1D8"/>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62" name="Google Shape;562;p37"/>
          <p:cNvSpPr/>
          <p:nvPr/>
        </p:nvSpPr>
        <p:spPr>
          <a:xfrm>
            <a:off x="4553640" y="2017800"/>
            <a:ext cx="3026160" cy="4021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2200" u="none" cap="none" strike="noStrike">
                <a:solidFill>
                  <a:srgbClr val="123B32"/>
                </a:solidFill>
                <a:latin typeface="Arial"/>
                <a:ea typeface="Arial"/>
                <a:cs typeface="Arial"/>
                <a:sym typeface="Arial"/>
              </a:rPr>
              <a:t>PERSON</a:t>
            </a:r>
            <a:endParaRPr b="0" i="0" sz="2200" u="none" cap="none" strike="noStrike">
              <a:solidFill>
                <a:srgbClr val="000000"/>
              </a:solidFill>
              <a:latin typeface="Arial"/>
              <a:ea typeface="Arial"/>
              <a:cs typeface="Arial"/>
              <a:sym typeface="Arial"/>
            </a:endParaRPr>
          </a:p>
        </p:txBody>
      </p:sp>
      <p:sp>
        <p:nvSpPr>
          <p:cNvPr id="563" name="Google Shape;563;p37"/>
          <p:cNvSpPr/>
          <p:nvPr/>
        </p:nvSpPr>
        <p:spPr>
          <a:xfrm>
            <a:off x="4526280" y="2502360"/>
            <a:ext cx="3026160" cy="2372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0" i="0" lang="en-US" sz="1530" u="none" cap="none" strike="noStrike">
                <a:solidFill>
                  <a:srgbClr val="536D63"/>
                </a:solidFill>
                <a:latin typeface="Arial"/>
                <a:ea typeface="Arial"/>
                <a:cs typeface="Arial"/>
                <a:sym typeface="Arial"/>
              </a:rPr>
              <a:t>goals + confidence</a:t>
            </a:r>
            <a:endParaRPr b="0" i="0" sz="1530" u="none" cap="none" strike="noStrike">
              <a:solidFill>
                <a:srgbClr val="000000"/>
              </a:solidFill>
              <a:latin typeface="Arial"/>
              <a:ea typeface="Arial"/>
              <a:cs typeface="Arial"/>
              <a:sym typeface="Arial"/>
            </a:endParaRPr>
          </a:p>
        </p:txBody>
      </p:sp>
      <p:sp>
        <p:nvSpPr>
          <p:cNvPr id="564" name="Google Shape;564;p37"/>
          <p:cNvSpPr/>
          <p:nvPr/>
        </p:nvSpPr>
        <p:spPr>
          <a:xfrm>
            <a:off x="1572840" y="4032360"/>
            <a:ext cx="3831120" cy="1133640"/>
          </a:xfrm>
          <a:prstGeom prst="roundRect">
            <a:avLst>
              <a:gd fmla="val 12903" name="adj"/>
            </a:avLst>
          </a:prstGeom>
          <a:solidFill>
            <a:srgbClr val="DCEDE2"/>
          </a:solidFill>
          <a:ln cap="flat" cmpd="sng" w="12700">
            <a:solidFill>
              <a:srgbClr val="DCEDE2"/>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65" name="Google Shape;565;p37"/>
          <p:cNvSpPr/>
          <p:nvPr/>
        </p:nvSpPr>
        <p:spPr>
          <a:xfrm>
            <a:off x="1719000" y="4233600"/>
            <a:ext cx="3511080" cy="3927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2200" u="none" cap="none" strike="noStrike">
                <a:solidFill>
                  <a:srgbClr val="123B32"/>
                </a:solidFill>
                <a:latin typeface="Arial"/>
                <a:ea typeface="Arial"/>
                <a:cs typeface="Arial"/>
                <a:sym typeface="Arial"/>
              </a:rPr>
              <a:t>BEHAVIOUR</a:t>
            </a:r>
            <a:endParaRPr b="0" i="0" sz="2200" u="none" cap="none" strike="noStrike">
              <a:solidFill>
                <a:srgbClr val="000000"/>
              </a:solidFill>
              <a:latin typeface="Arial"/>
              <a:ea typeface="Arial"/>
              <a:cs typeface="Arial"/>
              <a:sym typeface="Arial"/>
            </a:endParaRPr>
          </a:p>
        </p:txBody>
      </p:sp>
      <p:sp>
        <p:nvSpPr>
          <p:cNvPr id="566" name="Google Shape;566;p37"/>
          <p:cNvSpPr/>
          <p:nvPr/>
        </p:nvSpPr>
        <p:spPr>
          <a:xfrm>
            <a:off x="1755720" y="4663440"/>
            <a:ext cx="3428640" cy="2923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0" i="0" lang="en-US" sz="1540" u="none" cap="none" strike="noStrike">
                <a:solidFill>
                  <a:srgbClr val="536D63"/>
                </a:solidFill>
                <a:latin typeface="Arial"/>
                <a:ea typeface="Arial"/>
                <a:cs typeface="Arial"/>
                <a:sym typeface="Arial"/>
              </a:rPr>
              <a:t>prepare • taste • reflect</a:t>
            </a:r>
            <a:endParaRPr b="0" i="0" sz="1540" u="none" cap="none" strike="noStrike">
              <a:solidFill>
                <a:srgbClr val="000000"/>
              </a:solidFill>
              <a:latin typeface="Arial"/>
              <a:ea typeface="Arial"/>
              <a:cs typeface="Arial"/>
              <a:sym typeface="Arial"/>
            </a:endParaRPr>
          </a:p>
        </p:txBody>
      </p:sp>
      <p:sp>
        <p:nvSpPr>
          <p:cNvPr id="567" name="Google Shape;567;p37"/>
          <p:cNvSpPr/>
          <p:nvPr/>
        </p:nvSpPr>
        <p:spPr>
          <a:xfrm>
            <a:off x="6784920" y="4032360"/>
            <a:ext cx="3831120" cy="1133640"/>
          </a:xfrm>
          <a:prstGeom prst="roundRect">
            <a:avLst>
              <a:gd fmla="val 12903" name="adj"/>
            </a:avLst>
          </a:prstGeom>
          <a:solidFill>
            <a:srgbClr val="DBEDF0"/>
          </a:solidFill>
          <a:ln cap="flat" cmpd="sng" w="12700">
            <a:solidFill>
              <a:srgbClr val="DBEDF0"/>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68" name="Google Shape;568;p37"/>
          <p:cNvSpPr/>
          <p:nvPr/>
        </p:nvSpPr>
        <p:spPr>
          <a:xfrm>
            <a:off x="6949440" y="4233600"/>
            <a:ext cx="3511080" cy="3927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2200" u="none" cap="none" strike="noStrike">
                <a:solidFill>
                  <a:srgbClr val="123B32"/>
                </a:solidFill>
                <a:latin typeface="Arial"/>
                <a:ea typeface="Arial"/>
                <a:cs typeface="Arial"/>
                <a:sym typeface="Arial"/>
              </a:rPr>
              <a:t>ENVIRONMENT</a:t>
            </a:r>
            <a:endParaRPr b="0" i="0" sz="2200" u="none" cap="none" strike="noStrike">
              <a:solidFill>
                <a:srgbClr val="000000"/>
              </a:solidFill>
              <a:latin typeface="Arial"/>
              <a:ea typeface="Arial"/>
              <a:cs typeface="Arial"/>
              <a:sym typeface="Arial"/>
            </a:endParaRPr>
          </a:p>
        </p:txBody>
      </p:sp>
      <p:sp>
        <p:nvSpPr>
          <p:cNvPr id="569" name="Google Shape;569;p37"/>
          <p:cNvSpPr/>
          <p:nvPr/>
        </p:nvSpPr>
        <p:spPr>
          <a:xfrm>
            <a:off x="6922080" y="4663440"/>
            <a:ext cx="3529080" cy="2923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0" i="0" lang="en-US" sz="1540" u="none" cap="none" strike="noStrike">
                <a:solidFill>
                  <a:srgbClr val="536D63"/>
                </a:solidFill>
                <a:latin typeface="Arial"/>
                <a:ea typeface="Arial"/>
                <a:cs typeface="Arial"/>
                <a:sym typeface="Arial"/>
              </a:rPr>
              <a:t>peer models + school options</a:t>
            </a:r>
            <a:endParaRPr b="0" i="0" sz="1540" u="none" cap="none" strike="noStrike">
              <a:solidFill>
                <a:srgbClr val="000000"/>
              </a:solidFill>
              <a:latin typeface="Arial"/>
              <a:ea typeface="Arial"/>
              <a:cs typeface="Arial"/>
              <a:sym typeface="Arial"/>
            </a:endParaRPr>
          </a:p>
        </p:txBody>
      </p:sp>
      <p:cxnSp>
        <p:nvCxnSpPr>
          <p:cNvPr id="570" name="Google Shape;570;p37"/>
          <p:cNvCxnSpPr/>
          <p:nvPr/>
        </p:nvCxnSpPr>
        <p:spPr>
          <a:xfrm flipH="1">
            <a:off x="3434040" y="2944080"/>
            <a:ext cx="2661840" cy="1088280"/>
          </a:xfrm>
          <a:prstGeom prst="straightConnector1">
            <a:avLst/>
          </a:prstGeom>
          <a:noFill/>
          <a:ln cap="flat" cmpd="sng" w="25400">
            <a:solidFill>
              <a:srgbClr val="1C5B4B"/>
            </a:solidFill>
            <a:prstDash val="solid"/>
            <a:round/>
            <a:headEnd len="sm" w="sm" type="none"/>
            <a:tailEnd len="med" w="med" type="triangle"/>
          </a:ln>
        </p:spPr>
      </p:cxnSp>
      <p:cxnSp>
        <p:nvCxnSpPr>
          <p:cNvPr id="571" name="Google Shape;571;p37"/>
          <p:cNvCxnSpPr/>
          <p:nvPr/>
        </p:nvCxnSpPr>
        <p:spPr>
          <a:xfrm>
            <a:off x="6095880" y="2942280"/>
            <a:ext cx="2661840" cy="1082520"/>
          </a:xfrm>
          <a:prstGeom prst="straightConnector1">
            <a:avLst/>
          </a:prstGeom>
          <a:noFill/>
          <a:ln cap="flat" cmpd="sng" w="25400">
            <a:solidFill>
              <a:srgbClr val="1C5B4B"/>
            </a:solidFill>
            <a:prstDash val="solid"/>
            <a:round/>
            <a:headEnd len="sm" w="sm" type="none"/>
            <a:tailEnd len="med" w="med" type="triangle"/>
          </a:ln>
        </p:spPr>
      </p:cxnSp>
      <p:cxnSp>
        <p:nvCxnSpPr>
          <p:cNvPr id="572" name="Google Shape;572;p37"/>
          <p:cNvCxnSpPr/>
          <p:nvPr/>
        </p:nvCxnSpPr>
        <p:spPr>
          <a:xfrm>
            <a:off x="5440680" y="4608360"/>
            <a:ext cx="1298160" cy="360"/>
          </a:xfrm>
          <a:prstGeom prst="straightConnector1">
            <a:avLst/>
          </a:prstGeom>
          <a:noFill/>
          <a:ln cap="flat" cmpd="sng" w="25400">
            <a:solidFill>
              <a:srgbClr val="1C5B4B"/>
            </a:solidFill>
            <a:prstDash val="solid"/>
            <a:round/>
            <a:headEnd len="sm" w="sm" type="none"/>
            <a:tailEnd len="med" w="med" type="triangle"/>
          </a:ln>
        </p:spPr>
      </p:cxnSp>
      <p:sp>
        <p:nvSpPr>
          <p:cNvPr id="573" name="Google Shape;573;p37"/>
          <p:cNvSpPr/>
          <p:nvPr/>
        </p:nvSpPr>
        <p:spPr>
          <a:xfrm>
            <a:off x="1490400" y="5678280"/>
            <a:ext cx="9143640" cy="3837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760" u="none" cap="none" strike="noStrike">
                <a:solidFill>
                  <a:srgbClr val="1C5B4B"/>
                </a:solidFill>
                <a:latin typeface="Arial"/>
                <a:ea typeface="Arial"/>
                <a:cs typeface="Arial"/>
                <a:sym typeface="Arial"/>
              </a:rPr>
              <a:t>Build self-efficacy with achievable cooking and label-reading practice.</a:t>
            </a:r>
            <a:endParaRPr b="0" i="0" sz="1760" u="none" cap="none" strike="noStrike">
              <a:solidFill>
                <a:srgbClr val="000000"/>
              </a:solidFill>
              <a:latin typeface="Arial"/>
              <a:ea typeface="Arial"/>
              <a:cs typeface="Arial"/>
              <a:sym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7F8F2"/>
        </a:solidFill>
      </p:bgPr>
    </p:bg>
    <p:spTree>
      <p:nvGrpSpPr>
        <p:cNvPr id="578" name="Shape 578"/>
        <p:cNvGrpSpPr/>
        <p:nvPr/>
      </p:nvGrpSpPr>
      <p:grpSpPr>
        <a:xfrm>
          <a:off x="0" y="0"/>
          <a:ext cx="0" cy="0"/>
          <a:chOff x="0" y="0"/>
          <a:chExt cx="0" cy="0"/>
        </a:xfrm>
      </p:grpSpPr>
      <p:sp>
        <p:nvSpPr>
          <p:cNvPr id="579" name="Google Shape;579;p38"/>
          <p:cNvSpPr/>
          <p:nvPr/>
        </p:nvSpPr>
        <p:spPr>
          <a:xfrm>
            <a:off x="0" y="0"/>
            <a:ext cx="12191400" cy="118440"/>
          </a:xfrm>
          <a:prstGeom prst="rect">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80" name="Google Shape;580;p38"/>
          <p:cNvSpPr/>
          <p:nvPr/>
        </p:nvSpPr>
        <p:spPr>
          <a:xfrm>
            <a:off x="0" y="6620400"/>
            <a:ext cx="12191400" cy="237240"/>
          </a:xfrm>
          <a:prstGeom prst="rect">
            <a:avLst/>
          </a:prstGeom>
          <a:solidFill>
            <a:srgbClr val="0B3029"/>
          </a:solidFill>
          <a:ln cap="flat" cmpd="sng" w="12700">
            <a:solidFill>
              <a:srgbClr val="0B302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81" name="Google Shape;581;p38"/>
          <p:cNvSpPr/>
          <p:nvPr/>
        </p:nvSpPr>
        <p:spPr>
          <a:xfrm>
            <a:off x="475560" y="6634080"/>
            <a:ext cx="5486040" cy="1551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850" u="none" cap="none" strike="noStrike">
                <a:solidFill>
                  <a:srgbClr val="FFFFFF"/>
                </a:solidFill>
                <a:latin typeface="Arial"/>
                <a:ea typeface="Arial"/>
                <a:cs typeface="Arial"/>
                <a:sym typeface="Arial"/>
              </a:rPr>
              <a:t>LCHS7000  /  FUEL YOUR FUTURE</a:t>
            </a:r>
            <a:endParaRPr b="0" i="0" sz="850" u="none" cap="none" strike="noStrike">
              <a:solidFill>
                <a:srgbClr val="000000"/>
              </a:solidFill>
              <a:latin typeface="Arial"/>
              <a:ea typeface="Arial"/>
              <a:cs typeface="Arial"/>
              <a:sym typeface="Arial"/>
            </a:endParaRPr>
          </a:p>
        </p:txBody>
      </p:sp>
      <p:sp>
        <p:nvSpPr>
          <p:cNvPr id="582" name="Google Shape;582;p38"/>
          <p:cNvSpPr/>
          <p:nvPr/>
        </p:nvSpPr>
        <p:spPr>
          <a:xfrm>
            <a:off x="7315200" y="6633000"/>
            <a:ext cx="4388760" cy="17352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None/>
            </a:pPr>
            <a:r>
              <a:rPr b="0" i="0" lang="en-US" sz="850" u="none" cap="none" strike="noStrike">
                <a:solidFill>
                  <a:srgbClr val="FFFFFF"/>
                </a:solidFill>
                <a:latin typeface="Arial"/>
                <a:ea typeface="Arial"/>
                <a:cs typeface="Arial"/>
                <a:sym typeface="Arial"/>
              </a:rPr>
              <a:t>21  |  Christina</a:t>
            </a:r>
            <a:endParaRPr b="0" i="0" sz="850" u="none" cap="none" strike="noStrike">
              <a:solidFill>
                <a:srgbClr val="000000"/>
              </a:solidFill>
              <a:latin typeface="Arial"/>
              <a:ea typeface="Arial"/>
              <a:cs typeface="Arial"/>
              <a:sym typeface="Arial"/>
            </a:endParaRPr>
          </a:p>
        </p:txBody>
      </p:sp>
      <p:sp>
        <p:nvSpPr>
          <p:cNvPr id="583" name="Google Shape;583;p38"/>
          <p:cNvSpPr/>
          <p:nvPr/>
        </p:nvSpPr>
        <p:spPr>
          <a:xfrm>
            <a:off x="585360" y="246960"/>
            <a:ext cx="1069812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250" u="none" cap="none" strike="noStrike">
                <a:solidFill>
                  <a:srgbClr val="1C5B4B"/>
                </a:solidFill>
                <a:latin typeface="Arial"/>
                <a:ea typeface="Arial"/>
                <a:cs typeface="Arial"/>
                <a:sym typeface="Arial"/>
              </a:rPr>
              <a:t>MODEL 3 | SOCIAL ECOLOGICAL APPROACH</a:t>
            </a:r>
            <a:endParaRPr b="0" i="0" sz="1250" u="none" cap="none" strike="noStrike">
              <a:solidFill>
                <a:srgbClr val="000000"/>
              </a:solidFill>
              <a:latin typeface="Arial"/>
              <a:ea typeface="Arial"/>
              <a:cs typeface="Arial"/>
              <a:sym typeface="Arial"/>
            </a:endParaRPr>
          </a:p>
        </p:txBody>
      </p:sp>
      <p:sp>
        <p:nvSpPr>
          <p:cNvPr id="584" name="Google Shape;584;p38"/>
          <p:cNvSpPr/>
          <p:nvPr/>
        </p:nvSpPr>
        <p:spPr>
          <a:xfrm>
            <a:off x="585360" y="603360"/>
            <a:ext cx="10972440" cy="621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3100" u="none" cap="none" strike="noStrike">
                <a:solidFill>
                  <a:srgbClr val="123B32"/>
                </a:solidFill>
                <a:latin typeface="Arial"/>
                <a:ea typeface="Arial"/>
                <a:cs typeface="Arial"/>
                <a:sym typeface="Arial"/>
              </a:rPr>
              <a:t>Nutrition sits within a layered food environment</a:t>
            </a:r>
            <a:endParaRPr b="0" i="0" sz="3100" u="none" cap="none" strike="noStrike">
              <a:solidFill>
                <a:srgbClr val="000000"/>
              </a:solidFill>
              <a:latin typeface="Arial"/>
              <a:ea typeface="Arial"/>
              <a:cs typeface="Arial"/>
              <a:sym typeface="Arial"/>
            </a:endParaRPr>
          </a:p>
        </p:txBody>
      </p:sp>
      <p:sp>
        <p:nvSpPr>
          <p:cNvPr id="585" name="Google Shape;585;p38"/>
          <p:cNvSpPr/>
          <p:nvPr/>
        </p:nvSpPr>
        <p:spPr>
          <a:xfrm>
            <a:off x="612720" y="1252800"/>
            <a:ext cx="10926720" cy="383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640" u="none" cap="none" strike="noStrike">
                <a:solidFill>
                  <a:srgbClr val="536D63"/>
                </a:solidFill>
                <a:latin typeface="Arial"/>
                <a:ea typeface="Arial"/>
                <a:cs typeface="Arial"/>
                <a:sym typeface="Arial"/>
              </a:rPr>
              <a:t>Multi-level causes require more than awareness messages</a:t>
            </a:r>
            <a:endParaRPr b="0" i="0" sz="1640" u="none" cap="none" strike="noStrike">
              <a:solidFill>
                <a:srgbClr val="000000"/>
              </a:solidFill>
              <a:latin typeface="Arial"/>
              <a:ea typeface="Arial"/>
              <a:cs typeface="Arial"/>
              <a:sym typeface="Arial"/>
            </a:endParaRPr>
          </a:p>
        </p:txBody>
      </p:sp>
      <p:sp>
        <p:nvSpPr>
          <p:cNvPr id="586" name="Google Shape;586;p38"/>
          <p:cNvSpPr/>
          <p:nvPr/>
        </p:nvSpPr>
        <p:spPr>
          <a:xfrm>
            <a:off x="612720" y="6318360"/>
            <a:ext cx="1088100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040" u="none" cap="none" strike="noStrike">
                <a:solidFill>
                  <a:srgbClr val="536D63"/>
                </a:solidFill>
                <a:latin typeface="Arial"/>
                <a:ea typeface="Arial"/>
                <a:cs typeface="Arial"/>
                <a:sym typeface="Arial"/>
              </a:rPr>
              <a:t>Adapted from Story et al. (2008); NICE (2014).</a:t>
            </a:r>
            <a:endParaRPr b="0" i="0" sz="1040" u="none" cap="none" strike="noStrike">
              <a:solidFill>
                <a:srgbClr val="000000"/>
              </a:solidFill>
              <a:latin typeface="Arial"/>
              <a:ea typeface="Arial"/>
              <a:cs typeface="Arial"/>
              <a:sym typeface="Arial"/>
            </a:endParaRPr>
          </a:p>
        </p:txBody>
      </p:sp>
      <p:sp>
        <p:nvSpPr>
          <p:cNvPr id="587" name="Google Shape;587;p38"/>
          <p:cNvSpPr/>
          <p:nvPr/>
        </p:nvSpPr>
        <p:spPr>
          <a:xfrm>
            <a:off x="941760" y="1865520"/>
            <a:ext cx="6747840" cy="4041360"/>
          </a:xfrm>
          <a:prstGeom prst="ellipse">
            <a:avLst/>
          </a:prstGeom>
          <a:solidFill>
            <a:srgbClr val="E3F0E8"/>
          </a:solidFill>
          <a:ln cap="flat" cmpd="sng" w="12700">
            <a:solidFill>
              <a:srgbClr val="E3F0E8"/>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88" name="Google Shape;588;p38"/>
          <p:cNvSpPr/>
          <p:nvPr/>
        </p:nvSpPr>
        <p:spPr>
          <a:xfrm>
            <a:off x="1572840" y="2286000"/>
            <a:ext cx="5477040" cy="3163320"/>
          </a:xfrm>
          <a:prstGeom prst="ellipse">
            <a:avLst/>
          </a:prstGeom>
          <a:solidFill>
            <a:srgbClr val="C5E3D1"/>
          </a:solidFill>
          <a:ln cap="flat" cmpd="sng" w="12700">
            <a:solidFill>
              <a:srgbClr val="C5E3D1"/>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89" name="Google Shape;589;p38"/>
          <p:cNvSpPr/>
          <p:nvPr/>
        </p:nvSpPr>
        <p:spPr>
          <a:xfrm>
            <a:off x="2277000" y="2734200"/>
            <a:ext cx="4068720" cy="2239920"/>
          </a:xfrm>
          <a:prstGeom prst="ellipse">
            <a:avLst/>
          </a:prstGeom>
          <a:solidFill>
            <a:srgbClr val="9BCEAE"/>
          </a:solidFill>
          <a:ln cap="flat" cmpd="sng" w="12700">
            <a:solidFill>
              <a:srgbClr val="9BCEAE"/>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90" name="Google Shape;590;p38"/>
          <p:cNvSpPr/>
          <p:nvPr/>
        </p:nvSpPr>
        <p:spPr>
          <a:xfrm>
            <a:off x="2971800" y="3218760"/>
            <a:ext cx="2697120" cy="1288800"/>
          </a:xfrm>
          <a:prstGeom prst="ellipse">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91" name="Google Shape;591;p38"/>
          <p:cNvSpPr/>
          <p:nvPr/>
        </p:nvSpPr>
        <p:spPr>
          <a:xfrm>
            <a:off x="3291840" y="3648600"/>
            <a:ext cx="2038680" cy="3654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700" u="none" cap="none" strike="noStrike">
                <a:solidFill>
                  <a:srgbClr val="FFFFFF"/>
                </a:solidFill>
                <a:latin typeface="Arial"/>
                <a:ea typeface="Arial"/>
                <a:cs typeface="Arial"/>
                <a:sym typeface="Arial"/>
              </a:rPr>
              <a:t>THE TEENAGER</a:t>
            </a:r>
            <a:endParaRPr b="0" i="0" sz="1700" u="none" cap="none" strike="noStrike">
              <a:solidFill>
                <a:srgbClr val="000000"/>
              </a:solidFill>
              <a:latin typeface="Arial"/>
              <a:ea typeface="Arial"/>
              <a:cs typeface="Arial"/>
              <a:sym typeface="Arial"/>
            </a:endParaRPr>
          </a:p>
        </p:txBody>
      </p:sp>
      <p:sp>
        <p:nvSpPr>
          <p:cNvPr id="592" name="Google Shape;592;p38"/>
          <p:cNvSpPr/>
          <p:nvPr/>
        </p:nvSpPr>
        <p:spPr>
          <a:xfrm>
            <a:off x="8001000" y="1956960"/>
            <a:ext cx="3391920" cy="731160"/>
          </a:xfrm>
          <a:prstGeom prst="roundRect">
            <a:avLst>
              <a:gd fmla="val 20000" name="adj"/>
            </a:avLst>
          </a:prstGeom>
          <a:solidFill>
            <a:srgbClr val="FFFFFF"/>
          </a:solidFill>
          <a:ln cap="flat" cmpd="sng" w="12700">
            <a:solidFill>
              <a:srgbClr val="FFFFF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93" name="Google Shape;593;p38"/>
          <p:cNvSpPr/>
          <p:nvPr/>
        </p:nvSpPr>
        <p:spPr>
          <a:xfrm>
            <a:off x="8174880" y="2075760"/>
            <a:ext cx="3062880" cy="246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580" u="none" cap="none" strike="noStrike">
                <a:solidFill>
                  <a:srgbClr val="123B32"/>
                </a:solidFill>
                <a:latin typeface="Arial"/>
                <a:ea typeface="Arial"/>
                <a:cs typeface="Arial"/>
                <a:sym typeface="Arial"/>
              </a:rPr>
              <a:t>FOOD SYSTEM + POLICY</a:t>
            </a:r>
            <a:endParaRPr b="0" i="0" sz="1580" u="none" cap="none" strike="noStrike">
              <a:solidFill>
                <a:srgbClr val="000000"/>
              </a:solidFill>
              <a:latin typeface="Arial"/>
              <a:ea typeface="Arial"/>
              <a:cs typeface="Arial"/>
              <a:sym typeface="Arial"/>
            </a:endParaRPr>
          </a:p>
        </p:txBody>
      </p:sp>
      <p:sp>
        <p:nvSpPr>
          <p:cNvPr id="594" name="Google Shape;594;p38"/>
          <p:cNvSpPr/>
          <p:nvPr/>
        </p:nvSpPr>
        <p:spPr>
          <a:xfrm>
            <a:off x="8174880" y="2368440"/>
            <a:ext cx="306288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360" u="none" cap="none" strike="noStrike">
                <a:solidFill>
                  <a:srgbClr val="536D63"/>
                </a:solidFill>
                <a:latin typeface="Arial"/>
                <a:ea typeface="Arial"/>
                <a:cs typeface="Arial"/>
                <a:sym typeface="Arial"/>
              </a:rPr>
              <a:t>Advertising, affordability</a:t>
            </a:r>
            <a:endParaRPr b="0" i="0" sz="1360" u="none" cap="none" strike="noStrike">
              <a:solidFill>
                <a:srgbClr val="000000"/>
              </a:solidFill>
              <a:latin typeface="Arial"/>
              <a:ea typeface="Arial"/>
              <a:cs typeface="Arial"/>
              <a:sym typeface="Arial"/>
            </a:endParaRPr>
          </a:p>
        </p:txBody>
      </p:sp>
      <p:sp>
        <p:nvSpPr>
          <p:cNvPr id="595" name="Google Shape;595;p38"/>
          <p:cNvSpPr/>
          <p:nvPr/>
        </p:nvSpPr>
        <p:spPr>
          <a:xfrm>
            <a:off x="8001000" y="2889360"/>
            <a:ext cx="3391920" cy="731160"/>
          </a:xfrm>
          <a:prstGeom prst="roundRect">
            <a:avLst>
              <a:gd fmla="val 20000" name="adj"/>
            </a:avLst>
          </a:prstGeom>
          <a:solidFill>
            <a:srgbClr val="DCEDE2"/>
          </a:solidFill>
          <a:ln cap="flat" cmpd="sng" w="12700">
            <a:solidFill>
              <a:srgbClr val="DCEDE2"/>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96" name="Google Shape;596;p38"/>
          <p:cNvSpPr/>
          <p:nvPr/>
        </p:nvSpPr>
        <p:spPr>
          <a:xfrm>
            <a:off x="8174880" y="3008520"/>
            <a:ext cx="3062880" cy="246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580" u="none" cap="none" strike="noStrike">
                <a:solidFill>
                  <a:srgbClr val="123B32"/>
                </a:solidFill>
                <a:latin typeface="Arial"/>
                <a:ea typeface="Arial"/>
                <a:cs typeface="Arial"/>
                <a:sym typeface="Arial"/>
              </a:rPr>
              <a:t>SCHOOL + COMMUNITY</a:t>
            </a:r>
            <a:endParaRPr b="0" i="0" sz="1580" u="none" cap="none" strike="noStrike">
              <a:solidFill>
                <a:srgbClr val="000000"/>
              </a:solidFill>
              <a:latin typeface="Arial"/>
              <a:ea typeface="Arial"/>
              <a:cs typeface="Arial"/>
              <a:sym typeface="Arial"/>
            </a:endParaRPr>
          </a:p>
        </p:txBody>
      </p:sp>
      <p:sp>
        <p:nvSpPr>
          <p:cNvPr id="597" name="Google Shape;597;p38"/>
          <p:cNvSpPr/>
          <p:nvPr/>
        </p:nvSpPr>
        <p:spPr>
          <a:xfrm>
            <a:off x="8174880" y="3300840"/>
            <a:ext cx="306288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360" u="none" cap="none" strike="noStrike">
                <a:solidFill>
                  <a:srgbClr val="536D63"/>
                </a:solidFill>
                <a:latin typeface="Arial"/>
                <a:ea typeface="Arial"/>
                <a:cs typeface="Arial"/>
                <a:sym typeface="Arial"/>
              </a:rPr>
              <a:t>Food provision and access</a:t>
            </a:r>
            <a:endParaRPr b="0" i="0" sz="1360" u="none" cap="none" strike="noStrike">
              <a:solidFill>
                <a:srgbClr val="000000"/>
              </a:solidFill>
              <a:latin typeface="Arial"/>
              <a:ea typeface="Arial"/>
              <a:cs typeface="Arial"/>
              <a:sym typeface="Arial"/>
            </a:endParaRPr>
          </a:p>
        </p:txBody>
      </p:sp>
      <p:sp>
        <p:nvSpPr>
          <p:cNvPr id="598" name="Google Shape;598;p38"/>
          <p:cNvSpPr/>
          <p:nvPr/>
        </p:nvSpPr>
        <p:spPr>
          <a:xfrm>
            <a:off x="8001000" y="3822120"/>
            <a:ext cx="3391920" cy="731160"/>
          </a:xfrm>
          <a:prstGeom prst="roundRect">
            <a:avLst>
              <a:gd fmla="val 20000" name="adj"/>
            </a:avLst>
          </a:prstGeom>
          <a:solidFill>
            <a:srgbClr val="FFFFFF"/>
          </a:solidFill>
          <a:ln cap="flat" cmpd="sng" w="12700">
            <a:solidFill>
              <a:srgbClr val="FFFFF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599" name="Google Shape;599;p38"/>
          <p:cNvSpPr/>
          <p:nvPr/>
        </p:nvSpPr>
        <p:spPr>
          <a:xfrm>
            <a:off x="8174880" y="3940920"/>
            <a:ext cx="3062880" cy="246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580" u="none" cap="none" strike="noStrike">
                <a:solidFill>
                  <a:srgbClr val="123B32"/>
                </a:solidFill>
                <a:latin typeface="Arial"/>
                <a:ea typeface="Arial"/>
                <a:cs typeface="Arial"/>
                <a:sym typeface="Arial"/>
              </a:rPr>
              <a:t>FAMILY + PEERS</a:t>
            </a:r>
            <a:endParaRPr b="0" i="0" sz="1580" u="none" cap="none" strike="noStrike">
              <a:solidFill>
                <a:srgbClr val="000000"/>
              </a:solidFill>
              <a:latin typeface="Arial"/>
              <a:ea typeface="Arial"/>
              <a:cs typeface="Arial"/>
              <a:sym typeface="Arial"/>
            </a:endParaRPr>
          </a:p>
        </p:txBody>
      </p:sp>
      <p:sp>
        <p:nvSpPr>
          <p:cNvPr id="600" name="Google Shape;600;p38"/>
          <p:cNvSpPr/>
          <p:nvPr/>
        </p:nvSpPr>
        <p:spPr>
          <a:xfrm>
            <a:off x="8174880" y="4233600"/>
            <a:ext cx="306288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360" u="none" cap="none" strike="noStrike">
                <a:solidFill>
                  <a:srgbClr val="536D63"/>
                </a:solidFill>
                <a:latin typeface="Arial"/>
                <a:ea typeface="Arial"/>
                <a:cs typeface="Arial"/>
                <a:sym typeface="Arial"/>
              </a:rPr>
              <a:t>Norms and available food</a:t>
            </a:r>
            <a:endParaRPr b="0" i="0" sz="1360" u="none" cap="none" strike="noStrike">
              <a:solidFill>
                <a:srgbClr val="000000"/>
              </a:solidFill>
              <a:latin typeface="Arial"/>
              <a:ea typeface="Arial"/>
              <a:cs typeface="Arial"/>
              <a:sym typeface="Arial"/>
            </a:endParaRPr>
          </a:p>
        </p:txBody>
      </p:sp>
      <p:sp>
        <p:nvSpPr>
          <p:cNvPr id="601" name="Google Shape;601;p38"/>
          <p:cNvSpPr/>
          <p:nvPr/>
        </p:nvSpPr>
        <p:spPr>
          <a:xfrm>
            <a:off x="8001000" y="4754880"/>
            <a:ext cx="3391920" cy="731160"/>
          </a:xfrm>
          <a:prstGeom prst="roundRect">
            <a:avLst>
              <a:gd fmla="val 20000" name="adj"/>
            </a:avLst>
          </a:prstGeom>
          <a:solidFill>
            <a:srgbClr val="DCEDE2"/>
          </a:solidFill>
          <a:ln cap="flat" cmpd="sng" w="12700">
            <a:solidFill>
              <a:srgbClr val="DCEDE2"/>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02" name="Google Shape;602;p38"/>
          <p:cNvSpPr/>
          <p:nvPr/>
        </p:nvSpPr>
        <p:spPr>
          <a:xfrm>
            <a:off x="8174880" y="4873680"/>
            <a:ext cx="3062880" cy="246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580" u="none" cap="none" strike="noStrike">
                <a:solidFill>
                  <a:srgbClr val="123B32"/>
                </a:solidFill>
                <a:latin typeface="Arial"/>
                <a:ea typeface="Arial"/>
                <a:cs typeface="Arial"/>
                <a:sym typeface="Arial"/>
              </a:rPr>
              <a:t>PERSON</a:t>
            </a:r>
            <a:endParaRPr b="0" i="0" sz="1580" u="none" cap="none" strike="noStrike">
              <a:solidFill>
                <a:srgbClr val="000000"/>
              </a:solidFill>
              <a:latin typeface="Arial"/>
              <a:ea typeface="Arial"/>
              <a:cs typeface="Arial"/>
              <a:sym typeface="Arial"/>
            </a:endParaRPr>
          </a:p>
        </p:txBody>
      </p:sp>
      <p:sp>
        <p:nvSpPr>
          <p:cNvPr id="603" name="Google Shape;603;p38"/>
          <p:cNvSpPr/>
          <p:nvPr/>
        </p:nvSpPr>
        <p:spPr>
          <a:xfrm>
            <a:off x="8174880" y="5166360"/>
            <a:ext cx="306288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360" u="none" cap="none" strike="noStrike">
                <a:solidFill>
                  <a:srgbClr val="536D63"/>
                </a:solidFill>
                <a:latin typeface="Arial"/>
                <a:ea typeface="Arial"/>
                <a:cs typeface="Arial"/>
                <a:sym typeface="Arial"/>
              </a:rPr>
              <a:t>Skill, taste and confidence</a:t>
            </a:r>
            <a:endParaRPr b="0" i="0" sz="1360" u="none" cap="none" strike="noStrike">
              <a:solidFill>
                <a:srgbClr val="000000"/>
              </a:solidFill>
              <a:latin typeface="Arial"/>
              <a:ea typeface="Arial"/>
              <a:cs typeface="Arial"/>
              <a:sym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7F8F2"/>
        </a:solidFill>
      </p:bgPr>
    </p:bg>
    <p:spTree>
      <p:nvGrpSpPr>
        <p:cNvPr id="608" name="Shape 608"/>
        <p:cNvGrpSpPr/>
        <p:nvPr/>
      </p:nvGrpSpPr>
      <p:grpSpPr>
        <a:xfrm>
          <a:off x="0" y="0"/>
          <a:ext cx="0" cy="0"/>
          <a:chOff x="0" y="0"/>
          <a:chExt cx="0" cy="0"/>
        </a:xfrm>
      </p:grpSpPr>
      <p:sp>
        <p:nvSpPr>
          <p:cNvPr id="609" name="Google Shape;609;p39"/>
          <p:cNvSpPr/>
          <p:nvPr/>
        </p:nvSpPr>
        <p:spPr>
          <a:xfrm>
            <a:off x="0" y="0"/>
            <a:ext cx="12191400" cy="118440"/>
          </a:xfrm>
          <a:prstGeom prst="rect">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10" name="Google Shape;610;p39"/>
          <p:cNvSpPr/>
          <p:nvPr/>
        </p:nvSpPr>
        <p:spPr>
          <a:xfrm>
            <a:off x="0" y="6620400"/>
            <a:ext cx="12191400" cy="237240"/>
          </a:xfrm>
          <a:prstGeom prst="rect">
            <a:avLst/>
          </a:prstGeom>
          <a:solidFill>
            <a:srgbClr val="0B3029"/>
          </a:solidFill>
          <a:ln cap="flat" cmpd="sng" w="12700">
            <a:solidFill>
              <a:srgbClr val="0B302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11" name="Google Shape;611;p39"/>
          <p:cNvSpPr/>
          <p:nvPr/>
        </p:nvSpPr>
        <p:spPr>
          <a:xfrm>
            <a:off x="475560" y="6634080"/>
            <a:ext cx="5486040" cy="1551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850" u="none" cap="none" strike="noStrike">
                <a:solidFill>
                  <a:srgbClr val="FFFFFF"/>
                </a:solidFill>
                <a:latin typeface="Arial"/>
                <a:ea typeface="Arial"/>
                <a:cs typeface="Arial"/>
                <a:sym typeface="Arial"/>
              </a:rPr>
              <a:t>LCHS7000  /  FUEL YOUR FUTURE</a:t>
            </a:r>
            <a:endParaRPr b="0" i="0" sz="850" u="none" cap="none" strike="noStrike">
              <a:solidFill>
                <a:srgbClr val="000000"/>
              </a:solidFill>
              <a:latin typeface="Arial"/>
              <a:ea typeface="Arial"/>
              <a:cs typeface="Arial"/>
              <a:sym typeface="Arial"/>
            </a:endParaRPr>
          </a:p>
        </p:txBody>
      </p:sp>
      <p:sp>
        <p:nvSpPr>
          <p:cNvPr id="612" name="Google Shape;612;p39"/>
          <p:cNvSpPr/>
          <p:nvPr/>
        </p:nvSpPr>
        <p:spPr>
          <a:xfrm>
            <a:off x="7315200" y="6633000"/>
            <a:ext cx="4388760" cy="17352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None/>
            </a:pPr>
            <a:r>
              <a:rPr b="0" i="0" lang="en-US" sz="850" u="none" cap="none" strike="noStrike">
                <a:solidFill>
                  <a:srgbClr val="FFFFFF"/>
                </a:solidFill>
                <a:latin typeface="Arial"/>
                <a:ea typeface="Arial"/>
                <a:cs typeface="Arial"/>
                <a:sym typeface="Arial"/>
              </a:rPr>
              <a:t>22  |  Christina</a:t>
            </a:r>
            <a:endParaRPr b="0" i="0" sz="850" u="none" cap="none" strike="noStrike">
              <a:solidFill>
                <a:srgbClr val="000000"/>
              </a:solidFill>
              <a:latin typeface="Arial"/>
              <a:ea typeface="Arial"/>
              <a:cs typeface="Arial"/>
              <a:sym typeface="Arial"/>
            </a:endParaRPr>
          </a:p>
        </p:txBody>
      </p:sp>
      <p:sp>
        <p:nvSpPr>
          <p:cNvPr id="613" name="Google Shape;613;p39"/>
          <p:cNvSpPr/>
          <p:nvPr/>
        </p:nvSpPr>
        <p:spPr>
          <a:xfrm>
            <a:off x="585360" y="246960"/>
            <a:ext cx="1069812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250" u="none" cap="none" strike="noStrike">
                <a:solidFill>
                  <a:srgbClr val="1C5B4B"/>
                </a:solidFill>
                <a:latin typeface="Arial"/>
                <a:ea typeface="Arial"/>
                <a:cs typeface="Arial"/>
                <a:sym typeface="Arial"/>
              </a:rPr>
              <a:t>BARRIERS | EQUITABLE PRACTICAL RESPONSES</a:t>
            </a:r>
            <a:endParaRPr b="0" i="0" sz="1250" u="none" cap="none" strike="noStrike">
              <a:solidFill>
                <a:srgbClr val="000000"/>
              </a:solidFill>
              <a:latin typeface="Arial"/>
              <a:ea typeface="Arial"/>
              <a:cs typeface="Arial"/>
              <a:sym typeface="Arial"/>
            </a:endParaRPr>
          </a:p>
        </p:txBody>
      </p:sp>
      <p:sp>
        <p:nvSpPr>
          <p:cNvPr id="614" name="Google Shape;614;p39"/>
          <p:cNvSpPr/>
          <p:nvPr/>
        </p:nvSpPr>
        <p:spPr>
          <a:xfrm>
            <a:off x="585360" y="603360"/>
            <a:ext cx="10972440" cy="621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3100" u="none" cap="none" strike="noStrike">
                <a:solidFill>
                  <a:srgbClr val="123B32"/>
                </a:solidFill>
                <a:latin typeface="Arial"/>
                <a:ea typeface="Arial"/>
                <a:cs typeface="Arial"/>
                <a:sym typeface="Arial"/>
              </a:rPr>
              <a:t>Design for unequal starting points</a:t>
            </a:r>
            <a:endParaRPr b="0" i="0" sz="3100" u="none" cap="none" strike="noStrike">
              <a:solidFill>
                <a:srgbClr val="000000"/>
              </a:solidFill>
              <a:latin typeface="Arial"/>
              <a:ea typeface="Arial"/>
              <a:cs typeface="Arial"/>
              <a:sym typeface="Arial"/>
            </a:endParaRPr>
          </a:p>
        </p:txBody>
      </p:sp>
      <p:sp>
        <p:nvSpPr>
          <p:cNvPr id="615" name="Google Shape;615;p39"/>
          <p:cNvSpPr/>
          <p:nvPr/>
        </p:nvSpPr>
        <p:spPr>
          <a:xfrm>
            <a:off x="612720" y="1252800"/>
            <a:ext cx="10926720" cy="383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640" u="none" cap="none" strike="noStrike">
                <a:solidFill>
                  <a:srgbClr val="536D63"/>
                </a:solidFill>
                <a:latin typeface="Arial"/>
                <a:ea typeface="Arial"/>
                <a:cs typeface="Arial"/>
                <a:sym typeface="Arial"/>
              </a:rPr>
              <a:t>A good intervention adapts to real barriers instead of blaming young people</a:t>
            </a:r>
            <a:endParaRPr b="0" i="0" sz="1640" u="none" cap="none" strike="noStrike">
              <a:solidFill>
                <a:srgbClr val="000000"/>
              </a:solidFill>
              <a:latin typeface="Arial"/>
              <a:ea typeface="Arial"/>
              <a:cs typeface="Arial"/>
              <a:sym typeface="Arial"/>
            </a:endParaRPr>
          </a:p>
        </p:txBody>
      </p:sp>
      <p:sp>
        <p:nvSpPr>
          <p:cNvPr id="616" name="Google Shape;616;p39"/>
          <p:cNvSpPr/>
          <p:nvPr/>
        </p:nvSpPr>
        <p:spPr>
          <a:xfrm>
            <a:off x="612720" y="6318360"/>
            <a:ext cx="1088100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040" u="none" cap="none" strike="noStrike">
                <a:solidFill>
                  <a:srgbClr val="536D63"/>
                </a:solidFill>
                <a:latin typeface="Arial"/>
                <a:ea typeface="Arial"/>
                <a:cs typeface="Arial"/>
                <a:sym typeface="Arial"/>
              </a:rPr>
              <a:t>DWP (2026); NICE (2014); Michie et al. (2011); Tower Hamlets Council (n.d.b).</a:t>
            </a:r>
            <a:endParaRPr b="0" i="0" sz="1040" u="none" cap="none" strike="noStrike">
              <a:solidFill>
                <a:srgbClr val="000000"/>
              </a:solidFill>
              <a:latin typeface="Arial"/>
              <a:ea typeface="Arial"/>
              <a:cs typeface="Arial"/>
              <a:sym typeface="Arial"/>
            </a:endParaRPr>
          </a:p>
        </p:txBody>
      </p:sp>
      <p:sp>
        <p:nvSpPr>
          <p:cNvPr id="617" name="Google Shape;617;p39"/>
          <p:cNvSpPr/>
          <p:nvPr/>
        </p:nvSpPr>
        <p:spPr>
          <a:xfrm>
            <a:off x="713160" y="1920240"/>
            <a:ext cx="5357880" cy="1654560"/>
          </a:xfrm>
          <a:prstGeom prst="roundRect">
            <a:avLst>
              <a:gd fmla="val 8840" name="adj"/>
            </a:avLst>
          </a:prstGeom>
          <a:solidFill>
            <a:srgbClr val="FFF1D8"/>
          </a:solidFill>
          <a:ln cap="flat" cmpd="sng" w="12700">
            <a:solidFill>
              <a:srgbClr val="FFF1D8"/>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18" name="Google Shape;618;p39"/>
          <p:cNvSpPr/>
          <p:nvPr/>
        </p:nvSpPr>
        <p:spPr>
          <a:xfrm>
            <a:off x="896040" y="2506320"/>
            <a:ext cx="1170000" cy="392760"/>
          </a:xfrm>
          <a:prstGeom prst="roundRect">
            <a:avLst>
              <a:gd fmla="val 37209" name="adj"/>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19" name="Google Shape;619;p39"/>
          <p:cNvSpPr/>
          <p:nvPr/>
        </p:nvSpPr>
        <p:spPr>
          <a:xfrm>
            <a:off x="1014840" y="2566080"/>
            <a:ext cx="932400" cy="2739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430" u="none" cap="none" strike="noStrike">
                <a:solidFill>
                  <a:srgbClr val="FFFFFF"/>
                </a:solidFill>
                <a:latin typeface="Arial"/>
                <a:ea typeface="Arial"/>
                <a:cs typeface="Arial"/>
                <a:sym typeface="Arial"/>
              </a:rPr>
              <a:t>COST</a:t>
            </a:r>
            <a:endParaRPr b="0" i="0" sz="1430" u="none" cap="none" strike="noStrike">
              <a:solidFill>
                <a:srgbClr val="000000"/>
              </a:solidFill>
              <a:latin typeface="Arial"/>
              <a:ea typeface="Arial"/>
              <a:cs typeface="Arial"/>
              <a:sym typeface="Arial"/>
            </a:endParaRPr>
          </a:p>
        </p:txBody>
      </p:sp>
      <p:sp>
        <p:nvSpPr>
          <p:cNvPr id="620" name="Google Shape;620;p39"/>
          <p:cNvSpPr/>
          <p:nvPr/>
        </p:nvSpPr>
        <p:spPr>
          <a:xfrm>
            <a:off x="2286000" y="2240280"/>
            <a:ext cx="3419640" cy="89568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810" u="none" cap="none" strike="noStrike">
                <a:solidFill>
                  <a:srgbClr val="123B32"/>
                </a:solidFill>
                <a:latin typeface="Arial"/>
                <a:ea typeface="Arial"/>
                <a:cs typeface="Arial"/>
                <a:sym typeface="Arial"/>
              </a:rPr>
              <a:t>Low-cost swaps + meals provision</a:t>
            </a:r>
            <a:endParaRPr b="0" i="0" sz="1810" u="none" cap="none" strike="noStrike">
              <a:solidFill>
                <a:srgbClr val="000000"/>
              </a:solidFill>
              <a:latin typeface="Arial"/>
              <a:ea typeface="Arial"/>
              <a:cs typeface="Arial"/>
              <a:sym typeface="Arial"/>
            </a:endParaRPr>
          </a:p>
        </p:txBody>
      </p:sp>
      <p:sp>
        <p:nvSpPr>
          <p:cNvPr id="621" name="Google Shape;621;p39"/>
          <p:cNvSpPr/>
          <p:nvPr/>
        </p:nvSpPr>
        <p:spPr>
          <a:xfrm>
            <a:off x="6346080" y="1920240"/>
            <a:ext cx="5357880" cy="1654560"/>
          </a:xfrm>
          <a:prstGeom prst="roundRect">
            <a:avLst>
              <a:gd fmla="val 8840" name="adj"/>
            </a:avLst>
          </a:prstGeom>
          <a:solidFill>
            <a:srgbClr val="DCEDE2"/>
          </a:solidFill>
          <a:ln cap="flat" cmpd="sng" w="12700">
            <a:solidFill>
              <a:srgbClr val="DCEDE2"/>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22" name="Google Shape;622;p39"/>
          <p:cNvSpPr/>
          <p:nvPr/>
        </p:nvSpPr>
        <p:spPr>
          <a:xfrm>
            <a:off x="6528960" y="2446920"/>
            <a:ext cx="1170000" cy="392760"/>
          </a:xfrm>
          <a:prstGeom prst="roundRect">
            <a:avLst>
              <a:gd fmla="val 37209" name="adj"/>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23" name="Google Shape;623;p39"/>
          <p:cNvSpPr/>
          <p:nvPr/>
        </p:nvSpPr>
        <p:spPr>
          <a:xfrm>
            <a:off x="6647760" y="2506320"/>
            <a:ext cx="932400" cy="2739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430" u="none" cap="none" strike="noStrike">
                <a:solidFill>
                  <a:srgbClr val="FFFFFF"/>
                </a:solidFill>
                <a:latin typeface="Arial"/>
                <a:ea typeface="Arial"/>
                <a:cs typeface="Arial"/>
                <a:sym typeface="Arial"/>
              </a:rPr>
              <a:t>PEERS</a:t>
            </a:r>
            <a:endParaRPr b="0" i="0" sz="1430" u="none" cap="none" strike="noStrike">
              <a:solidFill>
                <a:srgbClr val="000000"/>
              </a:solidFill>
              <a:latin typeface="Arial"/>
              <a:ea typeface="Arial"/>
              <a:cs typeface="Arial"/>
              <a:sym typeface="Arial"/>
            </a:endParaRPr>
          </a:p>
        </p:txBody>
      </p:sp>
      <p:sp>
        <p:nvSpPr>
          <p:cNvPr id="624" name="Google Shape;624;p39"/>
          <p:cNvSpPr/>
          <p:nvPr/>
        </p:nvSpPr>
        <p:spPr>
          <a:xfrm>
            <a:off x="7918560" y="2240280"/>
            <a:ext cx="3419640" cy="89568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810" u="none" cap="none" strike="noStrike">
                <a:solidFill>
                  <a:srgbClr val="123B32"/>
                </a:solidFill>
                <a:latin typeface="Arial"/>
                <a:ea typeface="Arial"/>
                <a:cs typeface="Arial"/>
                <a:sym typeface="Arial"/>
              </a:rPr>
              <a:t>Youth ambassadors + co-created choices</a:t>
            </a:r>
            <a:endParaRPr b="0" i="0" sz="1810" u="none" cap="none" strike="noStrike">
              <a:solidFill>
                <a:srgbClr val="000000"/>
              </a:solidFill>
              <a:latin typeface="Arial"/>
              <a:ea typeface="Arial"/>
              <a:cs typeface="Arial"/>
              <a:sym typeface="Arial"/>
            </a:endParaRPr>
          </a:p>
        </p:txBody>
      </p:sp>
      <p:sp>
        <p:nvSpPr>
          <p:cNvPr id="625" name="Google Shape;625;p39"/>
          <p:cNvSpPr/>
          <p:nvPr/>
        </p:nvSpPr>
        <p:spPr>
          <a:xfrm>
            <a:off x="713160" y="3813120"/>
            <a:ext cx="5357880" cy="1654560"/>
          </a:xfrm>
          <a:prstGeom prst="roundRect">
            <a:avLst>
              <a:gd fmla="val 8840" name="adj"/>
            </a:avLst>
          </a:prstGeom>
          <a:solidFill>
            <a:srgbClr val="DBEDF0"/>
          </a:solidFill>
          <a:ln cap="flat" cmpd="sng" w="12700">
            <a:solidFill>
              <a:srgbClr val="DBEDF0"/>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26" name="Google Shape;626;p39"/>
          <p:cNvSpPr/>
          <p:nvPr/>
        </p:nvSpPr>
        <p:spPr>
          <a:xfrm>
            <a:off x="896040" y="4379040"/>
            <a:ext cx="1170000" cy="392760"/>
          </a:xfrm>
          <a:prstGeom prst="roundRect">
            <a:avLst>
              <a:gd fmla="val 37209" name="adj"/>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27" name="Google Shape;627;p39"/>
          <p:cNvSpPr/>
          <p:nvPr/>
        </p:nvSpPr>
        <p:spPr>
          <a:xfrm>
            <a:off x="1014840" y="4438440"/>
            <a:ext cx="932400" cy="2739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430" u="none" cap="none" strike="noStrike">
                <a:solidFill>
                  <a:srgbClr val="FFFFFF"/>
                </a:solidFill>
                <a:latin typeface="Arial"/>
                <a:ea typeface="Arial"/>
                <a:cs typeface="Arial"/>
                <a:sym typeface="Arial"/>
              </a:rPr>
              <a:t>CULTURE</a:t>
            </a:r>
            <a:endParaRPr b="0" i="0" sz="1430" u="none" cap="none" strike="noStrike">
              <a:solidFill>
                <a:srgbClr val="000000"/>
              </a:solidFill>
              <a:latin typeface="Arial"/>
              <a:ea typeface="Arial"/>
              <a:cs typeface="Arial"/>
              <a:sym typeface="Arial"/>
            </a:endParaRPr>
          </a:p>
        </p:txBody>
      </p:sp>
      <p:sp>
        <p:nvSpPr>
          <p:cNvPr id="628" name="Google Shape;628;p39"/>
          <p:cNvSpPr/>
          <p:nvPr/>
        </p:nvSpPr>
        <p:spPr>
          <a:xfrm>
            <a:off x="2286000" y="4133160"/>
            <a:ext cx="3419640" cy="89568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810" u="none" cap="none" strike="noStrike">
                <a:solidFill>
                  <a:srgbClr val="123B32"/>
                </a:solidFill>
                <a:latin typeface="Arial"/>
                <a:ea typeface="Arial"/>
                <a:cs typeface="Arial"/>
                <a:sym typeface="Arial"/>
              </a:rPr>
              <a:t>Relevant recipes, halal/vegetarian + allergies</a:t>
            </a:r>
            <a:endParaRPr b="0" i="0" sz="1810" u="none" cap="none" strike="noStrike">
              <a:solidFill>
                <a:srgbClr val="000000"/>
              </a:solidFill>
              <a:latin typeface="Arial"/>
              <a:ea typeface="Arial"/>
              <a:cs typeface="Arial"/>
              <a:sym typeface="Arial"/>
            </a:endParaRPr>
          </a:p>
        </p:txBody>
      </p:sp>
      <p:sp>
        <p:nvSpPr>
          <p:cNvPr id="629" name="Google Shape;629;p39"/>
          <p:cNvSpPr/>
          <p:nvPr/>
        </p:nvSpPr>
        <p:spPr>
          <a:xfrm>
            <a:off x="6346080" y="3813120"/>
            <a:ext cx="5357880" cy="1654560"/>
          </a:xfrm>
          <a:prstGeom prst="roundRect">
            <a:avLst>
              <a:gd fmla="val 8840" name="adj"/>
            </a:avLst>
          </a:prstGeom>
          <a:solidFill>
            <a:srgbClr val="FFFFFF"/>
          </a:solidFill>
          <a:ln cap="flat" cmpd="sng" w="12700">
            <a:solidFill>
              <a:srgbClr val="FFFFF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30" name="Google Shape;630;p39"/>
          <p:cNvSpPr/>
          <p:nvPr/>
        </p:nvSpPr>
        <p:spPr>
          <a:xfrm>
            <a:off x="6546960" y="4377600"/>
            <a:ext cx="1170000" cy="392760"/>
          </a:xfrm>
          <a:prstGeom prst="roundRect">
            <a:avLst>
              <a:gd fmla="val 37209" name="adj"/>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31" name="Google Shape;631;p39"/>
          <p:cNvSpPr/>
          <p:nvPr/>
        </p:nvSpPr>
        <p:spPr>
          <a:xfrm>
            <a:off x="6666120" y="4437000"/>
            <a:ext cx="932400" cy="2739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430" u="none" cap="none" strike="noStrike">
                <a:solidFill>
                  <a:srgbClr val="FFFFFF"/>
                </a:solidFill>
                <a:latin typeface="Arial"/>
                <a:ea typeface="Arial"/>
                <a:cs typeface="Arial"/>
                <a:sym typeface="Arial"/>
              </a:rPr>
              <a:t>ACCESS</a:t>
            </a:r>
            <a:endParaRPr b="0" i="0" sz="1430" u="none" cap="none" strike="noStrike">
              <a:solidFill>
                <a:srgbClr val="000000"/>
              </a:solidFill>
              <a:latin typeface="Arial"/>
              <a:ea typeface="Arial"/>
              <a:cs typeface="Arial"/>
              <a:sym typeface="Arial"/>
            </a:endParaRPr>
          </a:p>
        </p:txBody>
      </p:sp>
      <p:sp>
        <p:nvSpPr>
          <p:cNvPr id="632" name="Google Shape;632;p39"/>
          <p:cNvSpPr/>
          <p:nvPr/>
        </p:nvSpPr>
        <p:spPr>
          <a:xfrm>
            <a:off x="7918560" y="4133160"/>
            <a:ext cx="3419640" cy="89568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810" u="none" cap="none" strike="noStrike">
                <a:solidFill>
                  <a:srgbClr val="123B32"/>
                </a:solidFill>
                <a:latin typeface="Arial"/>
                <a:ea typeface="Arial"/>
                <a:cs typeface="Arial"/>
                <a:sym typeface="Arial"/>
              </a:rPr>
              <a:t>Plain language, adaptive equipment, safeguarding</a:t>
            </a:r>
            <a:endParaRPr b="0" i="0" sz="1810" u="none" cap="none" strike="noStrike">
              <a:solidFill>
                <a:srgbClr val="000000"/>
              </a:solidFill>
              <a:latin typeface="Arial"/>
              <a:ea typeface="Arial"/>
              <a:cs typeface="Arial"/>
              <a:sym typeface="Arial"/>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7F8F2"/>
        </a:solidFill>
      </p:bgPr>
    </p:bg>
    <p:spTree>
      <p:nvGrpSpPr>
        <p:cNvPr id="637" name="Shape 637"/>
        <p:cNvGrpSpPr/>
        <p:nvPr/>
      </p:nvGrpSpPr>
      <p:grpSpPr>
        <a:xfrm>
          <a:off x="0" y="0"/>
          <a:ext cx="0" cy="0"/>
          <a:chOff x="0" y="0"/>
          <a:chExt cx="0" cy="0"/>
        </a:xfrm>
      </p:grpSpPr>
      <p:sp>
        <p:nvSpPr>
          <p:cNvPr id="638" name="Google Shape;638;p40"/>
          <p:cNvSpPr/>
          <p:nvPr/>
        </p:nvSpPr>
        <p:spPr>
          <a:xfrm>
            <a:off x="0" y="0"/>
            <a:ext cx="12191400" cy="118440"/>
          </a:xfrm>
          <a:prstGeom prst="rect">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39" name="Google Shape;639;p40"/>
          <p:cNvSpPr/>
          <p:nvPr/>
        </p:nvSpPr>
        <p:spPr>
          <a:xfrm>
            <a:off x="0" y="6620400"/>
            <a:ext cx="12191400" cy="237240"/>
          </a:xfrm>
          <a:prstGeom prst="rect">
            <a:avLst/>
          </a:prstGeom>
          <a:solidFill>
            <a:srgbClr val="0B3029"/>
          </a:solidFill>
          <a:ln cap="flat" cmpd="sng" w="12700">
            <a:solidFill>
              <a:srgbClr val="0B302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40" name="Google Shape;640;p40"/>
          <p:cNvSpPr/>
          <p:nvPr/>
        </p:nvSpPr>
        <p:spPr>
          <a:xfrm>
            <a:off x="475560" y="6634080"/>
            <a:ext cx="5486040" cy="1551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850" u="none" cap="none" strike="noStrike">
                <a:solidFill>
                  <a:srgbClr val="FFFFFF"/>
                </a:solidFill>
                <a:latin typeface="Arial"/>
                <a:ea typeface="Arial"/>
                <a:cs typeface="Arial"/>
                <a:sym typeface="Arial"/>
              </a:rPr>
              <a:t>LCHS7000  /  FUEL YOUR FUTURE</a:t>
            </a:r>
            <a:endParaRPr b="0" i="0" sz="850" u="none" cap="none" strike="noStrike">
              <a:solidFill>
                <a:srgbClr val="000000"/>
              </a:solidFill>
              <a:latin typeface="Arial"/>
              <a:ea typeface="Arial"/>
              <a:cs typeface="Arial"/>
              <a:sym typeface="Arial"/>
            </a:endParaRPr>
          </a:p>
        </p:txBody>
      </p:sp>
      <p:sp>
        <p:nvSpPr>
          <p:cNvPr id="641" name="Google Shape;641;p40"/>
          <p:cNvSpPr/>
          <p:nvPr/>
        </p:nvSpPr>
        <p:spPr>
          <a:xfrm>
            <a:off x="7315200" y="6633000"/>
            <a:ext cx="4388760" cy="17352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None/>
            </a:pPr>
            <a:r>
              <a:rPr b="0" i="0" lang="en-US" sz="850" u="none" cap="none" strike="noStrike">
                <a:solidFill>
                  <a:srgbClr val="FFFFFF"/>
                </a:solidFill>
                <a:latin typeface="Arial"/>
                <a:ea typeface="Arial"/>
                <a:cs typeface="Arial"/>
                <a:sym typeface="Arial"/>
              </a:rPr>
              <a:t>23  |  Christina</a:t>
            </a:r>
            <a:endParaRPr b="0" i="0" sz="850" u="none" cap="none" strike="noStrike">
              <a:solidFill>
                <a:srgbClr val="000000"/>
              </a:solidFill>
              <a:latin typeface="Arial"/>
              <a:ea typeface="Arial"/>
              <a:cs typeface="Arial"/>
              <a:sym typeface="Arial"/>
            </a:endParaRPr>
          </a:p>
        </p:txBody>
      </p:sp>
      <p:sp>
        <p:nvSpPr>
          <p:cNvPr id="642" name="Google Shape;642;p40"/>
          <p:cNvSpPr/>
          <p:nvPr/>
        </p:nvSpPr>
        <p:spPr>
          <a:xfrm>
            <a:off x="585360" y="246960"/>
            <a:ext cx="1069812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250" u="none" cap="none" strike="noStrike">
                <a:solidFill>
                  <a:srgbClr val="1C5B4B"/>
                </a:solidFill>
                <a:latin typeface="Arial"/>
                <a:ea typeface="Arial"/>
                <a:cs typeface="Arial"/>
                <a:sym typeface="Arial"/>
              </a:rPr>
              <a:t>CRITICAL APPRAISAL | EVIDENCE AND LIMITS</a:t>
            </a:r>
            <a:endParaRPr b="0" i="0" sz="1250" u="none" cap="none" strike="noStrike">
              <a:solidFill>
                <a:srgbClr val="000000"/>
              </a:solidFill>
              <a:latin typeface="Arial"/>
              <a:ea typeface="Arial"/>
              <a:cs typeface="Arial"/>
              <a:sym typeface="Arial"/>
            </a:endParaRPr>
          </a:p>
        </p:txBody>
      </p:sp>
      <p:sp>
        <p:nvSpPr>
          <p:cNvPr id="643" name="Google Shape;643;p40"/>
          <p:cNvSpPr/>
          <p:nvPr/>
        </p:nvSpPr>
        <p:spPr>
          <a:xfrm>
            <a:off x="585360" y="603360"/>
            <a:ext cx="10972440" cy="621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3100" u="none" cap="none" strike="noStrike">
                <a:solidFill>
                  <a:srgbClr val="123B32"/>
                </a:solidFill>
                <a:latin typeface="Arial"/>
                <a:ea typeface="Arial"/>
                <a:cs typeface="Arial"/>
                <a:sym typeface="Arial"/>
              </a:rPr>
              <a:t>What supports the design and what remains uncertain?</a:t>
            </a:r>
            <a:endParaRPr b="0" i="0" sz="3100" u="none" cap="none" strike="noStrike">
              <a:solidFill>
                <a:srgbClr val="000000"/>
              </a:solidFill>
              <a:latin typeface="Arial"/>
              <a:ea typeface="Arial"/>
              <a:cs typeface="Arial"/>
              <a:sym typeface="Arial"/>
            </a:endParaRPr>
          </a:p>
        </p:txBody>
      </p:sp>
      <p:sp>
        <p:nvSpPr>
          <p:cNvPr id="644" name="Google Shape;644;p40"/>
          <p:cNvSpPr/>
          <p:nvPr/>
        </p:nvSpPr>
        <p:spPr>
          <a:xfrm>
            <a:off x="612720" y="1252800"/>
            <a:ext cx="10926720" cy="383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640" u="none" cap="none" strike="noStrike">
                <a:solidFill>
                  <a:srgbClr val="536D63"/>
                </a:solidFill>
                <a:latin typeface="Arial"/>
                <a:ea typeface="Arial"/>
                <a:cs typeface="Arial"/>
                <a:sym typeface="Arial"/>
              </a:rPr>
              <a:t>Do not present short-term pre/post results as causal proof</a:t>
            </a:r>
            <a:endParaRPr b="0" i="0" sz="1640" u="none" cap="none" strike="noStrike">
              <a:solidFill>
                <a:srgbClr val="000000"/>
              </a:solidFill>
              <a:latin typeface="Arial"/>
              <a:ea typeface="Arial"/>
              <a:cs typeface="Arial"/>
              <a:sym typeface="Arial"/>
            </a:endParaRPr>
          </a:p>
        </p:txBody>
      </p:sp>
      <p:sp>
        <p:nvSpPr>
          <p:cNvPr id="645" name="Google Shape;645;p40"/>
          <p:cNvSpPr/>
          <p:nvPr/>
        </p:nvSpPr>
        <p:spPr>
          <a:xfrm>
            <a:off x="612720" y="6318360"/>
            <a:ext cx="1088100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040" u="none" cap="none" strike="noStrike">
                <a:solidFill>
                  <a:srgbClr val="536D63"/>
                </a:solidFill>
                <a:latin typeface="Arial"/>
                <a:ea typeface="Arial"/>
                <a:cs typeface="Arial"/>
                <a:sym typeface="Arial"/>
              </a:rPr>
              <a:t>Samad et al. (2024); NICE (2014).</a:t>
            </a:r>
            <a:endParaRPr b="0" i="0" sz="1040" u="none" cap="none" strike="noStrike">
              <a:solidFill>
                <a:srgbClr val="000000"/>
              </a:solidFill>
              <a:latin typeface="Arial"/>
              <a:ea typeface="Arial"/>
              <a:cs typeface="Arial"/>
              <a:sym typeface="Arial"/>
            </a:endParaRPr>
          </a:p>
        </p:txBody>
      </p:sp>
      <p:sp>
        <p:nvSpPr>
          <p:cNvPr id="646" name="Google Shape;646;p40"/>
          <p:cNvSpPr/>
          <p:nvPr/>
        </p:nvSpPr>
        <p:spPr>
          <a:xfrm>
            <a:off x="731520" y="1856160"/>
            <a:ext cx="5303160" cy="3849120"/>
          </a:xfrm>
          <a:prstGeom prst="roundRect">
            <a:avLst>
              <a:gd fmla="val 3800" name="adj"/>
            </a:avLst>
          </a:prstGeom>
          <a:solidFill>
            <a:srgbClr val="DCEDE2"/>
          </a:solidFill>
          <a:ln cap="flat" cmpd="sng" w="12700">
            <a:solidFill>
              <a:srgbClr val="DCEDE2"/>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47" name="Google Shape;647;p40"/>
          <p:cNvSpPr/>
          <p:nvPr/>
        </p:nvSpPr>
        <p:spPr>
          <a:xfrm>
            <a:off x="1005840" y="2103120"/>
            <a:ext cx="1855800" cy="392760"/>
          </a:xfrm>
          <a:prstGeom prst="roundRect">
            <a:avLst>
              <a:gd fmla="val 37209" name="adj"/>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48" name="Google Shape;648;p40"/>
          <p:cNvSpPr/>
          <p:nvPr/>
        </p:nvSpPr>
        <p:spPr>
          <a:xfrm>
            <a:off x="1124640" y="2162520"/>
            <a:ext cx="1618200" cy="2739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580" u="none" cap="none" strike="noStrike">
                <a:solidFill>
                  <a:srgbClr val="FFFFFF"/>
                </a:solidFill>
                <a:latin typeface="Arial"/>
                <a:ea typeface="Arial"/>
                <a:cs typeface="Arial"/>
                <a:sym typeface="Arial"/>
              </a:rPr>
              <a:t>STRENGTH</a:t>
            </a:r>
            <a:endParaRPr b="0" i="0" sz="1580" u="none" cap="none" strike="noStrike">
              <a:solidFill>
                <a:srgbClr val="000000"/>
              </a:solidFill>
              <a:latin typeface="Arial"/>
              <a:ea typeface="Arial"/>
              <a:cs typeface="Arial"/>
              <a:sym typeface="Arial"/>
            </a:endParaRPr>
          </a:p>
        </p:txBody>
      </p:sp>
      <p:sp>
        <p:nvSpPr>
          <p:cNvPr id="649" name="Google Shape;649;p40"/>
          <p:cNvSpPr/>
          <p:nvPr/>
        </p:nvSpPr>
        <p:spPr>
          <a:xfrm>
            <a:off x="1014840" y="2834640"/>
            <a:ext cx="4654080" cy="6397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3400" u="none" cap="none" strike="noStrike">
                <a:solidFill>
                  <a:srgbClr val="1C5B4B"/>
                </a:solidFill>
                <a:latin typeface="Arial"/>
                <a:ea typeface="Arial"/>
                <a:cs typeface="Arial"/>
                <a:sym typeface="Arial"/>
              </a:rPr>
              <a:t>17 reviews</a:t>
            </a:r>
            <a:endParaRPr b="0" i="0" sz="3400" u="none" cap="none" strike="noStrike">
              <a:solidFill>
                <a:srgbClr val="000000"/>
              </a:solidFill>
              <a:latin typeface="Arial"/>
              <a:ea typeface="Arial"/>
              <a:cs typeface="Arial"/>
              <a:sym typeface="Arial"/>
            </a:endParaRPr>
          </a:p>
        </p:txBody>
      </p:sp>
      <p:sp>
        <p:nvSpPr>
          <p:cNvPr id="650" name="Google Shape;650;p40"/>
          <p:cNvSpPr/>
          <p:nvPr/>
        </p:nvSpPr>
        <p:spPr>
          <a:xfrm>
            <a:off x="1005840" y="3639240"/>
            <a:ext cx="4562640" cy="77688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None/>
            </a:pPr>
            <a:r>
              <a:rPr b="1" i="0" lang="en-US" sz="1900" u="none" cap="none" strike="noStrike">
                <a:solidFill>
                  <a:srgbClr val="123B32"/>
                </a:solidFill>
                <a:latin typeface="Arial"/>
                <a:ea typeface="Arial"/>
                <a:cs typeface="Arial"/>
                <a:sym typeface="Arial"/>
              </a:rPr>
              <a:t>347 unique primary studies in 2024 umbrella review</a:t>
            </a:r>
            <a:endParaRPr b="0" i="0" sz="1900" u="none" cap="none" strike="noStrike">
              <a:solidFill>
                <a:srgbClr val="000000"/>
              </a:solidFill>
              <a:latin typeface="Arial"/>
              <a:ea typeface="Arial"/>
              <a:cs typeface="Arial"/>
              <a:sym typeface="Arial"/>
            </a:endParaRPr>
          </a:p>
        </p:txBody>
      </p:sp>
      <p:sp>
        <p:nvSpPr>
          <p:cNvPr id="651" name="Google Shape;651;p40"/>
          <p:cNvSpPr/>
          <p:nvPr/>
        </p:nvSpPr>
        <p:spPr>
          <a:xfrm>
            <a:off x="1005840" y="4709160"/>
            <a:ext cx="4489200" cy="77688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None/>
            </a:pPr>
            <a:r>
              <a:rPr b="0" i="0" lang="en-US" sz="1700" u="none" cap="none" strike="noStrike">
                <a:solidFill>
                  <a:srgbClr val="536D63"/>
                </a:solidFill>
                <a:latin typeface="Arial"/>
                <a:ea typeface="Arial"/>
                <a:cs typeface="Arial"/>
                <a:sym typeface="Arial"/>
              </a:rPr>
              <a:t>Supports combining education, school-setting change and families.</a:t>
            </a:r>
            <a:endParaRPr b="0" i="0" sz="1700" u="none" cap="none" strike="noStrike">
              <a:solidFill>
                <a:srgbClr val="000000"/>
              </a:solidFill>
              <a:latin typeface="Arial"/>
              <a:ea typeface="Arial"/>
              <a:cs typeface="Arial"/>
              <a:sym typeface="Arial"/>
            </a:endParaRPr>
          </a:p>
        </p:txBody>
      </p:sp>
      <p:sp>
        <p:nvSpPr>
          <p:cNvPr id="652" name="Google Shape;652;p40"/>
          <p:cNvSpPr/>
          <p:nvPr/>
        </p:nvSpPr>
        <p:spPr>
          <a:xfrm>
            <a:off x="6291000" y="1856160"/>
            <a:ext cx="5166000" cy="3849120"/>
          </a:xfrm>
          <a:prstGeom prst="roundRect">
            <a:avLst>
              <a:gd fmla="val 3800" name="adj"/>
            </a:avLst>
          </a:prstGeom>
          <a:solidFill>
            <a:srgbClr val="FFFFFF"/>
          </a:solidFill>
          <a:ln cap="flat" cmpd="sng" w="12700">
            <a:solidFill>
              <a:srgbClr val="FFFFF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53" name="Google Shape;653;p40"/>
          <p:cNvSpPr/>
          <p:nvPr/>
        </p:nvSpPr>
        <p:spPr>
          <a:xfrm>
            <a:off x="6537960" y="2103120"/>
            <a:ext cx="2057040" cy="392760"/>
          </a:xfrm>
          <a:prstGeom prst="roundRect">
            <a:avLst>
              <a:gd fmla="val 37209" name="adj"/>
            </a:avLst>
          </a:prstGeom>
          <a:solidFill>
            <a:srgbClr val="EE7866"/>
          </a:solidFill>
          <a:ln cap="flat" cmpd="sng" w="12700">
            <a:solidFill>
              <a:srgbClr val="EE7866"/>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54" name="Google Shape;654;p40"/>
          <p:cNvSpPr/>
          <p:nvPr/>
        </p:nvSpPr>
        <p:spPr>
          <a:xfrm>
            <a:off x="6656760" y="2162520"/>
            <a:ext cx="1819440" cy="2739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580" u="none" cap="none" strike="noStrike">
                <a:solidFill>
                  <a:srgbClr val="FFFFFF"/>
                </a:solidFill>
                <a:latin typeface="Arial"/>
                <a:ea typeface="Arial"/>
                <a:cs typeface="Arial"/>
                <a:sym typeface="Arial"/>
              </a:rPr>
              <a:t>LIMITATIONS</a:t>
            </a:r>
            <a:endParaRPr b="0" i="0" sz="1580" u="none" cap="none" strike="noStrike">
              <a:solidFill>
                <a:srgbClr val="000000"/>
              </a:solidFill>
              <a:latin typeface="Arial"/>
              <a:ea typeface="Arial"/>
              <a:cs typeface="Arial"/>
              <a:sym typeface="Arial"/>
            </a:endParaRPr>
          </a:p>
        </p:txBody>
      </p:sp>
      <p:sp>
        <p:nvSpPr>
          <p:cNvPr id="655" name="Google Shape;655;p40"/>
          <p:cNvSpPr/>
          <p:nvPr/>
        </p:nvSpPr>
        <p:spPr>
          <a:xfrm>
            <a:off x="6583680" y="2904840"/>
            <a:ext cx="411120" cy="411120"/>
          </a:xfrm>
          <a:prstGeom prst="ellipse">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56" name="Google Shape;656;p40"/>
          <p:cNvSpPr/>
          <p:nvPr/>
        </p:nvSpPr>
        <p:spPr>
          <a:xfrm>
            <a:off x="6593760" y="2947320"/>
            <a:ext cx="411120" cy="3196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700" u="none" cap="none" strike="noStrike">
                <a:solidFill>
                  <a:srgbClr val="0B3029"/>
                </a:solidFill>
                <a:latin typeface="Arial"/>
                <a:ea typeface="Arial"/>
                <a:cs typeface="Arial"/>
                <a:sym typeface="Arial"/>
              </a:rPr>
              <a:t>1</a:t>
            </a:r>
            <a:endParaRPr b="0" i="0" sz="1700" u="none" cap="none" strike="noStrike">
              <a:solidFill>
                <a:srgbClr val="000000"/>
              </a:solidFill>
              <a:latin typeface="Arial"/>
              <a:ea typeface="Arial"/>
              <a:cs typeface="Arial"/>
              <a:sym typeface="Arial"/>
            </a:endParaRPr>
          </a:p>
        </p:txBody>
      </p:sp>
      <p:sp>
        <p:nvSpPr>
          <p:cNvPr id="657" name="Google Shape;657;p40"/>
          <p:cNvSpPr/>
          <p:nvPr/>
        </p:nvSpPr>
        <p:spPr>
          <a:xfrm>
            <a:off x="7178040" y="2898720"/>
            <a:ext cx="3858480" cy="383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710" u="none" cap="none" strike="noStrike">
                <a:solidFill>
                  <a:srgbClr val="123B32"/>
                </a:solidFill>
                <a:latin typeface="Arial"/>
                <a:ea typeface="Arial"/>
                <a:cs typeface="Arial"/>
                <a:sym typeface="Arial"/>
              </a:rPr>
              <a:t>Small proposed sample (60)</a:t>
            </a:r>
            <a:endParaRPr b="0" i="0" sz="1710" u="none" cap="none" strike="noStrike">
              <a:solidFill>
                <a:srgbClr val="000000"/>
              </a:solidFill>
              <a:latin typeface="Arial"/>
              <a:ea typeface="Arial"/>
              <a:cs typeface="Arial"/>
              <a:sym typeface="Arial"/>
            </a:endParaRPr>
          </a:p>
        </p:txBody>
      </p:sp>
      <p:sp>
        <p:nvSpPr>
          <p:cNvPr id="658" name="Google Shape;658;p40"/>
          <p:cNvSpPr/>
          <p:nvPr/>
        </p:nvSpPr>
        <p:spPr>
          <a:xfrm>
            <a:off x="6583680" y="3553920"/>
            <a:ext cx="411120" cy="411120"/>
          </a:xfrm>
          <a:prstGeom prst="ellipse">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59" name="Google Shape;659;p40"/>
          <p:cNvSpPr/>
          <p:nvPr/>
        </p:nvSpPr>
        <p:spPr>
          <a:xfrm>
            <a:off x="6593760" y="3596760"/>
            <a:ext cx="411120" cy="3196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700" u="none" cap="none" strike="noStrike">
                <a:solidFill>
                  <a:srgbClr val="0B3029"/>
                </a:solidFill>
                <a:latin typeface="Arial"/>
                <a:ea typeface="Arial"/>
                <a:cs typeface="Arial"/>
                <a:sym typeface="Arial"/>
              </a:rPr>
              <a:t>2</a:t>
            </a:r>
            <a:endParaRPr b="0" i="0" sz="1700" u="none" cap="none" strike="noStrike">
              <a:solidFill>
                <a:srgbClr val="000000"/>
              </a:solidFill>
              <a:latin typeface="Arial"/>
              <a:ea typeface="Arial"/>
              <a:cs typeface="Arial"/>
              <a:sym typeface="Arial"/>
            </a:endParaRPr>
          </a:p>
        </p:txBody>
      </p:sp>
      <p:sp>
        <p:nvSpPr>
          <p:cNvPr id="660" name="Google Shape;660;p40"/>
          <p:cNvSpPr/>
          <p:nvPr/>
        </p:nvSpPr>
        <p:spPr>
          <a:xfrm>
            <a:off x="7178040" y="3547800"/>
            <a:ext cx="3858480" cy="383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710" u="none" cap="none" strike="noStrike">
                <a:solidFill>
                  <a:srgbClr val="123B32"/>
                </a:solidFill>
                <a:latin typeface="Arial"/>
                <a:ea typeface="Arial"/>
                <a:cs typeface="Arial"/>
                <a:sym typeface="Arial"/>
              </a:rPr>
              <a:t>No randomised comparator</a:t>
            </a:r>
            <a:endParaRPr b="0" i="0" sz="1710" u="none" cap="none" strike="noStrike">
              <a:solidFill>
                <a:srgbClr val="000000"/>
              </a:solidFill>
              <a:latin typeface="Arial"/>
              <a:ea typeface="Arial"/>
              <a:cs typeface="Arial"/>
              <a:sym typeface="Arial"/>
            </a:endParaRPr>
          </a:p>
        </p:txBody>
      </p:sp>
      <p:sp>
        <p:nvSpPr>
          <p:cNvPr id="661" name="Google Shape;661;p40"/>
          <p:cNvSpPr/>
          <p:nvPr/>
        </p:nvSpPr>
        <p:spPr>
          <a:xfrm>
            <a:off x="6583680" y="4203360"/>
            <a:ext cx="411120" cy="411120"/>
          </a:xfrm>
          <a:prstGeom prst="ellipse">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62" name="Google Shape;662;p40"/>
          <p:cNvSpPr/>
          <p:nvPr/>
        </p:nvSpPr>
        <p:spPr>
          <a:xfrm>
            <a:off x="6583680" y="4245840"/>
            <a:ext cx="411120" cy="3196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700" u="none" cap="none" strike="noStrike">
                <a:solidFill>
                  <a:srgbClr val="0B3029"/>
                </a:solidFill>
                <a:latin typeface="Arial"/>
                <a:ea typeface="Arial"/>
                <a:cs typeface="Arial"/>
                <a:sym typeface="Arial"/>
              </a:rPr>
              <a:t>3</a:t>
            </a:r>
            <a:endParaRPr b="0" i="0" sz="1700" u="none" cap="none" strike="noStrike">
              <a:solidFill>
                <a:srgbClr val="000000"/>
              </a:solidFill>
              <a:latin typeface="Arial"/>
              <a:ea typeface="Arial"/>
              <a:cs typeface="Arial"/>
              <a:sym typeface="Arial"/>
            </a:endParaRPr>
          </a:p>
        </p:txBody>
      </p:sp>
      <p:sp>
        <p:nvSpPr>
          <p:cNvPr id="663" name="Google Shape;663;p40"/>
          <p:cNvSpPr/>
          <p:nvPr/>
        </p:nvSpPr>
        <p:spPr>
          <a:xfrm>
            <a:off x="7178040" y="4197240"/>
            <a:ext cx="3858480" cy="383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710" u="none" cap="none" strike="noStrike">
                <a:solidFill>
                  <a:srgbClr val="123B32"/>
                </a:solidFill>
                <a:latin typeface="Arial"/>
                <a:ea typeface="Arial"/>
                <a:cs typeface="Arial"/>
                <a:sym typeface="Arial"/>
              </a:rPr>
              <a:t>Self-reported food behaviours</a:t>
            </a:r>
            <a:endParaRPr b="0" i="0" sz="1710" u="none" cap="none" strike="noStrike">
              <a:solidFill>
                <a:srgbClr val="000000"/>
              </a:solidFill>
              <a:latin typeface="Arial"/>
              <a:ea typeface="Arial"/>
              <a:cs typeface="Arial"/>
              <a:sym typeface="Arial"/>
            </a:endParaRPr>
          </a:p>
        </p:txBody>
      </p:sp>
      <p:sp>
        <p:nvSpPr>
          <p:cNvPr id="664" name="Google Shape;664;p40"/>
          <p:cNvSpPr/>
          <p:nvPr/>
        </p:nvSpPr>
        <p:spPr>
          <a:xfrm>
            <a:off x="6583680" y="4852440"/>
            <a:ext cx="411120" cy="411120"/>
          </a:xfrm>
          <a:prstGeom prst="ellipse">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65" name="Google Shape;665;p40"/>
          <p:cNvSpPr/>
          <p:nvPr/>
        </p:nvSpPr>
        <p:spPr>
          <a:xfrm>
            <a:off x="6583680" y="4894920"/>
            <a:ext cx="411120" cy="3196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700" u="none" cap="none" strike="noStrike">
                <a:solidFill>
                  <a:srgbClr val="0B3029"/>
                </a:solidFill>
                <a:latin typeface="Arial"/>
                <a:ea typeface="Arial"/>
                <a:cs typeface="Arial"/>
                <a:sym typeface="Arial"/>
              </a:rPr>
              <a:t>4</a:t>
            </a:r>
            <a:endParaRPr b="0" i="0" sz="1700" u="none" cap="none" strike="noStrike">
              <a:solidFill>
                <a:srgbClr val="000000"/>
              </a:solidFill>
              <a:latin typeface="Arial"/>
              <a:ea typeface="Arial"/>
              <a:cs typeface="Arial"/>
              <a:sym typeface="Arial"/>
            </a:endParaRPr>
          </a:p>
        </p:txBody>
      </p:sp>
      <p:sp>
        <p:nvSpPr>
          <p:cNvPr id="666" name="Google Shape;666;p40"/>
          <p:cNvSpPr/>
          <p:nvPr/>
        </p:nvSpPr>
        <p:spPr>
          <a:xfrm>
            <a:off x="7178040" y="4846320"/>
            <a:ext cx="3858480" cy="383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710" u="none" cap="none" strike="noStrike">
                <a:solidFill>
                  <a:srgbClr val="123B32"/>
                </a:solidFill>
                <a:latin typeface="Arial"/>
                <a:ea typeface="Arial"/>
                <a:cs typeface="Arial"/>
                <a:sym typeface="Arial"/>
              </a:rPr>
              <a:t>Short follow-up; uncertain persistence</a:t>
            </a:r>
            <a:endParaRPr b="0" i="0" sz="1710" u="none" cap="none" strike="noStrike">
              <a:solidFill>
                <a:srgbClr val="000000"/>
              </a:solidFill>
              <a:latin typeface="Arial"/>
              <a:ea typeface="Arial"/>
              <a:cs typeface="Arial"/>
              <a:sym typeface="Arial"/>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7F8F2"/>
        </a:solidFill>
      </p:bgPr>
    </p:bg>
    <p:spTree>
      <p:nvGrpSpPr>
        <p:cNvPr id="671" name="Shape 671"/>
        <p:cNvGrpSpPr/>
        <p:nvPr/>
      </p:nvGrpSpPr>
      <p:grpSpPr>
        <a:xfrm>
          <a:off x="0" y="0"/>
          <a:ext cx="0" cy="0"/>
          <a:chOff x="0" y="0"/>
          <a:chExt cx="0" cy="0"/>
        </a:xfrm>
      </p:grpSpPr>
      <p:sp>
        <p:nvSpPr>
          <p:cNvPr id="672" name="Google Shape;672;p41"/>
          <p:cNvSpPr/>
          <p:nvPr/>
        </p:nvSpPr>
        <p:spPr>
          <a:xfrm>
            <a:off x="0" y="0"/>
            <a:ext cx="12191400" cy="118440"/>
          </a:xfrm>
          <a:prstGeom prst="rect">
            <a:avLst/>
          </a:prstGeom>
          <a:solidFill>
            <a:srgbClr val="EBA95F"/>
          </a:solidFill>
          <a:ln cap="flat" cmpd="sng" w="12700">
            <a:solidFill>
              <a:srgbClr val="EBA95F"/>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73" name="Google Shape;673;p41"/>
          <p:cNvSpPr/>
          <p:nvPr/>
        </p:nvSpPr>
        <p:spPr>
          <a:xfrm>
            <a:off x="0" y="6620400"/>
            <a:ext cx="12191400" cy="237240"/>
          </a:xfrm>
          <a:prstGeom prst="rect">
            <a:avLst/>
          </a:prstGeom>
          <a:solidFill>
            <a:srgbClr val="0B3029"/>
          </a:solidFill>
          <a:ln cap="flat" cmpd="sng" w="12700">
            <a:solidFill>
              <a:srgbClr val="0B3029"/>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74" name="Google Shape;674;p41"/>
          <p:cNvSpPr/>
          <p:nvPr/>
        </p:nvSpPr>
        <p:spPr>
          <a:xfrm>
            <a:off x="475560" y="6634080"/>
            <a:ext cx="5486040" cy="1551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850" u="none" cap="none" strike="noStrike">
                <a:solidFill>
                  <a:srgbClr val="FFFFFF"/>
                </a:solidFill>
                <a:latin typeface="Arial"/>
                <a:ea typeface="Arial"/>
                <a:cs typeface="Arial"/>
                <a:sym typeface="Arial"/>
              </a:rPr>
              <a:t>LCHS7000  /  FUEL YOUR FUTURE</a:t>
            </a:r>
            <a:endParaRPr b="0" i="0" sz="850" u="none" cap="none" strike="noStrike">
              <a:solidFill>
                <a:srgbClr val="000000"/>
              </a:solidFill>
              <a:latin typeface="Arial"/>
              <a:ea typeface="Arial"/>
              <a:cs typeface="Arial"/>
              <a:sym typeface="Arial"/>
            </a:endParaRPr>
          </a:p>
        </p:txBody>
      </p:sp>
      <p:sp>
        <p:nvSpPr>
          <p:cNvPr id="675" name="Google Shape;675;p41"/>
          <p:cNvSpPr/>
          <p:nvPr/>
        </p:nvSpPr>
        <p:spPr>
          <a:xfrm>
            <a:off x="7315200" y="6633000"/>
            <a:ext cx="4388760" cy="17352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None/>
            </a:pPr>
            <a:r>
              <a:rPr b="0" i="0" lang="en-US" sz="850" u="none" cap="none" strike="noStrike">
                <a:solidFill>
                  <a:srgbClr val="FFFFFF"/>
                </a:solidFill>
                <a:latin typeface="Arial"/>
                <a:ea typeface="Arial"/>
                <a:cs typeface="Arial"/>
                <a:sym typeface="Arial"/>
              </a:rPr>
              <a:t>24  |  Christina</a:t>
            </a:r>
            <a:endParaRPr b="0" i="0" sz="850" u="none" cap="none" strike="noStrike">
              <a:solidFill>
                <a:srgbClr val="000000"/>
              </a:solidFill>
              <a:latin typeface="Arial"/>
              <a:ea typeface="Arial"/>
              <a:cs typeface="Arial"/>
              <a:sym typeface="Arial"/>
            </a:endParaRPr>
          </a:p>
        </p:txBody>
      </p:sp>
      <p:sp>
        <p:nvSpPr>
          <p:cNvPr id="676" name="Google Shape;676;p41"/>
          <p:cNvSpPr/>
          <p:nvPr/>
        </p:nvSpPr>
        <p:spPr>
          <a:xfrm>
            <a:off x="585360" y="246960"/>
            <a:ext cx="1069812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1250" u="none" cap="none" strike="noStrike">
                <a:solidFill>
                  <a:srgbClr val="1C5B4B"/>
                </a:solidFill>
                <a:latin typeface="Arial"/>
                <a:ea typeface="Arial"/>
                <a:cs typeface="Arial"/>
                <a:sym typeface="Arial"/>
              </a:rPr>
              <a:t>CONCLUSION | RECOMMENDATIONS</a:t>
            </a:r>
            <a:endParaRPr b="0" i="0" sz="1250" u="none" cap="none" strike="noStrike">
              <a:solidFill>
                <a:srgbClr val="000000"/>
              </a:solidFill>
              <a:latin typeface="Arial"/>
              <a:ea typeface="Arial"/>
              <a:cs typeface="Arial"/>
              <a:sym typeface="Arial"/>
            </a:endParaRPr>
          </a:p>
        </p:txBody>
      </p:sp>
      <p:sp>
        <p:nvSpPr>
          <p:cNvPr id="677" name="Google Shape;677;p41"/>
          <p:cNvSpPr/>
          <p:nvPr/>
        </p:nvSpPr>
        <p:spPr>
          <a:xfrm>
            <a:off x="585360" y="603360"/>
            <a:ext cx="10972440" cy="621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1" i="0" lang="en-US" sz="3100" u="none" cap="none" strike="noStrike">
                <a:solidFill>
                  <a:srgbClr val="123B32"/>
                </a:solidFill>
                <a:latin typeface="Arial"/>
                <a:ea typeface="Arial"/>
                <a:cs typeface="Arial"/>
                <a:sym typeface="Arial"/>
              </a:rPr>
              <a:t>A healthier school food culture is the real goal</a:t>
            </a:r>
            <a:endParaRPr b="0" i="0" sz="3100" u="none" cap="none" strike="noStrike">
              <a:solidFill>
                <a:srgbClr val="000000"/>
              </a:solidFill>
              <a:latin typeface="Arial"/>
              <a:ea typeface="Arial"/>
              <a:cs typeface="Arial"/>
              <a:sym typeface="Arial"/>
            </a:endParaRPr>
          </a:p>
        </p:txBody>
      </p:sp>
      <p:sp>
        <p:nvSpPr>
          <p:cNvPr id="678" name="Google Shape;678;p41"/>
          <p:cNvSpPr/>
          <p:nvPr/>
        </p:nvSpPr>
        <p:spPr>
          <a:xfrm>
            <a:off x="612720" y="1252800"/>
            <a:ext cx="10926720" cy="383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640" u="none" cap="none" strike="noStrike">
                <a:solidFill>
                  <a:srgbClr val="536D63"/>
                </a:solidFill>
                <a:latin typeface="Arial"/>
                <a:ea typeface="Arial"/>
                <a:cs typeface="Arial"/>
                <a:sym typeface="Arial"/>
              </a:rPr>
              <a:t>Three decisions for Tower Hamlets schools and council</a:t>
            </a:r>
            <a:endParaRPr b="0" i="0" sz="1640" u="none" cap="none" strike="noStrike">
              <a:solidFill>
                <a:srgbClr val="000000"/>
              </a:solidFill>
              <a:latin typeface="Arial"/>
              <a:ea typeface="Arial"/>
              <a:cs typeface="Arial"/>
              <a:sym typeface="Arial"/>
            </a:endParaRPr>
          </a:p>
        </p:txBody>
      </p:sp>
      <p:sp>
        <p:nvSpPr>
          <p:cNvPr id="679" name="Google Shape;679;p41"/>
          <p:cNvSpPr/>
          <p:nvPr/>
        </p:nvSpPr>
        <p:spPr>
          <a:xfrm>
            <a:off x="612720" y="6318360"/>
            <a:ext cx="10881000" cy="219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None/>
            </a:pPr>
            <a:r>
              <a:rPr b="0" i="0" lang="en-US" sz="1040" u="none" cap="none" strike="noStrike">
                <a:solidFill>
                  <a:srgbClr val="536D63"/>
                </a:solidFill>
                <a:latin typeface="Arial"/>
                <a:ea typeface="Arial"/>
                <a:cs typeface="Arial"/>
                <a:sym typeface="Arial"/>
              </a:rPr>
              <a:t>Recommendations synthesize DWP (2026); Samad et al. (2024); Tower Hamlets Council (n.d.a).</a:t>
            </a:r>
            <a:endParaRPr b="0" i="0" sz="1040" u="none" cap="none" strike="noStrike">
              <a:solidFill>
                <a:srgbClr val="000000"/>
              </a:solidFill>
              <a:latin typeface="Arial"/>
              <a:ea typeface="Arial"/>
              <a:cs typeface="Arial"/>
              <a:sym typeface="Arial"/>
            </a:endParaRPr>
          </a:p>
        </p:txBody>
      </p:sp>
      <p:sp>
        <p:nvSpPr>
          <p:cNvPr id="680" name="Google Shape;680;p41"/>
          <p:cNvSpPr/>
          <p:nvPr/>
        </p:nvSpPr>
        <p:spPr>
          <a:xfrm>
            <a:off x="305640" y="1974960"/>
            <a:ext cx="3721320" cy="3300480"/>
          </a:xfrm>
          <a:prstGeom prst="roundRect">
            <a:avLst>
              <a:gd fmla="val 4432" name="adj"/>
            </a:avLst>
          </a:prstGeom>
          <a:solidFill>
            <a:srgbClr val="FFF1D8"/>
          </a:solidFill>
          <a:ln cap="flat" cmpd="sng" w="12700">
            <a:solidFill>
              <a:srgbClr val="FFF1D8"/>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81" name="Google Shape;681;p41"/>
          <p:cNvSpPr/>
          <p:nvPr/>
        </p:nvSpPr>
        <p:spPr>
          <a:xfrm>
            <a:off x="1732320" y="2277000"/>
            <a:ext cx="703800" cy="703800"/>
          </a:xfrm>
          <a:prstGeom prst="ellipse">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82" name="Google Shape;682;p41"/>
          <p:cNvSpPr/>
          <p:nvPr/>
        </p:nvSpPr>
        <p:spPr>
          <a:xfrm>
            <a:off x="1732320" y="2471760"/>
            <a:ext cx="703800" cy="3196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2000" u="none" cap="none" strike="noStrike">
                <a:solidFill>
                  <a:srgbClr val="FFFFFF"/>
                </a:solidFill>
                <a:latin typeface="Arial"/>
                <a:ea typeface="Arial"/>
                <a:cs typeface="Arial"/>
                <a:sym typeface="Arial"/>
              </a:rPr>
              <a:t>01</a:t>
            </a:r>
            <a:endParaRPr b="0" i="0" sz="2000" u="none" cap="none" strike="noStrike">
              <a:solidFill>
                <a:srgbClr val="000000"/>
              </a:solidFill>
              <a:latin typeface="Arial"/>
              <a:ea typeface="Arial"/>
              <a:cs typeface="Arial"/>
              <a:sym typeface="Arial"/>
            </a:endParaRPr>
          </a:p>
        </p:txBody>
      </p:sp>
      <p:sp>
        <p:nvSpPr>
          <p:cNvPr id="683" name="Google Shape;683;p41"/>
          <p:cNvSpPr/>
          <p:nvPr/>
        </p:nvSpPr>
        <p:spPr>
          <a:xfrm>
            <a:off x="506880" y="3447360"/>
            <a:ext cx="3318840" cy="4478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2200" u="none" cap="none" strike="noStrike">
                <a:solidFill>
                  <a:srgbClr val="123B32"/>
                </a:solidFill>
                <a:latin typeface="Arial"/>
                <a:ea typeface="Arial"/>
                <a:cs typeface="Arial"/>
                <a:sym typeface="Arial"/>
              </a:rPr>
              <a:t>PILOT</a:t>
            </a:r>
            <a:endParaRPr b="0" i="0" sz="2200" u="none" cap="none" strike="noStrike">
              <a:solidFill>
                <a:srgbClr val="000000"/>
              </a:solidFill>
              <a:latin typeface="Arial"/>
              <a:ea typeface="Arial"/>
              <a:cs typeface="Arial"/>
              <a:sym typeface="Arial"/>
            </a:endParaRPr>
          </a:p>
        </p:txBody>
      </p:sp>
      <p:sp>
        <p:nvSpPr>
          <p:cNvPr id="684" name="Google Shape;684;p41"/>
          <p:cNvSpPr/>
          <p:nvPr/>
        </p:nvSpPr>
        <p:spPr>
          <a:xfrm>
            <a:off x="552600" y="4187880"/>
            <a:ext cx="3200040" cy="758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0" i="0" lang="en-US" sz="1740" u="none" cap="none" strike="noStrike">
                <a:solidFill>
                  <a:srgbClr val="536D63"/>
                </a:solidFill>
                <a:latin typeface="Arial"/>
                <a:ea typeface="Arial"/>
                <a:cs typeface="Arial"/>
                <a:sym typeface="Arial"/>
              </a:rPr>
              <a:t>Co-design sessions with pupils and obtain approvals</a:t>
            </a:r>
            <a:endParaRPr b="0" i="0" sz="1740" u="none" cap="none" strike="noStrike">
              <a:solidFill>
                <a:srgbClr val="000000"/>
              </a:solidFill>
              <a:latin typeface="Arial"/>
              <a:ea typeface="Arial"/>
              <a:cs typeface="Arial"/>
              <a:sym typeface="Arial"/>
            </a:endParaRPr>
          </a:p>
        </p:txBody>
      </p:sp>
      <p:sp>
        <p:nvSpPr>
          <p:cNvPr id="685" name="Google Shape;685;p41"/>
          <p:cNvSpPr/>
          <p:nvPr/>
        </p:nvSpPr>
        <p:spPr>
          <a:xfrm>
            <a:off x="4228560" y="1974960"/>
            <a:ext cx="3721320" cy="3300480"/>
          </a:xfrm>
          <a:prstGeom prst="roundRect">
            <a:avLst>
              <a:gd fmla="val 4432" name="adj"/>
            </a:avLst>
          </a:prstGeom>
          <a:solidFill>
            <a:srgbClr val="DCEDE2"/>
          </a:solidFill>
          <a:ln cap="flat" cmpd="sng" w="12700">
            <a:solidFill>
              <a:srgbClr val="DCEDE2"/>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86" name="Google Shape;686;p41"/>
          <p:cNvSpPr/>
          <p:nvPr/>
        </p:nvSpPr>
        <p:spPr>
          <a:xfrm>
            <a:off x="5654880" y="2277000"/>
            <a:ext cx="703800" cy="703800"/>
          </a:xfrm>
          <a:prstGeom prst="ellipse">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87" name="Google Shape;687;p41"/>
          <p:cNvSpPr/>
          <p:nvPr/>
        </p:nvSpPr>
        <p:spPr>
          <a:xfrm>
            <a:off x="5654880" y="2451600"/>
            <a:ext cx="703800" cy="3196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2000" u="none" cap="none" strike="noStrike">
                <a:solidFill>
                  <a:srgbClr val="FFFFFF"/>
                </a:solidFill>
                <a:latin typeface="Arial"/>
                <a:ea typeface="Arial"/>
                <a:cs typeface="Arial"/>
                <a:sym typeface="Arial"/>
              </a:rPr>
              <a:t>02</a:t>
            </a:r>
            <a:endParaRPr b="0" i="0" sz="2000" u="none" cap="none" strike="noStrike">
              <a:solidFill>
                <a:srgbClr val="000000"/>
              </a:solidFill>
              <a:latin typeface="Arial"/>
              <a:ea typeface="Arial"/>
              <a:cs typeface="Arial"/>
              <a:sym typeface="Arial"/>
            </a:endParaRPr>
          </a:p>
        </p:txBody>
      </p:sp>
      <p:sp>
        <p:nvSpPr>
          <p:cNvPr id="688" name="Google Shape;688;p41"/>
          <p:cNvSpPr/>
          <p:nvPr/>
        </p:nvSpPr>
        <p:spPr>
          <a:xfrm>
            <a:off x="4429800" y="3447360"/>
            <a:ext cx="3318840" cy="4478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2200" u="none" cap="none" strike="noStrike">
                <a:solidFill>
                  <a:srgbClr val="123B32"/>
                </a:solidFill>
                <a:latin typeface="Arial"/>
                <a:ea typeface="Arial"/>
                <a:cs typeface="Arial"/>
                <a:sym typeface="Arial"/>
              </a:rPr>
              <a:t>MEASURE</a:t>
            </a:r>
            <a:endParaRPr b="0" i="0" sz="2200" u="none" cap="none" strike="noStrike">
              <a:solidFill>
                <a:srgbClr val="000000"/>
              </a:solidFill>
              <a:latin typeface="Arial"/>
              <a:ea typeface="Arial"/>
              <a:cs typeface="Arial"/>
              <a:sym typeface="Arial"/>
            </a:endParaRPr>
          </a:p>
        </p:txBody>
      </p:sp>
      <p:sp>
        <p:nvSpPr>
          <p:cNvPr id="689" name="Google Shape;689;p41"/>
          <p:cNvSpPr/>
          <p:nvPr/>
        </p:nvSpPr>
        <p:spPr>
          <a:xfrm>
            <a:off x="4475520" y="4187880"/>
            <a:ext cx="3200040" cy="758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0" i="0" lang="en-US" sz="1740" u="none" cap="none" strike="noStrike">
                <a:solidFill>
                  <a:srgbClr val="536D63"/>
                </a:solidFill>
                <a:latin typeface="Arial"/>
                <a:ea typeface="Arial"/>
                <a:cs typeface="Arial"/>
                <a:sym typeface="Arial"/>
              </a:rPr>
              <a:t>Track participation, knowledge and food choices</a:t>
            </a:r>
            <a:endParaRPr b="0" i="0" sz="1740" u="none" cap="none" strike="noStrike">
              <a:solidFill>
                <a:srgbClr val="000000"/>
              </a:solidFill>
              <a:latin typeface="Arial"/>
              <a:ea typeface="Arial"/>
              <a:cs typeface="Arial"/>
              <a:sym typeface="Arial"/>
            </a:endParaRPr>
          </a:p>
        </p:txBody>
      </p:sp>
      <p:sp>
        <p:nvSpPr>
          <p:cNvPr id="690" name="Google Shape;690;p41"/>
          <p:cNvSpPr/>
          <p:nvPr/>
        </p:nvSpPr>
        <p:spPr>
          <a:xfrm>
            <a:off x="8151480" y="1974960"/>
            <a:ext cx="3721320" cy="3300480"/>
          </a:xfrm>
          <a:prstGeom prst="roundRect">
            <a:avLst>
              <a:gd fmla="val 4432" name="adj"/>
            </a:avLst>
          </a:prstGeom>
          <a:solidFill>
            <a:srgbClr val="DBEDF0"/>
          </a:solidFill>
          <a:ln cap="flat" cmpd="sng" w="12700">
            <a:solidFill>
              <a:srgbClr val="DBEDF0"/>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91" name="Google Shape;691;p41"/>
          <p:cNvSpPr/>
          <p:nvPr/>
        </p:nvSpPr>
        <p:spPr>
          <a:xfrm>
            <a:off x="9577800" y="2277000"/>
            <a:ext cx="703800" cy="703800"/>
          </a:xfrm>
          <a:prstGeom prst="ellipse">
            <a:avLst/>
          </a:prstGeom>
          <a:solidFill>
            <a:srgbClr val="1C5B4B"/>
          </a:solidFill>
          <a:ln cap="flat" cmpd="sng" w="12700">
            <a:solidFill>
              <a:srgbClr val="1C5B4B"/>
            </a:solidFill>
            <a:prstDash val="solid"/>
            <a:round/>
            <a:headEnd len="sm" w="sm" type="none"/>
            <a:tailEnd len="sm" w="sm" type="none"/>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692" name="Google Shape;692;p41"/>
          <p:cNvSpPr/>
          <p:nvPr/>
        </p:nvSpPr>
        <p:spPr>
          <a:xfrm>
            <a:off x="9577800" y="2471760"/>
            <a:ext cx="703800" cy="3196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2000" u="none" cap="none" strike="noStrike">
                <a:solidFill>
                  <a:srgbClr val="FFFFFF"/>
                </a:solidFill>
                <a:latin typeface="Arial"/>
                <a:ea typeface="Arial"/>
                <a:cs typeface="Arial"/>
                <a:sym typeface="Arial"/>
              </a:rPr>
              <a:t>03</a:t>
            </a:r>
            <a:endParaRPr b="0" i="0" sz="2000" u="none" cap="none" strike="noStrike">
              <a:solidFill>
                <a:srgbClr val="000000"/>
              </a:solidFill>
              <a:latin typeface="Arial"/>
              <a:ea typeface="Arial"/>
              <a:cs typeface="Arial"/>
              <a:sym typeface="Arial"/>
            </a:endParaRPr>
          </a:p>
        </p:txBody>
      </p:sp>
      <p:sp>
        <p:nvSpPr>
          <p:cNvPr id="693" name="Google Shape;693;p41"/>
          <p:cNvSpPr/>
          <p:nvPr/>
        </p:nvSpPr>
        <p:spPr>
          <a:xfrm>
            <a:off x="8352360" y="3447360"/>
            <a:ext cx="3318840" cy="4478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2200" u="none" cap="none" strike="noStrike">
                <a:solidFill>
                  <a:srgbClr val="123B32"/>
                </a:solidFill>
                <a:latin typeface="Arial"/>
                <a:ea typeface="Arial"/>
                <a:cs typeface="Arial"/>
                <a:sym typeface="Arial"/>
              </a:rPr>
              <a:t>SUSTAIN</a:t>
            </a:r>
            <a:endParaRPr b="0" i="0" sz="2200" u="none" cap="none" strike="noStrike">
              <a:solidFill>
                <a:srgbClr val="000000"/>
              </a:solidFill>
              <a:latin typeface="Arial"/>
              <a:ea typeface="Arial"/>
              <a:cs typeface="Arial"/>
              <a:sym typeface="Arial"/>
            </a:endParaRPr>
          </a:p>
        </p:txBody>
      </p:sp>
      <p:sp>
        <p:nvSpPr>
          <p:cNvPr id="694" name="Google Shape;694;p41"/>
          <p:cNvSpPr/>
          <p:nvPr/>
        </p:nvSpPr>
        <p:spPr>
          <a:xfrm>
            <a:off x="8398080" y="4187880"/>
            <a:ext cx="3200040" cy="758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0" i="0" lang="en-US" sz="1740" u="none" cap="none" strike="noStrike">
                <a:solidFill>
                  <a:srgbClr val="536D63"/>
                </a:solidFill>
                <a:latin typeface="Arial"/>
                <a:ea typeface="Arial"/>
                <a:cs typeface="Arial"/>
                <a:sym typeface="Arial"/>
              </a:rPr>
              <a:t>Use pupil voice to improve routine school options</a:t>
            </a:r>
            <a:endParaRPr b="0" i="0" sz="1740" u="none" cap="none" strike="noStrike">
              <a:solidFill>
                <a:srgbClr val="000000"/>
              </a:solidFill>
              <a:latin typeface="Arial"/>
              <a:ea typeface="Arial"/>
              <a:cs typeface="Arial"/>
              <a:sym typeface="Arial"/>
            </a:endParaRPr>
          </a:p>
        </p:txBody>
      </p:sp>
      <p:sp>
        <p:nvSpPr>
          <p:cNvPr id="695" name="Google Shape;695;p41"/>
          <p:cNvSpPr/>
          <p:nvPr/>
        </p:nvSpPr>
        <p:spPr>
          <a:xfrm>
            <a:off x="1060560" y="5660280"/>
            <a:ext cx="10186200" cy="3927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None/>
            </a:pPr>
            <a:r>
              <a:rPr b="1" i="0" lang="en-US" sz="1800" u="none" cap="none" strike="noStrike">
                <a:solidFill>
                  <a:srgbClr val="1C5B4B"/>
                </a:solidFill>
                <a:latin typeface="Arial"/>
                <a:ea typeface="Arial"/>
                <a:cs typeface="Arial"/>
                <a:sym typeface="Arial"/>
              </a:rPr>
              <a:t>Food skills work best when nutritious choices are affordable, accessible and desirable.</a:t>
            </a:r>
            <a:endParaRPr b="0" i="0" sz="1800" u="none" cap="none" strike="noStrike">
              <a:solidFill>
                <a:srgbClr val="000000"/>
              </a:solidFill>
              <a:latin typeface="Arial"/>
              <a:ea typeface="Arial"/>
              <a:cs typeface="Arial"/>
              <a:sym typeface="Arial"/>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7F8F2"/>
        </a:solidFill>
      </p:bgPr>
    </p:bg>
    <p:spTree>
      <p:nvGrpSpPr>
        <p:cNvPr id="700" name="Shape 700"/>
        <p:cNvGrpSpPr/>
        <p:nvPr/>
      </p:nvGrpSpPr>
      <p:grpSpPr>
        <a:xfrm>
          <a:off x="0" y="0"/>
          <a:ext cx="0" cy="0"/>
          <a:chOff x="0" y="0"/>
          <a:chExt cx="0" cy="0"/>
        </a:xfrm>
      </p:grpSpPr>
      <p:sp>
        <p:nvSpPr>
          <p:cNvPr id="701" name="Google Shape;701;p42"/>
          <p:cNvSpPr/>
          <p:nvPr/>
        </p:nvSpPr>
        <p:spPr>
          <a:xfrm>
            <a:off x="0" y="0"/>
            <a:ext cx="12192000" cy="6858000"/>
          </a:xfrm>
          <a:prstGeom prst="rect">
            <a:avLst/>
          </a:prstGeom>
          <a:solidFill>
            <a:srgbClr val="F9F9F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02" name="Google Shape;702;p42"/>
          <p:cNvSpPr/>
          <p:nvPr/>
        </p:nvSpPr>
        <p:spPr>
          <a:xfrm>
            <a:off x="0" y="0"/>
            <a:ext cx="12192000" cy="109728"/>
          </a:xfrm>
          <a:prstGeom prst="rect">
            <a:avLst/>
          </a:prstGeom>
          <a:solidFill>
            <a:srgbClr val="EDAE6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03" name="Google Shape;703;p42"/>
          <p:cNvSpPr txBox="1"/>
          <p:nvPr/>
        </p:nvSpPr>
        <p:spPr>
          <a:xfrm>
            <a:off x="493776" y="309224"/>
            <a:ext cx="10972800" cy="530352"/>
          </a:xfrm>
          <a:prstGeom prst="rect">
            <a:avLst/>
          </a:prstGeom>
          <a:noFill/>
          <a:ln>
            <a:noFill/>
          </a:ln>
        </p:spPr>
        <p:txBody>
          <a:bodyPr anchorCtr="0" anchor="t" bIns="4550" lIns="13700" spcFirstLastPara="1" rIns="13700" wrap="square" tIns="4550">
            <a:spAutoFit/>
          </a:bodyPr>
          <a:lstStyle/>
          <a:p>
            <a:pPr indent="0" lvl="0" marL="0" marR="0" rtl="0" algn="l">
              <a:spcBef>
                <a:spcPts val="0"/>
              </a:spcBef>
              <a:spcAft>
                <a:spcPts val="0"/>
              </a:spcAft>
              <a:buNone/>
            </a:pPr>
            <a:r>
              <a:rPr b="1" i="0" lang="en-US" sz="3000" u="none" cap="none" strike="noStrike">
                <a:solidFill>
                  <a:srgbClr val="09332B"/>
                </a:solidFill>
                <a:latin typeface="Arial"/>
                <a:ea typeface="Arial"/>
                <a:cs typeface="Arial"/>
                <a:sym typeface="Arial"/>
              </a:rPr>
              <a:t>References  /  1 of 2</a:t>
            </a:r>
            <a:endParaRPr/>
          </a:p>
        </p:txBody>
      </p:sp>
      <p:sp>
        <p:nvSpPr>
          <p:cNvPr id="704" name="Google Shape;704;p42"/>
          <p:cNvSpPr/>
          <p:nvPr/>
        </p:nvSpPr>
        <p:spPr>
          <a:xfrm>
            <a:off x="466344" y="1147718"/>
            <a:ext cx="5532120" cy="504951"/>
          </a:xfrm>
          <a:prstGeom prst="roundRect">
            <a:avLst>
              <a:gd fmla="val 14000" name="adj"/>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05" name="Google Shape;705;p42"/>
          <p:cNvSpPr txBox="1"/>
          <p:nvPr/>
        </p:nvSpPr>
        <p:spPr>
          <a:xfrm>
            <a:off x="571500" y="1171492"/>
            <a:ext cx="5321808" cy="464718"/>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50" u="none" cap="none" strike="noStrike">
                <a:solidFill>
                  <a:srgbClr val="113028"/>
                </a:solidFill>
                <a:latin typeface="Arial"/>
                <a:ea typeface="Arial"/>
                <a:cs typeface="Arial"/>
                <a:sym typeface="Arial"/>
              </a:rPr>
              <a:t>Arafa, A. et al. (2024)  </a:t>
            </a:r>
            <a:r>
              <a:rPr b="0" i="0" lang="en-US" sz="950" u="none" cap="none" strike="noStrike">
                <a:solidFill>
                  <a:srgbClr val="113028"/>
                </a:solidFill>
                <a:latin typeface="Arial"/>
                <a:ea typeface="Arial"/>
                <a:cs typeface="Arial"/>
                <a:sym typeface="Arial"/>
              </a:rPr>
              <a:t>Lifestyle behaviors of childhood and adolescence: contributing factors, health consequences, and potential interventions. American Journal of Lifestyle Medicine.  </a:t>
            </a:r>
            <a:r>
              <a:rPr b="0" i="0" lang="en-US" sz="950" u="sng" cap="none" strike="noStrike">
                <a:solidFill>
                  <a:schemeClr val="hlink"/>
                </a:solidFill>
                <a:latin typeface="Arial"/>
                <a:ea typeface="Arial"/>
                <a:cs typeface="Arial"/>
                <a:sym typeface="Arial"/>
                <a:hlinkClick r:id="rId3"/>
              </a:rPr>
              <a:t>DOI</a:t>
            </a:r>
            <a:endParaRPr/>
          </a:p>
        </p:txBody>
      </p:sp>
      <p:sp>
        <p:nvSpPr>
          <p:cNvPr id="706" name="Google Shape;706;p42"/>
          <p:cNvSpPr/>
          <p:nvPr/>
        </p:nvSpPr>
        <p:spPr>
          <a:xfrm>
            <a:off x="466344" y="1684674"/>
            <a:ext cx="5532120" cy="504951"/>
          </a:xfrm>
          <a:prstGeom prst="roundRect">
            <a:avLst>
              <a:gd fmla="val 14000" name="adj"/>
            </a:avLst>
          </a:prstGeom>
          <a:solidFill>
            <a:srgbClr val="DDEEE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07" name="Google Shape;707;p42"/>
          <p:cNvSpPr txBox="1"/>
          <p:nvPr/>
        </p:nvSpPr>
        <p:spPr>
          <a:xfrm>
            <a:off x="571500" y="1708448"/>
            <a:ext cx="5321808" cy="464718"/>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50" u="none" cap="none" strike="noStrike">
                <a:solidFill>
                  <a:srgbClr val="113028"/>
                </a:solidFill>
                <a:latin typeface="Arial"/>
                <a:ea typeface="Arial"/>
                <a:cs typeface="Arial"/>
                <a:sym typeface="Arial"/>
              </a:rPr>
              <a:t>Bandura, A. (2004)  </a:t>
            </a:r>
            <a:r>
              <a:rPr b="0" i="0" lang="en-US" sz="950" u="none" cap="none" strike="noStrike">
                <a:solidFill>
                  <a:srgbClr val="113028"/>
                </a:solidFill>
                <a:latin typeface="Arial"/>
                <a:ea typeface="Arial"/>
                <a:cs typeface="Arial"/>
                <a:sym typeface="Arial"/>
              </a:rPr>
              <a:t>Health promotion by social cognitive means. Health Education &amp; Behavior, 31(2), 143–164.  </a:t>
            </a:r>
            <a:r>
              <a:rPr b="0" i="0" lang="en-US" sz="950" u="sng" cap="none" strike="noStrike">
                <a:solidFill>
                  <a:schemeClr val="hlink"/>
                </a:solidFill>
                <a:latin typeface="Arial"/>
                <a:ea typeface="Arial"/>
                <a:cs typeface="Arial"/>
                <a:sym typeface="Arial"/>
                <a:hlinkClick r:id="rId4"/>
              </a:rPr>
              <a:t>DOI</a:t>
            </a:r>
            <a:endParaRPr/>
          </a:p>
        </p:txBody>
      </p:sp>
      <p:sp>
        <p:nvSpPr>
          <p:cNvPr id="708" name="Google Shape;708;p42"/>
          <p:cNvSpPr/>
          <p:nvPr/>
        </p:nvSpPr>
        <p:spPr>
          <a:xfrm>
            <a:off x="466344" y="2221630"/>
            <a:ext cx="5532120" cy="504951"/>
          </a:xfrm>
          <a:prstGeom prst="roundRect">
            <a:avLst>
              <a:gd fmla="val 14000" name="adj"/>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09" name="Google Shape;709;p42"/>
          <p:cNvSpPr txBox="1"/>
          <p:nvPr/>
        </p:nvSpPr>
        <p:spPr>
          <a:xfrm>
            <a:off x="571500" y="2245404"/>
            <a:ext cx="5321808" cy="464718"/>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50" u="none" cap="none" strike="noStrike">
                <a:solidFill>
                  <a:srgbClr val="113028"/>
                </a:solidFill>
                <a:latin typeface="Arial"/>
                <a:ea typeface="Arial"/>
                <a:cs typeface="Arial"/>
                <a:sym typeface="Arial"/>
              </a:rPr>
              <a:t>Bite Back (2026)  </a:t>
            </a:r>
            <a:r>
              <a:rPr b="0" i="0" lang="en-US" sz="950" u="none" cap="none" strike="noStrike">
                <a:solidFill>
                  <a:srgbClr val="113028"/>
                </a:solidFill>
                <a:latin typeface="Arial"/>
                <a:ea typeface="Arial"/>
                <a:cs typeface="Arial"/>
                <a:sym typeface="Arial"/>
              </a:rPr>
              <a:t>About us.  </a:t>
            </a:r>
            <a:r>
              <a:rPr b="0" i="0" lang="en-US" sz="950" u="sng" cap="none" strike="noStrike">
                <a:solidFill>
                  <a:schemeClr val="hlink"/>
                </a:solidFill>
                <a:latin typeface="Arial"/>
                <a:ea typeface="Arial"/>
                <a:cs typeface="Arial"/>
                <a:sym typeface="Arial"/>
                <a:hlinkClick r:id="rId5"/>
              </a:rPr>
              <a:t>Website</a:t>
            </a:r>
            <a:endParaRPr/>
          </a:p>
        </p:txBody>
      </p:sp>
      <p:sp>
        <p:nvSpPr>
          <p:cNvPr id="710" name="Google Shape;710;p42"/>
          <p:cNvSpPr/>
          <p:nvPr/>
        </p:nvSpPr>
        <p:spPr>
          <a:xfrm>
            <a:off x="466344" y="2758586"/>
            <a:ext cx="5532120" cy="504951"/>
          </a:xfrm>
          <a:prstGeom prst="roundRect">
            <a:avLst>
              <a:gd fmla="val 14000" name="adj"/>
            </a:avLst>
          </a:prstGeom>
          <a:solidFill>
            <a:srgbClr val="DDEEE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11" name="Google Shape;711;p42"/>
          <p:cNvSpPr txBox="1"/>
          <p:nvPr/>
        </p:nvSpPr>
        <p:spPr>
          <a:xfrm>
            <a:off x="571500" y="2782360"/>
            <a:ext cx="5321808" cy="464718"/>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50" u="none" cap="none" strike="noStrike">
                <a:solidFill>
                  <a:srgbClr val="113028"/>
                </a:solidFill>
                <a:latin typeface="Arial"/>
                <a:ea typeface="Arial"/>
                <a:cs typeface="Arial"/>
                <a:sym typeface="Arial"/>
              </a:rPr>
              <a:t>British Nutrition Foundation (n.d.a)  </a:t>
            </a:r>
            <a:r>
              <a:rPr b="0" i="0" lang="en-US" sz="950" u="none" cap="none" strike="noStrike">
                <a:solidFill>
                  <a:srgbClr val="113028"/>
                </a:solidFill>
                <a:latin typeface="Arial"/>
                <a:ea typeface="Arial"/>
                <a:cs typeface="Arial"/>
                <a:sym typeface="Arial"/>
              </a:rPr>
              <a:t>Education and Food – a fact of life resources.  </a:t>
            </a:r>
            <a:r>
              <a:rPr b="0" i="0" lang="en-US" sz="950" u="sng" cap="none" strike="noStrike">
                <a:solidFill>
                  <a:schemeClr val="hlink"/>
                </a:solidFill>
                <a:latin typeface="Arial"/>
                <a:ea typeface="Arial"/>
                <a:cs typeface="Arial"/>
                <a:sym typeface="Arial"/>
                <a:hlinkClick r:id="rId6"/>
              </a:rPr>
              <a:t>Website</a:t>
            </a:r>
            <a:endParaRPr/>
          </a:p>
        </p:txBody>
      </p:sp>
      <p:sp>
        <p:nvSpPr>
          <p:cNvPr id="712" name="Google Shape;712;p42"/>
          <p:cNvSpPr/>
          <p:nvPr/>
        </p:nvSpPr>
        <p:spPr>
          <a:xfrm>
            <a:off x="466344" y="3295542"/>
            <a:ext cx="5532120" cy="504951"/>
          </a:xfrm>
          <a:prstGeom prst="roundRect">
            <a:avLst>
              <a:gd fmla="val 14000" name="adj"/>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13" name="Google Shape;713;p42"/>
          <p:cNvSpPr txBox="1"/>
          <p:nvPr/>
        </p:nvSpPr>
        <p:spPr>
          <a:xfrm>
            <a:off x="571500" y="3319316"/>
            <a:ext cx="5321808" cy="464718"/>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50" u="none" cap="none" strike="noStrike">
                <a:solidFill>
                  <a:srgbClr val="113028"/>
                </a:solidFill>
                <a:latin typeface="Arial"/>
                <a:ea typeface="Arial"/>
                <a:cs typeface="Arial"/>
                <a:sym typeface="Arial"/>
              </a:rPr>
              <a:t>British Nutrition Foundation (n.d.b)  </a:t>
            </a:r>
            <a:r>
              <a:rPr b="0" i="0" lang="en-US" sz="950" u="none" cap="none" strike="noStrike">
                <a:solidFill>
                  <a:srgbClr val="113028"/>
                </a:solidFill>
                <a:latin typeface="Arial"/>
                <a:ea typeface="Arial"/>
                <a:cs typeface="Arial"/>
                <a:sym typeface="Arial"/>
              </a:rPr>
              <a:t>Healthy eating tips for teenagers.  </a:t>
            </a:r>
            <a:r>
              <a:rPr b="0" i="0" lang="en-US" sz="950" u="sng" cap="none" strike="noStrike">
                <a:solidFill>
                  <a:schemeClr val="hlink"/>
                </a:solidFill>
                <a:latin typeface="Arial"/>
                <a:ea typeface="Arial"/>
                <a:cs typeface="Arial"/>
                <a:sym typeface="Arial"/>
                <a:hlinkClick r:id="rId7"/>
              </a:rPr>
              <a:t>Website</a:t>
            </a:r>
            <a:endParaRPr/>
          </a:p>
        </p:txBody>
      </p:sp>
      <p:sp>
        <p:nvSpPr>
          <p:cNvPr id="714" name="Google Shape;714;p42"/>
          <p:cNvSpPr/>
          <p:nvPr/>
        </p:nvSpPr>
        <p:spPr>
          <a:xfrm>
            <a:off x="466344" y="3832498"/>
            <a:ext cx="5532120" cy="504951"/>
          </a:xfrm>
          <a:prstGeom prst="roundRect">
            <a:avLst>
              <a:gd fmla="val 14000" name="adj"/>
            </a:avLst>
          </a:prstGeom>
          <a:solidFill>
            <a:srgbClr val="DDEEE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15" name="Google Shape;715;p42"/>
          <p:cNvSpPr txBox="1"/>
          <p:nvPr/>
        </p:nvSpPr>
        <p:spPr>
          <a:xfrm>
            <a:off x="571500" y="3856272"/>
            <a:ext cx="5321808" cy="464718"/>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50" u="none" cap="none" strike="noStrike">
                <a:solidFill>
                  <a:srgbClr val="113028"/>
                </a:solidFill>
                <a:latin typeface="Arial"/>
                <a:ea typeface="Arial"/>
                <a:cs typeface="Arial"/>
                <a:sym typeface="Arial"/>
              </a:rPr>
              <a:t>Department for Education (2026)  </a:t>
            </a:r>
            <a:r>
              <a:rPr b="0" i="0" lang="en-US" sz="950" u="none" cap="none" strike="noStrike">
                <a:solidFill>
                  <a:srgbClr val="113028"/>
                </a:solidFill>
                <a:latin typeface="Arial"/>
                <a:ea typeface="Arial"/>
                <a:cs typeface="Arial"/>
                <a:sym typeface="Arial"/>
              </a:rPr>
              <a:t>School food in England.  </a:t>
            </a:r>
            <a:r>
              <a:rPr b="0" i="0" lang="en-US" sz="950" u="sng" cap="none" strike="noStrike">
                <a:solidFill>
                  <a:schemeClr val="hlink"/>
                </a:solidFill>
                <a:latin typeface="Arial"/>
                <a:ea typeface="Arial"/>
                <a:cs typeface="Arial"/>
                <a:sym typeface="Arial"/>
                <a:hlinkClick r:id="rId8"/>
              </a:rPr>
              <a:t>GOV.UK</a:t>
            </a:r>
            <a:endParaRPr/>
          </a:p>
        </p:txBody>
      </p:sp>
      <p:sp>
        <p:nvSpPr>
          <p:cNvPr id="716" name="Google Shape;716;p42"/>
          <p:cNvSpPr/>
          <p:nvPr/>
        </p:nvSpPr>
        <p:spPr>
          <a:xfrm>
            <a:off x="466344" y="4369454"/>
            <a:ext cx="5532120" cy="504951"/>
          </a:xfrm>
          <a:prstGeom prst="roundRect">
            <a:avLst>
              <a:gd fmla="val 14000" name="adj"/>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17" name="Google Shape;717;p42"/>
          <p:cNvSpPr txBox="1"/>
          <p:nvPr/>
        </p:nvSpPr>
        <p:spPr>
          <a:xfrm>
            <a:off x="571500" y="4393228"/>
            <a:ext cx="5321808" cy="464718"/>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50" u="none" cap="none" strike="noStrike">
                <a:solidFill>
                  <a:srgbClr val="113028"/>
                </a:solidFill>
                <a:latin typeface="Arial"/>
                <a:ea typeface="Arial"/>
                <a:cs typeface="Arial"/>
                <a:sym typeface="Arial"/>
              </a:rPr>
              <a:t>Department for Work and Pensions (2026)  </a:t>
            </a:r>
            <a:r>
              <a:rPr b="0" i="0" lang="en-US" sz="950" u="none" cap="none" strike="noStrike">
                <a:solidFill>
                  <a:srgbClr val="113028"/>
                </a:solidFill>
                <a:latin typeface="Arial"/>
                <a:ea typeface="Arial"/>
                <a:cs typeface="Arial"/>
                <a:sym typeface="Arial"/>
              </a:rPr>
              <a:t>Children in low income families: local area statistics, financial year ending 2025.  </a:t>
            </a:r>
            <a:r>
              <a:rPr b="0" i="0" lang="en-US" sz="950" u="sng" cap="none" strike="noStrike">
                <a:solidFill>
                  <a:schemeClr val="hlink"/>
                </a:solidFill>
                <a:latin typeface="Arial"/>
                <a:ea typeface="Arial"/>
                <a:cs typeface="Arial"/>
                <a:sym typeface="Arial"/>
                <a:hlinkClick r:id="rId9"/>
              </a:rPr>
              <a:t>GOV.UK</a:t>
            </a:r>
            <a:endParaRPr/>
          </a:p>
        </p:txBody>
      </p:sp>
      <p:sp>
        <p:nvSpPr>
          <p:cNvPr id="718" name="Google Shape;718;p42"/>
          <p:cNvSpPr/>
          <p:nvPr/>
        </p:nvSpPr>
        <p:spPr>
          <a:xfrm>
            <a:off x="466344" y="4906410"/>
            <a:ext cx="5532120" cy="504951"/>
          </a:xfrm>
          <a:prstGeom prst="roundRect">
            <a:avLst>
              <a:gd fmla="val 14000" name="adj"/>
            </a:avLst>
          </a:prstGeom>
          <a:solidFill>
            <a:srgbClr val="DDEEE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19" name="Google Shape;719;p42"/>
          <p:cNvSpPr txBox="1"/>
          <p:nvPr/>
        </p:nvSpPr>
        <p:spPr>
          <a:xfrm>
            <a:off x="571500" y="4930184"/>
            <a:ext cx="5321808" cy="464718"/>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50" u="none" cap="none" strike="noStrike">
                <a:solidFill>
                  <a:srgbClr val="113028"/>
                </a:solidFill>
                <a:latin typeface="Arial"/>
                <a:ea typeface="Arial"/>
                <a:cs typeface="Arial"/>
                <a:sym typeface="Arial"/>
              </a:rPr>
              <a:t>Department of Health and Social Care (n.d.)  </a:t>
            </a:r>
            <a:r>
              <a:rPr b="0" i="0" lang="en-US" sz="950" u="none" cap="none" strike="noStrike">
                <a:solidFill>
                  <a:srgbClr val="113028"/>
                </a:solidFill>
                <a:latin typeface="Arial"/>
                <a:ea typeface="Arial"/>
                <a:cs typeface="Arial"/>
                <a:sym typeface="Arial"/>
              </a:rPr>
              <a:t>Campaign resources.  </a:t>
            </a:r>
            <a:r>
              <a:rPr b="0" i="0" lang="en-US" sz="950" u="sng" cap="none" strike="noStrike">
                <a:solidFill>
                  <a:schemeClr val="hlink"/>
                </a:solidFill>
                <a:latin typeface="Arial"/>
                <a:ea typeface="Arial"/>
                <a:cs typeface="Arial"/>
                <a:sym typeface="Arial"/>
                <a:hlinkClick r:id="rId10"/>
              </a:rPr>
              <a:t>DHSC</a:t>
            </a:r>
            <a:endParaRPr/>
          </a:p>
        </p:txBody>
      </p:sp>
      <p:sp>
        <p:nvSpPr>
          <p:cNvPr id="720" name="Google Shape;720;p42"/>
          <p:cNvSpPr/>
          <p:nvPr/>
        </p:nvSpPr>
        <p:spPr>
          <a:xfrm>
            <a:off x="466344" y="5443366"/>
            <a:ext cx="5532120" cy="504951"/>
          </a:xfrm>
          <a:prstGeom prst="roundRect">
            <a:avLst>
              <a:gd fmla="val 14000" name="adj"/>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21" name="Google Shape;721;p42"/>
          <p:cNvSpPr txBox="1"/>
          <p:nvPr/>
        </p:nvSpPr>
        <p:spPr>
          <a:xfrm>
            <a:off x="571500" y="5467140"/>
            <a:ext cx="5321808" cy="464718"/>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50" u="none" cap="none" strike="noStrike">
                <a:solidFill>
                  <a:srgbClr val="113028"/>
                </a:solidFill>
                <a:latin typeface="Arial"/>
                <a:ea typeface="Arial"/>
                <a:cs typeface="Arial"/>
                <a:sym typeface="Arial"/>
              </a:rPr>
              <a:t>Food Foundation (2025)  </a:t>
            </a:r>
            <a:r>
              <a:rPr b="0" i="0" lang="en-US" sz="950" u="none" cap="none" strike="noStrike">
                <a:solidFill>
                  <a:srgbClr val="113028"/>
                </a:solidFill>
                <a:latin typeface="Arial"/>
                <a:ea typeface="Arial"/>
                <a:cs typeface="Arial"/>
                <a:sym typeface="Arial"/>
              </a:rPr>
              <a:t>The Broken Plate 2025.  </a:t>
            </a:r>
            <a:r>
              <a:rPr b="0" i="0" lang="en-US" sz="950" u="sng" cap="none" strike="noStrike">
                <a:solidFill>
                  <a:schemeClr val="hlink"/>
                </a:solidFill>
                <a:latin typeface="Arial"/>
                <a:ea typeface="Arial"/>
                <a:cs typeface="Arial"/>
                <a:sym typeface="Arial"/>
                <a:hlinkClick r:id="rId11"/>
              </a:rPr>
              <a:t>Website</a:t>
            </a:r>
            <a:endParaRPr/>
          </a:p>
        </p:txBody>
      </p:sp>
      <p:sp>
        <p:nvSpPr>
          <p:cNvPr id="722" name="Google Shape;722;p42"/>
          <p:cNvSpPr/>
          <p:nvPr/>
        </p:nvSpPr>
        <p:spPr>
          <a:xfrm>
            <a:off x="6291072" y="1147718"/>
            <a:ext cx="5532120" cy="572071"/>
          </a:xfrm>
          <a:prstGeom prst="roundRect">
            <a:avLst>
              <a:gd fmla="val 14000" name="adj"/>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23" name="Google Shape;723;p42"/>
          <p:cNvSpPr txBox="1"/>
          <p:nvPr/>
        </p:nvSpPr>
        <p:spPr>
          <a:xfrm>
            <a:off x="6396228" y="1171492"/>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Halford, J.C.G. et al. (2024)  </a:t>
            </a:r>
            <a:r>
              <a:rPr b="0" i="0" lang="en-US" sz="990" u="none" cap="none" strike="noStrike">
                <a:solidFill>
                  <a:srgbClr val="113028"/>
                </a:solidFill>
                <a:latin typeface="Arial"/>
                <a:ea typeface="Arial"/>
                <a:cs typeface="Arial"/>
                <a:sym typeface="Arial"/>
              </a:rPr>
              <a:t>Insights from the ACTION Teens Study: a UK survey. BMJ Open, 14(7), e086391.  </a:t>
            </a:r>
            <a:r>
              <a:rPr b="0" i="0" lang="en-US" sz="990" u="sng" cap="none" strike="noStrike">
                <a:solidFill>
                  <a:schemeClr val="hlink"/>
                </a:solidFill>
                <a:latin typeface="Arial"/>
                <a:ea typeface="Arial"/>
                <a:cs typeface="Arial"/>
                <a:sym typeface="Arial"/>
                <a:hlinkClick r:id="rId12"/>
              </a:rPr>
              <a:t>DOI</a:t>
            </a:r>
            <a:endParaRPr/>
          </a:p>
        </p:txBody>
      </p:sp>
      <p:sp>
        <p:nvSpPr>
          <p:cNvPr id="724" name="Google Shape;724;p42"/>
          <p:cNvSpPr/>
          <p:nvPr/>
        </p:nvSpPr>
        <p:spPr>
          <a:xfrm>
            <a:off x="6291072" y="1751793"/>
            <a:ext cx="5532120" cy="572071"/>
          </a:xfrm>
          <a:prstGeom prst="roundRect">
            <a:avLst>
              <a:gd fmla="val 14000" name="adj"/>
            </a:avLst>
          </a:prstGeom>
          <a:solidFill>
            <a:srgbClr val="DDEEE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25" name="Google Shape;725;p42"/>
          <p:cNvSpPr txBox="1"/>
          <p:nvPr/>
        </p:nvSpPr>
        <p:spPr>
          <a:xfrm>
            <a:off x="6396228" y="1775567"/>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Help Your Teen Now (2025)  </a:t>
            </a:r>
            <a:r>
              <a:rPr b="0" i="0" lang="en-US" sz="990" u="none" cap="none" strike="noStrike">
                <a:solidFill>
                  <a:srgbClr val="113028"/>
                </a:solidFill>
                <a:latin typeface="Arial"/>
                <a:ea typeface="Arial"/>
                <a:cs typeface="Arial"/>
                <a:sym typeface="Arial"/>
              </a:rPr>
              <a:t>The long-term effects of poor eating habits in teens.  </a:t>
            </a:r>
            <a:r>
              <a:rPr b="0" i="0" lang="en-US" sz="990" u="sng" cap="none" strike="noStrike">
                <a:solidFill>
                  <a:schemeClr val="hlink"/>
                </a:solidFill>
                <a:latin typeface="Arial"/>
                <a:ea typeface="Arial"/>
                <a:cs typeface="Arial"/>
                <a:sym typeface="Arial"/>
                <a:hlinkClick r:id="rId13"/>
              </a:rPr>
              <a:t>Website</a:t>
            </a:r>
            <a:endParaRPr/>
          </a:p>
        </p:txBody>
      </p:sp>
      <p:sp>
        <p:nvSpPr>
          <p:cNvPr id="726" name="Google Shape;726;p42"/>
          <p:cNvSpPr/>
          <p:nvPr/>
        </p:nvSpPr>
        <p:spPr>
          <a:xfrm>
            <a:off x="6291072" y="2355869"/>
            <a:ext cx="5532120" cy="572071"/>
          </a:xfrm>
          <a:prstGeom prst="roundRect">
            <a:avLst>
              <a:gd fmla="val 14000" name="adj"/>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27" name="Google Shape;727;p42"/>
          <p:cNvSpPr txBox="1"/>
          <p:nvPr/>
        </p:nvSpPr>
        <p:spPr>
          <a:xfrm>
            <a:off x="6396228" y="2379643"/>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The Independent (2025)  </a:t>
            </a:r>
            <a:r>
              <a:rPr b="0" i="0" lang="en-US" sz="990" u="none" cap="none" strike="noStrike">
                <a:solidFill>
                  <a:srgbClr val="113028"/>
                </a:solidFill>
                <a:latin typeface="Arial"/>
                <a:ea typeface="Arial"/>
                <a:cs typeface="Arial"/>
                <a:sym typeface="Arial"/>
              </a:rPr>
              <a:t>Number of overweight teens in England has soared by 50% since 2008. 12 April.  </a:t>
            </a:r>
            <a:r>
              <a:rPr b="0" i="0" lang="en-US" sz="990" u="sng" cap="none" strike="noStrike">
                <a:solidFill>
                  <a:schemeClr val="hlink"/>
                </a:solidFill>
                <a:latin typeface="Arial"/>
                <a:ea typeface="Arial"/>
                <a:cs typeface="Arial"/>
                <a:sym typeface="Arial"/>
                <a:hlinkClick r:id="rId14"/>
              </a:rPr>
              <a:t>Article</a:t>
            </a:r>
            <a:endParaRPr/>
          </a:p>
        </p:txBody>
      </p:sp>
      <p:sp>
        <p:nvSpPr>
          <p:cNvPr id="728" name="Google Shape;728;p42"/>
          <p:cNvSpPr/>
          <p:nvPr/>
        </p:nvSpPr>
        <p:spPr>
          <a:xfrm>
            <a:off x="6291072" y="2959944"/>
            <a:ext cx="5532120" cy="572071"/>
          </a:xfrm>
          <a:prstGeom prst="roundRect">
            <a:avLst>
              <a:gd fmla="val 14000" name="adj"/>
            </a:avLst>
          </a:prstGeom>
          <a:solidFill>
            <a:srgbClr val="DDEEE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29" name="Google Shape;729;p42"/>
          <p:cNvSpPr txBox="1"/>
          <p:nvPr/>
        </p:nvSpPr>
        <p:spPr>
          <a:xfrm>
            <a:off x="6396228" y="2983718"/>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Michie, S., van Stralen, M.M. and West, R. (2011)  </a:t>
            </a:r>
            <a:r>
              <a:rPr b="0" i="0" lang="en-US" sz="990" u="none" cap="none" strike="noStrike">
                <a:solidFill>
                  <a:srgbClr val="113028"/>
                </a:solidFill>
                <a:latin typeface="Arial"/>
                <a:ea typeface="Arial"/>
                <a:cs typeface="Arial"/>
                <a:sym typeface="Arial"/>
              </a:rPr>
              <a:t>The behaviour change wheel. Implementation Science, 6, 42.  </a:t>
            </a:r>
            <a:r>
              <a:rPr b="0" i="0" lang="en-US" sz="990" u="sng" cap="none" strike="noStrike">
                <a:solidFill>
                  <a:schemeClr val="hlink"/>
                </a:solidFill>
                <a:latin typeface="Arial"/>
                <a:ea typeface="Arial"/>
                <a:cs typeface="Arial"/>
                <a:sym typeface="Arial"/>
                <a:hlinkClick r:id="rId15"/>
              </a:rPr>
              <a:t>DOI</a:t>
            </a:r>
            <a:endParaRPr/>
          </a:p>
        </p:txBody>
      </p:sp>
      <p:sp>
        <p:nvSpPr>
          <p:cNvPr id="730" name="Google Shape;730;p42"/>
          <p:cNvSpPr/>
          <p:nvPr/>
        </p:nvSpPr>
        <p:spPr>
          <a:xfrm>
            <a:off x="6291072" y="3564020"/>
            <a:ext cx="5532120" cy="572071"/>
          </a:xfrm>
          <a:prstGeom prst="roundRect">
            <a:avLst>
              <a:gd fmla="val 14000" name="adj"/>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31" name="Google Shape;731;p42"/>
          <p:cNvSpPr txBox="1"/>
          <p:nvPr/>
        </p:nvSpPr>
        <p:spPr>
          <a:xfrm>
            <a:off x="6396228" y="3587794"/>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National Institute for Health and Care Excellence (2014)  </a:t>
            </a:r>
            <a:r>
              <a:rPr b="0" i="0" lang="en-US" sz="990" u="none" cap="none" strike="noStrike">
                <a:solidFill>
                  <a:srgbClr val="113028"/>
                </a:solidFill>
                <a:latin typeface="Arial"/>
                <a:ea typeface="Arial"/>
                <a:cs typeface="Arial"/>
                <a:sym typeface="Arial"/>
              </a:rPr>
              <a:t>Behaviour change: individual approaches (PH49).  </a:t>
            </a:r>
            <a:r>
              <a:rPr b="0" i="0" lang="en-US" sz="990" u="sng" cap="none" strike="noStrike">
                <a:solidFill>
                  <a:schemeClr val="hlink"/>
                </a:solidFill>
                <a:latin typeface="Arial"/>
                <a:ea typeface="Arial"/>
                <a:cs typeface="Arial"/>
                <a:sym typeface="Arial"/>
                <a:hlinkClick r:id="rId16"/>
              </a:rPr>
              <a:t>NICE</a:t>
            </a:r>
            <a:endParaRPr/>
          </a:p>
        </p:txBody>
      </p:sp>
      <p:sp>
        <p:nvSpPr>
          <p:cNvPr id="732" name="Google Shape;732;p42"/>
          <p:cNvSpPr/>
          <p:nvPr/>
        </p:nvSpPr>
        <p:spPr>
          <a:xfrm>
            <a:off x="6291072" y="4168095"/>
            <a:ext cx="5532120" cy="572071"/>
          </a:xfrm>
          <a:prstGeom prst="roundRect">
            <a:avLst>
              <a:gd fmla="val 14000" name="adj"/>
            </a:avLst>
          </a:prstGeom>
          <a:solidFill>
            <a:srgbClr val="DDEEE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33" name="Google Shape;733;p42"/>
          <p:cNvSpPr txBox="1"/>
          <p:nvPr/>
        </p:nvSpPr>
        <p:spPr>
          <a:xfrm>
            <a:off x="6396228" y="4191869"/>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NHS (n.d.a)  </a:t>
            </a:r>
            <a:r>
              <a:rPr b="0" i="0" lang="en-US" sz="990" u="none" cap="none" strike="noStrike">
                <a:solidFill>
                  <a:srgbClr val="113028"/>
                </a:solidFill>
                <a:latin typeface="Arial"/>
                <a:ea typeface="Arial"/>
                <a:cs typeface="Arial"/>
                <a:sym typeface="Arial"/>
              </a:rPr>
              <a:t>5 A Day portion sizes.  </a:t>
            </a:r>
            <a:r>
              <a:rPr b="0" i="0" lang="en-US" sz="990" u="sng" cap="none" strike="noStrike">
                <a:solidFill>
                  <a:schemeClr val="hlink"/>
                </a:solidFill>
                <a:latin typeface="Arial"/>
                <a:ea typeface="Arial"/>
                <a:cs typeface="Arial"/>
                <a:sym typeface="Arial"/>
                <a:hlinkClick r:id="rId17"/>
              </a:rPr>
              <a:t>NHS</a:t>
            </a:r>
            <a:endParaRPr/>
          </a:p>
        </p:txBody>
      </p:sp>
      <p:sp>
        <p:nvSpPr>
          <p:cNvPr id="734" name="Google Shape;734;p42"/>
          <p:cNvSpPr/>
          <p:nvPr/>
        </p:nvSpPr>
        <p:spPr>
          <a:xfrm>
            <a:off x="6291072" y="4772171"/>
            <a:ext cx="5532120" cy="572071"/>
          </a:xfrm>
          <a:prstGeom prst="roundRect">
            <a:avLst>
              <a:gd fmla="val 14000" name="adj"/>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35" name="Google Shape;735;p42"/>
          <p:cNvSpPr txBox="1"/>
          <p:nvPr/>
        </p:nvSpPr>
        <p:spPr>
          <a:xfrm>
            <a:off x="6396228" y="4795945"/>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NHS (n.d.b)  </a:t>
            </a:r>
            <a:r>
              <a:rPr b="0" i="0" lang="en-US" sz="990" u="none" cap="none" strike="noStrike">
                <a:solidFill>
                  <a:srgbClr val="113028"/>
                </a:solidFill>
                <a:latin typeface="Arial"/>
                <a:ea typeface="Arial"/>
                <a:cs typeface="Arial"/>
                <a:sym typeface="Arial"/>
              </a:rPr>
              <a:t>How to cut down on sugar in your diet.  </a:t>
            </a:r>
            <a:r>
              <a:rPr b="0" i="0" lang="en-US" sz="990" u="sng" cap="none" strike="noStrike">
                <a:solidFill>
                  <a:schemeClr val="hlink"/>
                </a:solidFill>
                <a:latin typeface="Arial"/>
                <a:ea typeface="Arial"/>
                <a:cs typeface="Arial"/>
                <a:sym typeface="Arial"/>
                <a:hlinkClick r:id="rId18"/>
              </a:rPr>
              <a:t>NHS</a:t>
            </a:r>
            <a:endParaRPr/>
          </a:p>
        </p:txBody>
      </p:sp>
      <p:sp>
        <p:nvSpPr>
          <p:cNvPr id="736" name="Google Shape;736;p42"/>
          <p:cNvSpPr/>
          <p:nvPr/>
        </p:nvSpPr>
        <p:spPr>
          <a:xfrm>
            <a:off x="6291072" y="5376246"/>
            <a:ext cx="5532120" cy="572071"/>
          </a:xfrm>
          <a:prstGeom prst="roundRect">
            <a:avLst>
              <a:gd fmla="val 14000" name="adj"/>
            </a:avLst>
          </a:prstGeom>
          <a:solidFill>
            <a:srgbClr val="DDEEE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37" name="Google Shape;737;p42"/>
          <p:cNvSpPr txBox="1"/>
          <p:nvPr/>
        </p:nvSpPr>
        <p:spPr>
          <a:xfrm>
            <a:off x="6396228" y="5400020"/>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NHS England (2022)  </a:t>
            </a:r>
            <a:r>
              <a:rPr b="0" i="0" lang="en-US" sz="990" u="none" cap="none" strike="noStrike">
                <a:solidFill>
                  <a:srgbClr val="113028"/>
                </a:solidFill>
                <a:latin typeface="Arial"/>
                <a:ea typeface="Arial"/>
                <a:cs typeface="Arial"/>
                <a:sym typeface="Arial"/>
              </a:rPr>
              <a:t>Health Survey for England 2022, Part 2: children’s overweight and obesity.  </a:t>
            </a:r>
            <a:r>
              <a:rPr b="0" i="0" lang="en-US" sz="990" u="sng" cap="none" strike="noStrike">
                <a:solidFill>
                  <a:schemeClr val="hlink"/>
                </a:solidFill>
                <a:latin typeface="Arial"/>
                <a:ea typeface="Arial"/>
                <a:cs typeface="Arial"/>
                <a:sym typeface="Arial"/>
                <a:hlinkClick r:id="rId19"/>
              </a:rPr>
              <a:t>NHS Digital</a:t>
            </a:r>
            <a:endParaRPr/>
          </a:p>
        </p:txBody>
      </p:sp>
      <p:sp>
        <p:nvSpPr>
          <p:cNvPr id="738" name="Google Shape;738;p42"/>
          <p:cNvSpPr/>
          <p:nvPr/>
        </p:nvSpPr>
        <p:spPr>
          <a:xfrm>
            <a:off x="0" y="6611112"/>
            <a:ext cx="12192000" cy="246888"/>
          </a:xfrm>
          <a:prstGeom prst="rect">
            <a:avLst/>
          </a:prstGeom>
          <a:solidFill>
            <a:srgbClr val="09332B"/>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39" name="Google Shape;739;p42"/>
          <p:cNvSpPr txBox="1"/>
          <p:nvPr/>
        </p:nvSpPr>
        <p:spPr>
          <a:xfrm>
            <a:off x="493776" y="6642201"/>
            <a:ext cx="5486400" cy="160020"/>
          </a:xfrm>
          <a:prstGeom prst="rect">
            <a:avLst/>
          </a:prstGeom>
          <a:noFill/>
          <a:ln>
            <a:noFill/>
          </a:ln>
        </p:spPr>
        <p:txBody>
          <a:bodyPr anchorCtr="0" anchor="t" bIns="4550" lIns="13700" spcFirstLastPara="1" rIns="13700" wrap="square" tIns="4550">
            <a:spAutoFit/>
          </a:bodyPr>
          <a:lstStyle/>
          <a:p>
            <a:pPr indent="0" lvl="0" marL="0" marR="0" rtl="0" algn="l">
              <a:spcBef>
                <a:spcPts val="0"/>
              </a:spcBef>
              <a:spcAft>
                <a:spcPts val="0"/>
              </a:spcAft>
              <a:buNone/>
            </a:pPr>
            <a:r>
              <a:rPr b="1" i="0" lang="en-US" sz="830" u="none" cap="none" strike="noStrike">
                <a:solidFill>
                  <a:srgbClr val="FFFFFF"/>
                </a:solidFill>
                <a:latin typeface="Arial"/>
                <a:ea typeface="Arial"/>
                <a:cs typeface="Arial"/>
                <a:sym typeface="Arial"/>
              </a:rPr>
              <a:t>LCHS7000  /  FUEL YOUR FUTURE</a:t>
            </a:r>
            <a:endParaRPr/>
          </a:p>
        </p:txBody>
      </p:sp>
      <p:sp>
        <p:nvSpPr>
          <p:cNvPr id="740" name="Google Shape;740;p42"/>
          <p:cNvSpPr txBox="1"/>
          <p:nvPr/>
        </p:nvSpPr>
        <p:spPr>
          <a:xfrm>
            <a:off x="10881360" y="6640372"/>
            <a:ext cx="813816" cy="160020"/>
          </a:xfrm>
          <a:prstGeom prst="rect">
            <a:avLst/>
          </a:prstGeom>
          <a:noFill/>
          <a:ln>
            <a:noFill/>
          </a:ln>
        </p:spPr>
        <p:txBody>
          <a:bodyPr anchorCtr="0" anchor="t" bIns="4550" lIns="13700" spcFirstLastPara="1" rIns="13700" wrap="square" tIns="4550">
            <a:spAutoFit/>
          </a:bodyPr>
          <a:lstStyle/>
          <a:p>
            <a:pPr indent="0" lvl="0" marL="0" marR="0" rtl="0" algn="r">
              <a:spcBef>
                <a:spcPts val="0"/>
              </a:spcBef>
              <a:spcAft>
                <a:spcPts val="0"/>
              </a:spcAft>
              <a:buNone/>
            </a:pPr>
            <a:r>
              <a:rPr b="0" i="0" lang="en-US" sz="830" u="none" cap="none" strike="noStrike">
                <a:solidFill>
                  <a:srgbClr val="FFFFFF"/>
                </a:solidFill>
                <a:latin typeface="Arial"/>
                <a:ea typeface="Arial"/>
                <a:cs typeface="Arial"/>
                <a:sym typeface="Arial"/>
              </a:rPr>
              <a:t>28  |  Group</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7F8F2"/>
        </a:solidFill>
      </p:bgPr>
    </p:bg>
    <p:spTree>
      <p:nvGrpSpPr>
        <p:cNvPr id="745" name="Shape 745"/>
        <p:cNvGrpSpPr/>
        <p:nvPr/>
      </p:nvGrpSpPr>
      <p:grpSpPr>
        <a:xfrm>
          <a:off x="0" y="0"/>
          <a:ext cx="0" cy="0"/>
          <a:chOff x="0" y="0"/>
          <a:chExt cx="0" cy="0"/>
        </a:xfrm>
      </p:grpSpPr>
      <p:sp>
        <p:nvSpPr>
          <p:cNvPr id="746" name="Google Shape;746;p43"/>
          <p:cNvSpPr/>
          <p:nvPr/>
        </p:nvSpPr>
        <p:spPr>
          <a:xfrm>
            <a:off x="0" y="0"/>
            <a:ext cx="12192000" cy="6858000"/>
          </a:xfrm>
          <a:prstGeom prst="rect">
            <a:avLst/>
          </a:prstGeom>
          <a:solidFill>
            <a:srgbClr val="F9F9F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47" name="Google Shape;747;p43"/>
          <p:cNvSpPr/>
          <p:nvPr/>
        </p:nvSpPr>
        <p:spPr>
          <a:xfrm>
            <a:off x="0" y="0"/>
            <a:ext cx="12192000" cy="109728"/>
          </a:xfrm>
          <a:prstGeom prst="rect">
            <a:avLst/>
          </a:prstGeom>
          <a:solidFill>
            <a:srgbClr val="EDAE6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48" name="Google Shape;748;p43"/>
          <p:cNvSpPr txBox="1"/>
          <p:nvPr/>
        </p:nvSpPr>
        <p:spPr>
          <a:xfrm>
            <a:off x="493776" y="279727"/>
            <a:ext cx="10972800" cy="530352"/>
          </a:xfrm>
          <a:prstGeom prst="rect">
            <a:avLst/>
          </a:prstGeom>
          <a:noFill/>
          <a:ln>
            <a:noFill/>
          </a:ln>
        </p:spPr>
        <p:txBody>
          <a:bodyPr anchorCtr="0" anchor="t" bIns="4550" lIns="13700" spcFirstLastPara="1" rIns="13700" wrap="square" tIns="4550">
            <a:spAutoFit/>
          </a:bodyPr>
          <a:lstStyle/>
          <a:p>
            <a:pPr indent="0" lvl="0" marL="0" marR="0" rtl="0" algn="l">
              <a:spcBef>
                <a:spcPts val="0"/>
              </a:spcBef>
              <a:spcAft>
                <a:spcPts val="0"/>
              </a:spcAft>
              <a:buNone/>
            </a:pPr>
            <a:r>
              <a:rPr b="1" i="0" lang="en-US" sz="3000" u="none" cap="none" strike="noStrike">
                <a:solidFill>
                  <a:srgbClr val="09332B"/>
                </a:solidFill>
                <a:latin typeface="Arial"/>
                <a:ea typeface="Arial"/>
                <a:cs typeface="Arial"/>
                <a:sym typeface="Arial"/>
              </a:rPr>
              <a:t>References  /  2 of 2</a:t>
            </a:r>
            <a:endParaRPr/>
          </a:p>
        </p:txBody>
      </p:sp>
      <p:sp>
        <p:nvSpPr>
          <p:cNvPr id="749" name="Google Shape;749;p43"/>
          <p:cNvSpPr/>
          <p:nvPr/>
        </p:nvSpPr>
        <p:spPr>
          <a:xfrm>
            <a:off x="466344" y="1108390"/>
            <a:ext cx="5532120" cy="572071"/>
          </a:xfrm>
          <a:prstGeom prst="roundRect">
            <a:avLst>
              <a:gd fmla="val 14000" name="adj"/>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50" name="Google Shape;750;p43"/>
          <p:cNvSpPr txBox="1"/>
          <p:nvPr/>
        </p:nvSpPr>
        <p:spPr>
          <a:xfrm>
            <a:off x="571500" y="1132164"/>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NHS South Yorkshire Integrated Care Board (n.d.)  </a:t>
            </a:r>
            <a:r>
              <a:rPr b="0" i="0" lang="en-US" sz="990" u="none" cap="none" strike="noStrike">
                <a:solidFill>
                  <a:srgbClr val="113028"/>
                </a:solidFill>
                <a:latin typeface="Arial"/>
                <a:ea typeface="Arial"/>
                <a:cs typeface="Arial"/>
                <a:sym typeface="Arial"/>
              </a:rPr>
              <a:t>Healthier Together: healthy diet (young people).  </a:t>
            </a:r>
            <a:r>
              <a:rPr b="0" i="0" lang="en-US" sz="990" u="sng" cap="none" strike="noStrike">
                <a:solidFill>
                  <a:schemeClr val="hlink"/>
                </a:solidFill>
                <a:latin typeface="Arial"/>
                <a:ea typeface="Arial"/>
                <a:cs typeface="Arial"/>
                <a:sym typeface="Arial"/>
                <a:hlinkClick r:id="rId3"/>
              </a:rPr>
              <a:t>NHS</a:t>
            </a:r>
            <a:endParaRPr/>
          </a:p>
        </p:txBody>
      </p:sp>
      <p:sp>
        <p:nvSpPr>
          <p:cNvPr id="751" name="Google Shape;751;p43"/>
          <p:cNvSpPr/>
          <p:nvPr/>
        </p:nvSpPr>
        <p:spPr>
          <a:xfrm>
            <a:off x="466344" y="1712465"/>
            <a:ext cx="5532120" cy="572071"/>
          </a:xfrm>
          <a:prstGeom prst="roundRect">
            <a:avLst>
              <a:gd fmla="val 14000" name="adj"/>
            </a:avLst>
          </a:prstGeom>
          <a:solidFill>
            <a:srgbClr val="DDEEE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52" name="Google Shape;752;p43"/>
          <p:cNvSpPr txBox="1"/>
          <p:nvPr/>
        </p:nvSpPr>
        <p:spPr>
          <a:xfrm>
            <a:off x="571500" y="1736239"/>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Office for Health Improvement and Disparities (2024a)  </a:t>
            </a:r>
            <a:r>
              <a:rPr b="0" i="0" lang="en-US" sz="990" u="none" cap="none" strike="noStrike">
                <a:solidFill>
                  <a:srgbClr val="113028"/>
                </a:solidFill>
                <a:latin typeface="Arial"/>
                <a:ea typeface="Arial"/>
                <a:cs typeface="Arial"/>
                <a:sym typeface="Arial"/>
              </a:rPr>
              <a:t>The Eatwell Guide.  </a:t>
            </a:r>
            <a:r>
              <a:rPr b="0" i="0" lang="en-US" sz="990" u="sng" cap="none" strike="noStrike">
                <a:solidFill>
                  <a:schemeClr val="hlink"/>
                </a:solidFill>
                <a:latin typeface="Arial"/>
                <a:ea typeface="Arial"/>
                <a:cs typeface="Arial"/>
                <a:sym typeface="Arial"/>
                <a:hlinkClick r:id="rId4"/>
              </a:rPr>
              <a:t>GOV.UK</a:t>
            </a:r>
            <a:endParaRPr/>
          </a:p>
        </p:txBody>
      </p:sp>
      <p:sp>
        <p:nvSpPr>
          <p:cNvPr id="753" name="Google Shape;753;p43"/>
          <p:cNvSpPr/>
          <p:nvPr/>
        </p:nvSpPr>
        <p:spPr>
          <a:xfrm>
            <a:off x="466344" y="2316541"/>
            <a:ext cx="5532120" cy="572071"/>
          </a:xfrm>
          <a:prstGeom prst="roundRect">
            <a:avLst>
              <a:gd fmla="val 14000" name="adj"/>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54" name="Google Shape;754;p43"/>
          <p:cNvSpPr txBox="1"/>
          <p:nvPr/>
        </p:nvSpPr>
        <p:spPr>
          <a:xfrm>
            <a:off x="571500" y="2340315"/>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Office for Health Improvement and Disparities (2024b)  </a:t>
            </a:r>
            <a:r>
              <a:rPr b="0" i="0" lang="en-US" sz="990" u="none" cap="none" strike="noStrike">
                <a:solidFill>
                  <a:srgbClr val="113028"/>
                </a:solidFill>
                <a:latin typeface="Arial"/>
                <a:ea typeface="Arial"/>
                <a:cs typeface="Arial"/>
                <a:sym typeface="Arial"/>
              </a:rPr>
              <a:t>The Eatwell Guide: how to use in promotional material.  </a:t>
            </a:r>
            <a:r>
              <a:rPr b="0" i="0" lang="en-US" sz="990" u="sng" cap="none" strike="noStrike">
                <a:solidFill>
                  <a:schemeClr val="hlink"/>
                </a:solidFill>
                <a:latin typeface="Arial"/>
                <a:ea typeface="Arial"/>
                <a:cs typeface="Arial"/>
                <a:sym typeface="Arial"/>
                <a:hlinkClick r:id="rId5"/>
              </a:rPr>
              <a:t>GOV.UK</a:t>
            </a:r>
            <a:endParaRPr/>
          </a:p>
        </p:txBody>
      </p:sp>
      <p:sp>
        <p:nvSpPr>
          <p:cNvPr id="755" name="Google Shape;755;p43"/>
          <p:cNvSpPr/>
          <p:nvPr/>
        </p:nvSpPr>
        <p:spPr>
          <a:xfrm>
            <a:off x="466344" y="2920616"/>
            <a:ext cx="5532120" cy="572071"/>
          </a:xfrm>
          <a:prstGeom prst="roundRect">
            <a:avLst>
              <a:gd fmla="val 14000" name="adj"/>
            </a:avLst>
          </a:prstGeom>
          <a:solidFill>
            <a:srgbClr val="DDEEE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56" name="Google Shape;756;p43"/>
          <p:cNvSpPr txBox="1"/>
          <p:nvPr/>
        </p:nvSpPr>
        <p:spPr>
          <a:xfrm>
            <a:off x="571500" y="2944390"/>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Office for Health Improvement and Disparities (2025)  </a:t>
            </a:r>
            <a:r>
              <a:rPr b="0" i="0" lang="en-US" sz="990" u="none" cap="none" strike="noStrike">
                <a:solidFill>
                  <a:srgbClr val="113028"/>
                </a:solidFill>
                <a:latin typeface="Arial"/>
                <a:ea typeface="Arial"/>
                <a:cs typeface="Arial"/>
                <a:sym typeface="Arial"/>
              </a:rPr>
              <a:t>National Diet and Nutrition Survey 2019 to 2023: report.  </a:t>
            </a:r>
            <a:r>
              <a:rPr b="0" i="0" lang="en-US" sz="990" u="sng" cap="none" strike="noStrike">
                <a:solidFill>
                  <a:schemeClr val="hlink"/>
                </a:solidFill>
                <a:latin typeface="Arial"/>
                <a:ea typeface="Arial"/>
                <a:cs typeface="Arial"/>
                <a:sym typeface="Arial"/>
                <a:hlinkClick r:id="rId6"/>
              </a:rPr>
              <a:t>GOV.UK</a:t>
            </a:r>
            <a:endParaRPr/>
          </a:p>
        </p:txBody>
      </p:sp>
      <p:sp>
        <p:nvSpPr>
          <p:cNvPr id="757" name="Google Shape;757;p43"/>
          <p:cNvSpPr/>
          <p:nvPr/>
        </p:nvSpPr>
        <p:spPr>
          <a:xfrm>
            <a:off x="466344" y="3524692"/>
            <a:ext cx="5532120" cy="572071"/>
          </a:xfrm>
          <a:prstGeom prst="roundRect">
            <a:avLst>
              <a:gd fmla="val 14000" name="adj"/>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58" name="Google Shape;758;p43"/>
          <p:cNvSpPr txBox="1"/>
          <p:nvPr/>
        </p:nvSpPr>
        <p:spPr>
          <a:xfrm>
            <a:off x="571500" y="3548466"/>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Pramod, A. (2024)  </a:t>
            </a:r>
            <a:r>
              <a:rPr b="0" i="0" lang="en-US" sz="990" u="none" cap="none" strike="noStrike">
                <a:solidFill>
                  <a:srgbClr val="113028"/>
                </a:solidFill>
                <a:latin typeface="Arial"/>
                <a:ea typeface="Arial"/>
                <a:cs typeface="Arial"/>
                <a:sym typeface="Arial"/>
              </a:rPr>
              <a:t>The perilous link between poor diet quality in adolescence and risks of chronic illness.  </a:t>
            </a:r>
            <a:r>
              <a:rPr b="0" i="0" lang="en-US" sz="990" u="sng" cap="none" strike="noStrike">
                <a:solidFill>
                  <a:schemeClr val="hlink"/>
                </a:solidFill>
                <a:latin typeface="Arial"/>
                <a:ea typeface="Arial"/>
                <a:cs typeface="Arial"/>
                <a:sym typeface="Arial"/>
                <a:hlinkClick r:id="rId7"/>
              </a:rPr>
              <a:t>Article</a:t>
            </a:r>
            <a:endParaRPr/>
          </a:p>
        </p:txBody>
      </p:sp>
      <p:sp>
        <p:nvSpPr>
          <p:cNvPr id="759" name="Google Shape;759;p43"/>
          <p:cNvSpPr/>
          <p:nvPr/>
        </p:nvSpPr>
        <p:spPr>
          <a:xfrm>
            <a:off x="466344" y="4128767"/>
            <a:ext cx="5532120" cy="572071"/>
          </a:xfrm>
          <a:prstGeom prst="roundRect">
            <a:avLst>
              <a:gd fmla="val 14000" name="adj"/>
            </a:avLst>
          </a:prstGeom>
          <a:solidFill>
            <a:srgbClr val="DDEEE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60" name="Google Shape;760;p43"/>
          <p:cNvSpPr txBox="1"/>
          <p:nvPr/>
        </p:nvSpPr>
        <p:spPr>
          <a:xfrm>
            <a:off x="571500" y="4152541"/>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Samad, N. et al. (2024)  </a:t>
            </a:r>
            <a:r>
              <a:rPr b="0" i="0" lang="en-US" sz="990" u="none" cap="none" strike="noStrike">
                <a:solidFill>
                  <a:srgbClr val="113028"/>
                </a:solidFill>
                <a:latin typeface="Arial"/>
                <a:ea typeface="Arial"/>
                <a:cs typeface="Arial"/>
                <a:sym typeface="Arial"/>
              </a:rPr>
              <a:t>School-based healthy eating interventions: an umbrella review. Int. J. Behav. Nutr. Phys. Act., 21, 117.  </a:t>
            </a:r>
            <a:r>
              <a:rPr b="0" i="0" lang="en-US" sz="990" u="sng" cap="none" strike="noStrike">
                <a:solidFill>
                  <a:schemeClr val="hlink"/>
                </a:solidFill>
                <a:latin typeface="Arial"/>
                <a:ea typeface="Arial"/>
                <a:cs typeface="Arial"/>
                <a:sym typeface="Arial"/>
                <a:hlinkClick r:id="rId8"/>
              </a:rPr>
              <a:t>DOI</a:t>
            </a:r>
            <a:endParaRPr/>
          </a:p>
        </p:txBody>
      </p:sp>
      <p:sp>
        <p:nvSpPr>
          <p:cNvPr id="761" name="Google Shape;761;p43"/>
          <p:cNvSpPr/>
          <p:nvPr/>
        </p:nvSpPr>
        <p:spPr>
          <a:xfrm>
            <a:off x="466344" y="4732843"/>
            <a:ext cx="5532120" cy="572071"/>
          </a:xfrm>
          <a:prstGeom prst="roundRect">
            <a:avLst>
              <a:gd fmla="val 14000" name="adj"/>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62" name="Google Shape;762;p43"/>
          <p:cNvSpPr txBox="1"/>
          <p:nvPr/>
        </p:nvSpPr>
        <p:spPr>
          <a:xfrm>
            <a:off x="571500" y="4756617"/>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School Food Matters (n.d.)  </a:t>
            </a:r>
            <a:r>
              <a:rPr b="0" i="0" lang="en-US" sz="990" u="none" cap="none" strike="noStrike">
                <a:solidFill>
                  <a:srgbClr val="113028"/>
                </a:solidFill>
                <a:latin typeface="Arial"/>
                <a:ea typeface="Arial"/>
                <a:cs typeface="Arial"/>
                <a:sym typeface="Arial"/>
              </a:rPr>
              <a:t>Our strategy.  </a:t>
            </a:r>
            <a:r>
              <a:rPr b="0" i="0" lang="en-US" sz="990" u="sng" cap="none" strike="noStrike">
                <a:solidFill>
                  <a:schemeClr val="hlink"/>
                </a:solidFill>
                <a:latin typeface="Arial"/>
                <a:ea typeface="Arial"/>
                <a:cs typeface="Arial"/>
                <a:sym typeface="Arial"/>
                <a:hlinkClick r:id="rId9"/>
              </a:rPr>
              <a:t>Website</a:t>
            </a:r>
            <a:endParaRPr/>
          </a:p>
        </p:txBody>
      </p:sp>
      <p:sp>
        <p:nvSpPr>
          <p:cNvPr id="763" name="Google Shape;763;p43"/>
          <p:cNvSpPr/>
          <p:nvPr/>
        </p:nvSpPr>
        <p:spPr>
          <a:xfrm>
            <a:off x="466344" y="5336918"/>
            <a:ext cx="5532120" cy="572071"/>
          </a:xfrm>
          <a:prstGeom prst="roundRect">
            <a:avLst>
              <a:gd fmla="val 14000" name="adj"/>
            </a:avLst>
          </a:prstGeom>
          <a:solidFill>
            <a:srgbClr val="DDEEE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64" name="Google Shape;764;p43"/>
          <p:cNvSpPr txBox="1"/>
          <p:nvPr/>
        </p:nvSpPr>
        <p:spPr>
          <a:xfrm>
            <a:off x="571500" y="5360692"/>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Story, M. et al. (2008)  </a:t>
            </a:r>
            <a:r>
              <a:rPr b="0" i="0" lang="en-US" sz="990" u="none" cap="none" strike="noStrike">
                <a:solidFill>
                  <a:srgbClr val="113028"/>
                </a:solidFill>
                <a:latin typeface="Arial"/>
                <a:ea typeface="Arial"/>
                <a:cs typeface="Arial"/>
                <a:sym typeface="Arial"/>
              </a:rPr>
              <a:t>Creating healthy food and eating environments. Annual Review of Public Health, 29, 253–272.  </a:t>
            </a:r>
            <a:r>
              <a:rPr b="0" i="0" lang="en-US" sz="990" u="sng" cap="none" strike="noStrike">
                <a:solidFill>
                  <a:schemeClr val="hlink"/>
                </a:solidFill>
                <a:latin typeface="Arial"/>
                <a:ea typeface="Arial"/>
                <a:cs typeface="Arial"/>
                <a:sym typeface="Arial"/>
                <a:hlinkClick r:id="rId10"/>
              </a:rPr>
              <a:t>DOI</a:t>
            </a:r>
            <a:endParaRPr/>
          </a:p>
        </p:txBody>
      </p:sp>
      <p:sp>
        <p:nvSpPr>
          <p:cNvPr id="765" name="Google Shape;765;p43"/>
          <p:cNvSpPr/>
          <p:nvPr/>
        </p:nvSpPr>
        <p:spPr>
          <a:xfrm>
            <a:off x="6291072" y="1108390"/>
            <a:ext cx="5532120" cy="572071"/>
          </a:xfrm>
          <a:prstGeom prst="roundRect">
            <a:avLst>
              <a:gd fmla="val 14000" name="adj"/>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66" name="Google Shape;766;p43"/>
          <p:cNvSpPr txBox="1"/>
          <p:nvPr/>
        </p:nvSpPr>
        <p:spPr>
          <a:xfrm>
            <a:off x="6396228" y="1132164"/>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Teen Health 11–19 Service (n.d.)  </a:t>
            </a:r>
            <a:r>
              <a:rPr b="0" i="0" lang="en-US" sz="990" u="none" cap="none" strike="noStrike">
                <a:solidFill>
                  <a:srgbClr val="113028"/>
                </a:solidFill>
                <a:latin typeface="Arial"/>
                <a:ea typeface="Arial"/>
                <a:cs typeface="Arial"/>
                <a:sym typeface="Arial"/>
              </a:rPr>
              <a:t>Healthy eating.  </a:t>
            </a:r>
            <a:r>
              <a:rPr b="0" i="0" lang="en-US" sz="990" u="sng" cap="none" strike="noStrike">
                <a:solidFill>
                  <a:schemeClr val="hlink"/>
                </a:solidFill>
                <a:latin typeface="Arial"/>
                <a:ea typeface="Arial"/>
                <a:cs typeface="Arial"/>
                <a:sym typeface="Arial"/>
                <a:hlinkClick r:id="rId11"/>
              </a:rPr>
              <a:t>Website</a:t>
            </a:r>
            <a:endParaRPr/>
          </a:p>
        </p:txBody>
      </p:sp>
      <p:sp>
        <p:nvSpPr>
          <p:cNvPr id="767" name="Google Shape;767;p43"/>
          <p:cNvSpPr/>
          <p:nvPr/>
        </p:nvSpPr>
        <p:spPr>
          <a:xfrm>
            <a:off x="6291072" y="1712465"/>
            <a:ext cx="5532120" cy="572071"/>
          </a:xfrm>
          <a:prstGeom prst="roundRect">
            <a:avLst>
              <a:gd fmla="val 14000" name="adj"/>
            </a:avLst>
          </a:prstGeom>
          <a:solidFill>
            <a:srgbClr val="DDEEE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68" name="Google Shape;768;p43"/>
          <p:cNvSpPr txBox="1"/>
          <p:nvPr/>
        </p:nvSpPr>
        <p:spPr>
          <a:xfrm>
            <a:off x="6396228" y="1736239"/>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Tower Hamlets Council (2025a)  </a:t>
            </a:r>
            <a:r>
              <a:rPr b="0" i="0" lang="en-US" sz="990" u="none" cap="none" strike="noStrike">
                <a:solidFill>
                  <a:srgbClr val="113028"/>
                </a:solidFill>
                <a:latin typeface="Arial"/>
                <a:ea typeface="Arial"/>
                <a:cs typeface="Arial"/>
                <a:sym typeface="Arial"/>
              </a:rPr>
              <a:t>Two million free school meals served to secondary-school pupils.  </a:t>
            </a:r>
            <a:r>
              <a:rPr b="0" i="0" lang="en-US" sz="990" u="sng" cap="none" strike="noStrike">
                <a:solidFill>
                  <a:schemeClr val="hlink"/>
                </a:solidFill>
                <a:latin typeface="Arial"/>
                <a:ea typeface="Arial"/>
                <a:cs typeface="Arial"/>
                <a:sym typeface="Arial"/>
                <a:hlinkClick r:id="rId12"/>
              </a:rPr>
              <a:t>Council</a:t>
            </a:r>
            <a:endParaRPr/>
          </a:p>
        </p:txBody>
      </p:sp>
      <p:sp>
        <p:nvSpPr>
          <p:cNvPr id="769" name="Google Shape;769;p43"/>
          <p:cNvSpPr/>
          <p:nvPr/>
        </p:nvSpPr>
        <p:spPr>
          <a:xfrm>
            <a:off x="6291072" y="2316541"/>
            <a:ext cx="5532120" cy="572071"/>
          </a:xfrm>
          <a:prstGeom prst="roundRect">
            <a:avLst>
              <a:gd fmla="val 14000" name="adj"/>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70" name="Google Shape;770;p43"/>
          <p:cNvSpPr txBox="1"/>
          <p:nvPr/>
        </p:nvSpPr>
        <p:spPr>
          <a:xfrm>
            <a:off x="6396228" y="2340315"/>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Tower Hamlets Council (2025b)  </a:t>
            </a:r>
            <a:r>
              <a:rPr b="0" i="0" lang="en-US" sz="990" u="none" cap="none" strike="noStrike">
                <a:solidFill>
                  <a:srgbClr val="113028"/>
                </a:solidFill>
                <a:latin typeface="Arial"/>
                <a:ea typeface="Arial"/>
                <a:cs typeface="Arial"/>
                <a:sym typeface="Arial"/>
              </a:rPr>
              <a:t>Council receives Children’s Food Award for healthy food advertising policy.  </a:t>
            </a:r>
            <a:r>
              <a:rPr b="0" i="0" lang="en-US" sz="990" u="sng" cap="none" strike="noStrike">
                <a:solidFill>
                  <a:schemeClr val="hlink"/>
                </a:solidFill>
                <a:latin typeface="Arial"/>
                <a:ea typeface="Arial"/>
                <a:cs typeface="Arial"/>
                <a:sym typeface="Arial"/>
                <a:hlinkClick r:id="rId13"/>
              </a:rPr>
              <a:t>Council</a:t>
            </a:r>
            <a:endParaRPr/>
          </a:p>
        </p:txBody>
      </p:sp>
      <p:sp>
        <p:nvSpPr>
          <p:cNvPr id="771" name="Google Shape;771;p43"/>
          <p:cNvSpPr/>
          <p:nvPr/>
        </p:nvSpPr>
        <p:spPr>
          <a:xfrm>
            <a:off x="6291072" y="2920616"/>
            <a:ext cx="5532120" cy="572071"/>
          </a:xfrm>
          <a:prstGeom prst="roundRect">
            <a:avLst>
              <a:gd fmla="val 14000" name="adj"/>
            </a:avLst>
          </a:prstGeom>
          <a:solidFill>
            <a:srgbClr val="DDEEE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72" name="Google Shape;772;p43"/>
          <p:cNvSpPr txBox="1"/>
          <p:nvPr/>
        </p:nvSpPr>
        <p:spPr>
          <a:xfrm>
            <a:off x="6396228" y="2944390"/>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Tower Hamlets Council (n.d.a)  </a:t>
            </a:r>
            <a:r>
              <a:rPr b="0" i="0" lang="en-US" sz="990" u="none" cap="none" strike="noStrike">
                <a:solidFill>
                  <a:srgbClr val="113028"/>
                </a:solidFill>
                <a:latin typeface="Arial"/>
                <a:ea typeface="Arial"/>
                <a:cs typeface="Arial"/>
                <a:sym typeface="Arial"/>
              </a:rPr>
              <a:t>The Healthy Lives Team.  </a:t>
            </a:r>
            <a:r>
              <a:rPr b="0" i="0" lang="en-US" sz="990" u="sng" cap="none" strike="noStrike">
                <a:solidFill>
                  <a:schemeClr val="hlink"/>
                </a:solidFill>
                <a:latin typeface="Arial"/>
                <a:ea typeface="Arial"/>
                <a:cs typeface="Arial"/>
                <a:sym typeface="Arial"/>
                <a:hlinkClick r:id="rId14"/>
              </a:rPr>
              <a:t>Council</a:t>
            </a:r>
            <a:endParaRPr/>
          </a:p>
        </p:txBody>
      </p:sp>
      <p:sp>
        <p:nvSpPr>
          <p:cNvPr id="773" name="Google Shape;773;p43"/>
          <p:cNvSpPr/>
          <p:nvPr/>
        </p:nvSpPr>
        <p:spPr>
          <a:xfrm>
            <a:off x="6291072" y="3524692"/>
            <a:ext cx="5532120" cy="572071"/>
          </a:xfrm>
          <a:prstGeom prst="roundRect">
            <a:avLst>
              <a:gd fmla="val 14000" name="adj"/>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74" name="Google Shape;774;p43"/>
          <p:cNvSpPr txBox="1"/>
          <p:nvPr/>
        </p:nvSpPr>
        <p:spPr>
          <a:xfrm>
            <a:off x="6396228" y="3548466"/>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Tower Hamlets Council (n.d.b)  </a:t>
            </a:r>
            <a:r>
              <a:rPr b="0" i="0" lang="en-US" sz="990" u="none" cap="none" strike="noStrike">
                <a:solidFill>
                  <a:srgbClr val="113028"/>
                </a:solidFill>
                <a:latin typeface="Arial"/>
                <a:ea typeface="Arial"/>
                <a:cs typeface="Arial"/>
                <a:sym typeface="Arial"/>
              </a:rPr>
              <a:t>Help with childcare and school costs (HAF).  </a:t>
            </a:r>
            <a:r>
              <a:rPr b="0" i="0" lang="en-US" sz="990" u="sng" cap="none" strike="noStrike">
                <a:solidFill>
                  <a:schemeClr val="hlink"/>
                </a:solidFill>
                <a:latin typeface="Arial"/>
                <a:ea typeface="Arial"/>
                <a:cs typeface="Arial"/>
                <a:sym typeface="Arial"/>
                <a:hlinkClick r:id="rId15"/>
              </a:rPr>
              <a:t>Council</a:t>
            </a:r>
            <a:endParaRPr/>
          </a:p>
        </p:txBody>
      </p:sp>
      <p:sp>
        <p:nvSpPr>
          <p:cNvPr id="775" name="Google Shape;775;p43"/>
          <p:cNvSpPr/>
          <p:nvPr/>
        </p:nvSpPr>
        <p:spPr>
          <a:xfrm>
            <a:off x="6291072" y="4128767"/>
            <a:ext cx="5532120" cy="572071"/>
          </a:xfrm>
          <a:prstGeom prst="roundRect">
            <a:avLst>
              <a:gd fmla="val 14000" name="adj"/>
            </a:avLst>
          </a:prstGeom>
          <a:solidFill>
            <a:srgbClr val="DDEEE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76" name="Google Shape;776;p43"/>
          <p:cNvSpPr txBox="1"/>
          <p:nvPr/>
        </p:nvSpPr>
        <p:spPr>
          <a:xfrm>
            <a:off x="6396228" y="4152541"/>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UNICEF (2025)  </a:t>
            </a:r>
            <a:r>
              <a:rPr b="0" i="0" lang="en-US" sz="990" u="none" cap="none" strike="noStrike">
                <a:solidFill>
                  <a:srgbClr val="113028"/>
                </a:solidFill>
                <a:latin typeface="Arial"/>
                <a:ea typeface="Arial"/>
                <a:cs typeface="Arial"/>
                <a:sym typeface="Arial"/>
              </a:rPr>
              <a:t>Feeding profit: how food environments are failing children.  </a:t>
            </a:r>
            <a:r>
              <a:rPr b="0" i="0" lang="en-US" sz="990" u="sng" cap="none" strike="noStrike">
                <a:solidFill>
                  <a:schemeClr val="hlink"/>
                </a:solidFill>
                <a:latin typeface="Arial"/>
                <a:ea typeface="Arial"/>
                <a:cs typeface="Arial"/>
                <a:sym typeface="Arial"/>
                <a:hlinkClick r:id="rId16"/>
              </a:rPr>
              <a:t>UNICEF</a:t>
            </a:r>
            <a:endParaRPr/>
          </a:p>
        </p:txBody>
      </p:sp>
      <p:sp>
        <p:nvSpPr>
          <p:cNvPr id="777" name="Google Shape;777;p43"/>
          <p:cNvSpPr/>
          <p:nvPr/>
        </p:nvSpPr>
        <p:spPr>
          <a:xfrm>
            <a:off x="6291072" y="4732843"/>
            <a:ext cx="5532120" cy="572071"/>
          </a:xfrm>
          <a:prstGeom prst="roundRect">
            <a:avLst>
              <a:gd fmla="val 14000" name="adj"/>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78" name="Google Shape;778;p43"/>
          <p:cNvSpPr txBox="1"/>
          <p:nvPr/>
        </p:nvSpPr>
        <p:spPr>
          <a:xfrm>
            <a:off x="6396228" y="4756617"/>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World Health Organization (2026a)  </a:t>
            </a:r>
            <a:r>
              <a:rPr b="0" i="0" lang="en-US" sz="990" u="none" cap="none" strike="noStrike">
                <a:solidFill>
                  <a:srgbClr val="113028"/>
                </a:solidFill>
                <a:latin typeface="Arial"/>
                <a:ea typeface="Arial"/>
                <a:cs typeface="Arial"/>
                <a:sym typeface="Arial"/>
              </a:rPr>
              <a:t>Guidelines on integrated management of obesity in adolescents.  </a:t>
            </a:r>
            <a:r>
              <a:rPr b="0" i="0" lang="en-US" sz="990" u="sng" cap="none" strike="noStrike">
                <a:solidFill>
                  <a:schemeClr val="hlink"/>
                </a:solidFill>
                <a:latin typeface="Arial"/>
                <a:ea typeface="Arial"/>
                <a:cs typeface="Arial"/>
                <a:sym typeface="Arial"/>
                <a:hlinkClick r:id="rId17"/>
              </a:rPr>
              <a:t>WHO</a:t>
            </a:r>
            <a:endParaRPr/>
          </a:p>
        </p:txBody>
      </p:sp>
      <p:sp>
        <p:nvSpPr>
          <p:cNvPr id="779" name="Google Shape;779;p43"/>
          <p:cNvSpPr/>
          <p:nvPr/>
        </p:nvSpPr>
        <p:spPr>
          <a:xfrm>
            <a:off x="6291072" y="5336918"/>
            <a:ext cx="5532120" cy="572071"/>
          </a:xfrm>
          <a:prstGeom prst="roundRect">
            <a:avLst>
              <a:gd fmla="val 14000" name="adj"/>
            </a:avLst>
          </a:prstGeom>
          <a:solidFill>
            <a:srgbClr val="DDEEE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80" name="Google Shape;780;p43"/>
          <p:cNvSpPr txBox="1"/>
          <p:nvPr/>
        </p:nvSpPr>
        <p:spPr>
          <a:xfrm>
            <a:off x="6396228" y="5360692"/>
            <a:ext cx="5321808" cy="531837"/>
          </a:xfrm>
          <a:prstGeom prst="rect">
            <a:avLst/>
          </a:prstGeom>
          <a:noFill/>
          <a:ln>
            <a:noFill/>
          </a:ln>
        </p:spPr>
        <p:txBody>
          <a:bodyPr anchorCtr="0" anchor="ctr" bIns="10950" lIns="27425" spcFirstLastPara="1" rIns="18275" wrap="square" tIns="13700">
            <a:spAutoFit/>
          </a:bodyPr>
          <a:lstStyle/>
          <a:p>
            <a:pPr indent="0" lvl="0" marL="0" marR="0" rtl="0" algn="l">
              <a:lnSpc>
                <a:spcPct val="100000"/>
              </a:lnSpc>
              <a:spcBef>
                <a:spcPts val="0"/>
              </a:spcBef>
              <a:spcAft>
                <a:spcPts val="0"/>
              </a:spcAft>
              <a:buNone/>
            </a:pPr>
            <a:r>
              <a:rPr b="1" i="0" lang="en-US" sz="990" u="none" cap="none" strike="noStrike">
                <a:solidFill>
                  <a:srgbClr val="113028"/>
                </a:solidFill>
                <a:latin typeface="Arial"/>
                <a:ea typeface="Arial"/>
                <a:cs typeface="Arial"/>
                <a:sym typeface="Arial"/>
              </a:rPr>
              <a:t>World Health Organization (2026b)  </a:t>
            </a:r>
            <a:r>
              <a:rPr b="0" i="0" lang="en-US" sz="990" u="none" cap="none" strike="noStrike">
                <a:solidFill>
                  <a:srgbClr val="113028"/>
                </a:solidFill>
                <a:latin typeface="Arial"/>
                <a:ea typeface="Arial"/>
                <a:cs typeface="Arial"/>
                <a:sym typeface="Arial"/>
              </a:rPr>
              <a:t>Healthy diet.  </a:t>
            </a:r>
            <a:r>
              <a:rPr b="0" i="0" lang="en-US" sz="990" u="sng" cap="none" strike="noStrike">
                <a:solidFill>
                  <a:schemeClr val="hlink"/>
                </a:solidFill>
                <a:latin typeface="Arial"/>
                <a:ea typeface="Arial"/>
                <a:cs typeface="Arial"/>
                <a:sym typeface="Arial"/>
                <a:hlinkClick r:id="rId18"/>
              </a:rPr>
              <a:t>WHO</a:t>
            </a:r>
            <a:endParaRPr/>
          </a:p>
        </p:txBody>
      </p:sp>
      <p:sp>
        <p:nvSpPr>
          <p:cNvPr id="781" name="Google Shape;781;p43"/>
          <p:cNvSpPr/>
          <p:nvPr/>
        </p:nvSpPr>
        <p:spPr>
          <a:xfrm>
            <a:off x="0" y="6611112"/>
            <a:ext cx="12192000" cy="246888"/>
          </a:xfrm>
          <a:prstGeom prst="rect">
            <a:avLst/>
          </a:prstGeom>
          <a:solidFill>
            <a:srgbClr val="09332B"/>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782" name="Google Shape;782;p43"/>
          <p:cNvSpPr txBox="1"/>
          <p:nvPr/>
        </p:nvSpPr>
        <p:spPr>
          <a:xfrm>
            <a:off x="493776" y="6642201"/>
            <a:ext cx="5486400" cy="160020"/>
          </a:xfrm>
          <a:prstGeom prst="rect">
            <a:avLst/>
          </a:prstGeom>
          <a:noFill/>
          <a:ln>
            <a:noFill/>
          </a:ln>
        </p:spPr>
        <p:txBody>
          <a:bodyPr anchorCtr="0" anchor="t" bIns="4550" lIns="13700" spcFirstLastPara="1" rIns="13700" wrap="square" tIns="4550">
            <a:spAutoFit/>
          </a:bodyPr>
          <a:lstStyle/>
          <a:p>
            <a:pPr indent="0" lvl="0" marL="0" marR="0" rtl="0" algn="l">
              <a:spcBef>
                <a:spcPts val="0"/>
              </a:spcBef>
              <a:spcAft>
                <a:spcPts val="0"/>
              </a:spcAft>
              <a:buNone/>
            </a:pPr>
            <a:r>
              <a:rPr b="1" i="0" lang="en-US" sz="830" u="none" cap="none" strike="noStrike">
                <a:solidFill>
                  <a:srgbClr val="FFFFFF"/>
                </a:solidFill>
                <a:latin typeface="Arial"/>
                <a:ea typeface="Arial"/>
                <a:cs typeface="Arial"/>
                <a:sym typeface="Arial"/>
              </a:rPr>
              <a:t>LCHS7000  /  FUEL YOUR FUTURE</a:t>
            </a:r>
            <a:endParaRPr/>
          </a:p>
        </p:txBody>
      </p:sp>
      <p:sp>
        <p:nvSpPr>
          <p:cNvPr id="783" name="Google Shape;783;p43"/>
          <p:cNvSpPr txBox="1"/>
          <p:nvPr/>
        </p:nvSpPr>
        <p:spPr>
          <a:xfrm>
            <a:off x="10881360" y="6640372"/>
            <a:ext cx="813816" cy="160020"/>
          </a:xfrm>
          <a:prstGeom prst="rect">
            <a:avLst/>
          </a:prstGeom>
          <a:noFill/>
          <a:ln>
            <a:noFill/>
          </a:ln>
        </p:spPr>
        <p:txBody>
          <a:bodyPr anchorCtr="0" anchor="t" bIns="4550" lIns="13700" spcFirstLastPara="1" rIns="13700" wrap="square" tIns="4550">
            <a:spAutoFit/>
          </a:bodyPr>
          <a:lstStyle/>
          <a:p>
            <a:pPr indent="0" lvl="0" marL="0" marR="0" rtl="0" algn="r">
              <a:spcBef>
                <a:spcPts val="0"/>
              </a:spcBef>
              <a:spcAft>
                <a:spcPts val="0"/>
              </a:spcAft>
              <a:buNone/>
            </a:pPr>
            <a:r>
              <a:rPr b="0" i="0" lang="en-US" sz="830" u="none" cap="none" strike="noStrike">
                <a:solidFill>
                  <a:srgbClr val="FFFFFF"/>
                </a:solidFill>
                <a:latin typeface="Arial"/>
                <a:ea typeface="Arial"/>
                <a:cs typeface="Arial"/>
                <a:sym typeface="Arial"/>
              </a:rPr>
              <a:t>29  |  Group</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