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8" r:id="rId1"/>
  </p:sldMasterIdLst>
  <p:sldIdLst>
    <p:sldId id="256" r:id="rId2"/>
    <p:sldId id="257" r:id="rId3"/>
    <p:sldId id="258" r:id="rId4"/>
    <p:sldId id="259" r:id="rId5"/>
    <p:sldId id="260" r:id="rId6"/>
    <p:sldId id="261" r:id="rId7"/>
    <p:sldId id="262" r:id="rId8"/>
    <p:sldId id="263" r:id="rId9"/>
    <p:sldId id="264" r:id="rId10"/>
    <p:sldId id="265" r:id="rId11"/>
    <p:sldId id="268" r:id="rId12"/>
    <p:sldId id="266" r:id="rId13"/>
    <p:sldId id="267"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95B3F6B-7674-4079-9BE2-C15C1445BB2E}">
          <p14:sldIdLst>
            <p14:sldId id="256"/>
            <p14:sldId id="257"/>
            <p14:sldId id="258"/>
            <p14:sldId id="259"/>
            <p14:sldId id="260"/>
            <p14:sldId id="261"/>
            <p14:sldId id="262"/>
            <p14:sldId id="263"/>
            <p14:sldId id="264"/>
            <p14:sldId id="265"/>
            <p14:sldId id="268"/>
            <p14:sldId id="266"/>
            <p14:sldId id="26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76947B-692C-8CFA-1EE2-E599AB7392D6}" v="1" dt="2026-10-08T13:14:49.738"/>
    <p1510:client id="{84645C3E-7DE5-3AD8-AAEA-0A39AF6ED28A}" v="34" dt="2026-10-10T12:51:44.050"/>
    <p1510:client id="{98B41F6D-E334-92EC-F498-697575DAD6DF}" v="7" dt="2026-10-10T12:26:06.8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ta Rai (2511027)" userId="S::2511027@student.uwtsd.ac.uk::22537725-02ea-4db1-be21-3452c792855b" providerId="AD" clId="Web-{8076947B-692C-8CFA-1EE2-E599AB7392D6}"/>
    <pc:docChg chg="modSld">
      <pc:chgData name="Anita Rai (2511027)" userId="S::2511027@student.uwtsd.ac.uk::22537725-02ea-4db1-be21-3452c792855b" providerId="AD" clId="Web-{8076947B-692C-8CFA-1EE2-E599AB7392D6}" dt="2026-10-08T13:14:49.738" v="0" actId="20577"/>
      <pc:docMkLst>
        <pc:docMk/>
      </pc:docMkLst>
      <pc:sldChg chg="modSp">
        <pc:chgData name="Anita Rai (2511027)" userId="S::2511027@student.uwtsd.ac.uk::22537725-02ea-4db1-be21-3452c792855b" providerId="AD" clId="Web-{8076947B-692C-8CFA-1EE2-E599AB7392D6}" dt="2026-10-08T13:14:49.738" v="0" actId="20577"/>
        <pc:sldMkLst>
          <pc:docMk/>
          <pc:sldMk cId="573507818" sldId="262"/>
        </pc:sldMkLst>
        <pc:spChg chg="mod">
          <ac:chgData name="Anita Rai (2511027)" userId="S::2511027@student.uwtsd.ac.uk::22537725-02ea-4db1-be21-3452c792855b" providerId="AD" clId="Web-{8076947B-692C-8CFA-1EE2-E599AB7392D6}" dt="2026-10-08T13:14:49.738" v="0" actId="20577"/>
          <ac:spMkLst>
            <pc:docMk/>
            <pc:sldMk cId="573507818" sldId="262"/>
            <ac:spMk id="4" creationId="{AA9E84F2-464D-9362-EE95-9C64CE3206B5}"/>
          </ac:spMkLst>
        </pc:spChg>
      </pc:sldChg>
    </pc:docChg>
  </pc:docChgLst>
  <pc:docChgLst>
    <pc:chgData name="Anita Rai (2511027)" userId="S::2511027@student.uwtsd.ac.uk::22537725-02ea-4db1-be21-3452c792855b" providerId="AD" clId="Web-{98B41F6D-E334-92EC-F498-697575DAD6DF}"/>
    <pc:docChg chg="addSld modSld modSection">
      <pc:chgData name="Anita Rai (2511027)" userId="S::2511027@student.uwtsd.ac.uk::22537725-02ea-4db1-be21-3452c792855b" providerId="AD" clId="Web-{98B41F6D-E334-92EC-F498-697575DAD6DF}" dt="2026-10-10T12:26:06.879" v="9" actId="20577"/>
      <pc:docMkLst>
        <pc:docMk/>
      </pc:docMkLst>
      <pc:sldChg chg="modSp new">
        <pc:chgData name="Anita Rai (2511027)" userId="S::2511027@student.uwtsd.ac.uk::22537725-02ea-4db1-be21-3452c792855b" providerId="AD" clId="Web-{98B41F6D-E334-92EC-F498-697575DAD6DF}" dt="2026-10-10T12:26:06.879" v="9" actId="20577"/>
        <pc:sldMkLst>
          <pc:docMk/>
          <pc:sldMk cId="2586983052" sldId="268"/>
        </pc:sldMkLst>
        <pc:spChg chg="mod">
          <ac:chgData name="Anita Rai (2511027)" userId="S::2511027@student.uwtsd.ac.uk::22537725-02ea-4db1-be21-3452c792855b" providerId="AD" clId="Web-{98B41F6D-E334-92EC-F498-697575DAD6DF}" dt="2026-10-10T12:25:32.723" v="7" actId="20577"/>
          <ac:spMkLst>
            <pc:docMk/>
            <pc:sldMk cId="2586983052" sldId="268"/>
            <ac:spMk id="2" creationId="{87787E1E-DB50-F92B-A1DD-6F8D7DBFB35A}"/>
          </ac:spMkLst>
        </pc:spChg>
        <pc:spChg chg="mod">
          <ac:chgData name="Anita Rai (2511027)" userId="S::2511027@student.uwtsd.ac.uk::22537725-02ea-4db1-be21-3452c792855b" providerId="AD" clId="Web-{98B41F6D-E334-92EC-F498-697575DAD6DF}" dt="2026-10-10T12:26:06.879" v="9" actId="20577"/>
          <ac:spMkLst>
            <pc:docMk/>
            <pc:sldMk cId="2586983052" sldId="268"/>
            <ac:spMk id="4" creationId="{7AC106B6-CCD8-2D29-65C3-8158A0B4730F}"/>
          </ac:spMkLst>
        </pc:spChg>
      </pc:sldChg>
    </pc:docChg>
  </pc:docChgLst>
  <pc:docChgLst>
    <pc:chgData name="Anita Rai (2511027)" userId="S::2511027@student.uwtsd.ac.uk::22537725-02ea-4db1-be21-3452c792855b" providerId="AD" clId="Web-{D043B759-80EA-66FA-EFC2-F11DDD0E4388}"/>
    <pc:docChg chg="modSld">
      <pc:chgData name="Anita Rai (2511027)" userId="S::2511027@student.uwtsd.ac.uk::22537725-02ea-4db1-be21-3452c792855b" providerId="AD" clId="Web-{D043B759-80EA-66FA-EFC2-F11DDD0E4388}" dt="2026-10-03T15:26:40.359" v="100" actId="20577"/>
      <pc:docMkLst>
        <pc:docMk/>
      </pc:docMkLst>
      <pc:sldChg chg="modSp">
        <pc:chgData name="Anita Rai (2511027)" userId="S::2511027@student.uwtsd.ac.uk::22537725-02ea-4db1-be21-3452c792855b" providerId="AD" clId="Web-{D043B759-80EA-66FA-EFC2-F11DDD0E4388}" dt="2026-10-03T12:54:50.741" v="8" actId="20577"/>
        <pc:sldMkLst>
          <pc:docMk/>
          <pc:sldMk cId="538617008" sldId="259"/>
        </pc:sldMkLst>
        <pc:spChg chg="mod">
          <ac:chgData name="Anita Rai (2511027)" userId="S::2511027@student.uwtsd.ac.uk::22537725-02ea-4db1-be21-3452c792855b" providerId="AD" clId="Web-{D043B759-80EA-66FA-EFC2-F11DDD0E4388}" dt="2026-10-03T12:54:50.741" v="8" actId="20577"/>
          <ac:spMkLst>
            <pc:docMk/>
            <pc:sldMk cId="538617008" sldId="259"/>
            <ac:spMk id="3" creationId="{90038D86-4AD0-05A7-7A6E-7076C8198494}"/>
          </ac:spMkLst>
        </pc:spChg>
      </pc:sldChg>
      <pc:sldChg chg="modSp">
        <pc:chgData name="Anita Rai (2511027)" userId="S::2511027@student.uwtsd.ac.uk::22537725-02ea-4db1-be21-3452c792855b" providerId="AD" clId="Web-{D043B759-80EA-66FA-EFC2-F11DDD0E4388}" dt="2026-10-03T13:47:35.116" v="42" actId="20577"/>
        <pc:sldMkLst>
          <pc:docMk/>
          <pc:sldMk cId="2616401608" sldId="260"/>
        </pc:sldMkLst>
        <pc:spChg chg="mod">
          <ac:chgData name="Anita Rai (2511027)" userId="S::2511027@student.uwtsd.ac.uk::22537725-02ea-4db1-be21-3452c792855b" providerId="AD" clId="Web-{D043B759-80EA-66FA-EFC2-F11DDD0E4388}" dt="2026-10-03T13:47:35.116" v="42" actId="20577"/>
          <ac:spMkLst>
            <pc:docMk/>
            <pc:sldMk cId="2616401608" sldId="260"/>
            <ac:spMk id="16" creationId="{66B9408D-CBF8-CD07-E876-C5E368C5BB0C}"/>
          </ac:spMkLst>
        </pc:spChg>
      </pc:sldChg>
      <pc:sldChg chg="modSp">
        <pc:chgData name="Anita Rai (2511027)" userId="S::2511027@student.uwtsd.ac.uk::22537725-02ea-4db1-be21-3452c792855b" providerId="AD" clId="Web-{D043B759-80EA-66FA-EFC2-F11DDD0E4388}" dt="2026-10-03T14:24:00.872" v="54" actId="20577"/>
        <pc:sldMkLst>
          <pc:docMk/>
          <pc:sldMk cId="3159695659" sldId="261"/>
        </pc:sldMkLst>
        <pc:spChg chg="mod">
          <ac:chgData name="Anita Rai (2511027)" userId="S::2511027@student.uwtsd.ac.uk::22537725-02ea-4db1-be21-3452c792855b" providerId="AD" clId="Web-{D043B759-80EA-66FA-EFC2-F11DDD0E4388}" dt="2026-10-03T14:24:00.872" v="54" actId="20577"/>
          <ac:spMkLst>
            <pc:docMk/>
            <pc:sldMk cId="3159695659" sldId="261"/>
            <ac:spMk id="4" creationId="{1749A8C0-7505-333F-B1AC-F0BD1BB298F7}"/>
          </ac:spMkLst>
        </pc:spChg>
      </pc:sldChg>
      <pc:sldChg chg="modSp">
        <pc:chgData name="Anita Rai (2511027)" userId="S::2511027@student.uwtsd.ac.uk::22537725-02ea-4db1-be21-3452c792855b" providerId="AD" clId="Web-{D043B759-80EA-66FA-EFC2-F11DDD0E4388}" dt="2026-10-03T15:13:01.953" v="90" actId="20577"/>
        <pc:sldMkLst>
          <pc:docMk/>
          <pc:sldMk cId="573507818" sldId="262"/>
        </pc:sldMkLst>
        <pc:spChg chg="mod">
          <ac:chgData name="Anita Rai (2511027)" userId="S::2511027@student.uwtsd.ac.uk::22537725-02ea-4db1-be21-3452c792855b" providerId="AD" clId="Web-{D043B759-80EA-66FA-EFC2-F11DDD0E4388}" dt="2026-10-03T15:13:01.953" v="90" actId="20577"/>
          <ac:spMkLst>
            <pc:docMk/>
            <pc:sldMk cId="573507818" sldId="262"/>
            <ac:spMk id="4" creationId="{AA9E84F2-464D-9362-EE95-9C64CE3206B5}"/>
          </ac:spMkLst>
        </pc:spChg>
      </pc:sldChg>
      <pc:sldChg chg="modSp">
        <pc:chgData name="Anita Rai (2511027)" userId="S::2511027@student.uwtsd.ac.uk::22537725-02ea-4db1-be21-3452c792855b" providerId="AD" clId="Web-{D043B759-80EA-66FA-EFC2-F11DDD0E4388}" dt="2026-10-03T15:21:15.737" v="93" actId="20577"/>
        <pc:sldMkLst>
          <pc:docMk/>
          <pc:sldMk cId="4220996054" sldId="263"/>
        </pc:sldMkLst>
        <pc:spChg chg="mod">
          <ac:chgData name="Anita Rai (2511027)" userId="S::2511027@student.uwtsd.ac.uk::22537725-02ea-4db1-be21-3452c792855b" providerId="AD" clId="Web-{D043B759-80EA-66FA-EFC2-F11DDD0E4388}" dt="2026-10-03T15:21:15.737" v="93" actId="20577"/>
          <ac:spMkLst>
            <pc:docMk/>
            <pc:sldMk cId="4220996054" sldId="263"/>
            <ac:spMk id="4" creationId="{304F7C26-2443-9CB0-8F3E-F87009796F79}"/>
          </ac:spMkLst>
        </pc:spChg>
      </pc:sldChg>
      <pc:sldChg chg="modSp">
        <pc:chgData name="Anita Rai (2511027)" userId="S::2511027@student.uwtsd.ac.uk::22537725-02ea-4db1-be21-3452c792855b" providerId="AD" clId="Web-{D043B759-80EA-66FA-EFC2-F11DDD0E4388}" dt="2026-10-03T15:06:15.875" v="63" actId="20577"/>
        <pc:sldMkLst>
          <pc:docMk/>
          <pc:sldMk cId="2802941232" sldId="264"/>
        </pc:sldMkLst>
        <pc:spChg chg="mod">
          <ac:chgData name="Anita Rai (2511027)" userId="S::2511027@student.uwtsd.ac.uk::22537725-02ea-4db1-be21-3452c792855b" providerId="AD" clId="Web-{D043B759-80EA-66FA-EFC2-F11DDD0E4388}" dt="2026-10-03T15:06:15.875" v="63" actId="20577"/>
          <ac:spMkLst>
            <pc:docMk/>
            <pc:sldMk cId="2802941232" sldId="264"/>
            <ac:spMk id="4" creationId="{C86A7607-DFC1-4DC1-8E30-02429D9A6F1F}"/>
          </ac:spMkLst>
        </pc:spChg>
      </pc:sldChg>
      <pc:sldChg chg="modSp">
        <pc:chgData name="Anita Rai (2511027)" userId="S::2511027@student.uwtsd.ac.uk::22537725-02ea-4db1-be21-3452c792855b" providerId="AD" clId="Web-{D043B759-80EA-66FA-EFC2-F11DDD0E4388}" dt="2026-10-03T14:09:24.776" v="48" actId="20577"/>
        <pc:sldMkLst>
          <pc:docMk/>
          <pc:sldMk cId="986268183" sldId="265"/>
        </pc:sldMkLst>
        <pc:spChg chg="mod">
          <ac:chgData name="Anita Rai (2511027)" userId="S::2511027@student.uwtsd.ac.uk::22537725-02ea-4db1-be21-3452c792855b" providerId="AD" clId="Web-{D043B759-80EA-66FA-EFC2-F11DDD0E4388}" dt="2026-10-03T14:09:24.776" v="48" actId="20577"/>
          <ac:spMkLst>
            <pc:docMk/>
            <pc:sldMk cId="986268183" sldId="265"/>
            <ac:spMk id="4" creationId="{31225EB7-296E-A117-59B5-547B8565312E}"/>
          </ac:spMkLst>
        </pc:spChg>
      </pc:sldChg>
      <pc:sldChg chg="modSp">
        <pc:chgData name="Anita Rai (2511027)" userId="S::2511027@student.uwtsd.ac.uk::22537725-02ea-4db1-be21-3452c792855b" providerId="AD" clId="Web-{D043B759-80EA-66FA-EFC2-F11DDD0E4388}" dt="2026-10-03T15:26:40.359" v="100" actId="20577"/>
        <pc:sldMkLst>
          <pc:docMk/>
          <pc:sldMk cId="2450825897" sldId="266"/>
        </pc:sldMkLst>
        <pc:spChg chg="mod">
          <ac:chgData name="Anita Rai (2511027)" userId="S::2511027@student.uwtsd.ac.uk::22537725-02ea-4db1-be21-3452c792855b" providerId="AD" clId="Web-{D043B759-80EA-66FA-EFC2-F11DDD0E4388}" dt="2026-10-03T15:26:40.359" v="100" actId="20577"/>
          <ac:spMkLst>
            <pc:docMk/>
            <pc:sldMk cId="2450825897" sldId="266"/>
            <ac:spMk id="4" creationId="{E4979EDF-F411-38EF-5C46-CED214AC23EC}"/>
          </ac:spMkLst>
        </pc:spChg>
      </pc:sldChg>
      <pc:sldChg chg="modSp">
        <pc:chgData name="Anita Rai (2511027)" userId="S::2511027@student.uwtsd.ac.uk::22537725-02ea-4db1-be21-3452c792855b" providerId="AD" clId="Web-{D043B759-80EA-66FA-EFC2-F11DDD0E4388}" dt="2026-10-03T15:07:28.596" v="66" actId="20577"/>
        <pc:sldMkLst>
          <pc:docMk/>
          <pc:sldMk cId="3059767202" sldId="267"/>
        </pc:sldMkLst>
        <pc:spChg chg="mod">
          <ac:chgData name="Anita Rai (2511027)" userId="S::2511027@student.uwtsd.ac.uk::22537725-02ea-4db1-be21-3452c792855b" providerId="AD" clId="Web-{D043B759-80EA-66FA-EFC2-F11DDD0E4388}" dt="2026-10-03T15:07:28.596" v="66" actId="20577"/>
          <ac:spMkLst>
            <pc:docMk/>
            <pc:sldMk cId="3059767202" sldId="267"/>
            <ac:spMk id="4" creationId="{BB8B4787-57F7-1A38-0C35-F30F2F5AC19E}"/>
          </ac:spMkLst>
        </pc:spChg>
      </pc:sldChg>
    </pc:docChg>
  </pc:docChgLst>
  <pc:docChgLst>
    <pc:chgData name="Anita Rai (2511027)" userId="S::2511027@student.uwtsd.ac.uk::22537725-02ea-4db1-be21-3452c792855b" providerId="AD" clId="Web-{2A7440E9-B3C5-F30C-8917-7E4DC8DD1D3F}"/>
    <pc:docChg chg="modSld">
      <pc:chgData name="Anita Rai (2511027)" userId="S::2511027@student.uwtsd.ac.uk::22537725-02ea-4db1-be21-3452c792855b" providerId="AD" clId="Web-{2A7440E9-B3C5-F30C-8917-7E4DC8DD1D3F}" dt="2026-10-01T17:53:28.645" v="2" actId="20577"/>
      <pc:docMkLst>
        <pc:docMk/>
      </pc:docMkLst>
      <pc:sldChg chg="modSp">
        <pc:chgData name="Anita Rai (2511027)" userId="S::2511027@student.uwtsd.ac.uk::22537725-02ea-4db1-be21-3452c792855b" providerId="AD" clId="Web-{2A7440E9-B3C5-F30C-8917-7E4DC8DD1D3F}" dt="2026-10-01T17:53:28.645" v="2" actId="20577"/>
        <pc:sldMkLst>
          <pc:docMk/>
          <pc:sldMk cId="986268183" sldId="265"/>
        </pc:sldMkLst>
        <pc:spChg chg="mod">
          <ac:chgData name="Anita Rai (2511027)" userId="S::2511027@student.uwtsd.ac.uk::22537725-02ea-4db1-be21-3452c792855b" providerId="AD" clId="Web-{2A7440E9-B3C5-F30C-8917-7E4DC8DD1D3F}" dt="2026-10-01T17:53:28.645" v="2" actId="20577"/>
          <ac:spMkLst>
            <pc:docMk/>
            <pc:sldMk cId="986268183" sldId="265"/>
            <ac:spMk id="4" creationId="{31225EB7-296E-A117-59B5-547B8565312E}"/>
          </ac:spMkLst>
        </pc:spChg>
      </pc:sldChg>
    </pc:docChg>
  </pc:docChgLst>
  <pc:docChgLst>
    <pc:chgData name="Anita Rai (2511027)" userId="S::2511027@student.uwtsd.ac.uk::22537725-02ea-4db1-be21-3452c792855b" providerId="AD" clId="Web-{2120AB49-440F-B79C-F2D3-FA8B58045F05}"/>
    <pc:docChg chg="addSld modSld addSection delSection modSection">
      <pc:chgData name="Anita Rai (2511027)" userId="S::2511027@student.uwtsd.ac.uk::22537725-02ea-4db1-be21-3452c792855b" providerId="AD" clId="Web-{2120AB49-440F-B79C-F2D3-FA8B58045F05}" dt="2026-09-28T09:32:04.477" v="248" actId="20577"/>
      <pc:docMkLst>
        <pc:docMk/>
      </pc:docMkLst>
      <pc:sldChg chg="addSp delSp modSp new mod modClrScheme chgLayout">
        <pc:chgData name="Anita Rai (2511027)" userId="S::2511027@student.uwtsd.ac.uk::22537725-02ea-4db1-be21-3452c792855b" providerId="AD" clId="Web-{2120AB49-440F-B79C-F2D3-FA8B58045F05}" dt="2026-09-28T09:27:08.311" v="100"/>
        <pc:sldMkLst>
          <pc:docMk/>
          <pc:sldMk cId="2620210669" sldId="258"/>
        </pc:sldMkLst>
        <pc:spChg chg="mod ord">
          <ac:chgData name="Anita Rai (2511027)" userId="S::2511027@student.uwtsd.ac.uk::22537725-02ea-4db1-be21-3452c792855b" providerId="AD" clId="Web-{2120AB49-440F-B79C-F2D3-FA8B58045F05}" dt="2026-09-28T09:27:08.311" v="100"/>
          <ac:spMkLst>
            <pc:docMk/>
            <pc:sldMk cId="2620210669" sldId="258"/>
            <ac:spMk id="2" creationId="{D503EF62-D671-5387-F77B-7D4656034C60}"/>
          </ac:spMkLst>
        </pc:spChg>
        <pc:spChg chg="mod ord">
          <ac:chgData name="Anita Rai (2511027)" userId="S::2511027@student.uwtsd.ac.uk::22537725-02ea-4db1-be21-3452c792855b" providerId="AD" clId="Web-{2120AB49-440F-B79C-F2D3-FA8B58045F05}" dt="2026-09-28T09:27:08.311" v="100"/>
          <ac:spMkLst>
            <pc:docMk/>
            <pc:sldMk cId="2620210669" sldId="258"/>
            <ac:spMk id="6" creationId="{9BD3ABEA-99AD-7D6C-FDBB-285AF9041D3F}"/>
          </ac:spMkLst>
        </pc:spChg>
        <pc:spChg chg="mod ord">
          <ac:chgData name="Anita Rai (2511027)" userId="S::2511027@student.uwtsd.ac.uk::22537725-02ea-4db1-be21-3452c792855b" providerId="AD" clId="Web-{2120AB49-440F-B79C-F2D3-FA8B58045F05}" dt="2026-09-28T09:27:08.311" v="100"/>
          <ac:spMkLst>
            <pc:docMk/>
            <pc:sldMk cId="2620210669" sldId="258"/>
            <ac:spMk id="7" creationId="{F9832F7C-48D8-6C13-FAA3-178147739A85}"/>
          </ac:spMkLst>
        </pc:spChg>
        <pc:spChg chg="add mod">
          <ac:chgData name="Anita Rai (2511027)" userId="S::2511027@student.uwtsd.ac.uk::22537725-02ea-4db1-be21-3452c792855b" providerId="AD" clId="Web-{2120AB49-440F-B79C-F2D3-FA8B58045F05}" dt="2026-09-28T09:27:08.311" v="100"/>
          <ac:spMkLst>
            <pc:docMk/>
            <pc:sldMk cId="2620210669" sldId="258"/>
            <ac:spMk id="12" creationId="{B82BBFE6-014E-089F-DD14-170C43698E61}"/>
          </ac:spMkLst>
        </pc:spChg>
        <pc:spChg chg="add mod">
          <ac:chgData name="Anita Rai (2511027)" userId="S::2511027@student.uwtsd.ac.uk::22537725-02ea-4db1-be21-3452c792855b" providerId="AD" clId="Web-{2120AB49-440F-B79C-F2D3-FA8B58045F05}" dt="2026-09-28T09:27:08.311" v="100"/>
          <ac:spMkLst>
            <pc:docMk/>
            <pc:sldMk cId="2620210669" sldId="258"/>
            <ac:spMk id="14" creationId="{EE571B59-6993-7818-6691-EA9DFFF5ABC5}"/>
          </ac:spMkLst>
        </pc:spChg>
      </pc:sldChg>
      <pc:sldChg chg="addSp delSp modSp new mod modClrScheme chgLayout">
        <pc:chgData name="Anita Rai (2511027)" userId="S::2511027@student.uwtsd.ac.uk::22537725-02ea-4db1-be21-3452c792855b" providerId="AD" clId="Web-{2120AB49-440F-B79C-F2D3-FA8B58045F05}" dt="2026-09-28T09:28:02.766" v="105"/>
        <pc:sldMkLst>
          <pc:docMk/>
          <pc:sldMk cId="538617008" sldId="259"/>
        </pc:sldMkLst>
        <pc:spChg chg="mod">
          <ac:chgData name="Anita Rai (2511027)" userId="S::2511027@student.uwtsd.ac.uk::22537725-02ea-4db1-be21-3452c792855b" providerId="AD" clId="Web-{2120AB49-440F-B79C-F2D3-FA8B58045F05}" dt="2026-09-28T09:28:02.766" v="105"/>
          <ac:spMkLst>
            <pc:docMk/>
            <pc:sldMk cId="538617008" sldId="259"/>
            <ac:spMk id="2" creationId="{2C16B811-5D6A-4D2A-DE2B-42C557A28551}"/>
          </ac:spMkLst>
        </pc:spChg>
        <pc:spChg chg="mod">
          <ac:chgData name="Anita Rai (2511027)" userId="S::2511027@student.uwtsd.ac.uk::22537725-02ea-4db1-be21-3452c792855b" providerId="AD" clId="Web-{2120AB49-440F-B79C-F2D3-FA8B58045F05}" dt="2026-09-28T09:28:02.766" v="105"/>
          <ac:spMkLst>
            <pc:docMk/>
            <pc:sldMk cId="538617008" sldId="259"/>
            <ac:spMk id="6" creationId="{CEE52827-0975-E8BA-1883-1E75E696D388}"/>
          </ac:spMkLst>
        </pc:spChg>
        <pc:spChg chg="mod">
          <ac:chgData name="Anita Rai (2511027)" userId="S::2511027@student.uwtsd.ac.uk::22537725-02ea-4db1-be21-3452c792855b" providerId="AD" clId="Web-{2120AB49-440F-B79C-F2D3-FA8B58045F05}" dt="2026-09-28T09:28:02.766" v="105"/>
          <ac:spMkLst>
            <pc:docMk/>
            <pc:sldMk cId="538617008" sldId="259"/>
            <ac:spMk id="7" creationId="{BE1D0EF2-A809-C53F-B7F5-DDE99BD00482}"/>
          </ac:spMkLst>
        </pc:spChg>
        <pc:spChg chg="add mod">
          <ac:chgData name="Anita Rai (2511027)" userId="S::2511027@student.uwtsd.ac.uk::22537725-02ea-4db1-be21-3452c792855b" providerId="AD" clId="Web-{2120AB49-440F-B79C-F2D3-FA8B58045F05}" dt="2026-09-28T09:28:02.766" v="105"/>
          <ac:spMkLst>
            <pc:docMk/>
            <pc:sldMk cId="538617008" sldId="259"/>
            <ac:spMk id="18" creationId="{A936A6EE-666A-E32B-A18C-E9110C29D535}"/>
          </ac:spMkLst>
        </pc:spChg>
        <pc:spChg chg="add mod">
          <ac:chgData name="Anita Rai (2511027)" userId="S::2511027@student.uwtsd.ac.uk::22537725-02ea-4db1-be21-3452c792855b" providerId="AD" clId="Web-{2120AB49-440F-B79C-F2D3-FA8B58045F05}" dt="2026-09-28T09:28:02.766" v="105"/>
          <ac:spMkLst>
            <pc:docMk/>
            <pc:sldMk cId="538617008" sldId="259"/>
            <ac:spMk id="19" creationId="{D7B3DB0D-8AC1-E3D7-E2DD-86E782605659}"/>
          </ac:spMkLst>
        </pc:spChg>
      </pc:sldChg>
      <pc:sldChg chg="addSp delSp modSp new mod modClrScheme chgLayout">
        <pc:chgData name="Anita Rai (2511027)" userId="S::2511027@student.uwtsd.ac.uk::22537725-02ea-4db1-be21-3452c792855b" providerId="AD" clId="Web-{2120AB49-440F-B79C-F2D3-FA8B58045F05}" dt="2026-09-28T09:29:21.675" v="143" actId="20577"/>
        <pc:sldMkLst>
          <pc:docMk/>
          <pc:sldMk cId="2616401608" sldId="260"/>
        </pc:sldMkLst>
        <pc:spChg chg="mod">
          <ac:chgData name="Anita Rai (2511027)" userId="S::2511027@student.uwtsd.ac.uk::22537725-02ea-4db1-be21-3452c792855b" providerId="AD" clId="Web-{2120AB49-440F-B79C-F2D3-FA8B58045F05}" dt="2026-09-28T09:28:25.678" v="106"/>
          <ac:spMkLst>
            <pc:docMk/>
            <pc:sldMk cId="2616401608" sldId="260"/>
            <ac:spMk id="6" creationId="{FD446CD0-1BB9-0F7F-125C-B4677E0A5B01}"/>
          </ac:spMkLst>
        </pc:spChg>
        <pc:spChg chg="mod">
          <ac:chgData name="Anita Rai (2511027)" userId="S::2511027@student.uwtsd.ac.uk::22537725-02ea-4db1-be21-3452c792855b" providerId="AD" clId="Web-{2120AB49-440F-B79C-F2D3-FA8B58045F05}" dt="2026-09-28T09:28:25.678" v="106"/>
          <ac:spMkLst>
            <pc:docMk/>
            <pc:sldMk cId="2616401608" sldId="260"/>
            <ac:spMk id="7" creationId="{781F8D85-A845-2218-D4F5-D6EB44A93B31}"/>
          </ac:spMkLst>
        </pc:spChg>
        <pc:spChg chg="add mod">
          <ac:chgData name="Anita Rai (2511027)" userId="S::2511027@student.uwtsd.ac.uk::22537725-02ea-4db1-be21-3452c792855b" providerId="AD" clId="Web-{2120AB49-440F-B79C-F2D3-FA8B58045F05}" dt="2026-09-28T09:29:21.675" v="143" actId="20577"/>
          <ac:spMkLst>
            <pc:docMk/>
            <pc:sldMk cId="2616401608" sldId="260"/>
            <ac:spMk id="12" creationId="{1F982956-CB87-35FC-5E69-33FBB0370E9A}"/>
          </ac:spMkLst>
        </pc:spChg>
        <pc:spChg chg="add mod">
          <ac:chgData name="Anita Rai (2511027)" userId="S::2511027@student.uwtsd.ac.uk::22537725-02ea-4db1-be21-3452c792855b" providerId="AD" clId="Web-{2120AB49-440F-B79C-F2D3-FA8B58045F05}" dt="2026-09-28T09:28:25.678" v="106"/>
          <ac:spMkLst>
            <pc:docMk/>
            <pc:sldMk cId="2616401608" sldId="260"/>
            <ac:spMk id="14" creationId="{8AEE7EB0-6EB0-1E13-C6F8-CA0A09ACACAF}"/>
          </ac:spMkLst>
        </pc:spChg>
        <pc:spChg chg="add mod">
          <ac:chgData name="Anita Rai (2511027)" userId="S::2511027@student.uwtsd.ac.uk::22537725-02ea-4db1-be21-3452c792855b" providerId="AD" clId="Web-{2120AB49-440F-B79C-F2D3-FA8B58045F05}" dt="2026-09-28T09:28:25.678" v="106"/>
          <ac:spMkLst>
            <pc:docMk/>
            <pc:sldMk cId="2616401608" sldId="260"/>
            <ac:spMk id="16" creationId="{66B9408D-CBF8-CD07-E876-C5E368C5BB0C}"/>
          </ac:spMkLst>
        </pc:spChg>
      </pc:sldChg>
      <pc:sldChg chg="modSp new">
        <pc:chgData name="Anita Rai (2511027)" userId="S::2511027@student.uwtsd.ac.uk::22537725-02ea-4db1-be21-3452c792855b" providerId="AD" clId="Web-{2120AB49-440F-B79C-F2D3-FA8B58045F05}" dt="2026-09-28T09:30:50.991" v="210" actId="20577"/>
        <pc:sldMkLst>
          <pc:docMk/>
          <pc:sldMk cId="3159695659" sldId="261"/>
        </pc:sldMkLst>
        <pc:spChg chg="mod">
          <ac:chgData name="Anita Rai (2511027)" userId="S::2511027@student.uwtsd.ac.uk::22537725-02ea-4db1-be21-3452c792855b" providerId="AD" clId="Web-{2120AB49-440F-B79C-F2D3-FA8B58045F05}" dt="2026-09-28T09:30:50.991" v="210" actId="20577"/>
          <ac:spMkLst>
            <pc:docMk/>
            <pc:sldMk cId="3159695659" sldId="261"/>
            <ac:spMk id="2" creationId="{8F763122-321D-0033-73BC-7630A3D1A5BE}"/>
          </ac:spMkLst>
        </pc:spChg>
      </pc:sldChg>
      <pc:sldChg chg="modSp new">
        <pc:chgData name="Anita Rai (2511027)" userId="S::2511027@student.uwtsd.ac.uk::22537725-02ea-4db1-be21-3452c792855b" providerId="AD" clId="Web-{2120AB49-440F-B79C-F2D3-FA8B58045F05}" dt="2026-09-28T09:31:38.352" v="235" actId="20577"/>
        <pc:sldMkLst>
          <pc:docMk/>
          <pc:sldMk cId="573507818" sldId="262"/>
        </pc:sldMkLst>
        <pc:spChg chg="mod">
          <ac:chgData name="Anita Rai (2511027)" userId="S::2511027@student.uwtsd.ac.uk::22537725-02ea-4db1-be21-3452c792855b" providerId="AD" clId="Web-{2120AB49-440F-B79C-F2D3-FA8B58045F05}" dt="2026-09-28T09:31:38.352" v="235" actId="20577"/>
          <ac:spMkLst>
            <pc:docMk/>
            <pc:sldMk cId="573507818" sldId="262"/>
            <ac:spMk id="2" creationId="{6A2C4F82-E41E-1F3B-9622-5E510CC9A47C}"/>
          </ac:spMkLst>
        </pc:spChg>
      </pc:sldChg>
      <pc:sldChg chg="modSp new">
        <pc:chgData name="Anita Rai (2511027)" userId="S::2511027@student.uwtsd.ac.uk::22537725-02ea-4db1-be21-3452c792855b" providerId="AD" clId="Web-{2120AB49-440F-B79C-F2D3-FA8B58045F05}" dt="2026-09-28T09:32:04.477" v="248" actId="20577"/>
        <pc:sldMkLst>
          <pc:docMk/>
          <pc:sldMk cId="4220996054" sldId="263"/>
        </pc:sldMkLst>
        <pc:spChg chg="mod">
          <ac:chgData name="Anita Rai (2511027)" userId="S::2511027@student.uwtsd.ac.uk::22537725-02ea-4db1-be21-3452c792855b" providerId="AD" clId="Web-{2120AB49-440F-B79C-F2D3-FA8B58045F05}" dt="2026-09-28T09:32:04.477" v="248" actId="20577"/>
          <ac:spMkLst>
            <pc:docMk/>
            <pc:sldMk cId="4220996054" sldId="263"/>
            <ac:spMk id="2" creationId="{C1C81A2C-548D-3FF3-A627-57B259574FA8}"/>
          </ac:spMkLst>
        </pc:spChg>
      </pc:sldChg>
    </pc:docChg>
  </pc:docChgLst>
  <pc:docChgLst>
    <pc:chgData name="Anita Rai (2511027)" userId="S::2511027@student.uwtsd.ac.uk::22537725-02ea-4db1-be21-3452c792855b" providerId="AD" clId="Web-{09CECE6D-DACD-2BAE-1590-4F613E2A2D3B}"/>
    <pc:docChg chg="modSld">
      <pc:chgData name="Anita Rai (2511027)" userId="S::2511027@student.uwtsd.ac.uk::22537725-02ea-4db1-be21-3452c792855b" providerId="AD" clId="Web-{09CECE6D-DACD-2BAE-1590-4F613E2A2D3B}" dt="2026-09-26T12:56:56.971" v="9"/>
      <pc:docMkLst>
        <pc:docMk/>
      </pc:docMkLst>
      <pc:sldChg chg="addSp delSp modSp">
        <pc:chgData name="Anita Rai (2511027)" userId="S::2511027@student.uwtsd.ac.uk::22537725-02ea-4db1-be21-3452c792855b" providerId="AD" clId="Web-{09CECE6D-DACD-2BAE-1590-4F613E2A2D3B}" dt="2026-09-26T12:56:56.971" v="9"/>
        <pc:sldMkLst>
          <pc:docMk/>
          <pc:sldMk cId="109857222" sldId="256"/>
        </pc:sldMkLst>
        <pc:spChg chg="mod">
          <ac:chgData name="Anita Rai (2511027)" userId="S::2511027@student.uwtsd.ac.uk::22537725-02ea-4db1-be21-3452c792855b" providerId="AD" clId="Web-{09CECE6D-DACD-2BAE-1590-4F613E2A2D3B}" dt="2026-09-26T12:52:59.918" v="2" actId="14100"/>
          <ac:spMkLst>
            <pc:docMk/>
            <pc:sldMk cId="109857222" sldId="256"/>
            <ac:spMk id="2" creationId="{00000000-0000-0000-0000-000000000000}"/>
          </ac:spMkLst>
        </pc:spChg>
        <pc:picChg chg="mod">
          <ac:chgData name="Anita Rai (2511027)" userId="S::2511027@student.uwtsd.ac.uk::22537725-02ea-4db1-be21-3452c792855b" providerId="AD" clId="Web-{09CECE6D-DACD-2BAE-1590-4F613E2A2D3B}" dt="2026-09-26T12:53:13.169" v="3" actId="14100"/>
          <ac:picMkLst>
            <pc:docMk/>
            <pc:sldMk cId="109857222" sldId="256"/>
            <ac:picMk id="5" creationId="{28570009-FFEC-5A03-415B-159D30287A78}"/>
          </ac:picMkLst>
        </pc:picChg>
      </pc:sldChg>
    </pc:docChg>
  </pc:docChgLst>
  <pc:docChgLst>
    <pc:chgData name="Anita Rai (2511027)" userId="S::2511027@student.uwtsd.ac.uk::22537725-02ea-4db1-be21-3452c792855b" providerId="AD" clId="Web-{207F159C-63C8-3AF2-E635-01D4F4D8B998}"/>
    <pc:docChg chg="modSld">
      <pc:chgData name="Anita Rai (2511027)" userId="S::2511027@student.uwtsd.ac.uk::22537725-02ea-4db1-be21-3452c792855b" providerId="AD" clId="Web-{207F159C-63C8-3AF2-E635-01D4F4D8B998}" dt="2026-10-01T12:36:38.680" v="162" actId="20577"/>
      <pc:docMkLst>
        <pc:docMk/>
      </pc:docMkLst>
      <pc:sldChg chg="modSp">
        <pc:chgData name="Anita Rai (2511027)" userId="S::2511027@student.uwtsd.ac.uk::22537725-02ea-4db1-be21-3452c792855b" providerId="AD" clId="Web-{207F159C-63C8-3AF2-E635-01D4F4D8B998}" dt="2026-10-01T11:23:58.838" v="8" actId="20577"/>
        <pc:sldMkLst>
          <pc:docMk/>
          <pc:sldMk cId="2620210669" sldId="258"/>
        </pc:sldMkLst>
        <pc:spChg chg="mod">
          <ac:chgData name="Anita Rai (2511027)" userId="S::2511027@student.uwtsd.ac.uk::22537725-02ea-4db1-be21-3452c792855b" providerId="AD" clId="Web-{207F159C-63C8-3AF2-E635-01D4F4D8B998}" dt="2026-10-01T11:23:58.838" v="8" actId="20577"/>
          <ac:spMkLst>
            <pc:docMk/>
            <pc:sldMk cId="2620210669" sldId="258"/>
            <ac:spMk id="14" creationId="{EE571B59-6993-7818-6691-EA9DFFF5ABC5}"/>
          </ac:spMkLst>
        </pc:spChg>
      </pc:sldChg>
      <pc:sldChg chg="addSp modSp">
        <pc:chgData name="Anita Rai (2511027)" userId="S::2511027@student.uwtsd.ac.uk::22537725-02ea-4db1-be21-3452c792855b" providerId="AD" clId="Web-{207F159C-63C8-3AF2-E635-01D4F4D8B998}" dt="2026-10-01T11:44:26.412" v="94" actId="20577"/>
        <pc:sldMkLst>
          <pc:docMk/>
          <pc:sldMk cId="538617008" sldId="259"/>
        </pc:sldMkLst>
        <pc:spChg chg="mod">
          <ac:chgData name="Anita Rai (2511027)" userId="S::2511027@student.uwtsd.ac.uk::22537725-02ea-4db1-be21-3452c792855b" providerId="AD" clId="Web-{207F159C-63C8-3AF2-E635-01D4F4D8B998}" dt="2026-10-01T11:43:51.005" v="89" actId="20577"/>
          <ac:spMkLst>
            <pc:docMk/>
            <pc:sldMk cId="538617008" sldId="259"/>
            <ac:spMk id="2" creationId="{2C16B811-5D6A-4D2A-DE2B-42C557A28551}"/>
          </ac:spMkLst>
        </pc:spChg>
        <pc:spChg chg="add mod">
          <ac:chgData name="Anita Rai (2511027)" userId="S::2511027@student.uwtsd.ac.uk::22537725-02ea-4db1-be21-3452c792855b" providerId="AD" clId="Web-{207F159C-63C8-3AF2-E635-01D4F4D8B998}" dt="2026-10-01T11:44:26.412" v="94" actId="20577"/>
          <ac:spMkLst>
            <pc:docMk/>
            <pc:sldMk cId="538617008" sldId="259"/>
            <ac:spMk id="3" creationId="{90038D86-4AD0-05A7-7A6E-7076C8198494}"/>
          </ac:spMkLst>
        </pc:spChg>
        <pc:spChg chg="mod">
          <ac:chgData name="Anita Rai (2511027)" userId="S::2511027@student.uwtsd.ac.uk::22537725-02ea-4db1-be21-3452c792855b" providerId="AD" clId="Web-{207F159C-63C8-3AF2-E635-01D4F4D8B998}" dt="2026-10-01T11:31:22.342" v="14" actId="14100"/>
          <ac:spMkLst>
            <pc:docMk/>
            <pc:sldMk cId="538617008" sldId="259"/>
            <ac:spMk id="19" creationId="{D7B3DB0D-8AC1-E3D7-E2DD-86E782605659}"/>
          </ac:spMkLst>
        </pc:spChg>
      </pc:sldChg>
      <pc:sldChg chg="modSp">
        <pc:chgData name="Anita Rai (2511027)" userId="S::2511027@student.uwtsd.ac.uk::22537725-02ea-4db1-be21-3452c792855b" providerId="AD" clId="Web-{207F159C-63C8-3AF2-E635-01D4F4D8B998}" dt="2026-10-01T11:42:24.687" v="85" actId="20577"/>
        <pc:sldMkLst>
          <pc:docMk/>
          <pc:sldMk cId="2616401608" sldId="260"/>
        </pc:sldMkLst>
        <pc:spChg chg="mod">
          <ac:chgData name="Anita Rai (2511027)" userId="S::2511027@student.uwtsd.ac.uk::22537725-02ea-4db1-be21-3452c792855b" providerId="AD" clId="Web-{207F159C-63C8-3AF2-E635-01D4F4D8B998}" dt="2026-10-01T11:41:41.092" v="81" actId="20577"/>
          <ac:spMkLst>
            <pc:docMk/>
            <pc:sldMk cId="2616401608" sldId="260"/>
            <ac:spMk id="12" creationId="{1F982956-CB87-35FC-5E69-33FBB0370E9A}"/>
          </ac:spMkLst>
        </pc:spChg>
        <pc:spChg chg="mod">
          <ac:chgData name="Anita Rai (2511027)" userId="S::2511027@student.uwtsd.ac.uk::22537725-02ea-4db1-be21-3452c792855b" providerId="AD" clId="Web-{207F159C-63C8-3AF2-E635-01D4F4D8B998}" dt="2026-10-01T11:42:24.687" v="85" actId="20577"/>
          <ac:spMkLst>
            <pc:docMk/>
            <pc:sldMk cId="2616401608" sldId="260"/>
            <ac:spMk id="16" creationId="{66B9408D-CBF8-CD07-E876-C5E368C5BB0C}"/>
          </ac:spMkLst>
        </pc:spChg>
      </pc:sldChg>
      <pc:sldChg chg="modSp">
        <pc:chgData name="Anita Rai (2511027)" userId="S::2511027@student.uwtsd.ac.uk::22537725-02ea-4db1-be21-3452c792855b" providerId="AD" clId="Web-{207F159C-63C8-3AF2-E635-01D4F4D8B998}" dt="2026-10-01T11:47:08.818" v="98" actId="20577"/>
        <pc:sldMkLst>
          <pc:docMk/>
          <pc:sldMk cId="3159695659" sldId="261"/>
        </pc:sldMkLst>
        <pc:spChg chg="mod">
          <ac:chgData name="Anita Rai (2511027)" userId="S::2511027@student.uwtsd.ac.uk::22537725-02ea-4db1-be21-3452c792855b" providerId="AD" clId="Web-{207F159C-63C8-3AF2-E635-01D4F4D8B998}" dt="2026-10-01T11:47:08.818" v="98" actId="20577"/>
          <ac:spMkLst>
            <pc:docMk/>
            <pc:sldMk cId="3159695659" sldId="261"/>
            <ac:spMk id="4" creationId="{1749A8C0-7505-333F-B1AC-F0BD1BB298F7}"/>
          </ac:spMkLst>
        </pc:spChg>
      </pc:sldChg>
      <pc:sldChg chg="modSp">
        <pc:chgData name="Anita Rai (2511027)" userId="S::2511027@student.uwtsd.ac.uk::22537725-02ea-4db1-be21-3452c792855b" providerId="AD" clId="Web-{207F159C-63C8-3AF2-E635-01D4F4D8B998}" dt="2026-10-01T11:51:57.648" v="105" actId="20577"/>
        <pc:sldMkLst>
          <pc:docMk/>
          <pc:sldMk cId="573507818" sldId="262"/>
        </pc:sldMkLst>
        <pc:spChg chg="mod">
          <ac:chgData name="Anita Rai (2511027)" userId="S::2511027@student.uwtsd.ac.uk::22537725-02ea-4db1-be21-3452c792855b" providerId="AD" clId="Web-{207F159C-63C8-3AF2-E635-01D4F4D8B998}" dt="2026-10-01T11:51:57.648" v="105" actId="20577"/>
          <ac:spMkLst>
            <pc:docMk/>
            <pc:sldMk cId="573507818" sldId="262"/>
            <ac:spMk id="4" creationId="{AA9E84F2-464D-9362-EE95-9C64CE3206B5}"/>
          </ac:spMkLst>
        </pc:spChg>
      </pc:sldChg>
      <pc:sldChg chg="modSp">
        <pc:chgData name="Anita Rai (2511027)" userId="S::2511027@student.uwtsd.ac.uk::22537725-02ea-4db1-be21-3452c792855b" providerId="AD" clId="Web-{207F159C-63C8-3AF2-E635-01D4F4D8B998}" dt="2026-10-01T12:17:49.462" v="107" actId="20577"/>
        <pc:sldMkLst>
          <pc:docMk/>
          <pc:sldMk cId="4220996054" sldId="263"/>
        </pc:sldMkLst>
        <pc:spChg chg="mod">
          <ac:chgData name="Anita Rai (2511027)" userId="S::2511027@student.uwtsd.ac.uk::22537725-02ea-4db1-be21-3452c792855b" providerId="AD" clId="Web-{207F159C-63C8-3AF2-E635-01D4F4D8B998}" dt="2026-10-01T12:17:49.462" v="107" actId="20577"/>
          <ac:spMkLst>
            <pc:docMk/>
            <pc:sldMk cId="4220996054" sldId="263"/>
            <ac:spMk id="4" creationId="{304F7C26-2443-9CB0-8F3E-F87009796F79}"/>
          </ac:spMkLst>
        </pc:spChg>
      </pc:sldChg>
      <pc:sldChg chg="modSp">
        <pc:chgData name="Anita Rai (2511027)" userId="S::2511027@student.uwtsd.ac.uk::22537725-02ea-4db1-be21-3452c792855b" providerId="AD" clId="Web-{207F159C-63C8-3AF2-E635-01D4F4D8B998}" dt="2026-10-01T12:23:38.787" v="151" actId="20577"/>
        <pc:sldMkLst>
          <pc:docMk/>
          <pc:sldMk cId="2802941232" sldId="264"/>
        </pc:sldMkLst>
        <pc:spChg chg="mod">
          <ac:chgData name="Anita Rai (2511027)" userId="S::2511027@student.uwtsd.ac.uk::22537725-02ea-4db1-be21-3452c792855b" providerId="AD" clId="Web-{207F159C-63C8-3AF2-E635-01D4F4D8B998}" dt="2026-10-01T12:23:38.787" v="151" actId="20577"/>
          <ac:spMkLst>
            <pc:docMk/>
            <pc:sldMk cId="2802941232" sldId="264"/>
            <ac:spMk id="4" creationId="{C86A7607-DFC1-4DC1-8E30-02429D9A6F1F}"/>
          </ac:spMkLst>
        </pc:spChg>
      </pc:sldChg>
      <pc:sldChg chg="modSp">
        <pc:chgData name="Anita Rai (2511027)" userId="S::2511027@student.uwtsd.ac.uk::22537725-02ea-4db1-be21-3452c792855b" providerId="AD" clId="Web-{207F159C-63C8-3AF2-E635-01D4F4D8B998}" dt="2026-10-01T12:25:52.306" v="155" actId="20577"/>
        <pc:sldMkLst>
          <pc:docMk/>
          <pc:sldMk cId="986268183" sldId="265"/>
        </pc:sldMkLst>
        <pc:spChg chg="mod">
          <ac:chgData name="Anita Rai (2511027)" userId="S::2511027@student.uwtsd.ac.uk::22537725-02ea-4db1-be21-3452c792855b" providerId="AD" clId="Web-{207F159C-63C8-3AF2-E635-01D4F4D8B998}" dt="2026-10-01T12:25:52.306" v="155" actId="20577"/>
          <ac:spMkLst>
            <pc:docMk/>
            <pc:sldMk cId="986268183" sldId="265"/>
            <ac:spMk id="4" creationId="{31225EB7-296E-A117-59B5-547B8565312E}"/>
          </ac:spMkLst>
        </pc:spChg>
      </pc:sldChg>
      <pc:sldChg chg="modSp">
        <pc:chgData name="Anita Rai (2511027)" userId="S::2511027@student.uwtsd.ac.uk::22537725-02ea-4db1-be21-3452c792855b" providerId="AD" clId="Web-{207F159C-63C8-3AF2-E635-01D4F4D8B998}" dt="2026-10-01T12:29:56.607" v="160" actId="20577"/>
        <pc:sldMkLst>
          <pc:docMk/>
          <pc:sldMk cId="2450825897" sldId="266"/>
        </pc:sldMkLst>
        <pc:spChg chg="mod">
          <ac:chgData name="Anita Rai (2511027)" userId="S::2511027@student.uwtsd.ac.uk::22537725-02ea-4db1-be21-3452c792855b" providerId="AD" clId="Web-{207F159C-63C8-3AF2-E635-01D4F4D8B998}" dt="2026-10-01T12:29:56.607" v="160" actId="20577"/>
          <ac:spMkLst>
            <pc:docMk/>
            <pc:sldMk cId="2450825897" sldId="266"/>
            <ac:spMk id="4" creationId="{E4979EDF-F411-38EF-5C46-CED214AC23EC}"/>
          </ac:spMkLst>
        </pc:spChg>
      </pc:sldChg>
      <pc:sldChg chg="modSp">
        <pc:chgData name="Anita Rai (2511027)" userId="S::2511027@student.uwtsd.ac.uk::22537725-02ea-4db1-be21-3452c792855b" providerId="AD" clId="Web-{207F159C-63C8-3AF2-E635-01D4F4D8B998}" dt="2026-10-01T12:36:38.680" v="162" actId="20577"/>
        <pc:sldMkLst>
          <pc:docMk/>
          <pc:sldMk cId="3059767202" sldId="267"/>
        </pc:sldMkLst>
        <pc:spChg chg="mod">
          <ac:chgData name="Anita Rai (2511027)" userId="S::2511027@student.uwtsd.ac.uk::22537725-02ea-4db1-be21-3452c792855b" providerId="AD" clId="Web-{207F159C-63C8-3AF2-E635-01D4F4D8B998}" dt="2026-10-01T12:36:38.680" v="162" actId="20577"/>
          <ac:spMkLst>
            <pc:docMk/>
            <pc:sldMk cId="3059767202" sldId="267"/>
            <ac:spMk id="4" creationId="{BB8B4787-57F7-1A38-0C35-F30F2F5AC19E}"/>
          </ac:spMkLst>
        </pc:spChg>
      </pc:sldChg>
    </pc:docChg>
  </pc:docChgLst>
  <pc:docChgLst>
    <pc:chgData name="Anita Rai (2511027)" userId="S::2511027@student.uwtsd.ac.uk::22537725-02ea-4db1-be21-3452c792855b" providerId="AD" clId="Web-{48E2ECD1-B754-D275-6CAF-02C0D42311A3}"/>
    <pc:docChg chg="mod addSld modSld addMainMaster delMainMaster">
      <pc:chgData name="Anita Rai (2511027)" userId="S::2511027@student.uwtsd.ac.uk::22537725-02ea-4db1-be21-3452c792855b" providerId="AD" clId="Web-{48E2ECD1-B754-D275-6CAF-02C0D42311A3}" dt="2026-09-24T12:28:55.727" v="453"/>
      <pc:docMkLst>
        <pc:docMk/>
      </pc:docMkLst>
      <pc:sldChg chg="addSp delSp modSp mod modClrScheme chgLayout">
        <pc:chgData name="Anita Rai (2511027)" userId="S::2511027@student.uwtsd.ac.uk::22537725-02ea-4db1-be21-3452c792855b" providerId="AD" clId="Web-{48E2ECD1-B754-D275-6CAF-02C0D42311A3}" dt="2026-09-24T12:28:55.727" v="453"/>
        <pc:sldMkLst>
          <pc:docMk/>
          <pc:sldMk cId="109857222" sldId="256"/>
        </pc:sldMkLst>
        <pc:spChg chg="mod ord">
          <ac:chgData name="Anita Rai (2511027)" userId="S::2511027@student.uwtsd.ac.uk::22537725-02ea-4db1-be21-3452c792855b" providerId="AD" clId="Web-{48E2ECD1-B754-D275-6CAF-02C0D42311A3}" dt="2026-09-24T12:28:55.727" v="453"/>
          <ac:spMkLst>
            <pc:docMk/>
            <pc:sldMk cId="109857222" sldId="256"/>
            <ac:spMk id="2" creationId="{00000000-0000-0000-0000-000000000000}"/>
          </ac:spMkLst>
        </pc:spChg>
        <pc:picChg chg="add mod modCrop">
          <ac:chgData name="Anita Rai (2511027)" userId="S::2511027@student.uwtsd.ac.uk::22537725-02ea-4db1-be21-3452c792855b" providerId="AD" clId="Web-{48E2ECD1-B754-D275-6CAF-02C0D42311A3}" dt="2026-09-24T12:28:42.727" v="452"/>
          <ac:picMkLst>
            <pc:docMk/>
            <pc:sldMk cId="109857222" sldId="256"/>
            <ac:picMk id="5" creationId="{28570009-FFEC-5A03-415B-159D30287A78}"/>
          </ac:picMkLst>
        </pc:picChg>
      </pc:sldChg>
      <pc:sldChg chg="addSp delSp modSp new mod modClrScheme chgLayout">
        <pc:chgData name="Anita Rai (2511027)" userId="S::2511027@student.uwtsd.ac.uk::22537725-02ea-4db1-be21-3452c792855b" providerId="AD" clId="Web-{48E2ECD1-B754-D275-6CAF-02C0D42311A3}" dt="2026-09-24T12:28:55.727" v="453"/>
        <pc:sldMkLst>
          <pc:docMk/>
          <pc:sldMk cId="413764026" sldId="257"/>
        </pc:sldMkLst>
        <pc:spChg chg="mod ord">
          <ac:chgData name="Anita Rai (2511027)" userId="S::2511027@student.uwtsd.ac.uk::22537725-02ea-4db1-be21-3452c792855b" providerId="AD" clId="Web-{48E2ECD1-B754-D275-6CAF-02C0D42311A3}" dt="2026-09-24T12:28:55.727" v="453"/>
          <ac:spMkLst>
            <pc:docMk/>
            <pc:sldMk cId="413764026" sldId="257"/>
            <ac:spMk id="2" creationId="{B1AC6A5F-1939-4AD9-BACF-AB6091D0C189}"/>
          </ac:spMkLst>
        </pc:spChg>
        <pc:spChg chg="mod ord">
          <ac:chgData name="Anita Rai (2511027)" userId="S::2511027@student.uwtsd.ac.uk::22537725-02ea-4db1-be21-3452c792855b" providerId="AD" clId="Web-{48E2ECD1-B754-D275-6CAF-02C0D42311A3}" dt="2026-09-24T12:28:55.727" v="453"/>
          <ac:spMkLst>
            <pc:docMk/>
            <pc:sldMk cId="413764026" sldId="257"/>
            <ac:spMk id="3" creationId="{CED34DCF-4083-DA97-D4D5-2773D9D8EA25}"/>
          </ac:spMkLst>
        </pc:spChg>
        <pc:picChg chg="add">
          <ac:chgData name="Anita Rai (2511027)" userId="S::2511027@student.uwtsd.ac.uk::22537725-02ea-4db1-be21-3452c792855b" providerId="AD" clId="Web-{48E2ECD1-B754-D275-6CAF-02C0D42311A3}" dt="2026-09-24T12:27:20.895" v="444"/>
          <ac:picMkLst>
            <pc:docMk/>
            <pc:sldMk cId="413764026" sldId="257"/>
            <ac:picMk id="5" creationId="{86AA5D97-C5AA-BFC2-EA63-C1575FE52B92}"/>
          </ac:picMkLst>
        </pc:picChg>
      </pc:sldChg>
    </pc:docChg>
  </pc:docChgLst>
  <pc:docChgLst>
    <pc:chgData name="Anita Rai (2511027)" userId="S::2511027@student.uwtsd.ac.uk::22537725-02ea-4db1-be21-3452c792855b" providerId="AD" clId="Web-{84645C3E-7DE5-3AD8-AAEA-0A39AF6ED28A}"/>
    <pc:docChg chg="modSld">
      <pc:chgData name="Anita Rai (2511027)" userId="S::2511027@student.uwtsd.ac.uk::22537725-02ea-4db1-be21-3452c792855b" providerId="AD" clId="Web-{84645C3E-7DE5-3AD8-AAEA-0A39AF6ED28A}" dt="2026-10-10T12:51:44.050" v="30" actId="20577"/>
      <pc:docMkLst>
        <pc:docMk/>
      </pc:docMkLst>
      <pc:sldChg chg="modSp">
        <pc:chgData name="Anita Rai (2511027)" userId="S::2511027@student.uwtsd.ac.uk::22537725-02ea-4db1-be21-3452c792855b" providerId="AD" clId="Web-{84645C3E-7DE5-3AD8-AAEA-0A39AF6ED28A}" dt="2026-10-10T12:47:08.111" v="14" actId="20577"/>
        <pc:sldMkLst>
          <pc:docMk/>
          <pc:sldMk cId="2620210669" sldId="258"/>
        </pc:sldMkLst>
        <pc:spChg chg="mod">
          <ac:chgData name="Anita Rai (2511027)" userId="S::2511027@student.uwtsd.ac.uk::22537725-02ea-4db1-be21-3452c792855b" providerId="AD" clId="Web-{84645C3E-7DE5-3AD8-AAEA-0A39AF6ED28A}" dt="2026-10-10T12:47:08.111" v="14" actId="20577"/>
          <ac:spMkLst>
            <pc:docMk/>
            <pc:sldMk cId="2620210669" sldId="258"/>
            <ac:spMk id="14" creationId="{EE571B59-6993-7818-6691-EA9DFFF5ABC5}"/>
          </ac:spMkLst>
        </pc:spChg>
      </pc:sldChg>
      <pc:sldChg chg="modSp">
        <pc:chgData name="Anita Rai (2511027)" userId="S::2511027@student.uwtsd.ac.uk::22537725-02ea-4db1-be21-3452c792855b" providerId="AD" clId="Web-{84645C3E-7DE5-3AD8-AAEA-0A39AF6ED28A}" dt="2026-10-10T12:47:26.128" v="16" actId="20577"/>
        <pc:sldMkLst>
          <pc:docMk/>
          <pc:sldMk cId="538617008" sldId="259"/>
        </pc:sldMkLst>
        <pc:spChg chg="mod">
          <ac:chgData name="Anita Rai (2511027)" userId="S::2511027@student.uwtsd.ac.uk::22537725-02ea-4db1-be21-3452c792855b" providerId="AD" clId="Web-{84645C3E-7DE5-3AD8-AAEA-0A39AF6ED28A}" dt="2026-10-10T12:47:26.128" v="16" actId="20577"/>
          <ac:spMkLst>
            <pc:docMk/>
            <pc:sldMk cId="538617008" sldId="259"/>
            <ac:spMk id="3" creationId="{90038D86-4AD0-05A7-7A6E-7076C8198494}"/>
          </ac:spMkLst>
        </pc:spChg>
      </pc:sldChg>
      <pc:sldChg chg="modSp">
        <pc:chgData name="Anita Rai (2511027)" userId="S::2511027@student.uwtsd.ac.uk::22537725-02ea-4db1-be21-3452c792855b" providerId="AD" clId="Web-{84645C3E-7DE5-3AD8-AAEA-0A39AF6ED28A}" dt="2026-10-10T12:51:44.050" v="30" actId="20577"/>
        <pc:sldMkLst>
          <pc:docMk/>
          <pc:sldMk cId="2616401608" sldId="260"/>
        </pc:sldMkLst>
        <pc:spChg chg="mod">
          <ac:chgData name="Anita Rai (2511027)" userId="S::2511027@student.uwtsd.ac.uk::22537725-02ea-4db1-be21-3452c792855b" providerId="AD" clId="Web-{84645C3E-7DE5-3AD8-AAEA-0A39AF6ED28A}" dt="2026-10-10T12:51:44.050" v="30" actId="20577"/>
          <ac:spMkLst>
            <pc:docMk/>
            <pc:sldMk cId="2616401608" sldId="260"/>
            <ac:spMk id="12" creationId="{1F982956-CB87-35FC-5E69-33FBB0370E9A}"/>
          </ac:spMkLst>
        </pc:spChg>
        <pc:spChg chg="mod">
          <ac:chgData name="Anita Rai (2511027)" userId="S::2511027@student.uwtsd.ac.uk::22537725-02ea-4db1-be21-3452c792855b" providerId="AD" clId="Web-{84645C3E-7DE5-3AD8-AAEA-0A39AF6ED28A}" dt="2026-10-10T12:51:35.737" v="29" actId="20577"/>
          <ac:spMkLst>
            <pc:docMk/>
            <pc:sldMk cId="2616401608" sldId="260"/>
            <ac:spMk id="16" creationId="{66B9408D-CBF8-CD07-E876-C5E368C5BB0C}"/>
          </ac:spMkLst>
        </pc:spChg>
      </pc:sldChg>
      <pc:sldChg chg="modSp">
        <pc:chgData name="Anita Rai (2511027)" userId="S::2511027@student.uwtsd.ac.uk::22537725-02ea-4db1-be21-3452c792855b" providerId="AD" clId="Web-{84645C3E-7DE5-3AD8-AAEA-0A39AF6ED28A}" dt="2026-10-10T12:47:51.661" v="18" actId="20577"/>
        <pc:sldMkLst>
          <pc:docMk/>
          <pc:sldMk cId="3159695659" sldId="261"/>
        </pc:sldMkLst>
        <pc:spChg chg="mod">
          <ac:chgData name="Anita Rai (2511027)" userId="S::2511027@student.uwtsd.ac.uk::22537725-02ea-4db1-be21-3452c792855b" providerId="AD" clId="Web-{84645C3E-7DE5-3AD8-AAEA-0A39AF6ED28A}" dt="2026-10-10T12:47:51.661" v="18" actId="20577"/>
          <ac:spMkLst>
            <pc:docMk/>
            <pc:sldMk cId="3159695659" sldId="261"/>
            <ac:spMk id="4" creationId="{1749A8C0-7505-333F-B1AC-F0BD1BB298F7}"/>
          </ac:spMkLst>
        </pc:spChg>
      </pc:sldChg>
      <pc:sldChg chg="modSp">
        <pc:chgData name="Anita Rai (2511027)" userId="S::2511027@student.uwtsd.ac.uk::22537725-02ea-4db1-be21-3452c792855b" providerId="AD" clId="Web-{84645C3E-7DE5-3AD8-AAEA-0A39AF6ED28A}" dt="2026-10-10T12:44:55.009" v="6" actId="20577"/>
        <pc:sldMkLst>
          <pc:docMk/>
          <pc:sldMk cId="573507818" sldId="262"/>
        </pc:sldMkLst>
        <pc:spChg chg="mod">
          <ac:chgData name="Anita Rai (2511027)" userId="S::2511027@student.uwtsd.ac.uk::22537725-02ea-4db1-be21-3452c792855b" providerId="AD" clId="Web-{84645C3E-7DE5-3AD8-AAEA-0A39AF6ED28A}" dt="2026-10-10T12:44:55.009" v="6" actId="20577"/>
          <ac:spMkLst>
            <pc:docMk/>
            <pc:sldMk cId="573507818" sldId="262"/>
            <ac:spMk id="4" creationId="{AA9E84F2-464D-9362-EE95-9C64CE3206B5}"/>
          </ac:spMkLst>
        </pc:spChg>
      </pc:sldChg>
      <pc:sldChg chg="modSp">
        <pc:chgData name="Anita Rai (2511027)" userId="S::2511027@student.uwtsd.ac.uk::22537725-02ea-4db1-be21-3452c792855b" providerId="AD" clId="Web-{84645C3E-7DE5-3AD8-AAEA-0A39AF6ED28A}" dt="2026-10-10T12:48:12.881" v="20" actId="20577"/>
        <pc:sldMkLst>
          <pc:docMk/>
          <pc:sldMk cId="4220996054" sldId="263"/>
        </pc:sldMkLst>
        <pc:spChg chg="mod">
          <ac:chgData name="Anita Rai (2511027)" userId="S::2511027@student.uwtsd.ac.uk::22537725-02ea-4db1-be21-3452c792855b" providerId="AD" clId="Web-{84645C3E-7DE5-3AD8-AAEA-0A39AF6ED28A}" dt="2026-10-10T12:48:12.881" v="20" actId="20577"/>
          <ac:spMkLst>
            <pc:docMk/>
            <pc:sldMk cId="4220996054" sldId="263"/>
            <ac:spMk id="4" creationId="{304F7C26-2443-9CB0-8F3E-F87009796F79}"/>
          </ac:spMkLst>
        </pc:spChg>
      </pc:sldChg>
      <pc:sldChg chg="modSp">
        <pc:chgData name="Anita Rai (2511027)" userId="S::2511027@student.uwtsd.ac.uk::22537725-02ea-4db1-be21-3452c792855b" providerId="AD" clId="Web-{84645C3E-7DE5-3AD8-AAEA-0A39AF6ED28A}" dt="2026-10-10T12:48:26.804" v="21" actId="20577"/>
        <pc:sldMkLst>
          <pc:docMk/>
          <pc:sldMk cId="2802941232" sldId="264"/>
        </pc:sldMkLst>
        <pc:spChg chg="mod">
          <ac:chgData name="Anita Rai (2511027)" userId="S::2511027@student.uwtsd.ac.uk::22537725-02ea-4db1-be21-3452c792855b" providerId="AD" clId="Web-{84645C3E-7DE5-3AD8-AAEA-0A39AF6ED28A}" dt="2026-10-10T12:48:26.804" v="21" actId="20577"/>
          <ac:spMkLst>
            <pc:docMk/>
            <pc:sldMk cId="2802941232" sldId="264"/>
            <ac:spMk id="4" creationId="{C86A7607-DFC1-4DC1-8E30-02429D9A6F1F}"/>
          </ac:spMkLst>
        </pc:spChg>
      </pc:sldChg>
      <pc:sldChg chg="modSp">
        <pc:chgData name="Anita Rai (2511027)" userId="S::2511027@student.uwtsd.ac.uk::22537725-02ea-4db1-be21-3452c792855b" providerId="AD" clId="Web-{84645C3E-7DE5-3AD8-AAEA-0A39AF6ED28A}" dt="2026-10-10T12:49:00.056" v="23" actId="20577"/>
        <pc:sldMkLst>
          <pc:docMk/>
          <pc:sldMk cId="986268183" sldId="265"/>
        </pc:sldMkLst>
        <pc:spChg chg="mod">
          <ac:chgData name="Anita Rai (2511027)" userId="S::2511027@student.uwtsd.ac.uk::22537725-02ea-4db1-be21-3452c792855b" providerId="AD" clId="Web-{84645C3E-7DE5-3AD8-AAEA-0A39AF6ED28A}" dt="2026-10-10T12:49:00.056" v="23" actId="20577"/>
          <ac:spMkLst>
            <pc:docMk/>
            <pc:sldMk cId="986268183" sldId="265"/>
            <ac:spMk id="4" creationId="{31225EB7-296E-A117-59B5-547B8565312E}"/>
          </ac:spMkLst>
        </pc:spChg>
      </pc:sldChg>
      <pc:sldChg chg="modSp">
        <pc:chgData name="Anita Rai (2511027)" userId="S::2511027@student.uwtsd.ac.uk::22537725-02ea-4db1-be21-3452c792855b" providerId="AD" clId="Web-{84645C3E-7DE5-3AD8-AAEA-0A39AF6ED28A}" dt="2026-10-10T12:45:23.995" v="8" actId="20577"/>
        <pc:sldMkLst>
          <pc:docMk/>
          <pc:sldMk cId="2450825897" sldId="266"/>
        </pc:sldMkLst>
        <pc:spChg chg="mod">
          <ac:chgData name="Anita Rai (2511027)" userId="S::2511027@student.uwtsd.ac.uk::22537725-02ea-4db1-be21-3452c792855b" providerId="AD" clId="Web-{84645C3E-7DE5-3AD8-AAEA-0A39AF6ED28A}" dt="2026-10-10T12:45:23.995" v="8" actId="20577"/>
          <ac:spMkLst>
            <pc:docMk/>
            <pc:sldMk cId="2450825897" sldId="266"/>
            <ac:spMk id="4" creationId="{E4979EDF-F411-38EF-5C46-CED214AC23EC}"/>
          </ac:spMkLst>
        </pc:spChg>
      </pc:sldChg>
      <pc:sldChg chg="modSp">
        <pc:chgData name="Anita Rai (2511027)" userId="S::2511027@student.uwtsd.ac.uk::22537725-02ea-4db1-be21-3452c792855b" providerId="AD" clId="Web-{84645C3E-7DE5-3AD8-AAEA-0A39AF6ED28A}" dt="2026-10-10T12:49:17.448" v="26" actId="20577"/>
        <pc:sldMkLst>
          <pc:docMk/>
          <pc:sldMk cId="2586983052" sldId="268"/>
        </pc:sldMkLst>
        <pc:spChg chg="mod">
          <ac:chgData name="Anita Rai (2511027)" userId="S::2511027@student.uwtsd.ac.uk::22537725-02ea-4db1-be21-3452c792855b" providerId="AD" clId="Web-{84645C3E-7DE5-3AD8-AAEA-0A39AF6ED28A}" dt="2026-10-10T12:43:47.676" v="5" actId="20577"/>
          <ac:spMkLst>
            <pc:docMk/>
            <pc:sldMk cId="2586983052" sldId="268"/>
            <ac:spMk id="2" creationId="{87787E1E-DB50-F92B-A1DD-6F8D7DBFB35A}"/>
          </ac:spMkLst>
        </pc:spChg>
        <pc:spChg chg="mod">
          <ac:chgData name="Anita Rai (2511027)" userId="S::2511027@student.uwtsd.ac.uk::22537725-02ea-4db1-be21-3452c792855b" providerId="AD" clId="Web-{84645C3E-7DE5-3AD8-AAEA-0A39AF6ED28A}" dt="2026-10-10T12:49:17.448" v="26" actId="20577"/>
          <ac:spMkLst>
            <pc:docMk/>
            <pc:sldMk cId="2586983052" sldId="268"/>
            <ac:spMk id="4" creationId="{7AC106B6-CCD8-2D29-65C3-8158A0B4730F}"/>
          </ac:spMkLst>
        </pc:spChg>
      </pc:sldChg>
    </pc:docChg>
  </pc:docChgLst>
  <pc:docChgLst>
    <pc:chgData name="Anita Rai (2511027)" userId="S::2511027@student.uwtsd.ac.uk::22537725-02ea-4db1-be21-3452c792855b" providerId="AD" clId="Web-{E0097C84-A049-F231-D421-823AE73BF195}"/>
    <pc:docChg chg="modSld">
      <pc:chgData name="Anita Rai (2511027)" userId="S::2511027@student.uwtsd.ac.uk::22537725-02ea-4db1-be21-3452c792855b" providerId="AD" clId="Web-{E0097C84-A049-F231-D421-823AE73BF195}" dt="2026-10-04T12:54:29.081" v="97" actId="20577"/>
      <pc:docMkLst>
        <pc:docMk/>
      </pc:docMkLst>
      <pc:sldChg chg="modSp">
        <pc:chgData name="Anita Rai (2511027)" userId="S::2511027@student.uwtsd.ac.uk::22537725-02ea-4db1-be21-3452c792855b" providerId="AD" clId="Web-{E0097C84-A049-F231-D421-823AE73BF195}" dt="2026-10-04T12:47:53.240" v="47" actId="14100"/>
        <pc:sldMkLst>
          <pc:docMk/>
          <pc:sldMk cId="109857222" sldId="256"/>
        </pc:sldMkLst>
        <pc:spChg chg="mod">
          <ac:chgData name="Anita Rai (2511027)" userId="S::2511027@student.uwtsd.ac.uk::22537725-02ea-4db1-be21-3452c792855b" providerId="AD" clId="Web-{E0097C84-A049-F231-D421-823AE73BF195}" dt="2026-10-04T12:47:53.240" v="47" actId="14100"/>
          <ac:spMkLst>
            <pc:docMk/>
            <pc:sldMk cId="109857222" sldId="256"/>
            <ac:spMk id="2" creationId="{00000000-0000-0000-0000-000000000000}"/>
          </ac:spMkLst>
        </pc:spChg>
      </pc:sldChg>
      <pc:sldChg chg="modSp">
        <pc:chgData name="Anita Rai (2511027)" userId="S::2511027@student.uwtsd.ac.uk::22537725-02ea-4db1-be21-3452c792855b" providerId="AD" clId="Web-{E0097C84-A049-F231-D421-823AE73BF195}" dt="2026-10-04T12:54:29.081" v="97" actId="20577"/>
        <pc:sldMkLst>
          <pc:docMk/>
          <pc:sldMk cId="413764026" sldId="257"/>
        </pc:sldMkLst>
        <pc:spChg chg="mod">
          <ac:chgData name="Anita Rai (2511027)" userId="S::2511027@student.uwtsd.ac.uk::22537725-02ea-4db1-be21-3452c792855b" providerId="AD" clId="Web-{E0097C84-A049-F231-D421-823AE73BF195}" dt="2026-10-04T12:47:27.270" v="45" actId="1076"/>
          <ac:spMkLst>
            <pc:docMk/>
            <pc:sldMk cId="413764026" sldId="257"/>
            <ac:spMk id="2" creationId="{B1AC6A5F-1939-4AD9-BACF-AB6091D0C189}"/>
          </ac:spMkLst>
        </pc:spChg>
        <pc:spChg chg="mod">
          <ac:chgData name="Anita Rai (2511027)" userId="S::2511027@student.uwtsd.ac.uk::22537725-02ea-4db1-be21-3452c792855b" providerId="AD" clId="Web-{E0097C84-A049-F231-D421-823AE73BF195}" dt="2026-10-04T12:54:29.081" v="97" actId="20577"/>
          <ac:spMkLst>
            <pc:docMk/>
            <pc:sldMk cId="413764026" sldId="257"/>
            <ac:spMk id="3" creationId="{CED34DCF-4083-DA97-D4D5-2773D9D8EA25}"/>
          </ac:spMkLst>
        </pc:spChg>
      </pc:sldChg>
      <pc:sldChg chg="modSp">
        <pc:chgData name="Anita Rai (2511027)" userId="S::2511027@student.uwtsd.ac.uk::22537725-02ea-4db1-be21-3452c792855b" providerId="AD" clId="Web-{E0097C84-A049-F231-D421-823AE73BF195}" dt="2026-10-04T12:54:20.518" v="95" actId="20577"/>
        <pc:sldMkLst>
          <pc:docMk/>
          <pc:sldMk cId="2620210669" sldId="258"/>
        </pc:sldMkLst>
        <pc:spChg chg="mod">
          <ac:chgData name="Anita Rai (2511027)" userId="S::2511027@student.uwtsd.ac.uk::22537725-02ea-4db1-be21-3452c792855b" providerId="AD" clId="Web-{E0097C84-A049-F231-D421-823AE73BF195}" dt="2026-10-04T12:46:59.799" v="43" actId="14100"/>
          <ac:spMkLst>
            <pc:docMk/>
            <pc:sldMk cId="2620210669" sldId="258"/>
            <ac:spMk id="2" creationId="{D503EF62-D671-5387-F77B-7D4656034C60}"/>
          </ac:spMkLst>
        </pc:spChg>
        <pc:spChg chg="mod">
          <ac:chgData name="Anita Rai (2511027)" userId="S::2511027@student.uwtsd.ac.uk::22537725-02ea-4db1-be21-3452c792855b" providerId="AD" clId="Web-{E0097C84-A049-F231-D421-823AE73BF195}" dt="2026-10-04T12:54:20.518" v="95" actId="20577"/>
          <ac:spMkLst>
            <pc:docMk/>
            <pc:sldMk cId="2620210669" sldId="258"/>
            <ac:spMk id="14" creationId="{EE571B59-6993-7818-6691-EA9DFFF5ABC5}"/>
          </ac:spMkLst>
        </pc:spChg>
      </pc:sldChg>
      <pc:sldChg chg="modSp">
        <pc:chgData name="Anita Rai (2511027)" userId="S::2511027@student.uwtsd.ac.uk::22537725-02ea-4db1-be21-3452c792855b" providerId="AD" clId="Web-{E0097C84-A049-F231-D421-823AE73BF195}" dt="2026-10-04T12:54:08.064" v="93" actId="20577"/>
        <pc:sldMkLst>
          <pc:docMk/>
          <pc:sldMk cId="538617008" sldId="259"/>
        </pc:sldMkLst>
        <pc:spChg chg="mod">
          <ac:chgData name="Anita Rai (2511027)" userId="S::2511027@student.uwtsd.ac.uk::22537725-02ea-4db1-be21-3452c792855b" providerId="AD" clId="Web-{E0097C84-A049-F231-D421-823AE73BF195}" dt="2026-10-04T12:54:08.064" v="93" actId="20577"/>
          <ac:spMkLst>
            <pc:docMk/>
            <pc:sldMk cId="538617008" sldId="259"/>
            <ac:spMk id="3" creationId="{90038D86-4AD0-05A7-7A6E-7076C8198494}"/>
          </ac:spMkLst>
        </pc:spChg>
        <pc:spChg chg="mod">
          <ac:chgData name="Anita Rai (2511027)" userId="S::2511027@student.uwtsd.ac.uk::22537725-02ea-4db1-be21-3452c792855b" providerId="AD" clId="Web-{E0097C84-A049-F231-D421-823AE73BF195}" dt="2026-10-04T12:46:27.719" v="39" actId="20577"/>
          <ac:spMkLst>
            <pc:docMk/>
            <pc:sldMk cId="538617008" sldId="259"/>
            <ac:spMk id="19" creationId="{D7B3DB0D-8AC1-E3D7-E2DD-86E782605659}"/>
          </ac:spMkLst>
        </pc:spChg>
      </pc:sldChg>
      <pc:sldChg chg="modSp">
        <pc:chgData name="Anita Rai (2511027)" userId="S::2511027@student.uwtsd.ac.uk::22537725-02ea-4db1-be21-3452c792855b" providerId="AD" clId="Web-{E0097C84-A049-F231-D421-823AE73BF195}" dt="2026-10-04T12:53:52.329" v="91" actId="20577"/>
        <pc:sldMkLst>
          <pc:docMk/>
          <pc:sldMk cId="2616401608" sldId="260"/>
        </pc:sldMkLst>
        <pc:spChg chg="mod">
          <ac:chgData name="Anita Rai (2511027)" userId="S::2511027@student.uwtsd.ac.uk::22537725-02ea-4db1-be21-3452c792855b" providerId="AD" clId="Web-{E0097C84-A049-F231-D421-823AE73BF195}" dt="2026-10-04T12:46:05.468" v="36" actId="20577"/>
          <ac:spMkLst>
            <pc:docMk/>
            <pc:sldMk cId="2616401608" sldId="260"/>
            <ac:spMk id="12" creationId="{1F982956-CB87-35FC-5E69-33FBB0370E9A}"/>
          </ac:spMkLst>
        </pc:spChg>
        <pc:spChg chg="mod">
          <ac:chgData name="Anita Rai (2511027)" userId="S::2511027@student.uwtsd.ac.uk::22537725-02ea-4db1-be21-3452c792855b" providerId="AD" clId="Web-{E0097C84-A049-F231-D421-823AE73BF195}" dt="2026-10-04T12:53:52.329" v="91" actId="20577"/>
          <ac:spMkLst>
            <pc:docMk/>
            <pc:sldMk cId="2616401608" sldId="260"/>
            <ac:spMk id="16" creationId="{66B9408D-CBF8-CD07-E876-C5E368C5BB0C}"/>
          </ac:spMkLst>
        </pc:spChg>
      </pc:sldChg>
      <pc:sldChg chg="modSp">
        <pc:chgData name="Anita Rai (2511027)" userId="S::2511027@student.uwtsd.ac.uk::22537725-02ea-4db1-be21-3452c792855b" providerId="AD" clId="Web-{E0097C84-A049-F231-D421-823AE73BF195}" dt="2026-10-04T12:53:42.781" v="90" actId="20577"/>
        <pc:sldMkLst>
          <pc:docMk/>
          <pc:sldMk cId="3159695659" sldId="261"/>
        </pc:sldMkLst>
        <pc:spChg chg="mod">
          <ac:chgData name="Anita Rai (2511027)" userId="S::2511027@student.uwtsd.ac.uk::22537725-02ea-4db1-be21-3452c792855b" providerId="AD" clId="Web-{E0097C84-A049-F231-D421-823AE73BF195}" dt="2026-10-04T12:45:42.866" v="32" actId="20577"/>
          <ac:spMkLst>
            <pc:docMk/>
            <pc:sldMk cId="3159695659" sldId="261"/>
            <ac:spMk id="2" creationId="{8F763122-321D-0033-73BC-7630A3D1A5BE}"/>
          </ac:spMkLst>
        </pc:spChg>
        <pc:spChg chg="mod">
          <ac:chgData name="Anita Rai (2511027)" userId="S::2511027@student.uwtsd.ac.uk::22537725-02ea-4db1-be21-3452c792855b" providerId="AD" clId="Web-{E0097C84-A049-F231-D421-823AE73BF195}" dt="2026-10-04T12:53:42.781" v="90" actId="20577"/>
          <ac:spMkLst>
            <pc:docMk/>
            <pc:sldMk cId="3159695659" sldId="261"/>
            <ac:spMk id="4" creationId="{1749A8C0-7505-333F-B1AC-F0BD1BB298F7}"/>
          </ac:spMkLst>
        </pc:spChg>
      </pc:sldChg>
      <pc:sldChg chg="modSp">
        <pc:chgData name="Anita Rai (2511027)" userId="S::2511027@student.uwtsd.ac.uk::22537725-02ea-4db1-be21-3452c792855b" providerId="AD" clId="Web-{E0097C84-A049-F231-D421-823AE73BF195}" dt="2026-10-04T12:45:21.287" v="28" actId="20577"/>
        <pc:sldMkLst>
          <pc:docMk/>
          <pc:sldMk cId="573507818" sldId="262"/>
        </pc:sldMkLst>
        <pc:spChg chg="mod">
          <ac:chgData name="Anita Rai (2511027)" userId="S::2511027@student.uwtsd.ac.uk::22537725-02ea-4db1-be21-3452c792855b" providerId="AD" clId="Web-{E0097C84-A049-F231-D421-823AE73BF195}" dt="2026-10-04T12:45:21.287" v="28" actId="20577"/>
          <ac:spMkLst>
            <pc:docMk/>
            <pc:sldMk cId="573507818" sldId="262"/>
            <ac:spMk id="2" creationId="{6A2C4F82-E41E-1F3B-9622-5E510CC9A47C}"/>
          </ac:spMkLst>
        </pc:spChg>
        <pc:spChg chg="mod">
          <ac:chgData name="Anita Rai (2511027)" userId="S::2511027@student.uwtsd.ac.uk::22537725-02ea-4db1-be21-3452c792855b" providerId="AD" clId="Web-{E0097C84-A049-F231-D421-823AE73BF195}" dt="2026-10-04T12:45:00.863" v="27" actId="14100"/>
          <ac:spMkLst>
            <pc:docMk/>
            <pc:sldMk cId="573507818" sldId="262"/>
            <ac:spMk id="4" creationId="{AA9E84F2-464D-9362-EE95-9C64CE3206B5}"/>
          </ac:spMkLst>
        </pc:spChg>
      </pc:sldChg>
      <pc:sldChg chg="modSp">
        <pc:chgData name="Anita Rai (2511027)" userId="S::2511027@student.uwtsd.ac.uk::22537725-02ea-4db1-be21-3452c792855b" providerId="AD" clId="Web-{E0097C84-A049-F231-D421-823AE73BF195}" dt="2026-10-04T12:53:20.702" v="89" actId="20577"/>
        <pc:sldMkLst>
          <pc:docMk/>
          <pc:sldMk cId="4220996054" sldId="263"/>
        </pc:sldMkLst>
        <pc:spChg chg="mod">
          <ac:chgData name="Anita Rai (2511027)" userId="S::2511027@student.uwtsd.ac.uk::22537725-02ea-4db1-be21-3452c792855b" providerId="AD" clId="Web-{E0097C84-A049-F231-D421-823AE73BF195}" dt="2026-10-04T12:48:24.789" v="52" actId="14100"/>
          <ac:spMkLst>
            <pc:docMk/>
            <pc:sldMk cId="4220996054" sldId="263"/>
            <ac:spMk id="2" creationId="{C1C81A2C-548D-3FF3-A627-57B259574FA8}"/>
          </ac:spMkLst>
        </pc:spChg>
        <pc:spChg chg="mod">
          <ac:chgData name="Anita Rai (2511027)" userId="S::2511027@student.uwtsd.ac.uk::22537725-02ea-4db1-be21-3452c792855b" providerId="AD" clId="Web-{E0097C84-A049-F231-D421-823AE73BF195}" dt="2026-10-04T12:53:20.702" v="89" actId="20577"/>
          <ac:spMkLst>
            <pc:docMk/>
            <pc:sldMk cId="4220996054" sldId="263"/>
            <ac:spMk id="4" creationId="{304F7C26-2443-9CB0-8F3E-F87009796F79}"/>
          </ac:spMkLst>
        </pc:spChg>
      </pc:sldChg>
      <pc:sldChg chg="modSp">
        <pc:chgData name="Anita Rai (2511027)" userId="S::2511027@student.uwtsd.ac.uk::22537725-02ea-4db1-be21-3452c792855b" providerId="AD" clId="Web-{E0097C84-A049-F231-D421-823AE73BF195}" dt="2026-10-04T12:53:04.076" v="88" actId="20577"/>
        <pc:sldMkLst>
          <pc:docMk/>
          <pc:sldMk cId="2802941232" sldId="264"/>
        </pc:sldMkLst>
        <pc:spChg chg="mod">
          <ac:chgData name="Anita Rai (2511027)" userId="S::2511027@student.uwtsd.ac.uk::22537725-02ea-4db1-be21-3452c792855b" providerId="AD" clId="Web-{E0097C84-A049-F231-D421-823AE73BF195}" dt="2026-10-04T12:49:18.465" v="58" actId="14100"/>
          <ac:spMkLst>
            <pc:docMk/>
            <pc:sldMk cId="2802941232" sldId="264"/>
            <ac:spMk id="2" creationId="{92E806F2-018A-6424-96A2-FB8F248DDE35}"/>
          </ac:spMkLst>
        </pc:spChg>
        <pc:spChg chg="mod">
          <ac:chgData name="Anita Rai (2511027)" userId="S::2511027@student.uwtsd.ac.uk::22537725-02ea-4db1-be21-3452c792855b" providerId="AD" clId="Web-{E0097C84-A049-F231-D421-823AE73BF195}" dt="2026-10-04T12:53:04.076" v="88" actId="20577"/>
          <ac:spMkLst>
            <pc:docMk/>
            <pc:sldMk cId="2802941232" sldId="264"/>
            <ac:spMk id="4" creationId="{C86A7607-DFC1-4DC1-8E30-02429D9A6F1F}"/>
          </ac:spMkLst>
        </pc:spChg>
      </pc:sldChg>
      <pc:sldChg chg="modSp">
        <pc:chgData name="Anita Rai (2511027)" userId="S::2511027@student.uwtsd.ac.uk::22537725-02ea-4db1-be21-3452c792855b" providerId="AD" clId="Web-{E0097C84-A049-F231-D421-823AE73BF195}" dt="2026-10-04T12:52:53.637" v="87" actId="20577"/>
        <pc:sldMkLst>
          <pc:docMk/>
          <pc:sldMk cId="986268183" sldId="265"/>
        </pc:sldMkLst>
        <pc:spChg chg="mod">
          <ac:chgData name="Anita Rai (2511027)" userId="S::2511027@student.uwtsd.ac.uk::22537725-02ea-4db1-be21-3452c792855b" providerId="AD" clId="Web-{E0097C84-A049-F231-D421-823AE73BF195}" dt="2026-10-04T12:50:23.001" v="66" actId="20577"/>
          <ac:spMkLst>
            <pc:docMk/>
            <pc:sldMk cId="986268183" sldId="265"/>
            <ac:spMk id="2" creationId="{14C4307B-0A4E-FDB2-8CFA-113AE704EAFA}"/>
          </ac:spMkLst>
        </pc:spChg>
        <pc:spChg chg="mod">
          <ac:chgData name="Anita Rai (2511027)" userId="S::2511027@student.uwtsd.ac.uk::22537725-02ea-4db1-be21-3452c792855b" providerId="AD" clId="Web-{E0097C84-A049-F231-D421-823AE73BF195}" dt="2026-10-04T12:52:53.637" v="87" actId="20577"/>
          <ac:spMkLst>
            <pc:docMk/>
            <pc:sldMk cId="986268183" sldId="265"/>
            <ac:spMk id="4" creationId="{31225EB7-296E-A117-59B5-547B8565312E}"/>
          </ac:spMkLst>
        </pc:spChg>
      </pc:sldChg>
      <pc:sldChg chg="modSp">
        <pc:chgData name="Anita Rai (2511027)" userId="S::2511027@student.uwtsd.ac.uk::22537725-02ea-4db1-be21-3452c792855b" providerId="AD" clId="Web-{E0097C84-A049-F231-D421-823AE73BF195}" dt="2026-10-04T12:52:43.856" v="86" actId="20577"/>
        <pc:sldMkLst>
          <pc:docMk/>
          <pc:sldMk cId="2450825897" sldId="266"/>
        </pc:sldMkLst>
        <pc:spChg chg="mod">
          <ac:chgData name="Anita Rai (2511027)" userId="S::2511027@student.uwtsd.ac.uk::22537725-02ea-4db1-be21-3452c792855b" providerId="AD" clId="Web-{E0097C84-A049-F231-D421-823AE73BF195}" dt="2026-10-04T12:51:06.832" v="72" actId="20577"/>
          <ac:spMkLst>
            <pc:docMk/>
            <pc:sldMk cId="2450825897" sldId="266"/>
            <ac:spMk id="2" creationId="{EFF3BC25-DB98-5A11-11BB-1B5823B9ED55}"/>
          </ac:spMkLst>
        </pc:spChg>
        <pc:spChg chg="mod">
          <ac:chgData name="Anita Rai (2511027)" userId="S::2511027@student.uwtsd.ac.uk::22537725-02ea-4db1-be21-3452c792855b" providerId="AD" clId="Web-{E0097C84-A049-F231-D421-823AE73BF195}" dt="2026-10-04T12:52:43.856" v="86" actId="20577"/>
          <ac:spMkLst>
            <pc:docMk/>
            <pc:sldMk cId="2450825897" sldId="266"/>
            <ac:spMk id="4" creationId="{E4979EDF-F411-38EF-5C46-CED214AC23EC}"/>
          </ac:spMkLst>
        </pc:spChg>
      </pc:sldChg>
      <pc:sldChg chg="modSp">
        <pc:chgData name="Anita Rai (2511027)" userId="S::2511027@student.uwtsd.ac.uk::22537725-02ea-4db1-be21-3452c792855b" providerId="AD" clId="Web-{E0097C84-A049-F231-D421-823AE73BF195}" dt="2026-10-04T12:52:25.417" v="85" actId="20577"/>
        <pc:sldMkLst>
          <pc:docMk/>
          <pc:sldMk cId="3059767202" sldId="267"/>
        </pc:sldMkLst>
        <pc:spChg chg="mod">
          <ac:chgData name="Anita Rai (2511027)" userId="S::2511027@student.uwtsd.ac.uk::22537725-02ea-4db1-be21-3452c792855b" providerId="AD" clId="Web-{E0097C84-A049-F231-D421-823AE73BF195}" dt="2026-10-04T12:51:50.571" v="79" actId="20577"/>
          <ac:spMkLst>
            <pc:docMk/>
            <pc:sldMk cId="3059767202" sldId="267"/>
            <ac:spMk id="2" creationId="{EA56347B-A643-41FF-BC45-A6ECE4DB032B}"/>
          </ac:spMkLst>
        </pc:spChg>
        <pc:spChg chg="mod">
          <ac:chgData name="Anita Rai (2511027)" userId="S::2511027@student.uwtsd.ac.uk::22537725-02ea-4db1-be21-3452c792855b" providerId="AD" clId="Web-{E0097C84-A049-F231-D421-823AE73BF195}" dt="2026-10-04T12:52:25.417" v="85" actId="20577"/>
          <ac:spMkLst>
            <pc:docMk/>
            <pc:sldMk cId="3059767202" sldId="267"/>
            <ac:spMk id="4" creationId="{BB8B4787-57F7-1A38-0C35-F30F2F5AC19E}"/>
          </ac:spMkLst>
        </pc:spChg>
      </pc:sldChg>
    </pc:docChg>
  </pc:docChgLst>
  <pc:docChgLst>
    <pc:chgData name="Anita Rai (2511027)" userId="S::2511027@student.uwtsd.ac.uk::22537725-02ea-4db1-be21-3452c792855b" providerId="AD" clId="Web-{00000000-0000-0000-0000-000000000000}"/>
    <pc:docChg chg="mod modSld addMainMaster delMainMaster">
      <pc:chgData name="Anita Rai (2511027)" userId="S::2511027@student.uwtsd.ac.uk::22537725-02ea-4db1-be21-3452c792855b" providerId="AD" clId="Web-{00000000-0000-0000-0000-000000000000}" dt="2026-09-24T12:40:47.616" v="53" actId="20577"/>
      <pc:docMkLst>
        <pc:docMk/>
      </pc:docMkLst>
      <pc:sldChg chg="addSp modSp mod modClrScheme chgLayout">
        <pc:chgData name="Anita Rai (2511027)" userId="S::2511027@student.uwtsd.ac.uk::22537725-02ea-4db1-be21-3452c792855b" providerId="AD" clId="Web-{00000000-0000-0000-0000-000000000000}" dt="2026-09-24T12:40:47.616" v="53" actId="20577"/>
        <pc:sldMkLst>
          <pc:docMk/>
          <pc:sldMk cId="109857222" sldId="256"/>
        </pc:sldMkLst>
        <pc:spChg chg="mod ord">
          <ac:chgData name="Anita Rai (2511027)" userId="S::2511027@student.uwtsd.ac.uk::22537725-02ea-4db1-be21-3452c792855b" providerId="AD" clId="Web-{00000000-0000-0000-0000-000000000000}" dt="2026-09-24T12:40:47.616" v="53" actId="20577"/>
          <ac:spMkLst>
            <pc:docMk/>
            <pc:sldMk cId="109857222" sldId="256"/>
            <ac:spMk id="2" creationId="{00000000-0000-0000-0000-000000000000}"/>
          </ac:spMkLst>
        </pc:spChg>
        <pc:spChg chg="add mod">
          <ac:chgData name="Anita Rai (2511027)" userId="S::2511027@student.uwtsd.ac.uk::22537725-02ea-4db1-be21-3452c792855b" providerId="AD" clId="Web-{00000000-0000-0000-0000-000000000000}" dt="2026-09-24T12:32:14.140" v="10"/>
          <ac:spMkLst>
            <pc:docMk/>
            <pc:sldMk cId="109857222" sldId="256"/>
            <ac:spMk id="10" creationId="{FD37DC52-2CD8-CF9F-74B7-002C1E8E4FC0}"/>
          </ac:spMkLst>
        </pc:spChg>
        <pc:spChg chg="add mod">
          <ac:chgData name="Anita Rai (2511027)" userId="S::2511027@student.uwtsd.ac.uk::22537725-02ea-4db1-be21-3452c792855b" providerId="AD" clId="Web-{00000000-0000-0000-0000-000000000000}" dt="2026-09-24T12:32:14.140" v="10"/>
          <ac:spMkLst>
            <pc:docMk/>
            <pc:sldMk cId="109857222" sldId="256"/>
            <ac:spMk id="12" creationId="{5B176E57-9F2F-E5E1-F448-770BDC705AEA}"/>
          </ac:spMkLst>
        </pc:spChg>
        <pc:spChg chg="add mod">
          <ac:chgData name="Anita Rai (2511027)" userId="S::2511027@student.uwtsd.ac.uk::22537725-02ea-4db1-be21-3452c792855b" providerId="AD" clId="Web-{00000000-0000-0000-0000-000000000000}" dt="2026-09-24T12:32:14.140" v="10"/>
          <ac:spMkLst>
            <pc:docMk/>
            <pc:sldMk cId="109857222" sldId="256"/>
            <ac:spMk id="14" creationId="{7D56BDC9-E88C-FE85-4190-B35C3F18A747}"/>
          </ac:spMkLst>
        </pc:spChg>
        <pc:picChg chg="mod">
          <ac:chgData name="Anita Rai (2511027)" userId="S::2511027@student.uwtsd.ac.uk::22537725-02ea-4db1-be21-3452c792855b" providerId="AD" clId="Web-{00000000-0000-0000-0000-000000000000}" dt="2026-09-24T12:33:20.893" v="16" actId="1076"/>
          <ac:picMkLst>
            <pc:docMk/>
            <pc:sldMk cId="109857222" sldId="256"/>
            <ac:picMk id="5" creationId="{28570009-FFEC-5A03-415B-159D30287A78}"/>
          </ac:picMkLst>
        </pc:picChg>
      </pc:sldChg>
      <pc:sldChg chg="modSp mod modClrScheme chgLayout">
        <pc:chgData name="Anita Rai (2511027)" userId="S::2511027@student.uwtsd.ac.uk::22537725-02ea-4db1-be21-3452c792855b" providerId="AD" clId="Web-{00000000-0000-0000-0000-000000000000}" dt="2026-09-24T12:39:52.426" v="52" actId="14100"/>
        <pc:sldMkLst>
          <pc:docMk/>
          <pc:sldMk cId="413764026" sldId="257"/>
        </pc:sldMkLst>
        <pc:spChg chg="mod ord">
          <ac:chgData name="Anita Rai (2511027)" userId="S::2511027@student.uwtsd.ac.uk::22537725-02ea-4db1-be21-3452c792855b" providerId="AD" clId="Web-{00000000-0000-0000-0000-000000000000}" dt="2026-09-24T12:39:52.426" v="52" actId="14100"/>
          <ac:spMkLst>
            <pc:docMk/>
            <pc:sldMk cId="413764026" sldId="257"/>
            <ac:spMk id="2" creationId="{B1AC6A5F-1939-4AD9-BACF-AB6091D0C189}"/>
          </ac:spMkLst>
        </pc:spChg>
        <pc:spChg chg="mod ord">
          <ac:chgData name="Anita Rai (2511027)" userId="S::2511027@student.uwtsd.ac.uk::22537725-02ea-4db1-be21-3452c792855b" providerId="AD" clId="Web-{00000000-0000-0000-0000-000000000000}" dt="2026-09-24T12:39:41.566" v="51" actId="20577"/>
          <ac:spMkLst>
            <pc:docMk/>
            <pc:sldMk cId="413764026" sldId="257"/>
            <ac:spMk id="3" creationId="{CED34DCF-4083-DA97-D4D5-2773D9D8EA25}"/>
          </ac:spMkLst>
        </pc:spChg>
      </pc:sldChg>
      <pc:sldMasterChg chg="add addSldLayout modSldLayout">
        <pc:chgData name="Anita Rai (2511027)" userId="S::2511027@student.uwtsd.ac.uk::22537725-02ea-4db1-be21-3452c792855b" providerId="AD" clId="Web-{00000000-0000-0000-0000-000000000000}" dt="2026-09-24T12:31:51.452" v="9"/>
        <pc:sldMasterMkLst>
          <pc:docMk/>
          <pc:sldMasterMk cId="3001089038" sldId="2147484078"/>
        </pc:sldMasterMkLst>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879450802" sldId="2147484079"/>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935009582" sldId="2147484080"/>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962125182" sldId="2147484081"/>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684740427" sldId="2147484082"/>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506469186" sldId="2147484083"/>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954672379" sldId="2147484084"/>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056422559" sldId="2147484085"/>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758394678" sldId="2147484086"/>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192280939" sldId="2147484087"/>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880195125" sldId="2147484088"/>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1240426297" sldId="2147484089"/>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734349592" sldId="2147484090"/>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936061407" sldId="2147484091"/>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054113689" sldId="2147484092"/>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684954978" sldId="2147484093"/>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4247437095" sldId="2147484094"/>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4170600519" sldId="2147484095"/>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698248232" sldId="2147484096"/>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417877686" sldId="2147484097"/>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629332669" sldId="2147484098"/>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767039911" sldId="2147484099"/>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000760522" sldId="2147484100"/>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66692256" sldId="2147484101"/>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163908955" sldId="2147484102"/>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428863923" sldId="2147484103"/>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3015844849" sldId="2147484104"/>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019173413" sldId="2147484105"/>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045301096" sldId="2147484106"/>
          </pc:sldLayoutMkLst>
        </pc:sldLayoutChg>
        <pc:sldLayoutChg chg="add mod replId">
          <pc:chgData name="Anita Rai (2511027)" userId="S::2511027@student.uwtsd.ac.uk::22537725-02ea-4db1-be21-3452c792855b" providerId="AD" clId="Web-{00000000-0000-0000-0000-000000000000}" dt="2026-09-24T12:31:51.452" v="9"/>
          <pc:sldLayoutMkLst>
            <pc:docMk/>
            <pc:sldMasterMk cId="3001089038" sldId="2147484078"/>
            <pc:sldLayoutMk cId="2152054301" sldId="2147484107"/>
          </pc:sldLayoutMkLst>
        </pc:sldLayoutChg>
      </pc:sldMasterChg>
    </pc:docChg>
  </pc:docChgLst>
  <pc:docChgLst>
    <pc:chgData name="Anita Rai (2511027)" userId="S::2511027@student.uwtsd.ac.uk::22537725-02ea-4db1-be21-3452c792855b" providerId="AD" clId="Web-{475BEFB6-C698-910A-3D07-5D79327768D0}"/>
    <pc:docChg chg="addSld modSld sldOrd modSection">
      <pc:chgData name="Anita Rai (2511027)" userId="S::2511027@student.uwtsd.ac.uk::22537725-02ea-4db1-be21-3452c792855b" providerId="AD" clId="Web-{475BEFB6-C698-910A-3D07-5D79327768D0}" dt="2026-09-28T09:38:47.479" v="104" actId="20577"/>
      <pc:docMkLst>
        <pc:docMk/>
      </pc:docMkLst>
      <pc:sldChg chg="modSp">
        <pc:chgData name="Anita Rai (2511027)" userId="S::2511027@student.uwtsd.ac.uk::22537725-02ea-4db1-be21-3452c792855b" providerId="AD" clId="Web-{475BEFB6-C698-910A-3D07-5D79327768D0}" dt="2026-09-28T09:37:30.289" v="93" actId="20577"/>
        <pc:sldMkLst>
          <pc:docMk/>
          <pc:sldMk cId="413764026" sldId="257"/>
        </pc:sldMkLst>
        <pc:spChg chg="mod">
          <ac:chgData name="Anita Rai (2511027)" userId="S::2511027@student.uwtsd.ac.uk::22537725-02ea-4db1-be21-3452c792855b" providerId="AD" clId="Web-{475BEFB6-C698-910A-3D07-5D79327768D0}" dt="2026-09-28T09:37:30.289" v="93" actId="20577"/>
          <ac:spMkLst>
            <pc:docMk/>
            <pc:sldMk cId="413764026" sldId="257"/>
            <ac:spMk id="2" creationId="{B1AC6A5F-1939-4AD9-BACF-AB6091D0C189}"/>
          </ac:spMkLst>
        </pc:spChg>
      </pc:sldChg>
      <pc:sldChg chg="modSp">
        <pc:chgData name="Anita Rai (2511027)" userId="S::2511027@student.uwtsd.ac.uk::22537725-02ea-4db1-be21-3452c792855b" providerId="AD" clId="Web-{475BEFB6-C698-910A-3D07-5D79327768D0}" dt="2026-09-28T09:33:35.827" v="15" actId="20577"/>
        <pc:sldMkLst>
          <pc:docMk/>
          <pc:sldMk cId="4220996054" sldId="263"/>
        </pc:sldMkLst>
        <pc:spChg chg="mod">
          <ac:chgData name="Anita Rai (2511027)" userId="S::2511027@student.uwtsd.ac.uk::22537725-02ea-4db1-be21-3452c792855b" providerId="AD" clId="Web-{475BEFB6-C698-910A-3D07-5D79327768D0}" dt="2026-09-28T09:33:35.827" v="15" actId="20577"/>
          <ac:spMkLst>
            <pc:docMk/>
            <pc:sldMk cId="4220996054" sldId="263"/>
            <ac:spMk id="2" creationId="{C1C81A2C-548D-3FF3-A627-57B259574FA8}"/>
          </ac:spMkLst>
        </pc:spChg>
      </pc:sldChg>
      <pc:sldChg chg="modSp new">
        <pc:chgData name="Anita Rai (2511027)" userId="S::2511027@student.uwtsd.ac.uk::22537725-02ea-4db1-be21-3452c792855b" providerId="AD" clId="Web-{475BEFB6-C698-910A-3D07-5D79327768D0}" dt="2026-09-28T09:34:19.235" v="35" actId="20577"/>
        <pc:sldMkLst>
          <pc:docMk/>
          <pc:sldMk cId="2802941232" sldId="264"/>
        </pc:sldMkLst>
        <pc:spChg chg="mod">
          <ac:chgData name="Anita Rai (2511027)" userId="S::2511027@student.uwtsd.ac.uk::22537725-02ea-4db1-be21-3452c792855b" providerId="AD" clId="Web-{475BEFB6-C698-910A-3D07-5D79327768D0}" dt="2026-09-28T09:34:19.235" v="35" actId="20577"/>
          <ac:spMkLst>
            <pc:docMk/>
            <pc:sldMk cId="2802941232" sldId="264"/>
            <ac:spMk id="2" creationId="{92E806F2-018A-6424-96A2-FB8F248DDE35}"/>
          </ac:spMkLst>
        </pc:spChg>
      </pc:sldChg>
      <pc:sldChg chg="modSp new">
        <pc:chgData name="Anita Rai (2511027)" userId="S::2511027@student.uwtsd.ac.uk::22537725-02ea-4db1-be21-3452c792855b" providerId="AD" clId="Web-{475BEFB6-C698-910A-3D07-5D79327768D0}" dt="2026-09-28T09:35:16.534" v="63" actId="20577"/>
        <pc:sldMkLst>
          <pc:docMk/>
          <pc:sldMk cId="986268183" sldId="265"/>
        </pc:sldMkLst>
        <pc:spChg chg="mod">
          <ac:chgData name="Anita Rai (2511027)" userId="S::2511027@student.uwtsd.ac.uk::22537725-02ea-4db1-be21-3452c792855b" providerId="AD" clId="Web-{475BEFB6-C698-910A-3D07-5D79327768D0}" dt="2026-09-28T09:35:16.534" v="63" actId="20577"/>
          <ac:spMkLst>
            <pc:docMk/>
            <pc:sldMk cId="986268183" sldId="265"/>
            <ac:spMk id="2" creationId="{14C4307B-0A4E-FDB2-8CFA-113AE704EAFA}"/>
          </ac:spMkLst>
        </pc:spChg>
      </pc:sldChg>
      <pc:sldChg chg="modSp new ord">
        <pc:chgData name="Anita Rai (2511027)" userId="S::2511027@student.uwtsd.ac.uk::22537725-02ea-4db1-be21-3452c792855b" providerId="AD" clId="Web-{475BEFB6-C698-910A-3D07-5D79327768D0}" dt="2026-09-28T09:35:55.301" v="74"/>
        <pc:sldMkLst>
          <pc:docMk/>
          <pc:sldMk cId="2450825897" sldId="266"/>
        </pc:sldMkLst>
        <pc:spChg chg="mod">
          <ac:chgData name="Anita Rai (2511027)" userId="S::2511027@student.uwtsd.ac.uk::22537725-02ea-4db1-be21-3452c792855b" providerId="AD" clId="Web-{475BEFB6-C698-910A-3D07-5D79327768D0}" dt="2026-09-28T09:35:46.972" v="73" actId="20577"/>
          <ac:spMkLst>
            <pc:docMk/>
            <pc:sldMk cId="2450825897" sldId="266"/>
            <ac:spMk id="2" creationId="{EFF3BC25-DB98-5A11-11BB-1B5823B9ED55}"/>
          </ac:spMkLst>
        </pc:spChg>
      </pc:sldChg>
      <pc:sldChg chg="modSp new">
        <pc:chgData name="Anita Rai (2511027)" userId="S::2511027@student.uwtsd.ac.uk::22537725-02ea-4db1-be21-3452c792855b" providerId="AD" clId="Web-{475BEFB6-C698-910A-3D07-5D79327768D0}" dt="2026-09-28T09:38:47.479" v="104" actId="20577"/>
        <pc:sldMkLst>
          <pc:docMk/>
          <pc:sldMk cId="3059767202" sldId="267"/>
        </pc:sldMkLst>
        <pc:spChg chg="mod">
          <ac:chgData name="Anita Rai (2511027)" userId="S::2511027@student.uwtsd.ac.uk::22537725-02ea-4db1-be21-3452c792855b" providerId="AD" clId="Web-{475BEFB6-C698-910A-3D07-5D79327768D0}" dt="2026-09-28T09:38:47.479" v="104" actId="20577"/>
          <ac:spMkLst>
            <pc:docMk/>
            <pc:sldMk cId="3059767202" sldId="267"/>
            <ac:spMk id="2" creationId="{EA56347B-A643-41FF-BC45-A6ECE4DB032B}"/>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
              </a:t>
            </a:r>
          </a:p>
        </p:txBody>
      </p:sp>
      <p:sp>
        <p:nvSpPr>
          <p:cNvPr id="10" name="Picture Placeholder 9">
            <a:extLst>
              <a:ext uri="{FF2B5EF4-FFF2-40B4-BE49-F238E27FC236}">
                <a16:creationId xmlns:a16="http://schemas.microsoft.com/office/drawing/2014/main" id="{884C280F-E753-FE97-A722-F86168AC97B1}"/>
              </a:ext>
            </a:extLst>
          </p:cNvPr>
          <p:cNvSpPr>
            <a:spLocks noGrp="1" noChangeAspect="1"/>
          </p:cNvSpPr>
          <p:nvPr>
            <p:ph type="pic" sz="quarter" idx="13" hasCustomPrompt="1"/>
          </p:nvPr>
        </p:nvSpPr>
        <p:spPr>
          <a:xfrm>
            <a:off x="841248" y="964074"/>
            <a:ext cx="5403280" cy="5258929"/>
          </a:xfrm>
          <a:custGeom>
            <a:avLst/>
            <a:gdLst/>
            <a:ahLst/>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chor="t">
            <a:noAutofit/>
          </a:bodyPr>
          <a:lstStyle>
            <a:lvl1pPr>
              <a:defRPr>
                <a:solidFill>
                  <a:schemeClr val="tx1"/>
                </a:solidFill>
              </a:defRPr>
            </a:lvl1pPr>
          </a:lstStyle>
          <a:p>
            <a:endParaRP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FigureOut">
              <a:rPr lang="en-US" dirty="0"/>
              <a:t>10/10/2026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dirty="0"/>
              <a:pPr/>
              <a:t>‹#›</a:t>
            </a:fld>
            <a:endParaRPr lang="en-US"/>
          </a:p>
        </p:txBody>
      </p:sp>
    </p:spTree>
    <p:extLst>
      <p:ext uri="{BB962C8B-B14F-4D97-AF65-F5344CB8AC3E}">
        <p14:creationId xmlns:p14="http://schemas.microsoft.com/office/powerpoint/2010/main" val="287945080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FigureOut">
              <a:rPr lang="en-US" dirty="0"/>
              <a:pPr/>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935009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a:t>
              </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FigureOut">
              <a:rPr lang="en-US" dirty="0"/>
              <a:t>10/10/2026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39621251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
              </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FigureOut">
              <a:rPr lang="en-US" dirty="0"/>
              <a:t>10/10/2026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36847404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646918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ahLst/>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FigureOut">
              <a:rPr lang="en-US" dirty="0"/>
              <a:pPr/>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954672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Picture Placeholder 7">
            <a:extLst>
              <a:ext uri="{FF2B5EF4-FFF2-40B4-BE49-F238E27FC236}">
                <a16:creationId xmlns:a16="http://schemas.microsoft.com/office/drawing/2014/main" id="{4E5AAB3D-814D-597A-6ADE-F522A8116DCD}"/>
              </a:ext>
            </a:extLst>
          </p:cNvPr>
          <p:cNvSpPr>
            <a:spLocks noGrp="1" noChangeAspect="1"/>
          </p:cNvSpPr>
          <p:nvPr>
            <p:ph type="pic" idx="13" hasCustomPrompt="1"/>
          </p:nvPr>
        </p:nvSpPr>
        <p:spPr>
          <a:xfrm>
            <a:off x="1257301" y="1097280"/>
            <a:ext cx="3776470" cy="3168100"/>
          </a:xfrm>
          <a:custGeom>
            <a:avLst/>
            <a:gdLst/>
            <a:ahLst/>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chor="t">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FigureOut">
              <a:rPr lang="en-US" dirty="0"/>
              <a:pPr/>
              <a:t>10/10/2026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dirty="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6422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FigureOut">
              <a:rPr lang="en-US" dirty="0"/>
              <a:pPr/>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394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FigureOut">
              <a:rPr lang="en-US" dirty="0"/>
              <a:pPr/>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280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0" y="0"/>
            <a:ext cx="8326323" cy="6858000"/>
          </a:xfrm>
          <a:custGeom>
            <a:avLst/>
            <a:gdLst/>
            <a:ahLst/>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chor="t">
            <a:noAutofit/>
          </a:bodyPr>
          <a:lstStyle>
            <a:lvl1pPr marL="0" indent="0">
              <a:buFont typeface="Arial" panose="020B0604020202020204" pitchFamily="34" charset="0"/>
              <a:buNone/>
              <a:defRPr/>
            </a:lvl1pPr>
          </a:lstStyle>
          <a:p>
            <a:endParaRP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
              </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FigureOut">
              <a:rPr lang="en-US" dirty="0"/>
              <a:pPr/>
              <a:t>10/10/2026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dirty="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195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FigureOut">
              <a:rPr lang="en-US" dirty="0"/>
              <a:pPr/>
              <a:t>10/10/2026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
              </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1240426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10/10/2026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7343495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10/10/2026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39360614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10/10/2026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30541136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10/10/2026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36849549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FigureOut">
              <a:rPr lang="en-US" dirty="0"/>
              <a:pPr/>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7437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16" name="Picture Placeholder 15">
            <a:extLst>
              <a:ext uri="{FF2B5EF4-FFF2-40B4-BE49-F238E27FC236}">
                <a16:creationId xmlns:a16="http://schemas.microsoft.com/office/drawing/2014/main" id="{838F5DE0-1AA8-5320-EBEC-7B2EEF399630}"/>
              </a:ext>
            </a:extLst>
          </p:cNvPr>
          <p:cNvSpPr>
            <a:spLocks noGrp="1" noChangeAspect="1"/>
          </p:cNvSpPr>
          <p:nvPr>
            <p:ph type="pic" sz="quarter" idx="13" hasCustomPrompt="1"/>
          </p:nvPr>
        </p:nvSpPr>
        <p:spPr>
          <a:xfrm>
            <a:off x="731520" y="548642"/>
            <a:ext cx="3490175" cy="4041647"/>
          </a:xfrm>
          <a:custGeom>
            <a:avLst/>
            <a:gdLst/>
            <a:ahLst/>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chor="t">
            <a:noAutofit/>
          </a:bodyPr>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FigureOut">
              <a:rPr lang="en-US" dirty="0"/>
              <a:pPr/>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06005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
              </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FigureOut">
              <a:rPr lang="en-US" dirty="0"/>
              <a:pPr/>
              <a:t>10/10/2026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dirty="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13653"/>
            <a:ext cx="6533071" cy="5144347"/>
          </a:xfrm>
          <a:custGeom>
            <a:avLst/>
            <a:gdLst/>
            <a:ahLst/>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chor="t">
            <a:noAutofit/>
          </a:bodyPr>
          <a:lstStyle>
            <a:lvl1pPr marL="0" indent="0">
              <a:buFont typeface="Arial" panose="020B0604020202020204" pitchFamily="34" charset="0"/>
              <a:buNone/>
              <a:defRPr lang="en-US" dirty="0"/>
            </a:lvl1pPr>
          </a:lstStyle>
          <a:p>
            <a:pPr marL="285750" lvl="0" indent="-285750"/>
            <a:endParaRPr/>
          </a:p>
        </p:txBody>
      </p:sp>
    </p:spTree>
    <p:extLst>
      <p:ext uri="{BB962C8B-B14F-4D97-AF65-F5344CB8AC3E}">
        <p14:creationId xmlns:p14="http://schemas.microsoft.com/office/powerpoint/2010/main" val="26982482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FigureOut">
              <a:rPr lang="en-US" dirty="0"/>
              <a:pPr/>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87768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FigureOut">
              <a:rPr lang="en-US" dirty="0"/>
              <a:pPr/>
              <a:t>10/10/2026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93326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FigureOut">
              <a:rPr lang="en-US" dirty="0"/>
              <a:pPr/>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7670399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0007605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FigureOut">
              <a:rPr lang="en-US" dirty="0"/>
              <a:pPr/>
              <a:t>10/10/2026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666922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FigureOut">
              <a:rPr lang="en-US" dirty="0"/>
              <a:pPr/>
              <a:t>10/10/2026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1639089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FigureOut">
              <a:rPr lang="en-US" dirty="0"/>
              <a:pPr/>
              <a:t>10/10/2026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4288639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FigureOut">
              <a:rPr lang="en-US" dirty="0"/>
              <a:pPr/>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0158448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0191734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1_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AE9B9-D0DC-50F5-FE7E-BCF950A9B60C}"/>
              </a:ext>
            </a:extLst>
          </p:cNvPr>
          <p:cNvSpPr/>
          <p:nvPr/>
        </p:nvSpPr>
        <p:spPr>
          <a:xfrm>
            <a:off x="28450" y="0"/>
            <a:ext cx="7600185" cy="6858000"/>
          </a:xfrm>
          <a:prstGeom prst="rect">
            <a:avLst/>
          </a:prstGeom>
          <a:gradFill>
            <a:gsLst>
              <a:gs pos="52000">
                <a:schemeClr val="bg2">
                  <a:alpha val="0"/>
                </a:schemeClr>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8F2B01-BAAD-F03E-72D9-CC472F3A5DE5}"/>
              </a:ext>
            </a:extLst>
          </p:cNvPr>
          <p:cNvSpPr/>
          <p:nvPr/>
        </p:nvSpPr>
        <p:spPr>
          <a:xfrm flipH="1" flipV="1">
            <a:off x="0" y="3409447"/>
            <a:ext cx="7609635" cy="3448553"/>
          </a:xfrm>
          <a:prstGeom prst="rect">
            <a:avLst/>
          </a:prstGeom>
          <a:gradFill>
            <a:gsLst>
              <a:gs pos="0">
                <a:schemeClr val="accent2"/>
              </a:gs>
              <a:gs pos="45000">
                <a:schemeClr val="bg2">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32F5B7E4-5668-20C3-5FFF-AA7F08736507}"/>
              </a:ext>
            </a:extLst>
          </p:cNvPr>
          <p:cNvSpPr/>
          <p:nvPr/>
        </p:nvSpPr>
        <p:spPr>
          <a:xfrm rot="16200000">
            <a:off x="394816" y="-375817"/>
            <a:ext cx="6858000" cy="7609635"/>
          </a:xfrm>
          <a:prstGeom prst="rect">
            <a:avLst/>
          </a:prstGeom>
          <a:gradFill>
            <a:gsLst>
              <a:gs pos="0">
                <a:schemeClr val="tx1"/>
              </a:gs>
              <a:gs pos="18000">
                <a:schemeClr val="accent3">
                  <a:lumMod val="60000"/>
                  <a:lumOff val="40000"/>
                  <a:alpha val="72000"/>
                </a:schemeClr>
              </a:gs>
              <a:gs pos="56000">
                <a:schemeClr val="accent1">
                  <a:lumMod val="50000"/>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268344FF-8882-8B2E-4777-40771425C01A}"/>
              </a:ext>
            </a:extLst>
          </p:cNvPr>
          <p:cNvSpPr/>
          <p:nvPr/>
        </p:nvSpPr>
        <p:spPr>
          <a:xfrm rot="16200000">
            <a:off x="1188613" y="417977"/>
            <a:ext cx="5518112" cy="7361933"/>
          </a:xfrm>
          <a:prstGeom prst="rect">
            <a:avLst/>
          </a:prstGeom>
          <a:gradFill flip="none" rotWithShape="1">
            <a:gsLst>
              <a:gs pos="24000">
                <a:schemeClr val="bg2">
                  <a:alpha val="0"/>
                </a:schemeClr>
              </a:gs>
              <a:gs pos="45000">
                <a:schemeClr val="bg2">
                  <a:alpha val="82000"/>
                </a:schemeClr>
              </a:gs>
              <a:gs pos="67000">
                <a:schemeClr val="bg1">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sp>
      <p:sp>
        <p:nvSpPr>
          <p:cNvPr id="8" name="Title 7">
            <a:extLst>
              <a:ext uri="{FF2B5EF4-FFF2-40B4-BE49-F238E27FC236}">
                <a16:creationId xmlns:a16="http://schemas.microsoft.com/office/drawing/2014/main" id="{5F9BCED7-6A0B-12F0-730B-5623879C9495}"/>
              </a:ext>
            </a:extLst>
          </p:cNvPr>
          <p:cNvSpPr>
            <a:spLocks noGrp="1"/>
          </p:cNvSpPr>
          <p:nvPr>
            <p:ph type="title"/>
          </p:nvPr>
        </p:nvSpPr>
        <p:spPr>
          <a:xfrm>
            <a:off x="266702" y="1714498"/>
            <a:ext cx="4960617" cy="4722876"/>
          </a:xfrm>
        </p:spPr>
        <p:txBody>
          <a:bodyPr/>
          <a:lstStyle>
            <a:lvl1pPr>
              <a:defRPr sz="5000"/>
            </a:lvl1pPr>
          </a:lstStyle>
          <a:p>
            <a:r>
              <a:rPr lang="en-US"/>
              <a:t>Click to edit Master title style</a:t>
            </a:r>
          </a:p>
        </p:txBody>
      </p:sp>
      <p:sp>
        <p:nvSpPr>
          <p:cNvPr id="13" name="Date Placeholder 12">
            <a:extLst>
              <a:ext uri="{FF2B5EF4-FFF2-40B4-BE49-F238E27FC236}">
                <a16:creationId xmlns:a16="http://schemas.microsoft.com/office/drawing/2014/main" id="{E14FBD3E-3A09-5EF4-6941-FFF3E03D5396}"/>
              </a:ext>
            </a:extLst>
          </p:cNvPr>
          <p:cNvSpPr>
            <a:spLocks noGrp="1"/>
          </p:cNvSpPr>
          <p:nvPr>
            <p:ph type="dt" sz="half" idx="14"/>
          </p:nvPr>
        </p:nvSpPr>
        <p:spPr/>
        <p:txBody>
          <a:bodyPr/>
          <a:lstStyle/>
          <a:p>
            <a:fld id="{7DA2CEDE-2AB4-4FB8-9551-E0AA4222B1A3}" type="datetimeFigureOut">
              <a:rPr lang="en-US" dirty="0"/>
              <a:t>10/10/2026</a:t>
            </a:fld>
            <a:endParaRPr lang="en-US"/>
          </a:p>
        </p:txBody>
      </p:sp>
      <p:sp>
        <p:nvSpPr>
          <p:cNvPr id="14" name="Footer Placeholder 13">
            <a:extLst>
              <a:ext uri="{FF2B5EF4-FFF2-40B4-BE49-F238E27FC236}">
                <a16:creationId xmlns:a16="http://schemas.microsoft.com/office/drawing/2014/main" id="{362D8C0B-F931-385E-61C9-0E7226053F00}"/>
              </a:ext>
            </a:extLst>
          </p:cNvPr>
          <p:cNvSpPr>
            <a:spLocks noGrp="1"/>
          </p:cNvSpPr>
          <p:nvPr>
            <p:ph type="ftr" sz="quarter" idx="15"/>
          </p:nvPr>
        </p:nvSpPr>
        <p:spPr>
          <a:xfrm>
            <a:off x="7909368" y="210114"/>
            <a:ext cx="2509284" cy="365760"/>
          </a:xfrm>
        </p:spPr>
        <p:txBody>
          <a:bodyPr/>
          <a:lstStyle/>
          <a:p>
            <a:r>
              <a:rPr lang="en-US"/>
              <a:t>
              </a:t>
            </a:r>
          </a:p>
        </p:txBody>
      </p:sp>
      <p:sp>
        <p:nvSpPr>
          <p:cNvPr id="15" name="Slide Number Placeholder 14">
            <a:extLst>
              <a:ext uri="{FF2B5EF4-FFF2-40B4-BE49-F238E27FC236}">
                <a16:creationId xmlns:a16="http://schemas.microsoft.com/office/drawing/2014/main" id="{07E96BDD-FAA3-3ABD-453F-3A62D97801B5}"/>
              </a:ext>
            </a:extLst>
          </p:cNvPr>
          <p:cNvSpPr>
            <a:spLocks noGrp="1"/>
          </p:cNvSpPr>
          <p:nvPr>
            <p:ph type="sldNum" sz="quarter" idx="16"/>
          </p:nvPr>
        </p:nvSpPr>
        <p:spPr/>
        <p:txBody>
          <a:bodyPr/>
          <a:lstStyle/>
          <a:p>
            <a:fld id="{5E0677F5-4A8A-4BF1-96BE-3BAE8FBAFE2E}" type="slidenum">
              <a:rPr lang="en-US" dirty="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2232" y="1246951"/>
            <a:ext cx="3404277" cy="4923185"/>
          </a:xfrm>
        </p:spPr>
        <p:txBody>
          <a:bodyPr vert="horz" lIns="91440" tIns="45720" rIns="91440" bIns="45720" rtlCol="0" anchor="t">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5B086C0A-2B9C-7A1D-5F77-AF7402CC1F84}"/>
              </a:ext>
            </a:extLst>
          </p:cNvPr>
          <p:cNvCxnSpPr>
            <a:cxnSpLocks/>
          </p:cNvCxnSpPr>
          <p:nvPr/>
        </p:nvCxnSpPr>
        <p:spPr>
          <a:xfrm flipH="1">
            <a:off x="8002560" y="762000"/>
            <a:ext cx="3840480"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53010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a:t>Agenda</a:t>
            </a:r>
          </a:p>
        </p:txBody>
      </p:sp>
      <p:sp>
        <p:nvSpPr>
          <p:cNvPr id="10" name="Picture Placeholder 9">
            <a:extLst>
              <a:ext uri="{FF2B5EF4-FFF2-40B4-BE49-F238E27FC236}">
                <a16:creationId xmlns:a16="http://schemas.microsoft.com/office/drawing/2014/main" id="{DD26684C-23E4-F6A1-5A03-70AE7BEA72CA}"/>
              </a:ext>
            </a:extLst>
          </p:cNvPr>
          <p:cNvSpPr>
            <a:spLocks noGrp="1" noChangeAspect="1"/>
          </p:cNvSpPr>
          <p:nvPr>
            <p:ph type="pic" sz="quarter" idx="14" hasCustomPrompt="1"/>
          </p:nvPr>
        </p:nvSpPr>
        <p:spPr>
          <a:xfrm>
            <a:off x="1" y="0"/>
            <a:ext cx="4565591" cy="6858000"/>
          </a:xfrm>
          <a:custGeom>
            <a:avLst/>
            <a:gdLst/>
            <a:ahLst/>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710AE426-CBD1-49BA-A1DA-945CCEE2ED80}" type="datetimeFigureOut">
              <a:rPr lang="en-US" dirty="0"/>
              <a:t>10/10/2026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0B3A8078-5A32-4B09-ABA5-7ABEFD22E08A}" type="slidenum">
              <a:rPr lang="en-US" dirty="0"/>
              <a:t>‹#›</a:t>
            </a:fld>
            <a:endParaRPr lang="en-US"/>
          </a:p>
        </p:txBody>
      </p:sp>
    </p:spTree>
    <p:extLst>
      <p:ext uri="{BB962C8B-B14F-4D97-AF65-F5344CB8AC3E}">
        <p14:creationId xmlns:p14="http://schemas.microsoft.com/office/powerpoint/2010/main" val="2152054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
              </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FigureOut">
              <a:rPr lang="en-US" dirty="0"/>
              <a:pPr/>
              <a:t>10/10/2026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dirty="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1089038"/>
      </p:ext>
    </p:extLst>
  </p:cSld>
  <p:clrMap bg1="lt1" tx1="dk1" bg2="lt2" tx2="dk2" accent1="accent1" accent2="accent2" accent3="accent3" accent4="accent4" accent5="accent5" accent6="accent6" hlink="hlink" folHlink="folHlink"/>
  <p:sldLayoutIdLst>
    <p:sldLayoutId id="2147484079" r:id="rId1"/>
    <p:sldLayoutId id="2147484080" r:id="rId2"/>
    <p:sldLayoutId id="2147484081" r:id="rId3"/>
    <p:sldLayoutId id="2147484082" r:id="rId4"/>
    <p:sldLayoutId id="2147484083" r:id="rId5"/>
    <p:sldLayoutId id="2147484084" r:id="rId6"/>
    <p:sldLayoutId id="2147484085" r:id="rId7"/>
    <p:sldLayoutId id="2147484086" r:id="rId8"/>
    <p:sldLayoutId id="2147484087" r:id="rId9"/>
    <p:sldLayoutId id="2147484088" r:id="rId10"/>
    <p:sldLayoutId id="2147484089" r:id="rId11"/>
    <p:sldLayoutId id="2147484090" r:id="rId12"/>
    <p:sldLayoutId id="2147484091" r:id="rId13"/>
    <p:sldLayoutId id="2147484092" r:id="rId14"/>
    <p:sldLayoutId id="2147484093" r:id="rId15"/>
    <p:sldLayoutId id="2147484094" r:id="rId16"/>
    <p:sldLayoutId id="2147484095" r:id="rId17"/>
    <p:sldLayoutId id="2147484096" r:id="rId18"/>
    <p:sldLayoutId id="2147484097" r:id="rId19"/>
    <p:sldLayoutId id="2147484098" r:id="rId20"/>
    <p:sldLayoutId id="2147484099" r:id="rId21"/>
    <p:sldLayoutId id="2147484100" r:id="rId22"/>
    <p:sldLayoutId id="2147484101" r:id="rId23"/>
    <p:sldLayoutId id="2147484102" r:id="rId24"/>
    <p:sldLayoutId id="2147484103" r:id="rId25"/>
    <p:sldLayoutId id="2147484104" r:id="rId26"/>
    <p:sldLayoutId id="2147484105" r:id="rId27"/>
    <p:sldLayoutId id="2147484106" r:id="rId28"/>
    <p:sldLayoutId id="2147484107" r:id="rId29"/>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6.xml"/></Relationships>
</file>

<file path=ppt/slides/_rels/slide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7505" y="992442"/>
            <a:ext cx="8518883" cy="4155510"/>
          </a:xfrm>
        </p:spPr>
        <p:txBody>
          <a:bodyPr vert="horz" lIns="91440" tIns="45720" rIns="91440" bIns="45720" rtlCol="0" anchor="b">
            <a:noAutofit/>
          </a:bodyPr>
          <a:lstStyle/>
          <a:p>
            <a:pPr>
              <a:spcBef>
                <a:spcPts val="0"/>
              </a:spcBef>
            </a:pPr>
            <a:r>
              <a:rPr lang="en-GB" sz="2400" b="1" dirty="0">
                <a:latin typeface="Arial Nova"/>
              </a:rPr>
              <a:t>Module Name: Developing and Managing Individuals and Teams</a:t>
            </a:r>
            <a:endParaRPr lang="en-US" sz="2400" b="1" dirty="0">
              <a:latin typeface="Arial Nova"/>
            </a:endParaRPr>
          </a:p>
          <a:p>
            <a:pPr>
              <a:spcBef>
                <a:spcPts val="0"/>
              </a:spcBef>
            </a:pPr>
            <a:r>
              <a:rPr lang="en-GB" sz="2400" b="1" dirty="0">
                <a:latin typeface="Arial Nova"/>
              </a:rPr>
              <a:t>Module Code: LCLM5002</a:t>
            </a:r>
            <a:endParaRPr lang="en-US" sz="2400" b="1" dirty="0">
              <a:latin typeface="Arial Nova"/>
            </a:endParaRPr>
          </a:p>
          <a:p>
            <a:pPr>
              <a:spcBef>
                <a:spcPts val="0"/>
              </a:spcBef>
            </a:pPr>
            <a:r>
              <a:rPr lang="en-GB" sz="2400" b="1" dirty="0">
                <a:latin typeface="Arial Nova"/>
              </a:rPr>
              <a:t>Assignment Title: Individual Presentation</a:t>
            </a:r>
            <a:endParaRPr lang="en-US" sz="2400" b="1" dirty="0">
              <a:latin typeface="Arial Nova"/>
            </a:endParaRPr>
          </a:p>
          <a:p>
            <a:pPr>
              <a:spcBef>
                <a:spcPts val="0"/>
              </a:spcBef>
            </a:pPr>
            <a:r>
              <a:rPr lang="en-GB" sz="2400" b="1" dirty="0">
                <a:latin typeface="Arial Nova"/>
              </a:rPr>
              <a:t>Student Name: Anita Rai</a:t>
            </a:r>
            <a:endParaRPr lang="en-US" sz="2400" b="1" dirty="0">
              <a:latin typeface="Arial Nova"/>
            </a:endParaRPr>
          </a:p>
          <a:p>
            <a:pPr>
              <a:spcBef>
                <a:spcPts val="0"/>
              </a:spcBef>
            </a:pPr>
            <a:r>
              <a:rPr lang="en-GB" sz="2400" b="1" dirty="0">
                <a:latin typeface="Arial Nova"/>
              </a:rPr>
              <a:t>Student ID: 2511027</a:t>
            </a:r>
            <a:endParaRPr lang="en-US" sz="2400" b="1" dirty="0">
              <a:latin typeface="Arial Nova"/>
            </a:endParaRPr>
          </a:p>
          <a:p>
            <a:pPr>
              <a:spcBef>
                <a:spcPts val="0"/>
              </a:spcBef>
            </a:pPr>
            <a:r>
              <a:rPr lang="en-GB" sz="2400" b="1" dirty="0">
                <a:latin typeface="Arial Nova"/>
              </a:rPr>
              <a:t>Lecture Name: Dr Shujun Xion</a:t>
            </a:r>
          </a:p>
          <a:p>
            <a:endParaRPr lang="en-GB" sz="2400" dirty="0">
              <a:latin typeface="Arial Nova"/>
            </a:endParaRPr>
          </a:p>
        </p:txBody>
      </p:sp>
      <p:sp>
        <p:nvSpPr>
          <p:cNvPr id="10" name="Footer Placeholder 2">
            <a:extLst>
              <a:ext uri="{FF2B5EF4-FFF2-40B4-BE49-F238E27FC236}">
                <a16:creationId xmlns:a16="http://schemas.microsoft.com/office/drawing/2014/main" id="{FD37DC52-2CD8-CF9F-74B7-002C1E8E4FC0}"/>
              </a:ext>
            </a:extLst>
          </p:cNvPr>
          <p:cNvSpPr>
            <a:spLocks noGrp="1"/>
          </p:cNvSpPr>
          <p:nvPr>
            <p:ph type="ftr" sz="quarter" idx="11"/>
          </p:nvPr>
        </p:nvSpPr>
        <p:spPr>
          <a:xfrm rot="16200000">
            <a:off x="-1131161" y="1592957"/>
            <a:ext cx="2973522" cy="365125"/>
          </a:xfrm>
        </p:spPr>
        <p:txBody>
          <a:bodyPr/>
          <a:lstStyle/>
          <a:p>
            <a:pPr>
              <a:spcAft>
                <a:spcPts val="600"/>
              </a:spcAft>
            </a:pPr>
            <a:r>
              <a:rPr lang="en-US"/>
              <a:t>
              </a:t>
            </a:r>
          </a:p>
        </p:txBody>
      </p:sp>
      <p:pic>
        <p:nvPicPr>
          <p:cNvPr id="5" name="Picture 4" descr="A black background with white text&#10;&#10;AI-generated content may be incorrect.">
            <a:extLst>
              <a:ext uri="{FF2B5EF4-FFF2-40B4-BE49-F238E27FC236}">
                <a16:creationId xmlns:a16="http://schemas.microsoft.com/office/drawing/2014/main" id="{28570009-FFEC-5A03-415B-159D30287A78}"/>
              </a:ext>
            </a:extLst>
          </p:cNvPr>
          <p:cNvPicPr>
            <a:picLocks noChangeAspect="1"/>
          </p:cNvPicPr>
          <p:nvPr/>
        </p:nvPicPr>
        <p:blipFill>
          <a:blip r:embed="rId2"/>
          <a:srcRect r="-2" b="1753"/>
          <a:stretch>
            <a:fillRect/>
          </a:stretch>
        </p:blipFill>
        <p:spPr>
          <a:xfrm>
            <a:off x="169655" y="286667"/>
            <a:ext cx="3861477" cy="2006415"/>
          </a:xfrm>
          <a:prstGeom prst="rect">
            <a:avLst/>
          </a:prstGeom>
          <a:noFill/>
        </p:spPr>
      </p:pic>
      <p:sp>
        <p:nvSpPr>
          <p:cNvPr id="12" name="Date Placeholder 4">
            <a:extLst>
              <a:ext uri="{FF2B5EF4-FFF2-40B4-BE49-F238E27FC236}">
                <a16:creationId xmlns:a16="http://schemas.microsoft.com/office/drawing/2014/main" id="{5B176E57-9F2F-E5E1-F448-770BDC705AEA}"/>
              </a:ext>
            </a:extLst>
          </p:cNvPr>
          <p:cNvSpPr>
            <a:spLocks noGrp="1"/>
          </p:cNvSpPr>
          <p:nvPr>
            <p:ph type="dt" sz="half" idx="10"/>
          </p:nvPr>
        </p:nvSpPr>
        <p:spPr>
          <a:xfrm rot="5400000">
            <a:off x="10425981" y="4687095"/>
            <a:ext cx="2706690" cy="365125"/>
          </a:xfrm>
        </p:spPr>
        <p:txBody>
          <a:bodyPr/>
          <a:lstStyle/>
          <a:p>
            <a:pPr>
              <a:spcAft>
                <a:spcPts val="600"/>
              </a:spcAft>
            </a:pPr>
            <a:fld id="{04CF249B-C3DA-48D5-8FBC-72393434CA62}" type="datetime1">
              <a:rPr lang="en-US" smtClean="0"/>
              <a:pPr>
                <a:spcAft>
                  <a:spcPts val="600"/>
                </a:spcAft>
              </a:pPr>
              <a:t>10/10/2026</a:t>
            </a:fld>
            <a:endParaRPr lang="en-US"/>
          </a:p>
        </p:txBody>
      </p:sp>
      <p:sp>
        <p:nvSpPr>
          <p:cNvPr id="14" name="Slide Number Placeholder 5">
            <a:extLst>
              <a:ext uri="{FF2B5EF4-FFF2-40B4-BE49-F238E27FC236}">
                <a16:creationId xmlns:a16="http://schemas.microsoft.com/office/drawing/2014/main" id="{7D56BDC9-E88C-FE85-4190-B35C3F18A747}"/>
              </a:ext>
            </a:extLst>
          </p:cNvPr>
          <p:cNvSpPr>
            <a:spLocks noGrp="1"/>
          </p:cNvSpPr>
          <p:nvPr>
            <p:ph type="sldNum" sz="quarter" idx="12"/>
          </p:nvPr>
        </p:nvSpPr>
        <p:spPr>
          <a:xfrm>
            <a:off x="11512296" y="6356350"/>
            <a:ext cx="574620" cy="365125"/>
          </a:xfrm>
        </p:spPr>
        <p:txBody>
          <a:bodyPr/>
          <a:lstStyle/>
          <a:p>
            <a:pPr>
              <a:spcAft>
                <a:spcPts val="600"/>
              </a:spcAft>
            </a:pPr>
            <a:fld id="{CC057153-B650-4DEB-B370-79DDCFDCE934}" type="slidenum">
              <a:rPr lang="en-US" smtClean="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C6A5F-1939-4AD9-BACF-AB6091D0C189}"/>
              </a:ext>
            </a:extLst>
          </p:cNvPr>
          <p:cNvSpPr>
            <a:spLocks noGrp="1"/>
          </p:cNvSpPr>
          <p:nvPr>
            <p:ph type="title"/>
          </p:nvPr>
        </p:nvSpPr>
        <p:spPr>
          <a:xfrm>
            <a:off x="5741657" y="697162"/>
            <a:ext cx="7275723" cy="796660"/>
          </a:xfrm>
        </p:spPr>
        <p:txBody>
          <a:bodyPr vert="horz" lIns="91440" tIns="45720" rIns="91440" bIns="45720" rtlCol="0" anchor="t">
            <a:noAutofit/>
          </a:bodyPr>
          <a:lstStyle/>
          <a:p>
            <a:r>
              <a:rPr lang="en-GB" sz="2400" b="1" dirty="0">
                <a:latin typeface="Arial Nova"/>
              </a:rPr>
              <a:t>ORGANISATION OVERVIEW</a:t>
            </a:r>
          </a:p>
          <a:p>
            <a:endParaRPr lang="en-GB" sz="5600"/>
          </a:p>
        </p:txBody>
      </p:sp>
      <p:sp>
        <p:nvSpPr>
          <p:cNvPr id="3" name="Subtitle 2">
            <a:extLst>
              <a:ext uri="{FF2B5EF4-FFF2-40B4-BE49-F238E27FC236}">
                <a16:creationId xmlns:a16="http://schemas.microsoft.com/office/drawing/2014/main" id="{CED34DCF-4083-DA97-D4D5-2773D9D8EA25}"/>
              </a:ext>
            </a:extLst>
          </p:cNvPr>
          <p:cNvSpPr>
            <a:spLocks noGrp="1"/>
          </p:cNvSpPr>
          <p:nvPr>
            <p:ph sz="quarter" idx="13"/>
          </p:nvPr>
        </p:nvSpPr>
        <p:spPr/>
        <p:txBody>
          <a:bodyPr vert="horz" lIns="91440" tIns="45720" rIns="91440" bIns="45720" rtlCol="0" anchor="t">
            <a:normAutofit/>
          </a:bodyPr>
          <a:lstStyle/>
          <a:p>
            <a:pPr>
              <a:lnSpc>
                <a:spcPct val="110000"/>
              </a:lnSpc>
            </a:pPr>
            <a:r>
              <a:rPr lang="en-GB" sz="1800" b="1" dirty="0">
                <a:latin typeface="Arial Nova"/>
              </a:rPr>
              <a:t>Overview:</a:t>
            </a:r>
            <a:r>
              <a:rPr lang="en-GB" sz="1800" dirty="0">
                <a:latin typeface="Arial Nova"/>
              </a:rPr>
              <a:t> A growing digital healthcare organisation providing virtual consultations, remote monitoring and digital healthcare services.</a:t>
            </a:r>
            <a:endParaRPr lang="en-US" sz="1800">
              <a:latin typeface="Arial Nova"/>
            </a:endParaRPr>
          </a:p>
          <a:p>
            <a:pPr>
              <a:lnSpc>
                <a:spcPct val="110000"/>
              </a:lnSpc>
            </a:pPr>
            <a:r>
              <a:rPr lang="en-GB" sz="1800" b="1" dirty="0">
                <a:latin typeface="Arial Nova"/>
              </a:rPr>
              <a:t>Workforce challenges:</a:t>
            </a:r>
            <a:r>
              <a:rPr lang="en-GB" sz="1800" dirty="0">
                <a:latin typeface="Arial Nova"/>
              </a:rPr>
              <a:t> Staff shortages, high turnover, burnout, digital skills gaps and low employee engagement.</a:t>
            </a:r>
          </a:p>
          <a:p>
            <a:pPr>
              <a:lnSpc>
                <a:spcPct val="110000"/>
              </a:lnSpc>
            </a:pPr>
            <a:r>
              <a:rPr lang="en-GB" sz="1800" b="1" dirty="0">
                <a:latin typeface="Arial Nova"/>
              </a:rPr>
              <a:t>Strategic HRM:</a:t>
            </a:r>
            <a:r>
              <a:rPr lang="en-GB" sz="1800" dirty="0">
                <a:latin typeface="Arial Nova"/>
              </a:rPr>
              <a:t> Helps recruit, develop and retain skilled employees, improve leadership, and support long-term organisational growth.</a:t>
            </a:r>
          </a:p>
          <a:p>
            <a:pPr>
              <a:lnSpc>
                <a:spcPct val="110000"/>
              </a:lnSpc>
            </a:pPr>
            <a:endParaRPr lang="en-GB" dirty="0">
              <a:latin typeface="Arial Nova"/>
            </a:endParaRPr>
          </a:p>
          <a:p>
            <a:pPr>
              <a:lnSpc>
                <a:spcPct val="110000"/>
              </a:lnSpc>
            </a:pPr>
            <a:endParaRPr lang="en-GB" dirty="0">
              <a:latin typeface="Arial Nova"/>
            </a:endParaRPr>
          </a:p>
        </p:txBody>
      </p:sp>
      <p:pic>
        <p:nvPicPr>
          <p:cNvPr id="5" name="Picture 4" descr="Colourful carved figures of humans">
            <a:extLst>
              <a:ext uri="{FF2B5EF4-FFF2-40B4-BE49-F238E27FC236}">
                <a16:creationId xmlns:a16="http://schemas.microsoft.com/office/drawing/2014/main" id="{86AA5D97-C5AA-BFC2-EA63-C1575FE52B92}"/>
              </a:ext>
            </a:extLst>
          </p:cNvPr>
          <p:cNvPicPr>
            <a:picLocks noChangeAspect="1"/>
          </p:cNvPicPr>
          <p:nvPr/>
        </p:nvPicPr>
        <p:blipFill>
          <a:blip r:embed="rId2"/>
          <a:srcRect l="26691" r="25878" b="-10"/>
          <a:stretch>
            <a:fillRect/>
          </a:stretch>
        </p:blipFill>
        <p:spPr>
          <a:xfrm>
            <a:off x="1" y="10"/>
            <a:ext cx="4565591" cy="6857990"/>
          </a:xfrm>
          <a:custGeom>
            <a:avLst/>
            <a:gdLst/>
            <a:ahLst/>
            <a:cxnLst/>
            <a:rect l="l" t="t" r="r" b="b"/>
            <a:pathLst>
              <a:path w="4565591" h="6858000">
                <a:moveTo>
                  <a:pt x="0" y="0"/>
                </a:moveTo>
                <a:lnTo>
                  <a:pt x="4565591" y="0"/>
                </a:lnTo>
                <a:lnTo>
                  <a:pt x="4565591" y="6858000"/>
                </a:lnTo>
                <a:lnTo>
                  <a:pt x="0" y="6858000"/>
                </a:lnTo>
                <a:close/>
              </a:path>
            </a:pathLst>
          </a:custGeom>
          <a:noFill/>
        </p:spPr>
      </p:pic>
    </p:spTree>
    <p:extLst>
      <p:ext uri="{BB962C8B-B14F-4D97-AF65-F5344CB8AC3E}">
        <p14:creationId xmlns:p14="http://schemas.microsoft.com/office/powerpoint/2010/main" val="413764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3EF62-D671-5387-F77B-7D4656034C60}"/>
              </a:ext>
            </a:extLst>
          </p:cNvPr>
          <p:cNvSpPr>
            <a:spLocks noGrp="1"/>
          </p:cNvSpPr>
          <p:nvPr>
            <p:ph type="title"/>
          </p:nvPr>
        </p:nvSpPr>
        <p:spPr>
          <a:xfrm>
            <a:off x="841248" y="457200"/>
            <a:ext cx="10009306" cy="788575"/>
          </a:xfrm>
        </p:spPr>
        <p:txBody>
          <a:bodyPr anchor="b">
            <a:normAutofit/>
          </a:bodyPr>
          <a:lstStyle/>
          <a:p>
            <a:r>
              <a:rPr lang="en-GB" sz="2400" b="1" dirty="0">
                <a:latin typeface="Arial Nova"/>
              </a:rPr>
              <a:t>STRATEGIC IMPORTANCE OF HRM- THEORY FRAMING</a:t>
            </a:r>
          </a:p>
        </p:txBody>
      </p:sp>
      <p:sp>
        <p:nvSpPr>
          <p:cNvPr id="12" name="Footer Placeholder 2">
            <a:extLst>
              <a:ext uri="{FF2B5EF4-FFF2-40B4-BE49-F238E27FC236}">
                <a16:creationId xmlns:a16="http://schemas.microsoft.com/office/drawing/2014/main" id="{B82BBFE6-014E-089F-DD14-170C43698E61}"/>
              </a:ext>
            </a:extLst>
          </p:cNvPr>
          <p:cNvSpPr>
            <a:spLocks noGrp="1"/>
          </p:cNvSpPr>
          <p:nvPr>
            <p:ph type="ftr" sz="quarter" idx="11"/>
          </p:nvPr>
        </p:nvSpPr>
        <p:spPr>
          <a:xfrm rot="16200000">
            <a:off x="-1131161" y="1592957"/>
            <a:ext cx="2973522" cy="365125"/>
          </a:xfrm>
        </p:spPr>
        <p:txBody>
          <a:bodyPr/>
          <a:lstStyle/>
          <a:p>
            <a:pPr>
              <a:spcAft>
                <a:spcPts val="600"/>
              </a:spcAft>
            </a:pPr>
            <a:r>
              <a:rPr lang="en-US"/>
              <a:t>
              </a:t>
            </a:r>
          </a:p>
        </p:txBody>
      </p:sp>
      <p:sp>
        <p:nvSpPr>
          <p:cNvPr id="14" name="Content Placeholder 3">
            <a:extLst>
              <a:ext uri="{FF2B5EF4-FFF2-40B4-BE49-F238E27FC236}">
                <a16:creationId xmlns:a16="http://schemas.microsoft.com/office/drawing/2014/main" id="{EE571B59-6993-7818-6691-EA9DFFF5ABC5}"/>
              </a:ext>
            </a:extLst>
          </p:cNvPr>
          <p:cNvSpPr>
            <a:spLocks noGrp="1"/>
          </p:cNvSpPr>
          <p:nvPr>
            <p:ph sz="quarter" idx="13"/>
          </p:nvPr>
        </p:nvSpPr>
        <p:spPr>
          <a:xfrm>
            <a:off x="841248" y="1767079"/>
            <a:ext cx="10555128" cy="4057649"/>
          </a:xfrm>
        </p:spPr>
        <p:txBody>
          <a:bodyPr vert="horz" lIns="91440" tIns="45720" rIns="91440" bIns="45720" rtlCol="0" anchor="t">
            <a:normAutofit/>
          </a:bodyPr>
          <a:lstStyle/>
          <a:p>
            <a:r>
              <a:rPr lang="en-US" dirty="0">
                <a:latin typeface="Arial Nova"/>
                <a:ea typeface="+mn-lt"/>
                <a:cs typeface="+mn-lt"/>
              </a:rPr>
              <a:t>Strategic Human Resource Management (SHRM) is essential for HealthConnect UK because it aligns people practices with organisational goals to improve performance, innovation and long‑term sustainability. Storey (1995) argues that HRM provides a strategic advantage by developing a committed and capable workforce, while Armstrong (2020) highlights that integrated HR practices strengthen organisational effectiveness. For HealthConnect UK, SHRM is critical due to rapid digital growth, skills shortages and rising burnout. By strategically investing in learning, wellbeing, leadership and performance systems, HRM ensures the organisation has the right skills, motivation and resilience to deliver high‑quality digital healthcare. This strategic alignment helps reduce turnover, improve engagement and support future expansion.</a:t>
            </a:r>
            <a:endParaRPr lang="en-US">
              <a:latin typeface="Arial Nova"/>
            </a:endParaRPr>
          </a:p>
          <a:p>
            <a:endParaRPr lang="en-US"/>
          </a:p>
        </p:txBody>
      </p:sp>
      <p:sp>
        <p:nvSpPr>
          <p:cNvPr id="6" name="Date Placeholder 5">
            <a:extLst>
              <a:ext uri="{FF2B5EF4-FFF2-40B4-BE49-F238E27FC236}">
                <a16:creationId xmlns:a16="http://schemas.microsoft.com/office/drawing/2014/main" id="{9BD3ABEA-99AD-7D6C-FDBB-285AF9041D3F}"/>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E3708B9E-BFE9-441C-90F9-CB3B6461DBB5}" type="datetime1">
              <a:rPr lang="en-GB"/>
              <a:pPr>
                <a:spcAft>
                  <a:spcPts val="600"/>
                </a:spcAft>
              </a:pPr>
              <a:t>10/10/2026</a:t>
            </a:fld>
            <a:endParaRPr lang="en-US"/>
          </a:p>
        </p:txBody>
      </p:sp>
      <p:sp>
        <p:nvSpPr>
          <p:cNvPr id="7" name="Slide Number Placeholder 6">
            <a:extLst>
              <a:ext uri="{FF2B5EF4-FFF2-40B4-BE49-F238E27FC236}">
                <a16:creationId xmlns:a16="http://schemas.microsoft.com/office/drawing/2014/main" id="{F9832F7C-48D8-6C13-FAA3-178147739A85}"/>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0B3A8078-5A32-4B09-ABA5-7ABEFD22E08A}" type="slidenum">
              <a:rPr lang="en-US" dirty="0"/>
              <a:pPr>
                <a:spcAft>
                  <a:spcPts val="600"/>
                </a:spcAft>
              </a:pPr>
              <a:t>3</a:t>
            </a:fld>
            <a:endParaRPr lang="en-US"/>
          </a:p>
        </p:txBody>
      </p:sp>
    </p:spTree>
    <p:extLst>
      <p:ext uri="{BB962C8B-B14F-4D97-AF65-F5344CB8AC3E}">
        <p14:creationId xmlns:p14="http://schemas.microsoft.com/office/powerpoint/2010/main" val="2620210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6B811-5D6A-4D2A-DE2B-42C557A28551}"/>
              </a:ext>
            </a:extLst>
          </p:cNvPr>
          <p:cNvSpPr>
            <a:spLocks noGrp="1"/>
          </p:cNvSpPr>
          <p:nvPr>
            <p:ph type="title"/>
          </p:nvPr>
        </p:nvSpPr>
        <p:spPr>
          <a:xfrm>
            <a:off x="838200" y="2066640"/>
            <a:ext cx="10010553" cy="4104597"/>
          </a:xfrm>
        </p:spPr>
        <p:txBody>
          <a:bodyPr vert="horz" lIns="91440" tIns="45720" rIns="91440" bIns="45720" rtlCol="0" anchor="b">
            <a:noAutofit/>
          </a:bodyPr>
          <a:lstStyle/>
          <a:p>
            <a:endParaRPr lang="en-GB" sz="1600" b="1">
              <a:latin typeface="Aptos"/>
            </a:endParaRPr>
          </a:p>
          <a:p>
            <a:endParaRPr lang="en-GB" sz="2000">
              <a:latin typeface="Aptos"/>
            </a:endParaRPr>
          </a:p>
        </p:txBody>
      </p:sp>
      <p:sp>
        <p:nvSpPr>
          <p:cNvPr id="18" name="Footer Placeholder 2">
            <a:extLst>
              <a:ext uri="{FF2B5EF4-FFF2-40B4-BE49-F238E27FC236}">
                <a16:creationId xmlns:a16="http://schemas.microsoft.com/office/drawing/2014/main" id="{A936A6EE-666A-E32B-A18C-E9110C29D535}"/>
              </a:ext>
            </a:extLst>
          </p:cNvPr>
          <p:cNvSpPr>
            <a:spLocks noGrp="1"/>
          </p:cNvSpPr>
          <p:nvPr>
            <p:ph type="ftr" sz="quarter" idx="11"/>
          </p:nvPr>
        </p:nvSpPr>
        <p:spPr>
          <a:xfrm rot="16200000">
            <a:off x="-1131161" y="1592957"/>
            <a:ext cx="2973522" cy="365125"/>
          </a:xfrm>
        </p:spPr>
        <p:txBody>
          <a:bodyPr/>
          <a:lstStyle/>
          <a:p>
            <a:pPr>
              <a:spcAft>
                <a:spcPts val="600"/>
              </a:spcAft>
            </a:pPr>
            <a:r>
              <a:rPr lang="en-US"/>
              <a:t>
              </a:t>
            </a:r>
          </a:p>
        </p:txBody>
      </p:sp>
      <p:sp>
        <p:nvSpPr>
          <p:cNvPr id="19" name="Text Placeholder 3">
            <a:extLst>
              <a:ext uri="{FF2B5EF4-FFF2-40B4-BE49-F238E27FC236}">
                <a16:creationId xmlns:a16="http://schemas.microsoft.com/office/drawing/2014/main" id="{D7B3DB0D-8AC1-E3D7-E2DD-86E782605659}"/>
              </a:ext>
            </a:extLst>
          </p:cNvPr>
          <p:cNvSpPr>
            <a:spLocks noGrp="1"/>
          </p:cNvSpPr>
          <p:nvPr>
            <p:ph type="body" sz="quarter" idx="15"/>
          </p:nvPr>
        </p:nvSpPr>
        <p:spPr>
          <a:xfrm>
            <a:off x="534989" y="130176"/>
            <a:ext cx="10828336" cy="1252537"/>
          </a:xfrm>
        </p:spPr>
        <p:txBody>
          <a:bodyPr>
            <a:normAutofit/>
          </a:bodyPr>
          <a:lstStyle/>
          <a:p>
            <a:pPr algn="l"/>
            <a:r>
              <a:rPr lang="en-GB" sz="2400" b="1" cap="all" dirty="0">
                <a:latin typeface="Arial Nova"/>
              </a:rPr>
              <a:t>WORKFORCE PLANNING –THE GAP BETWEEN SUPPLY AND DEMAND</a:t>
            </a:r>
            <a:endParaRPr lang="en-US" sz="2400">
              <a:latin typeface="Arial Nova"/>
            </a:endParaRPr>
          </a:p>
          <a:p>
            <a:endParaRPr lang="en-US"/>
          </a:p>
        </p:txBody>
      </p:sp>
      <p:sp>
        <p:nvSpPr>
          <p:cNvPr id="6" name="Date Placeholder 5">
            <a:extLst>
              <a:ext uri="{FF2B5EF4-FFF2-40B4-BE49-F238E27FC236}">
                <a16:creationId xmlns:a16="http://schemas.microsoft.com/office/drawing/2014/main" id="{CEE52827-0975-E8BA-1883-1E75E696D388}"/>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031FA4F7-B8A2-4699-9648-13C3BC1C1532}" type="datetime1">
              <a:rPr lang="en-GB"/>
              <a:pPr>
                <a:spcAft>
                  <a:spcPts val="600"/>
                </a:spcAft>
              </a:pPr>
              <a:t>10/10/2026</a:t>
            </a:fld>
            <a:endParaRPr lang="en-US"/>
          </a:p>
        </p:txBody>
      </p:sp>
      <p:sp>
        <p:nvSpPr>
          <p:cNvPr id="7" name="Slide Number Placeholder 6">
            <a:extLst>
              <a:ext uri="{FF2B5EF4-FFF2-40B4-BE49-F238E27FC236}">
                <a16:creationId xmlns:a16="http://schemas.microsoft.com/office/drawing/2014/main" id="{BE1D0EF2-A809-C53F-B7F5-DDE99BD00482}"/>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0B3A8078-5A32-4B09-ABA5-7ABEFD22E08A}" type="slidenum">
              <a:rPr lang="en-US" dirty="0"/>
              <a:pPr>
                <a:spcAft>
                  <a:spcPts val="600"/>
                </a:spcAft>
              </a:pPr>
              <a:t>4</a:t>
            </a:fld>
            <a:endParaRPr lang="en-US"/>
          </a:p>
        </p:txBody>
      </p:sp>
      <p:sp>
        <p:nvSpPr>
          <p:cNvPr id="3" name="TextBox 2">
            <a:extLst>
              <a:ext uri="{FF2B5EF4-FFF2-40B4-BE49-F238E27FC236}">
                <a16:creationId xmlns:a16="http://schemas.microsoft.com/office/drawing/2014/main" id="{90038D86-4AD0-05A7-7A6E-7076C8198494}"/>
              </a:ext>
            </a:extLst>
          </p:cNvPr>
          <p:cNvSpPr txBox="1"/>
          <p:nvPr/>
        </p:nvSpPr>
        <p:spPr>
          <a:xfrm>
            <a:off x="853382" y="2167592"/>
            <a:ext cx="9677362"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ova"/>
                <a:ea typeface="+mn-lt"/>
                <a:cs typeface="+mn-lt"/>
              </a:rPr>
              <a:t>Workforce planning helps HealthConnect UK identify the gap between the skills and staff it currently has (supply) and the skills and staff it needs for future growth (demand). According to Bechet (2008), strategic staffing requires organisations to analyse current workforce capabilities, forecast future needs and address gaps through targeted actions. When demand for digital healthcare specialists, leaders and wellbeing‑focused roles increases faster than the organisation’s ability to supply them, a workforce gap emerges. This gap leads to skills shortages, higher workloads, burnout and reduced service quality. By applying Bechet’s workforce‑planning principles—such as demand forecasting, capability assessment and gap analysis—HealthConnect UK can plan targeted recruitment, digital skills training, succession planning and retention strategies to close the gap and ensure the right people are available at the right time.</a:t>
            </a:r>
            <a:endParaRPr lang="en-GB">
              <a:latin typeface="Arial Nova"/>
            </a:endParaRPr>
          </a:p>
          <a:p>
            <a:endParaRPr lang="en-GB" sz="2000" dirty="0">
              <a:latin typeface="Arial Nova"/>
            </a:endParaRPr>
          </a:p>
        </p:txBody>
      </p:sp>
    </p:spTree>
    <p:extLst>
      <p:ext uri="{BB962C8B-B14F-4D97-AF65-F5344CB8AC3E}">
        <p14:creationId xmlns:p14="http://schemas.microsoft.com/office/powerpoint/2010/main" val="538617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1F982956-CB87-35FC-5E69-33FBB0370E9A}"/>
              </a:ext>
            </a:extLst>
          </p:cNvPr>
          <p:cNvSpPr>
            <a:spLocks noGrp="1"/>
          </p:cNvSpPr>
          <p:nvPr>
            <p:ph type="title"/>
          </p:nvPr>
        </p:nvSpPr>
        <p:spPr>
          <a:xfrm>
            <a:off x="731520" y="365760"/>
            <a:ext cx="10741152" cy="1132258"/>
          </a:xfrm>
        </p:spPr>
        <p:txBody>
          <a:bodyPr>
            <a:normAutofit/>
          </a:bodyPr>
          <a:lstStyle/>
          <a:p>
            <a:r>
              <a:rPr lang="en-US" sz="2400" b="1" dirty="0">
                <a:latin typeface="Arial Nova"/>
              </a:rPr>
              <a:t>SKILLS GAP IDENTIFICATION-WHAT SPECIFICALLY IS </a:t>
            </a:r>
            <a:r>
              <a:rPr lang="en-US" sz="2400" b="1">
                <a:latin typeface="Arial Nova"/>
              </a:rPr>
              <a:t>Missing</a:t>
            </a:r>
            <a:endParaRPr lang="en-US" sz="2400" b="1" dirty="0">
              <a:latin typeface="Arial Nova"/>
            </a:endParaRPr>
          </a:p>
        </p:txBody>
      </p:sp>
      <p:sp>
        <p:nvSpPr>
          <p:cNvPr id="14" name="Footer Placeholder 2">
            <a:extLst>
              <a:ext uri="{FF2B5EF4-FFF2-40B4-BE49-F238E27FC236}">
                <a16:creationId xmlns:a16="http://schemas.microsoft.com/office/drawing/2014/main" id="{8AEE7EB0-6EB0-1E13-C6F8-CA0A09ACACAF}"/>
              </a:ext>
            </a:extLst>
          </p:cNvPr>
          <p:cNvSpPr>
            <a:spLocks noGrp="1"/>
          </p:cNvSpPr>
          <p:nvPr>
            <p:ph type="ftr" sz="quarter" idx="11"/>
          </p:nvPr>
        </p:nvSpPr>
        <p:spPr>
          <a:xfrm rot="16200000">
            <a:off x="-1131161" y="1592957"/>
            <a:ext cx="2973522" cy="365125"/>
          </a:xfrm>
        </p:spPr>
        <p:txBody>
          <a:bodyPr/>
          <a:lstStyle/>
          <a:p>
            <a:pPr>
              <a:spcAft>
                <a:spcPts val="600"/>
              </a:spcAft>
            </a:pPr>
            <a:r>
              <a:rPr lang="en-US"/>
              <a:t>
              </a:t>
            </a:r>
          </a:p>
        </p:txBody>
      </p:sp>
      <p:sp>
        <p:nvSpPr>
          <p:cNvPr id="16" name="Content Placeholder 3">
            <a:extLst>
              <a:ext uri="{FF2B5EF4-FFF2-40B4-BE49-F238E27FC236}">
                <a16:creationId xmlns:a16="http://schemas.microsoft.com/office/drawing/2014/main" id="{66B9408D-CBF8-CD07-E876-C5E368C5BB0C}"/>
              </a:ext>
            </a:extLst>
          </p:cNvPr>
          <p:cNvSpPr>
            <a:spLocks noGrp="1"/>
          </p:cNvSpPr>
          <p:nvPr>
            <p:ph idx="1"/>
          </p:nvPr>
        </p:nvSpPr>
        <p:spPr>
          <a:xfrm>
            <a:off x="731520" y="1658679"/>
            <a:ext cx="10780776" cy="4925000"/>
          </a:xfrm>
        </p:spPr>
        <p:txBody>
          <a:bodyPr vert="horz" lIns="91440" tIns="45720" rIns="91440" bIns="45720" rtlCol="0" anchor="t">
            <a:normAutofit/>
          </a:bodyPr>
          <a:lstStyle/>
          <a:p>
            <a:endParaRPr lang="en-US"/>
          </a:p>
          <a:p>
            <a:r>
              <a:rPr lang="en-US" dirty="0">
                <a:latin typeface="Arial Nova"/>
                <a:ea typeface="+mn-lt"/>
                <a:cs typeface="+mn-lt"/>
              </a:rPr>
              <a:t>Skills gap identification helps HealthConnect UK highlight the capabilities employees lack for future digital healthcare growth. These gaps weaken the organisation’s EVP, which Higgs (2004) links to the value employees experience through development, support and working conditions. Key gaps include digital health skills, cybersecurity awareness, digital communication and digital‑leadership capability. Employees also show limited confidence with new platforms, inconsistent performance management and low resilience. As Cadwell and Lake (2000) note, 360‑degree appraisal is increasingly used to identify these development needs more accurately. Addressing the gaps strengthens HealthConnect UK’s EVP and overall workforce capability.</a:t>
            </a:r>
            <a:endParaRPr lang="en-US">
              <a:latin typeface="Arial Nova"/>
            </a:endParaRPr>
          </a:p>
          <a:p>
            <a:endParaRPr lang="en-US" sz="2000" dirty="0">
              <a:latin typeface="Arial Nova"/>
            </a:endParaRPr>
          </a:p>
        </p:txBody>
      </p:sp>
      <p:sp>
        <p:nvSpPr>
          <p:cNvPr id="6" name="Date Placeholder 5">
            <a:extLst>
              <a:ext uri="{FF2B5EF4-FFF2-40B4-BE49-F238E27FC236}">
                <a16:creationId xmlns:a16="http://schemas.microsoft.com/office/drawing/2014/main" id="{FD446CD0-1BB9-0F7F-125C-B4677E0A5B01}"/>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D5831AD8-7212-49C9-85A0-BD694CB33D55}" type="datetime1">
              <a:pPr>
                <a:spcAft>
                  <a:spcPts val="600"/>
                </a:spcAft>
              </a:pPr>
              <a:t>10/10/2026</a:t>
            </a:fld>
            <a:endParaRPr lang="en-US"/>
          </a:p>
        </p:txBody>
      </p:sp>
      <p:sp>
        <p:nvSpPr>
          <p:cNvPr id="7" name="Slide Number Placeholder 6">
            <a:extLst>
              <a:ext uri="{FF2B5EF4-FFF2-40B4-BE49-F238E27FC236}">
                <a16:creationId xmlns:a16="http://schemas.microsoft.com/office/drawing/2014/main" id="{781F8D85-A845-2218-D4F5-D6EB44A93B31}"/>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0B3A8078-5A32-4B09-ABA5-7ABEFD22E08A}" type="slidenum">
              <a:rPr lang="en-US" dirty="0"/>
              <a:pPr>
                <a:spcAft>
                  <a:spcPts val="600"/>
                </a:spcAft>
              </a:pPr>
              <a:t>5</a:t>
            </a:fld>
            <a:endParaRPr lang="en-US"/>
          </a:p>
        </p:txBody>
      </p:sp>
    </p:spTree>
    <p:extLst>
      <p:ext uri="{BB962C8B-B14F-4D97-AF65-F5344CB8AC3E}">
        <p14:creationId xmlns:p14="http://schemas.microsoft.com/office/powerpoint/2010/main" val="2616401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63122-321D-0033-73BC-7630A3D1A5BE}"/>
              </a:ext>
            </a:extLst>
          </p:cNvPr>
          <p:cNvSpPr>
            <a:spLocks noGrp="1"/>
          </p:cNvSpPr>
          <p:nvPr>
            <p:ph type="title"/>
          </p:nvPr>
        </p:nvSpPr>
        <p:spPr/>
        <p:txBody>
          <a:bodyPr>
            <a:normAutofit/>
          </a:bodyPr>
          <a:lstStyle/>
          <a:p>
            <a:r>
              <a:rPr lang="en-GB" sz="2400" b="1" dirty="0">
                <a:latin typeface="Arial Nova"/>
              </a:rPr>
              <a:t>RECRUITMENT CHALLENGES-THE EXTERNAL MARKET CONTEXT</a:t>
            </a:r>
          </a:p>
        </p:txBody>
      </p:sp>
      <p:sp>
        <p:nvSpPr>
          <p:cNvPr id="3" name="Footer Placeholder 2">
            <a:extLst>
              <a:ext uri="{FF2B5EF4-FFF2-40B4-BE49-F238E27FC236}">
                <a16:creationId xmlns:a16="http://schemas.microsoft.com/office/drawing/2014/main" id="{47140B04-1CF4-13AD-F943-57B9388ECC91}"/>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1749A8C0-7505-333F-B1AC-F0BD1BB298F7}"/>
              </a:ext>
            </a:extLst>
          </p:cNvPr>
          <p:cNvSpPr>
            <a:spLocks noGrp="1"/>
          </p:cNvSpPr>
          <p:nvPr>
            <p:ph idx="1"/>
          </p:nvPr>
        </p:nvSpPr>
        <p:spPr/>
        <p:txBody>
          <a:bodyPr vert="horz" lIns="91440" tIns="45720" rIns="91440" bIns="45720" rtlCol="0" anchor="t">
            <a:normAutofit/>
          </a:bodyPr>
          <a:lstStyle/>
          <a:p>
            <a:r>
              <a:rPr lang="en-GB" dirty="0">
                <a:latin typeface="Arial Nova"/>
                <a:ea typeface="+mn-lt"/>
                <a:cs typeface="+mn-lt"/>
              </a:rPr>
              <a:t>HealthConnect UK faces major recruitment challenges due to national shortages in digital‑health professionals and strong competition from NHS trusts, private providers and tech companies offering higher pay and better development opportunities. Following Porter’s (1980) differentiation strategy, HealthConnect UK focuses on delivering innovative digital care rather than competing on cost, which increases its need for specialist digital talent. However, rapid technological change has pushed demand for these skills beyond supply, raising recruitment costs, slowing hiring and sustaining skills gaps.</a:t>
            </a:r>
            <a:endParaRPr lang="en-US">
              <a:latin typeface="Arial Nova"/>
            </a:endParaRPr>
          </a:p>
        </p:txBody>
      </p:sp>
      <p:sp>
        <p:nvSpPr>
          <p:cNvPr id="5" name="Date Placeholder 4">
            <a:extLst>
              <a:ext uri="{FF2B5EF4-FFF2-40B4-BE49-F238E27FC236}">
                <a16:creationId xmlns:a16="http://schemas.microsoft.com/office/drawing/2014/main" id="{80EBB797-58A9-D7A8-9D0A-3746956075B6}"/>
              </a:ext>
            </a:extLst>
          </p:cNvPr>
          <p:cNvSpPr>
            <a:spLocks noGrp="1"/>
          </p:cNvSpPr>
          <p:nvPr>
            <p:ph type="dt" sz="half" idx="10"/>
          </p:nvPr>
        </p:nvSpPr>
        <p:spPr/>
        <p:txBody>
          <a:bodyPr/>
          <a:lstStyle/>
          <a:p>
            <a:fld id="{D8B0079C-BA9E-4C47-86DD-01DCC7D309FD}" type="datetime1">
              <a:t>10/10/2026</a:t>
            </a:fld>
            <a:endParaRPr lang="en-US"/>
          </a:p>
        </p:txBody>
      </p:sp>
      <p:sp>
        <p:nvSpPr>
          <p:cNvPr id="6" name="Slide Number Placeholder 5">
            <a:extLst>
              <a:ext uri="{FF2B5EF4-FFF2-40B4-BE49-F238E27FC236}">
                <a16:creationId xmlns:a16="http://schemas.microsoft.com/office/drawing/2014/main" id="{EFF29FEA-9A9F-857B-9B65-2AB093736462}"/>
              </a:ext>
            </a:extLst>
          </p:cNvPr>
          <p:cNvSpPr>
            <a:spLocks noGrp="1"/>
          </p:cNvSpPr>
          <p:nvPr>
            <p:ph type="sldNum" sz="quarter" idx="12"/>
          </p:nvPr>
        </p:nvSpPr>
        <p:spPr/>
        <p:txBody>
          <a:bodyPr/>
          <a:lstStyle/>
          <a:p>
            <a:fld id="{CC057153-B650-4DEB-B370-79DDCFDCE934}" type="slidenum">
              <a:rPr lang="en-US" dirty="0"/>
              <a:pPr/>
              <a:t>6</a:t>
            </a:fld>
            <a:endParaRPr lang="en-US"/>
          </a:p>
        </p:txBody>
      </p:sp>
    </p:spTree>
    <p:extLst>
      <p:ext uri="{BB962C8B-B14F-4D97-AF65-F5344CB8AC3E}">
        <p14:creationId xmlns:p14="http://schemas.microsoft.com/office/powerpoint/2010/main" val="3159695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C4F82-E41E-1F3B-9622-5E510CC9A47C}"/>
              </a:ext>
            </a:extLst>
          </p:cNvPr>
          <p:cNvSpPr>
            <a:spLocks noGrp="1"/>
          </p:cNvSpPr>
          <p:nvPr>
            <p:ph type="title"/>
          </p:nvPr>
        </p:nvSpPr>
        <p:spPr>
          <a:xfrm>
            <a:off x="731520" y="306229"/>
            <a:ext cx="10764964" cy="632196"/>
          </a:xfrm>
        </p:spPr>
        <p:txBody>
          <a:bodyPr>
            <a:normAutofit/>
          </a:bodyPr>
          <a:lstStyle/>
          <a:p>
            <a:r>
              <a:rPr lang="en-GB" sz="2400" b="1" dirty="0">
                <a:latin typeface="Arial Nova"/>
              </a:rPr>
              <a:t>RECRUITMENT METHODES- INTERNAL VS EXTERNAL</a:t>
            </a:r>
          </a:p>
        </p:txBody>
      </p:sp>
      <p:sp>
        <p:nvSpPr>
          <p:cNvPr id="3" name="Footer Placeholder 2">
            <a:extLst>
              <a:ext uri="{FF2B5EF4-FFF2-40B4-BE49-F238E27FC236}">
                <a16:creationId xmlns:a16="http://schemas.microsoft.com/office/drawing/2014/main" id="{C0A051B0-12A5-AC73-F486-A5BE4E115B9F}"/>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AA9E84F2-464D-9362-EE95-9C64CE3206B5}"/>
              </a:ext>
            </a:extLst>
          </p:cNvPr>
          <p:cNvSpPr>
            <a:spLocks noGrp="1"/>
          </p:cNvSpPr>
          <p:nvPr>
            <p:ph idx="1"/>
          </p:nvPr>
        </p:nvSpPr>
        <p:spPr>
          <a:xfrm>
            <a:off x="731520" y="968117"/>
            <a:ext cx="10780776" cy="5579844"/>
          </a:xfrm>
        </p:spPr>
        <p:txBody>
          <a:bodyPr vert="horz" lIns="91440" tIns="45720" rIns="91440" bIns="45720" rtlCol="0" anchor="t">
            <a:noAutofit/>
          </a:bodyPr>
          <a:lstStyle/>
          <a:p>
            <a:endParaRPr lang="en-GB">
              <a:ea typeface="+mn-lt"/>
              <a:cs typeface="+mn-lt"/>
            </a:endParaRPr>
          </a:p>
          <a:p>
            <a:pPr marL="285750" indent="-285750">
              <a:buChar char="•"/>
            </a:pPr>
            <a:r>
              <a:rPr lang="en-GB" dirty="0">
                <a:latin typeface="Arial Nova"/>
                <a:ea typeface="+mn-lt"/>
                <a:cs typeface="+mn-lt"/>
              </a:rPr>
              <a:t>Internal recruitment</a:t>
            </a:r>
            <a:endParaRPr lang="en-GB">
              <a:latin typeface="Arial Nova"/>
            </a:endParaRPr>
          </a:p>
          <a:p>
            <a:pPr marL="788670" lvl="1" indent="-285750">
              <a:buFont typeface="Goudy Old Style" panose="020B0604020202020204" pitchFamily="34" charset="0"/>
              <a:buChar char="–"/>
            </a:pPr>
            <a:r>
              <a:rPr lang="en-GB" sz="1800" dirty="0">
                <a:latin typeface="Arial Nova"/>
                <a:ea typeface="+mn-lt"/>
                <a:cs typeface="+mn-lt"/>
              </a:rPr>
              <a:t>Lower cost and faster hiring</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Supports retention and career progression</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Employees already understand systems and values</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But limited digital skills and may restrict innovation</a:t>
            </a:r>
            <a:endParaRPr lang="en-GB" sz="1800">
              <a:latin typeface="Arial Nova"/>
            </a:endParaRPr>
          </a:p>
          <a:p>
            <a:pPr marL="285750" indent="-285750">
              <a:buChar char="•"/>
            </a:pPr>
            <a:r>
              <a:rPr lang="en-GB" dirty="0">
                <a:latin typeface="Arial Nova"/>
                <a:ea typeface="+mn-lt"/>
                <a:cs typeface="+mn-lt"/>
              </a:rPr>
              <a:t>External recruitment</a:t>
            </a:r>
            <a:endParaRPr lang="en-GB">
              <a:latin typeface="Arial Nova"/>
            </a:endParaRPr>
          </a:p>
          <a:p>
            <a:pPr marL="788670" lvl="1" indent="-285750">
              <a:buFont typeface="Goudy Old Style" panose="020B0604020202020204" pitchFamily="34" charset="0"/>
              <a:buChar char="–"/>
            </a:pPr>
            <a:r>
              <a:rPr lang="en-GB" sz="1800" dirty="0">
                <a:latin typeface="Arial Nova"/>
                <a:ea typeface="+mn-lt"/>
                <a:cs typeface="+mn-lt"/>
              </a:rPr>
              <a:t>Brings new skills and fresh ideas</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Essential for digital roles like telehealth, data analytics and cybersecurity</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More costly and slower</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Affected by strong labour‑market competition</a:t>
            </a:r>
            <a:endParaRPr lang="en-GB" sz="1800">
              <a:latin typeface="Arial Nova"/>
            </a:endParaRPr>
          </a:p>
          <a:p>
            <a:pPr marL="285750" indent="-285750">
              <a:buChar char="•"/>
            </a:pPr>
            <a:r>
              <a:rPr lang="en-GB" dirty="0">
                <a:latin typeface="Arial Nova"/>
                <a:ea typeface="+mn-lt"/>
                <a:cs typeface="+mn-lt"/>
              </a:rPr>
              <a:t>Best approach for HealthConnect UK</a:t>
            </a:r>
            <a:endParaRPr lang="en-GB">
              <a:latin typeface="Arial Nova"/>
            </a:endParaRPr>
          </a:p>
          <a:p>
            <a:pPr marL="788670" lvl="1" indent="-285750">
              <a:buFont typeface="Goudy Old Style" panose="020B0604020202020204" pitchFamily="34" charset="0"/>
              <a:buChar char="–"/>
            </a:pPr>
            <a:r>
              <a:rPr lang="en-GB" sz="1800" dirty="0">
                <a:latin typeface="Arial Nova"/>
                <a:ea typeface="+mn-lt"/>
                <a:cs typeface="+mn-lt"/>
              </a:rPr>
              <a:t>Use internal recruitment for engagement and progression</a:t>
            </a:r>
            <a:endParaRPr lang="en-GB" sz="1800">
              <a:latin typeface="Arial Nova"/>
            </a:endParaRPr>
          </a:p>
          <a:p>
            <a:pPr marL="788670" lvl="1" indent="-285750">
              <a:buFont typeface="Goudy Old Style" panose="020B0604020202020204" pitchFamily="34" charset="0"/>
              <a:buChar char="–"/>
            </a:pPr>
            <a:r>
              <a:rPr lang="en-GB" sz="1800" dirty="0">
                <a:latin typeface="Arial Nova"/>
                <a:ea typeface="+mn-lt"/>
                <a:cs typeface="+mn-lt"/>
              </a:rPr>
              <a:t>Use external recruitment to fill specialist digital‑skills gaps</a:t>
            </a:r>
            <a:endParaRPr lang="en-GB" sz="1800">
              <a:latin typeface="Arial Nova"/>
            </a:endParaRPr>
          </a:p>
          <a:p>
            <a:endParaRPr lang="en-GB" dirty="0">
              <a:latin typeface="Arial Nova"/>
            </a:endParaRPr>
          </a:p>
        </p:txBody>
      </p:sp>
      <p:sp>
        <p:nvSpPr>
          <p:cNvPr id="5" name="Date Placeholder 4">
            <a:extLst>
              <a:ext uri="{FF2B5EF4-FFF2-40B4-BE49-F238E27FC236}">
                <a16:creationId xmlns:a16="http://schemas.microsoft.com/office/drawing/2014/main" id="{64FB7AB0-06B5-3B24-AEA8-E8B01819E07A}"/>
              </a:ext>
            </a:extLst>
          </p:cNvPr>
          <p:cNvSpPr>
            <a:spLocks noGrp="1"/>
          </p:cNvSpPr>
          <p:nvPr>
            <p:ph type="dt" sz="half" idx="10"/>
          </p:nvPr>
        </p:nvSpPr>
        <p:spPr/>
        <p:txBody>
          <a:bodyPr/>
          <a:lstStyle/>
          <a:p>
            <a:fld id="{ACBA1B26-A7C5-4275-8C05-4E1CB057E020}" type="datetime1">
              <a:t>10/10/2026</a:t>
            </a:fld>
            <a:endParaRPr lang="en-US"/>
          </a:p>
        </p:txBody>
      </p:sp>
      <p:sp>
        <p:nvSpPr>
          <p:cNvPr id="6" name="Slide Number Placeholder 5">
            <a:extLst>
              <a:ext uri="{FF2B5EF4-FFF2-40B4-BE49-F238E27FC236}">
                <a16:creationId xmlns:a16="http://schemas.microsoft.com/office/drawing/2014/main" id="{38ACF0B9-CAB6-9D4F-25BE-F91C5A09B4C7}"/>
              </a:ext>
            </a:extLst>
          </p:cNvPr>
          <p:cNvSpPr>
            <a:spLocks noGrp="1"/>
          </p:cNvSpPr>
          <p:nvPr>
            <p:ph type="sldNum" sz="quarter" idx="12"/>
          </p:nvPr>
        </p:nvSpPr>
        <p:spPr/>
        <p:txBody>
          <a:bodyPr/>
          <a:lstStyle/>
          <a:p>
            <a:fld id="{CC057153-B650-4DEB-B370-79DDCFDCE934}" type="slidenum">
              <a:rPr lang="en-US" dirty="0"/>
              <a:pPr/>
              <a:t>7</a:t>
            </a:fld>
            <a:endParaRPr lang="en-US"/>
          </a:p>
        </p:txBody>
      </p:sp>
    </p:spTree>
    <p:extLst>
      <p:ext uri="{BB962C8B-B14F-4D97-AF65-F5344CB8AC3E}">
        <p14:creationId xmlns:p14="http://schemas.microsoft.com/office/powerpoint/2010/main" val="573507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81A2C-548D-3FF3-A627-57B259574FA8}"/>
              </a:ext>
            </a:extLst>
          </p:cNvPr>
          <p:cNvSpPr>
            <a:spLocks noGrp="1"/>
          </p:cNvSpPr>
          <p:nvPr>
            <p:ph type="title"/>
          </p:nvPr>
        </p:nvSpPr>
        <p:spPr>
          <a:xfrm>
            <a:off x="731520" y="306229"/>
            <a:ext cx="10764964" cy="917946"/>
          </a:xfrm>
        </p:spPr>
        <p:txBody>
          <a:bodyPr>
            <a:normAutofit/>
          </a:bodyPr>
          <a:lstStyle/>
          <a:p>
            <a:r>
              <a:rPr lang="en-GB" sz="2400" b="1" dirty="0">
                <a:latin typeface="Arial Nova"/>
              </a:rPr>
              <a:t>RECRUITMENT METHODS- ONLINE AND SOCIAL MEDIA</a:t>
            </a:r>
          </a:p>
        </p:txBody>
      </p:sp>
      <p:sp>
        <p:nvSpPr>
          <p:cNvPr id="3" name="Footer Placeholder 2">
            <a:extLst>
              <a:ext uri="{FF2B5EF4-FFF2-40B4-BE49-F238E27FC236}">
                <a16:creationId xmlns:a16="http://schemas.microsoft.com/office/drawing/2014/main" id="{B46F2DAE-13F9-767A-2091-ECC914AB180B}"/>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304F7C26-2443-9CB0-8F3E-F87009796F79}"/>
              </a:ext>
            </a:extLst>
          </p:cNvPr>
          <p:cNvSpPr>
            <a:spLocks noGrp="1"/>
          </p:cNvSpPr>
          <p:nvPr>
            <p:ph idx="1"/>
          </p:nvPr>
        </p:nvSpPr>
        <p:spPr/>
        <p:txBody>
          <a:bodyPr vert="horz" lIns="91440" tIns="45720" rIns="91440" bIns="45720" rtlCol="0" anchor="t">
            <a:normAutofit/>
          </a:bodyPr>
          <a:lstStyle/>
          <a:p>
            <a:r>
              <a:rPr lang="en-GB" dirty="0">
                <a:latin typeface="Arial Nova"/>
                <a:ea typeface="+mn-lt"/>
                <a:cs typeface="+mn-lt"/>
              </a:rPr>
              <a:t>Online and social media recruitment help HealthConnect UK reach a wider and more skilled pool of digital‑health professionals. Platforms like LinkedIn, Indeed and NHS Jobs allow targeted adverts for key digital skills such as telehealth, data analytics and cybersecurity. Social media also strengthens employer branding by showing the organisation’s innovation, flexible working and wellbeing support. These methods are fast, cost‑effective and allow real‑time engagement, but they require good digital marketing and consistent branding. Used well, they help HealthConnect UK attract tech‑savvy candidates and close digital‑skills gaps.</a:t>
            </a:r>
            <a:endParaRPr lang="en-US">
              <a:latin typeface="Arial Nova"/>
            </a:endParaRPr>
          </a:p>
        </p:txBody>
      </p:sp>
      <p:sp>
        <p:nvSpPr>
          <p:cNvPr id="5" name="Date Placeholder 4">
            <a:extLst>
              <a:ext uri="{FF2B5EF4-FFF2-40B4-BE49-F238E27FC236}">
                <a16:creationId xmlns:a16="http://schemas.microsoft.com/office/drawing/2014/main" id="{0E5643B5-E4DE-014C-1730-29930ECD2D0B}"/>
              </a:ext>
            </a:extLst>
          </p:cNvPr>
          <p:cNvSpPr>
            <a:spLocks noGrp="1"/>
          </p:cNvSpPr>
          <p:nvPr>
            <p:ph type="dt" sz="half" idx="10"/>
          </p:nvPr>
        </p:nvSpPr>
        <p:spPr/>
        <p:txBody>
          <a:bodyPr/>
          <a:lstStyle/>
          <a:p>
            <a:fld id="{E5D6748F-952E-478C-9D45-002B1273ACF4}" type="datetime1">
              <a:t>10/10/2026</a:t>
            </a:fld>
            <a:endParaRPr lang="en-US"/>
          </a:p>
        </p:txBody>
      </p:sp>
      <p:sp>
        <p:nvSpPr>
          <p:cNvPr id="6" name="Slide Number Placeholder 5">
            <a:extLst>
              <a:ext uri="{FF2B5EF4-FFF2-40B4-BE49-F238E27FC236}">
                <a16:creationId xmlns:a16="http://schemas.microsoft.com/office/drawing/2014/main" id="{A7E092B0-5202-134F-E2F8-1F5AA6083A51}"/>
              </a:ext>
            </a:extLst>
          </p:cNvPr>
          <p:cNvSpPr>
            <a:spLocks noGrp="1"/>
          </p:cNvSpPr>
          <p:nvPr>
            <p:ph type="sldNum" sz="quarter" idx="12"/>
          </p:nvPr>
        </p:nvSpPr>
        <p:spPr/>
        <p:txBody>
          <a:bodyPr/>
          <a:lstStyle/>
          <a:p>
            <a:fld id="{CC057153-B650-4DEB-B370-79DDCFDCE934}" type="slidenum">
              <a:rPr lang="en-US" dirty="0"/>
              <a:pPr/>
              <a:t>8</a:t>
            </a:fld>
            <a:endParaRPr lang="en-US"/>
          </a:p>
        </p:txBody>
      </p:sp>
    </p:spTree>
    <p:extLst>
      <p:ext uri="{BB962C8B-B14F-4D97-AF65-F5344CB8AC3E}">
        <p14:creationId xmlns:p14="http://schemas.microsoft.com/office/powerpoint/2010/main" val="4220996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806F2-018A-6424-96A2-FB8F248DDE35}"/>
              </a:ext>
            </a:extLst>
          </p:cNvPr>
          <p:cNvSpPr>
            <a:spLocks noGrp="1"/>
          </p:cNvSpPr>
          <p:nvPr>
            <p:ph type="title"/>
          </p:nvPr>
        </p:nvSpPr>
        <p:spPr>
          <a:xfrm>
            <a:off x="2588894" y="306229"/>
            <a:ext cx="8907590" cy="1191789"/>
          </a:xfrm>
        </p:spPr>
        <p:txBody>
          <a:bodyPr>
            <a:normAutofit/>
          </a:bodyPr>
          <a:lstStyle/>
          <a:p>
            <a:r>
              <a:rPr lang="en-GB" sz="2000" b="1" dirty="0">
                <a:latin typeface="Arial Nova"/>
              </a:rPr>
              <a:t>RECOMMENDAT-RECRUITMENT</a:t>
            </a:r>
          </a:p>
        </p:txBody>
      </p:sp>
      <p:sp>
        <p:nvSpPr>
          <p:cNvPr id="3" name="Footer Placeholder 2">
            <a:extLst>
              <a:ext uri="{FF2B5EF4-FFF2-40B4-BE49-F238E27FC236}">
                <a16:creationId xmlns:a16="http://schemas.microsoft.com/office/drawing/2014/main" id="{70CA8647-D3DA-362D-4BB1-D2B7629388B1}"/>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C86A7607-DFC1-4DC1-8E30-02429D9A6F1F}"/>
              </a:ext>
            </a:extLst>
          </p:cNvPr>
          <p:cNvSpPr>
            <a:spLocks noGrp="1"/>
          </p:cNvSpPr>
          <p:nvPr>
            <p:ph idx="1"/>
          </p:nvPr>
        </p:nvSpPr>
        <p:spPr/>
        <p:txBody>
          <a:bodyPr vert="horz" lIns="91440" tIns="45720" rIns="91440" bIns="45720" rtlCol="0" anchor="t">
            <a:normAutofit/>
          </a:bodyPr>
          <a:lstStyle/>
          <a:p>
            <a:r>
              <a:rPr lang="en-GB" dirty="0">
                <a:latin typeface="Arial Nova"/>
                <a:ea typeface="+mn-lt"/>
                <a:cs typeface="+mn-lt"/>
              </a:rPr>
              <a:t>Extrinsic rewards—such as pay, bonuses or benefits—can motivate staff at HealthConnect UK, but they may also shift attention toward earning rewards instead of genuinely caring about delivering high‑quality digital healthcare. When employees focus mainly on external incentives, their natural interest, passion and commitment to patient care can decrease, which is exactly what Deci and Ryan (1985) warn about in their research on motivation.</a:t>
            </a:r>
            <a:endParaRPr lang="en-US" dirty="0">
              <a:latin typeface="Arial Nova"/>
            </a:endParaRPr>
          </a:p>
          <a:p>
            <a:endParaRPr lang="en-GB" sz="2000" dirty="0">
              <a:latin typeface="Arial Nova"/>
            </a:endParaRPr>
          </a:p>
        </p:txBody>
      </p:sp>
      <p:sp>
        <p:nvSpPr>
          <p:cNvPr id="5" name="Date Placeholder 4">
            <a:extLst>
              <a:ext uri="{FF2B5EF4-FFF2-40B4-BE49-F238E27FC236}">
                <a16:creationId xmlns:a16="http://schemas.microsoft.com/office/drawing/2014/main" id="{BB82C529-FD6E-1410-F0BE-064D32E71302}"/>
              </a:ext>
            </a:extLst>
          </p:cNvPr>
          <p:cNvSpPr>
            <a:spLocks noGrp="1"/>
          </p:cNvSpPr>
          <p:nvPr>
            <p:ph type="dt" sz="half" idx="10"/>
          </p:nvPr>
        </p:nvSpPr>
        <p:spPr/>
        <p:txBody>
          <a:bodyPr/>
          <a:lstStyle/>
          <a:p>
            <a:fld id="{5FE743C4-9000-47C9-9C83-9DC2A7B1D380}" type="datetime1">
              <a:t>10/10/2026</a:t>
            </a:fld>
            <a:endParaRPr lang="en-US"/>
          </a:p>
        </p:txBody>
      </p:sp>
      <p:sp>
        <p:nvSpPr>
          <p:cNvPr id="6" name="Slide Number Placeholder 5">
            <a:extLst>
              <a:ext uri="{FF2B5EF4-FFF2-40B4-BE49-F238E27FC236}">
                <a16:creationId xmlns:a16="http://schemas.microsoft.com/office/drawing/2014/main" id="{107A1CD0-96ED-5A90-0CB9-6A0FC50624BF}"/>
              </a:ext>
            </a:extLst>
          </p:cNvPr>
          <p:cNvSpPr>
            <a:spLocks noGrp="1"/>
          </p:cNvSpPr>
          <p:nvPr>
            <p:ph type="sldNum" sz="quarter" idx="12"/>
          </p:nvPr>
        </p:nvSpPr>
        <p:spPr/>
        <p:txBody>
          <a:bodyPr/>
          <a:lstStyle/>
          <a:p>
            <a:fld id="{CC057153-B650-4DEB-B370-79DDCFDCE934}" type="slidenum">
              <a:rPr lang="en-US" dirty="0"/>
              <a:pPr/>
              <a:t>9</a:t>
            </a:fld>
            <a:endParaRPr lang="en-US"/>
          </a:p>
        </p:txBody>
      </p:sp>
    </p:spTree>
    <p:extLst>
      <p:ext uri="{BB962C8B-B14F-4D97-AF65-F5344CB8AC3E}">
        <p14:creationId xmlns:p14="http://schemas.microsoft.com/office/powerpoint/2010/main" val="2802941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307B-0A4E-FDB2-8CFA-113AE704EAFA}"/>
              </a:ext>
            </a:extLst>
          </p:cNvPr>
          <p:cNvSpPr>
            <a:spLocks noGrp="1"/>
          </p:cNvSpPr>
          <p:nvPr>
            <p:ph type="title"/>
          </p:nvPr>
        </p:nvSpPr>
        <p:spPr/>
        <p:txBody>
          <a:bodyPr>
            <a:normAutofit/>
          </a:bodyPr>
          <a:lstStyle/>
          <a:p>
            <a:r>
              <a:rPr lang="en-GB" sz="2400" b="1" dirty="0">
                <a:latin typeface="Arial Nova"/>
              </a:rPr>
              <a:t>LEARNING AND DEVELOPMENT-LINKING TRAINING TO STRATEGY</a:t>
            </a:r>
          </a:p>
        </p:txBody>
      </p:sp>
      <p:sp>
        <p:nvSpPr>
          <p:cNvPr id="3" name="Footer Placeholder 2">
            <a:extLst>
              <a:ext uri="{FF2B5EF4-FFF2-40B4-BE49-F238E27FC236}">
                <a16:creationId xmlns:a16="http://schemas.microsoft.com/office/drawing/2014/main" id="{065BD673-06AA-936D-D82B-6EF07C04CF31}"/>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31225EB7-296E-A117-59B5-547B8565312E}"/>
              </a:ext>
            </a:extLst>
          </p:cNvPr>
          <p:cNvSpPr>
            <a:spLocks noGrp="1"/>
          </p:cNvSpPr>
          <p:nvPr>
            <p:ph idx="1"/>
          </p:nvPr>
        </p:nvSpPr>
        <p:spPr/>
        <p:txBody>
          <a:bodyPr vert="horz" lIns="91440" tIns="45720" rIns="91440" bIns="45720" rtlCol="0" anchor="t">
            <a:normAutofit/>
          </a:bodyPr>
          <a:lstStyle/>
          <a:p>
            <a:r>
              <a:rPr lang="en-GB" dirty="0">
                <a:latin typeface="Arial Nova"/>
                <a:ea typeface="+mn-lt"/>
                <a:cs typeface="+mn-lt"/>
              </a:rPr>
              <a:t>Linking learning and development to organisational strategy ensures HealthConnect UK builds the skills needed for high‑quality digital healthcare. Using SMART goals strengthens this alignment by making training specific, measurable, achievable, relevant and time‑bound. These clear targets help focus development on digital‑health technologies, remote‑care delivery and cybersecurity. Time‑bound milestones also support continuous monitoring and adjustment. This strategic alignment is reinforced by the Balanced Scorecard, a technique that integrates and balances key performance indicators across financial, internal‑process and learning dimensions (Guerra et al., 2018, p.1677). By applying SMART principles alongside Balanced Scorecard measures, HealthConnect UK can reduce skills gaps, enhance workforce capability and support long‑term digital growth.</a:t>
            </a:r>
            <a:endParaRPr lang="en-US">
              <a:latin typeface="Arial Nova"/>
            </a:endParaRPr>
          </a:p>
        </p:txBody>
      </p:sp>
      <p:sp>
        <p:nvSpPr>
          <p:cNvPr id="5" name="Date Placeholder 4">
            <a:extLst>
              <a:ext uri="{FF2B5EF4-FFF2-40B4-BE49-F238E27FC236}">
                <a16:creationId xmlns:a16="http://schemas.microsoft.com/office/drawing/2014/main" id="{262AC6AB-8211-F54E-DA9B-20574DAA442A}"/>
              </a:ext>
            </a:extLst>
          </p:cNvPr>
          <p:cNvSpPr>
            <a:spLocks noGrp="1"/>
          </p:cNvSpPr>
          <p:nvPr>
            <p:ph type="dt" sz="half" idx="10"/>
          </p:nvPr>
        </p:nvSpPr>
        <p:spPr/>
        <p:txBody>
          <a:bodyPr/>
          <a:lstStyle/>
          <a:p>
            <a:fld id="{B8A774AA-DF97-475C-8C20-4154C0B0FC4F}" type="datetime1">
              <a:t>10/10/2026</a:t>
            </a:fld>
            <a:endParaRPr lang="en-US"/>
          </a:p>
        </p:txBody>
      </p:sp>
      <p:sp>
        <p:nvSpPr>
          <p:cNvPr id="6" name="Slide Number Placeholder 5">
            <a:extLst>
              <a:ext uri="{FF2B5EF4-FFF2-40B4-BE49-F238E27FC236}">
                <a16:creationId xmlns:a16="http://schemas.microsoft.com/office/drawing/2014/main" id="{BCD35A76-6D33-C93E-49D3-E9ABB538E198}"/>
              </a:ext>
            </a:extLst>
          </p:cNvPr>
          <p:cNvSpPr>
            <a:spLocks noGrp="1"/>
          </p:cNvSpPr>
          <p:nvPr>
            <p:ph type="sldNum" sz="quarter" idx="12"/>
          </p:nvPr>
        </p:nvSpPr>
        <p:spPr/>
        <p:txBody>
          <a:bodyPr/>
          <a:lstStyle/>
          <a:p>
            <a:fld id="{CC057153-B650-4DEB-B370-79DDCFDCE934}" type="slidenum">
              <a:rPr lang="en-US" dirty="0"/>
              <a:pPr/>
              <a:t>10</a:t>
            </a:fld>
            <a:endParaRPr lang="en-US"/>
          </a:p>
        </p:txBody>
      </p:sp>
    </p:spTree>
    <p:extLst>
      <p:ext uri="{BB962C8B-B14F-4D97-AF65-F5344CB8AC3E}">
        <p14:creationId xmlns:p14="http://schemas.microsoft.com/office/powerpoint/2010/main" val="986268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87E1E-DB50-F92B-A1DD-6F8D7DBFB35A}"/>
              </a:ext>
            </a:extLst>
          </p:cNvPr>
          <p:cNvSpPr>
            <a:spLocks noGrp="1"/>
          </p:cNvSpPr>
          <p:nvPr>
            <p:ph type="title"/>
          </p:nvPr>
        </p:nvSpPr>
        <p:spPr/>
        <p:txBody>
          <a:bodyPr>
            <a:normAutofit/>
          </a:bodyPr>
          <a:lstStyle/>
          <a:p>
            <a:r>
              <a:rPr lang="en-GB" sz="2400" b="1">
                <a:latin typeface="Arial Nova"/>
                <a:ea typeface="+mj-lt"/>
                <a:cs typeface="+mj-lt"/>
              </a:rPr>
              <a:t>Linking Challenges to HR Strategies</a:t>
            </a:r>
            <a:endParaRPr lang="en-US" sz="2400" b="1">
              <a:latin typeface="Arial Nova"/>
            </a:endParaRPr>
          </a:p>
        </p:txBody>
      </p:sp>
      <p:sp>
        <p:nvSpPr>
          <p:cNvPr id="3" name="Footer Placeholder 2">
            <a:extLst>
              <a:ext uri="{FF2B5EF4-FFF2-40B4-BE49-F238E27FC236}">
                <a16:creationId xmlns:a16="http://schemas.microsoft.com/office/drawing/2014/main" id="{B6FCBD63-AD65-2B99-44CC-039B85533F48}"/>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7AC106B6-CCD8-2D29-65C3-8158A0B4730F}"/>
              </a:ext>
            </a:extLst>
          </p:cNvPr>
          <p:cNvSpPr>
            <a:spLocks noGrp="1"/>
          </p:cNvSpPr>
          <p:nvPr>
            <p:ph idx="1"/>
          </p:nvPr>
        </p:nvSpPr>
        <p:spPr/>
        <p:txBody>
          <a:bodyPr vert="horz" lIns="91440" tIns="45720" rIns="91440" bIns="45720" rtlCol="0" anchor="t">
            <a:normAutofit/>
          </a:bodyPr>
          <a:lstStyle/>
          <a:p>
            <a:r>
              <a:rPr lang="en-GB" b="1">
                <a:latin typeface="Arial Nova"/>
                <a:ea typeface="+mn-lt"/>
                <a:cs typeface="+mn-lt"/>
              </a:rPr>
              <a:t>• </a:t>
            </a:r>
            <a:r>
              <a:rPr lang="en-GB">
                <a:latin typeface="Arial Nova"/>
                <a:ea typeface="+mn-lt"/>
                <a:cs typeface="+mn-lt"/>
              </a:rPr>
              <a:t>Difficulty attracting skilled healthcare &amp; tech staff → Workforce Planning Plans future staffing needs, improves recruitment, and reduces skill shortages.</a:t>
            </a:r>
            <a:endParaRPr lang="en-US">
              <a:latin typeface="Arial Nova"/>
            </a:endParaRPr>
          </a:p>
          <a:p>
            <a:r>
              <a:rPr lang="en-GB">
                <a:latin typeface="Arial Nova"/>
                <a:ea typeface="+mn-lt"/>
                <a:cs typeface="+mn-lt"/>
              </a:rPr>
              <a:t>• Reduced employee engagement → Talent Management Uses training, rewards, and development to motivate and retain staff.</a:t>
            </a:r>
            <a:endParaRPr lang="en-GB">
              <a:latin typeface="Arial Nova"/>
            </a:endParaRPr>
          </a:p>
          <a:p>
            <a:r>
              <a:rPr lang="en-GB">
                <a:latin typeface="Arial Nova"/>
                <a:ea typeface="+mn-lt"/>
                <a:cs typeface="+mn-lt"/>
              </a:rPr>
              <a:t>• Leadership development gaps → Succession Planning Prepares future leaders through mentoring and leadership training.</a:t>
            </a:r>
            <a:endParaRPr lang="en-GB">
              <a:latin typeface="Arial Nova"/>
            </a:endParaRPr>
          </a:p>
          <a:p>
            <a:endParaRPr lang="en-GB" dirty="0"/>
          </a:p>
        </p:txBody>
      </p:sp>
      <p:sp>
        <p:nvSpPr>
          <p:cNvPr id="5" name="Date Placeholder 4">
            <a:extLst>
              <a:ext uri="{FF2B5EF4-FFF2-40B4-BE49-F238E27FC236}">
                <a16:creationId xmlns:a16="http://schemas.microsoft.com/office/drawing/2014/main" id="{04A54C4C-24DA-D0FE-4928-92AAB12DF160}"/>
              </a:ext>
            </a:extLst>
          </p:cNvPr>
          <p:cNvSpPr>
            <a:spLocks noGrp="1"/>
          </p:cNvSpPr>
          <p:nvPr>
            <p:ph type="dt" sz="half" idx="10"/>
          </p:nvPr>
        </p:nvSpPr>
        <p:spPr/>
        <p:txBody>
          <a:bodyPr/>
          <a:lstStyle/>
          <a:p>
            <a:fld id="{43D0C5F1-2861-4F6E-86C4-AEBAFE7E64E0}" type="datetime1">
              <a:t>10/10/2026</a:t>
            </a:fld>
            <a:endParaRPr lang="en-US"/>
          </a:p>
        </p:txBody>
      </p:sp>
      <p:sp>
        <p:nvSpPr>
          <p:cNvPr id="6" name="Slide Number Placeholder 5">
            <a:extLst>
              <a:ext uri="{FF2B5EF4-FFF2-40B4-BE49-F238E27FC236}">
                <a16:creationId xmlns:a16="http://schemas.microsoft.com/office/drawing/2014/main" id="{2C9FF97C-5A03-6893-8A97-32C9250A7AE4}"/>
              </a:ext>
            </a:extLst>
          </p:cNvPr>
          <p:cNvSpPr>
            <a:spLocks noGrp="1"/>
          </p:cNvSpPr>
          <p:nvPr>
            <p:ph type="sldNum" sz="quarter" idx="12"/>
          </p:nvPr>
        </p:nvSpPr>
        <p:spPr/>
        <p:txBody>
          <a:bodyPr/>
          <a:lstStyle/>
          <a:p>
            <a:fld id="{CC057153-B650-4DEB-B370-79DDCFDCE934}" type="slidenum">
              <a:rPr lang="en-US" dirty="0"/>
              <a:pPr/>
              <a:t>11</a:t>
            </a:fld>
            <a:endParaRPr lang="en-US"/>
          </a:p>
        </p:txBody>
      </p:sp>
    </p:spTree>
    <p:extLst>
      <p:ext uri="{BB962C8B-B14F-4D97-AF65-F5344CB8AC3E}">
        <p14:creationId xmlns:p14="http://schemas.microsoft.com/office/powerpoint/2010/main" val="2586983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BC25-DB98-5A11-11BB-1B5823B9ED55}"/>
              </a:ext>
            </a:extLst>
          </p:cNvPr>
          <p:cNvSpPr>
            <a:spLocks noGrp="1"/>
          </p:cNvSpPr>
          <p:nvPr>
            <p:ph type="title"/>
          </p:nvPr>
        </p:nvSpPr>
        <p:spPr/>
        <p:txBody>
          <a:bodyPr>
            <a:normAutofit/>
          </a:bodyPr>
          <a:lstStyle/>
          <a:p>
            <a:r>
              <a:rPr lang="en-GB" sz="2400" b="1" dirty="0">
                <a:latin typeface="Arial Nova"/>
              </a:rPr>
              <a:t>CONCLUSION</a:t>
            </a:r>
          </a:p>
        </p:txBody>
      </p:sp>
      <p:sp>
        <p:nvSpPr>
          <p:cNvPr id="3" name="Footer Placeholder 2">
            <a:extLst>
              <a:ext uri="{FF2B5EF4-FFF2-40B4-BE49-F238E27FC236}">
                <a16:creationId xmlns:a16="http://schemas.microsoft.com/office/drawing/2014/main" id="{388463DA-1262-0ABB-842D-B3FB052ACC72}"/>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E4979EDF-F411-38EF-5C46-CED214AC23EC}"/>
              </a:ext>
            </a:extLst>
          </p:cNvPr>
          <p:cNvSpPr>
            <a:spLocks noGrp="1"/>
          </p:cNvSpPr>
          <p:nvPr>
            <p:ph idx="1"/>
          </p:nvPr>
        </p:nvSpPr>
        <p:spPr/>
        <p:txBody>
          <a:bodyPr vert="horz" lIns="91440" tIns="45720" rIns="91440" bIns="45720" rtlCol="0" anchor="t">
            <a:normAutofit/>
          </a:bodyPr>
          <a:lstStyle/>
          <a:p>
            <a:endParaRPr lang="en-GB"/>
          </a:p>
          <a:p>
            <a:r>
              <a:rPr lang="en-GB" dirty="0">
                <a:latin typeface="Arial Nova"/>
                <a:ea typeface="+mn-lt"/>
                <a:cs typeface="+mn-lt"/>
              </a:rPr>
              <a:t>HealthConnect UK faces workforce challenges that affect performance, engagement and long‑term growth. Strengthening learning and development, improving performance management, prioritising wellbeing and building effective leadership are essential for creating a skilled and motivated workforce. By investing in digital‑skills training, continuous performance systems, wellbeing support and strong leadership, the organisation can reduce turnover, increase engagement and improve service quality. Overall, these actions will help HealthConnect UK build a resilient, future‑ready workforce that supports sustainable organisational success.</a:t>
            </a:r>
            <a:endParaRPr lang="en-GB">
              <a:latin typeface="Arial Nova"/>
            </a:endParaRPr>
          </a:p>
          <a:p>
            <a:endParaRPr lang="en-GB" sz="2000" dirty="0">
              <a:latin typeface="Arial Nova"/>
            </a:endParaRPr>
          </a:p>
        </p:txBody>
      </p:sp>
      <p:sp>
        <p:nvSpPr>
          <p:cNvPr id="5" name="Date Placeholder 4">
            <a:extLst>
              <a:ext uri="{FF2B5EF4-FFF2-40B4-BE49-F238E27FC236}">
                <a16:creationId xmlns:a16="http://schemas.microsoft.com/office/drawing/2014/main" id="{6CDC0BB4-528E-9FA5-3165-B787D334F4DE}"/>
              </a:ext>
            </a:extLst>
          </p:cNvPr>
          <p:cNvSpPr>
            <a:spLocks noGrp="1"/>
          </p:cNvSpPr>
          <p:nvPr>
            <p:ph type="dt" sz="half" idx="10"/>
          </p:nvPr>
        </p:nvSpPr>
        <p:spPr/>
        <p:txBody>
          <a:bodyPr/>
          <a:lstStyle/>
          <a:p>
            <a:fld id="{AA46CB0F-F457-47A5-A993-B0B906088FCE}" type="datetime1">
              <a:t>10/10/2026</a:t>
            </a:fld>
            <a:endParaRPr lang="en-US"/>
          </a:p>
        </p:txBody>
      </p:sp>
      <p:sp>
        <p:nvSpPr>
          <p:cNvPr id="6" name="Slide Number Placeholder 5">
            <a:extLst>
              <a:ext uri="{FF2B5EF4-FFF2-40B4-BE49-F238E27FC236}">
                <a16:creationId xmlns:a16="http://schemas.microsoft.com/office/drawing/2014/main" id="{89F97143-82A8-141C-36FB-4D31FC8506CD}"/>
              </a:ext>
            </a:extLst>
          </p:cNvPr>
          <p:cNvSpPr>
            <a:spLocks noGrp="1"/>
          </p:cNvSpPr>
          <p:nvPr>
            <p:ph type="sldNum" sz="quarter" idx="12"/>
          </p:nvPr>
        </p:nvSpPr>
        <p:spPr/>
        <p:txBody>
          <a:bodyPr/>
          <a:lstStyle/>
          <a:p>
            <a:fld id="{CC057153-B650-4DEB-B370-79DDCFDCE934}" type="slidenum">
              <a:rPr lang="en-US" dirty="0"/>
              <a:pPr/>
              <a:t>12</a:t>
            </a:fld>
            <a:endParaRPr lang="en-US"/>
          </a:p>
        </p:txBody>
      </p:sp>
    </p:spTree>
    <p:extLst>
      <p:ext uri="{BB962C8B-B14F-4D97-AF65-F5344CB8AC3E}">
        <p14:creationId xmlns:p14="http://schemas.microsoft.com/office/powerpoint/2010/main" val="2450825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6347B-A643-41FF-BC45-A6ECE4DB032B}"/>
              </a:ext>
            </a:extLst>
          </p:cNvPr>
          <p:cNvSpPr>
            <a:spLocks noGrp="1"/>
          </p:cNvSpPr>
          <p:nvPr>
            <p:ph type="title"/>
          </p:nvPr>
        </p:nvSpPr>
        <p:spPr/>
        <p:txBody>
          <a:bodyPr>
            <a:normAutofit/>
          </a:bodyPr>
          <a:lstStyle/>
          <a:p>
            <a:r>
              <a:rPr lang="en-GB" sz="2400" b="1" dirty="0">
                <a:latin typeface="Arial Nova"/>
              </a:rPr>
              <a:t>REFERENCES</a:t>
            </a:r>
          </a:p>
        </p:txBody>
      </p:sp>
      <p:sp>
        <p:nvSpPr>
          <p:cNvPr id="3" name="Footer Placeholder 2">
            <a:extLst>
              <a:ext uri="{FF2B5EF4-FFF2-40B4-BE49-F238E27FC236}">
                <a16:creationId xmlns:a16="http://schemas.microsoft.com/office/drawing/2014/main" id="{0F45EB90-84AE-4477-E69B-C027C02136F9}"/>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BB8B4787-57F7-1A38-0C35-F30F2F5AC19E}"/>
              </a:ext>
            </a:extLst>
          </p:cNvPr>
          <p:cNvSpPr>
            <a:spLocks noGrp="1"/>
          </p:cNvSpPr>
          <p:nvPr>
            <p:ph idx="1"/>
          </p:nvPr>
        </p:nvSpPr>
        <p:spPr/>
        <p:txBody>
          <a:bodyPr vert="horz" lIns="91440" tIns="45720" rIns="91440" bIns="45720" rtlCol="0" anchor="t">
            <a:noAutofit/>
          </a:bodyPr>
          <a:lstStyle/>
          <a:p>
            <a:r>
              <a:rPr lang="en-GB" dirty="0">
                <a:latin typeface="Arial Nova"/>
                <a:ea typeface="+mn-lt"/>
                <a:cs typeface="+mn-lt"/>
              </a:rPr>
              <a:t>Armstrong, M. (2020) </a:t>
            </a:r>
            <a:r>
              <a:rPr lang="en-GB" i="1" dirty="0">
                <a:latin typeface="Arial Nova"/>
                <a:ea typeface="+mn-lt"/>
                <a:cs typeface="+mn-lt"/>
              </a:rPr>
              <a:t>Armstrong’s Handbook of Human Resource Management Practice</a:t>
            </a:r>
            <a:r>
              <a:rPr lang="en-GB" dirty="0">
                <a:latin typeface="Arial Nova"/>
                <a:ea typeface="+mn-lt"/>
                <a:cs typeface="+mn-lt"/>
              </a:rPr>
              <a:t>. 15th ed. London:</a:t>
            </a:r>
            <a:endParaRPr lang="en-US">
              <a:latin typeface="Arial Nova"/>
              <a:ea typeface="+mn-lt"/>
              <a:cs typeface="+mn-lt"/>
            </a:endParaRPr>
          </a:p>
          <a:p>
            <a:r>
              <a:rPr lang="en-GB" dirty="0">
                <a:latin typeface="Arial Nova"/>
                <a:ea typeface="+mn-lt"/>
                <a:cs typeface="+mn-lt"/>
              </a:rPr>
              <a:t>Bechet, T. (2008) </a:t>
            </a:r>
            <a:r>
              <a:rPr lang="en-GB" i="1" dirty="0">
                <a:latin typeface="Arial Nova"/>
                <a:ea typeface="+mn-lt"/>
                <a:cs typeface="+mn-lt"/>
              </a:rPr>
              <a:t>Strategic Staffing: A Comprehensive System for Effective Workforce Planning</a:t>
            </a:r>
            <a:r>
              <a:rPr lang="en-GB" dirty="0">
                <a:latin typeface="Arial Nova"/>
                <a:ea typeface="+mn-lt"/>
                <a:cs typeface="+mn-lt"/>
              </a:rPr>
              <a:t>. New York: AMACOM.</a:t>
            </a:r>
            <a:endParaRPr lang="en-GB">
              <a:latin typeface="Arial Nova"/>
            </a:endParaRPr>
          </a:p>
          <a:p>
            <a:r>
              <a:rPr lang="en-GB" dirty="0">
                <a:latin typeface="Arial Nova"/>
                <a:ea typeface="+mn-lt"/>
                <a:cs typeface="+mn-lt"/>
              </a:rPr>
              <a:t>Cadwell, C. and Lake, C. (2000) </a:t>
            </a:r>
            <a:r>
              <a:rPr lang="en-GB" i="1" dirty="0">
                <a:latin typeface="Arial Nova"/>
                <a:ea typeface="+mn-lt"/>
                <a:cs typeface="+mn-lt"/>
              </a:rPr>
              <a:t>Performance Appraisal: The 360‑Degree Approach</a:t>
            </a:r>
            <a:r>
              <a:rPr lang="en-GB" dirty="0">
                <a:latin typeface="Arial Nova"/>
                <a:ea typeface="+mn-lt"/>
                <a:cs typeface="+mn-lt"/>
              </a:rPr>
              <a:t>. London: CIPD.</a:t>
            </a:r>
            <a:endParaRPr lang="en-GB">
              <a:latin typeface="Arial Nova"/>
            </a:endParaRPr>
          </a:p>
          <a:p>
            <a:r>
              <a:rPr lang="en-GB" dirty="0">
                <a:latin typeface="Arial Nova"/>
                <a:ea typeface="+mn-lt"/>
                <a:cs typeface="+mn-lt"/>
              </a:rPr>
              <a:t>Deci, E.L. and Ryan, R.M. (1985) </a:t>
            </a:r>
            <a:r>
              <a:rPr lang="en-GB" i="1" dirty="0">
                <a:latin typeface="Arial Nova"/>
                <a:ea typeface="+mn-lt"/>
                <a:cs typeface="+mn-lt"/>
              </a:rPr>
              <a:t>Intrinsic Motivation and Self‑Determination in Human </a:t>
            </a:r>
            <a:r>
              <a:rPr lang="en-GB" i="1" dirty="0" err="1">
                <a:latin typeface="Arial Nova"/>
                <a:ea typeface="+mn-lt"/>
                <a:cs typeface="+mn-lt"/>
              </a:rPr>
              <a:t>Behavior</a:t>
            </a:r>
            <a:r>
              <a:rPr lang="en-GB" dirty="0">
                <a:latin typeface="Arial Nova"/>
                <a:ea typeface="+mn-lt"/>
                <a:cs typeface="+mn-lt"/>
              </a:rPr>
              <a:t>. New York: Plenum.</a:t>
            </a:r>
            <a:endParaRPr lang="en-GB">
              <a:latin typeface="Arial Nova"/>
            </a:endParaRPr>
          </a:p>
          <a:p>
            <a:r>
              <a:rPr lang="en-GB" dirty="0">
                <a:latin typeface="Arial Nova"/>
                <a:ea typeface="+mn-lt"/>
                <a:cs typeface="+mn-lt"/>
              </a:rPr>
              <a:t>Guerra, R., Rodrigues, M. and Silva, R. (2018) ‘Balanced Scorecard: A technique for integrating performance indicators’, </a:t>
            </a:r>
            <a:r>
              <a:rPr lang="en-GB" i="1" dirty="0">
                <a:latin typeface="Arial Nova"/>
                <a:ea typeface="+mn-lt"/>
                <a:cs typeface="+mn-lt"/>
              </a:rPr>
              <a:t>Journal of Business and Economics</a:t>
            </a:r>
            <a:r>
              <a:rPr lang="en-GB" dirty="0">
                <a:latin typeface="Arial Nova"/>
                <a:ea typeface="+mn-lt"/>
                <a:cs typeface="+mn-lt"/>
              </a:rPr>
              <a:t>, 10(8), pp. 1677–1685.</a:t>
            </a:r>
            <a:endParaRPr lang="en-GB">
              <a:latin typeface="Arial Nova"/>
            </a:endParaRPr>
          </a:p>
          <a:p>
            <a:r>
              <a:rPr lang="en-GB" dirty="0">
                <a:latin typeface="Arial Nova"/>
                <a:ea typeface="+mn-lt"/>
                <a:cs typeface="+mn-lt"/>
              </a:rPr>
              <a:t>Higgs, M. (2004) </a:t>
            </a:r>
            <a:r>
              <a:rPr lang="en-GB" i="1" dirty="0">
                <a:latin typeface="Arial Nova"/>
                <a:ea typeface="+mn-lt"/>
                <a:cs typeface="+mn-lt"/>
              </a:rPr>
              <a:t>Employer of Choice: Creating a Culture of Attraction</a:t>
            </a:r>
            <a:r>
              <a:rPr lang="en-GB" dirty="0">
                <a:latin typeface="Arial Nova"/>
                <a:ea typeface="+mn-lt"/>
                <a:cs typeface="+mn-lt"/>
              </a:rPr>
              <a:t>. London: CIPD.</a:t>
            </a:r>
            <a:endParaRPr lang="en-GB">
              <a:latin typeface="Arial Nova"/>
            </a:endParaRPr>
          </a:p>
          <a:p>
            <a:r>
              <a:rPr lang="en-GB" dirty="0">
                <a:latin typeface="Arial Nova"/>
                <a:ea typeface="+mn-lt"/>
                <a:cs typeface="+mn-lt"/>
              </a:rPr>
              <a:t> Kogan Page. Storey, J. (1995) </a:t>
            </a:r>
            <a:r>
              <a:rPr lang="en-GB" i="1" dirty="0">
                <a:latin typeface="Arial Nova"/>
                <a:ea typeface="+mn-lt"/>
                <a:cs typeface="+mn-lt"/>
              </a:rPr>
              <a:t>Human Resource Management: A Critical Text</a:t>
            </a:r>
            <a:r>
              <a:rPr lang="en-GB" dirty="0">
                <a:latin typeface="Arial Nova"/>
                <a:ea typeface="+mn-lt"/>
                <a:cs typeface="+mn-lt"/>
              </a:rPr>
              <a:t>. London: Routledge.</a:t>
            </a:r>
          </a:p>
          <a:p>
            <a:r>
              <a:rPr lang="en-GB" dirty="0">
                <a:latin typeface="Arial Nova"/>
                <a:ea typeface="+mn-lt"/>
                <a:cs typeface="+mn-lt"/>
              </a:rPr>
              <a:t>Porter, M.E. (1980) </a:t>
            </a:r>
            <a:r>
              <a:rPr lang="en-GB" i="1" dirty="0">
                <a:latin typeface="Arial Nova"/>
                <a:ea typeface="+mn-lt"/>
                <a:cs typeface="+mn-lt"/>
              </a:rPr>
              <a:t>Competitive Strategy: Techniques for </a:t>
            </a:r>
            <a:r>
              <a:rPr lang="en-GB" i="1" dirty="0" err="1">
                <a:latin typeface="Arial Nova"/>
                <a:ea typeface="+mn-lt"/>
                <a:cs typeface="+mn-lt"/>
              </a:rPr>
              <a:t>Analyzing</a:t>
            </a:r>
            <a:r>
              <a:rPr lang="en-GB" i="1" dirty="0">
                <a:latin typeface="Arial Nova"/>
                <a:ea typeface="+mn-lt"/>
                <a:cs typeface="+mn-lt"/>
              </a:rPr>
              <a:t> Industries and Competitors</a:t>
            </a:r>
            <a:r>
              <a:rPr lang="en-GB" dirty="0">
                <a:latin typeface="Arial Nova"/>
                <a:ea typeface="+mn-lt"/>
                <a:cs typeface="+mn-lt"/>
              </a:rPr>
              <a:t>. New York: Free Press.</a:t>
            </a:r>
            <a:endParaRPr lang="en-GB">
              <a:latin typeface="Arial Nova"/>
            </a:endParaRPr>
          </a:p>
        </p:txBody>
      </p:sp>
      <p:sp>
        <p:nvSpPr>
          <p:cNvPr id="5" name="Date Placeholder 4">
            <a:extLst>
              <a:ext uri="{FF2B5EF4-FFF2-40B4-BE49-F238E27FC236}">
                <a16:creationId xmlns:a16="http://schemas.microsoft.com/office/drawing/2014/main" id="{47D1558D-1DB8-4DEB-E48E-F94F2034DB18}"/>
              </a:ext>
            </a:extLst>
          </p:cNvPr>
          <p:cNvSpPr>
            <a:spLocks noGrp="1"/>
          </p:cNvSpPr>
          <p:nvPr>
            <p:ph type="dt" sz="half" idx="10"/>
          </p:nvPr>
        </p:nvSpPr>
        <p:spPr/>
        <p:txBody>
          <a:bodyPr/>
          <a:lstStyle/>
          <a:p>
            <a:fld id="{E17D56C5-8484-4B17-A57F-5F17A4A21676}" type="datetime1">
              <a:t>10/10/2026</a:t>
            </a:fld>
            <a:endParaRPr lang="en-US"/>
          </a:p>
        </p:txBody>
      </p:sp>
      <p:sp>
        <p:nvSpPr>
          <p:cNvPr id="6" name="Slide Number Placeholder 5">
            <a:extLst>
              <a:ext uri="{FF2B5EF4-FFF2-40B4-BE49-F238E27FC236}">
                <a16:creationId xmlns:a16="http://schemas.microsoft.com/office/drawing/2014/main" id="{90034F90-D75D-0920-8A68-953387EFE0AD}"/>
              </a:ext>
            </a:extLst>
          </p:cNvPr>
          <p:cNvSpPr>
            <a:spLocks noGrp="1"/>
          </p:cNvSpPr>
          <p:nvPr>
            <p:ph type="sldNum" sz="quarter" idx="12"/>
          </p:nvPr>
        </p:nvSpPr>
        <p:spPr/>
        <p:txBody>
          <a:bodyPr/>
          <a:lstStyle/>
          <a:p>
            <a:fld id="{CC057153-B650-4DEB-B370-79DDCFDCE934}" type="slidenum">
              <a:rPr lang="en-US" dirty="0"/>
              <a:pPr/>
              <a:t>13</a:t>
            </a:fld>
            <a:endParaRPr lang="en-US"/>
          </a:p>
        </p:txBody>
      </p:sp>
    </p:spTree>
    <p:extLst>
      <p:ext uri="{BB962C8B-B14F-4D97-AF65-F5344CB8AC3E}">
        <p14:creationId xmlns:p14="http://schemas.microsoft.com/office/powerpoint/2010/main" val="3059767202"/>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panose="02020502050305020303"/>
        <a:ea typeface=""/>
        <a:cs typeface=""/>
      </a:minorFont>
    </a:fontScheme>
    <a:fmtScheme name="Archway">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15BC1FC9-F32C-4048-9052-439CED41F932}" vid="{4FF12325-B8E7-401C-AF33-78C72DDA2CB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Archway</vt:lpstr>
      <vt:lpstr>Module Name: Developing and Managing Individuals and Teams Module Code: LCLM5002 Assignment Title: Individual Presentation Student Name: Anita Rai Student ID: 2511027 Lecture Name: Dr Shujun Xion </vt:lpstr>
      <vt:lpstr>ORGANISATION OVERVIEW </vt:lpstr>
      <vt:lpstr>STRATEGIC IMPORTANCE OF HRM- THEORY FRAMING</vt:lpstr>
      <vt:lpstr> </vt:lpstr>
      <vt:lpstr>SKILLS GAP IDENTIFICATION-WHAT SPECIFICALLY IS Missing</vt:lpstr>
      <vt:lpstr>RECRUITMENT CHALLENGES-THE EXTERNAL MARKET CONTEXT</vt:lpstr>
      <vt:lpstr>RECRUITMENT METHODES- INTERNAL VS EXTERNAL</vt:lpstr>
      <vt:lpstr>RECRUITMENT METHODS- ONLINE AND SOCIAL MEDIA</vt:lpstr>
      <vt:lpstr>RECOMMENDAT-RECRUITMENT</vt:lpstr>
      <vt:lpstr>LEARNING AND DEVELOPMENT-LINKING TRAINING TO STRATEGY</vt:lpstr>
      <vt:lpstr>Linking Challenges to HR Strategies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122</cp:revision>
  <dcterms:created xsi:type="dcterms:W3CDTF">2026-09-24T11:41:31Z</dcterms:created>
  <dcterms:modified xsi:type="dcterms:W3CDTF">2026-10-10T12:51:51Z</dcterms:modified>
</cp:coreProperties>
</file>