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
      <p:font typeface="Constantia" panose="02030602050306030303" pitchFamily="18"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iiWdgQv/IP6ptNxspcmHqFmvgT8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15"/>
      </p:cViewPr>
      <p:guideLst>
        <p:guide pos="384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2" name="Google Shape;41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0" name="Google Shape;42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1" name="Google Shape;42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described by Mullins (2016) organizational culture is the sum of the core values, beliefs, opinions, attitudes and practices by which a company guides its activity.</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Flamholtz &amp; Randle (2011) stated that the culture of an organization affects the behavior and ethic of the employees and how motivated are they to work to achieve the common goal and how the company is perceived by the public both having a critical effect on the Company productivity and efficiency in reaching its goals</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434" name="Google Shape;4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5" name="Google Shape;44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6" name="Google Shape;44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6" name="Google Shape;4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5" name="Google Shape;48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6" name="Google Shape;48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6" name="Google Shape;49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7" name="Google Shape;49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5" name="Google Shape;50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6" name="Google Shape;50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5" name="Google Shape;5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6" name="Google Shape;5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3" name="Google Shape;5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4" name="Google Shape;5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with Image">
  <p:cSld name="Title Slide with Image">
    <p:spTree>
      <p:nvGrpSpPr>
        <p:cNvPr id="1" name="Shape 15"/>
        <p:cNvGrpSpPr/>
        <p:nvPr/>
      </p:nvGrpSpPr>
      <p:grpSpPr>
        <a:xfrm>
          <a:off x="0" y="0"/>
          <a:ext cx="0" cy="0"/>
          <a:chOff x="0" y="0"/>
          <a:chExt cx="0" cy="0"/>
        </a:xfrm>
      </p:grpSpPr>
      <p:sp>
        <p:nvSpPr>
          <p:cNvPr id="16" name="Google Shape;16;p12"/>
          <p:cNvSpPr/>
          <p:nvPr/>
        </p:nvSpPr>
        <p:spPr>
          <a:xfrm>
            <a:off x="0" y="1539433"/>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 name="Google Shape;17;p12"/>
          <p:cNvSpPr>
            <a:spLocks noGrp="1"/>
          </p:cNvSpPr>
          <p:nvPr>
            <p:ph type="pic" idx="2"/>
          </p:nvPr>
        </p:nvSpPr>
        <p:spPr>
          <a:xfrm>
            <a:off x="0" y="0"/>
            <a:ext cx="12191995" cy="6857999"/>
          </a:xfrm>
          <a:prstGeom prst="rect">
            <a:avLst/>
          </a:prstGeom>
          <a:solidFill>
            <a:schemeClr val="dk1"/>
          </a:solidFill>
          <a:ln>
            <a:noFill/>
          </a:ln>
        </p:spPr>
      </p:sp>
      <p:sp>
        <p:nvSpPr>
          <p:cNvPr id="18" name="Google Shape;18;p12"/>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2"/>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0" name="Google Shape;20;p12"/>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21"/>
        <p:cNvGrpSpPr/>
        <p:nvPr/>
      </p:nvGrpSpPr>
      <p:grpSpPr>
        <a:xfrm>
          <a:off x="0" y="0"/>
          <a:ext cx="0" cy="0"/>
          <a:chOff x="0" y="0"/>
          <a:chExt cx="0" cy="0"/>
        </a:xfrm>
      </p:grpSpPr>
      <p:sp>
        <p:nvSpPr>
          <p:cNvPr id="22" name="Google Shape;22;p13"/>
          <p:cNvSpPr txBox="1">
            <a:spLocks noGrp="1"/>
          </p:cNvSpPr>
          <p:nvPr>
            <p:ph type="title"/>
          </p:nvPr>
        </p:nvSpPr>
        <p:spPr>
          <a:xfrm>
            <a:off x="826626" y="4867539"/>
            <a:ext cx="2275389"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a:spLocks noGrp="1"/>
          </p:cNvSpPr>
          <p:nvPr>
            <p:ph type="pic" idx="2"/>
          </p:nvPr>
        </p:nvSpPr>
        <p:spPr>
          <a:xfrm>
            <a:off x="8634413" y="812800"/>
            <a:ext cx="3557587" cy="5232400"/>
          </a:xfrm>
          <a:prstGeom prst="rect">
            <a:avLst/>
          </a:prstGeom>
          <a:noFill/>
          <a:ln>
            <a:noFill/>
          </a:ln>
        </p:spPr>
      </p:sp>
      <p:sp>
        <p:nvSpPr>
          <p:cNvPr id="24" name="Google Shape;24;p13"/>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 name="Google Shape;25;p13"/>
          <p:cNvSpPr txBox="1">
            <a:spLocks noGrp="1"/>
          </p:cNvSpPr>
          <p:nvPr>
            <p:ph type="body" idx="3"/>
          </p:nvPr>
        </p:nvSpPr>
        <p:spPr>
          <a:xfrm>
            <a:off x="4155313" y="195615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 name="Google Shape;26;p13"/>
          <p:cNvSpPr txBox="1">
            <a:spLocks noGrp="1"/>
          </p:cNvSpPr>
          <p:nvPr>
            <p:ph type="body" idx="4"/>
          </p:nvPr>
        </p:nvSpPr>
        <p:spPr>
          <a:xfrm>
            <a:off x="4155313" y="303260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7" name="Google Shape;27;p13"/>
          <p:cNvSpPr txBox="1">
            <a:spLocks noGrp="1"/>
          </p:cNvSpPr>
          <p:nvPr>
            <p:ph type="body" idx="5"/>
          </p:nvPr>
        </p:nvSpPr>
        <p:spPr>
          <a:xfrm>
            <a:off x="4155313" y="410904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8" name="Google Shape;28;p13"/>
          <p:cNvSpPr txBox="1">
            <a:spLocks noGrp="1"/>
          </p:cNvSpPr>
          <p:nvPr>
            <p:ph type="body" idx="6"/>
          </p:nvPr>
        </p:nvSpPr>
        <p:spPr>
          <a:xfrm>
            <a:off x="4155313" y="518549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9" name="Google Shape;29;p1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30"/>
        <p:cNvGrpSpPr/>
        <p:nvPr/>
      </p:nvGrpSpPr>
      <p:grpSpPr>
        <a:xfrm>
          <a:off x="0" y="0"/>
          <a:ext cx="0" cy="0"/>
          <a:chOff x="0" y="0"/>
          <a:chExt cx="0" cy="0"/>
        </a:xfrm>
      </p:grpSpPr>
      <p:sp>
        <p:nvSpPr>
          <p:cNvPr id="31" name="Google Shape;31;p14"/>
          <p:cNvSpPr txBox="1">
            <a:spLocks noGrp="1"/>
          </p:cNvSpPr>
          <p:nvPr>
            <p:ph type="title"/>
          </p:nvPr>
        </p:nvSpPr>
        <p:spPr>
          <a:xfrm>
            <a:off x="2812643" y="1691472"/>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4"/>
          <p:cNvSpPr>
            <a:spLocks noGrp="1"/>
          </p:cNvSpPr>
          <p:nvPr>
            <p:ph type="pic" idx="2"/>
          </p:nvPr>
        </p:nvSpPr>
        <p:spPr>
          <a:xfrm>
            <a:off x="0" y="3500437"/>
            <a:ext cx="12192000" cy="3357563"/>
          </a:xfrm>
          <a:prstGeom prst="rect">
            <a:avLst/>
          </a:prstGeom>
          <a:noFill/>
          <a:ln>
            <a:noFill/>
          </a:ln>
        </p:spPr>
      </p:sp>
      <p:sp>
        <p:nvSpPr>
          <p:cNvPr id="33" name="Google Shape;33;p14"/>
          <p:cNvSpPr txBox="1">
            <a:spLocks noGrp="1"/>
          </p:cNvSpPr>
          <p:nvPr>
            <p:ph type="body" idx="1"/>
          </p:nvPr>
        </p:nvSpPr>
        <p:spPr>
          <a:xfrm>
            <a:off x="7569843" y="1690688"/>
            <a:ext cx="4155432" cy="1325562"/>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 name="Google Shape;34;p14"/>
          <p:cNvSpPr txBox="1">
            <a:spLocks noGrp="1"/>
          </p:cNvSpPr>
          <p:nvPr>
            <p:ph type="body" idx="3"/>
          </p:nvPr>
        </p:nvSpPr>
        <p:spPr>
          <a:xfrm>
            <a:off x="7569843" y="1227698"/>
            <a:ext cx="4155432" cy="382749"/>
          </a:xfrm>
          <a:prstGeom prst="rect">
            <a:avLst/>
          </a:prstGeom>
          <a:noFill/>
          <a:ln>
            <a:noFill/>
          </a:ln>
        </p:spPr>
        <p:txBody>
          <a:bodyPr spcFirstLastPara="1" wrap="square" lIns="91425"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4_Custom Layout">
  <p:cSld name="14_Custom Layout">
    <p:spTree>
      <p:nvGrpSpPr>
        <p:cNvPr id="1" name="Shape 35"/>
        <p:cNvGrpSpPr/>
        <p:nvPr/>
      </p:nvGrpSpPr>
      <p:grpSpPr>
        <a:xfrm>
          <a:off x="0" y="0"/>
          <a:ext cx="0" cy="0"/>
          <a:chOff x="0" y="0"/>
          <a:chExt cx="0" cy="0"/>
        </a:xfrm>
      </p:grpSpPr>
      <p:sp>
        <p:nvSpPr>
          <p:cNvPr id="36" name="Google Shape;36;p1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5"/>
          <p:cNvSpPr>
            <a:spLocks noGrp="1"/>
          </p:cNvSpPr>
          <p:nvPr>
            <p:ph type="pic" idx="2"/>
          </p:nvPr>
        </p:nvSpPr>
        <p:spPr>
          <a:xfrm>
            <a:off x="844947" y="2632337"/>
            <a:ext cx="4385841" cy="3357563"/>
          </a:xfrm>
          <a:prstGeom prst="rect">
            <a:avLst/>
          </a:prstGeom>
          <a:noFill/>
          <a:ln>
            <a:noFill/>
          </a:ln>
        </p:spPr>
      </p:sp>
      <p:sp>
        <p:nvSpPr>
          <p:cNvPr id="38" name="Google Shape;38;p15"/>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 name="Google Shape;39;p15"/>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0" name="Google Shape;40;p15"/>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1" name="Google Shape;41;p15"/>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6"/>
          <p:cNvSpPr txBox="1">
            <a:spLocks noGrp="1"/>
          </p:cNvSpPr>
          <p:nvPr>
            <p:ph type="ctrTitle"/>
          </p:nvPr>
        </p:nvSpPr>
        <p:spPr>
          <a:xfrm>
            <a:off x="1751012" y="609601"/>
            <a:ext cx="8676222" cy="32004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6"/>
          <p:cNvSpPr txBox="1">
            <a:spLocks noGrp="1"/>
          </p:cNvSpPr>
          <p:nvPr>
            <p:ph type="subTitle" idx="1"/>
          </p:nvPr>
        </p:nvSpPr>
        <p:spPr>
          <a:xfrm>
            <a:off x="1751012" y="3886200"/>
            <a:ext cx="8676222" cy="1905000"/>
          </a:xfrm>
          <a:prstGeom prst="rect">
            <a:avLst/>
          </a:prstGeom>
          <a:noFill/>
          <a:ln>
            <a:noFill/>
          </a:ln>
        </p:spPr>
        <p:txBody>
          <a:bodyPr spcFirstLastPara="1" wrap="square" lIns="91425" tIns="45700" rIns="91425" bIns="45700" anchor="t" anchorCtr="0">
            <a:normAutofit/>
          </a:bodyPr>
          <a:lstStyle>
            <a:lvl1pPr lvl="0" algn="ctr">
              <a:spcBef>
                <a:spcPts val="420"/>
              </a:spcBef>
              <a:spcAft>
                <a:spcPts val="0"/>
              </a:spcAft>
              <a:buSzPts val="2100"/>
              <a:buNone/>
              <a:defRPr sz="2100">
                <a:solidFill>
                  <a:schemeClr val="lt1"/>
                </a:solidFill>
              </a:defRPr>
            </a:lvl1pPr>
            <a:lvl2pPr lvl="1" algn="ctr">
              <a:spcBef>
                <a:spcPts val="600"/>
              </a:spcBef>
              <a:spcAft>
                <a:spcPts val="0"/>
              </a:spcAft>
              <a:buSzPts val="1800"/>
              <a:buNone/>
              <a:defRPr>
                <a:solidFill>
                  <a:schemeClr val="lt1"/>
                </a:solidFill>
              </a:defRPr>
            </a:lvl2pPr>
            <a:lvl3pPr lvl="2" algn="ctr">
              <a:spcBef>
                <a:spcPts val="600"/>
              </a:spcBef>
              <a:spcAft>
                <a:spcPts val="0"/>
              </a:spcAft>
              <a:buSzPts val="1600"/>
              <a:buNone/>
              <a:defRPr>
                <a:solidFill>
                  <a:schemeClr val="lt1"/>
                </a:solidFill>
              </a:defRPr>
            </a:lvl3pPr>
            <a:lvl4pPr lvl="3" algn="ctr">
              <a:spcBef>
                <a:spcPts val="600"/>
              </a:spcBef>
              <a:spcAft>
                <a:spcPts val="0"/>
              </a:spcAft>
              <a:buSzPts val="1400"/>
              <a:buNone/>
              <a:defRPr>
                <a:solidFill>
                  <a:schemeClr val="lt1"/>
                </a:solidFill>
              </a:defRPr>
            </a:lvl4pPr>
            <a:lvl5pPr lvl="4" algn="ctr">
              <a:spcBef>
                <a:spcPts val="600"/>
              </a:spcBef>
              <a:spcAft>
                <a:spcPts val="0"/>
              </a:spcAft>
              <a:buSzPts val="1400"/>
              <a:buNone/>
              <a:defRPr>
                <a:solidFill>
                  <a:schemeClr val="lt1"/>
                </a:solidFill>
              </a:defRPr>
            </a:lvl5pPr>
            <a:lvl6pPr lvl="5" algn="ctr">
              <a:spcBef>
                <a:spcPts val="600"/>
              </a:spcBef>
              <a:spcAft>
                <a:spcPts val="0"/>
              </a:spcAft>
              <a:buSzPts val="1200"/>
              <a:buNone/>
              <a:defRPr>
                <a:solidFill>
                  <a:schemeClr val="lt1"/>
                </a:solidFill>
              </a:defRPr>
            </a:lvl6pPr>
            <a:lvl7pPr lvl="6" algn="ctr">
              <a:spcBef>
                <a:spcPts val="600"/>
              </a:spcBef>
              <a:spcAft>
                <a:spcPts val="0"/>
              </a:spcAft>
              <a:buSzPts val="1200"/>
              <a:buNone/>
              <a:defRPr>
                <a:solidFill>
                  <a:schemeClr val="lt1"/>
                </a:solidFill>
              </a:defRPr>
            </a:lvl7pPr>
            <a:lvl8pPr lvl="7" algn="ctr">
              <a:spcBef>
                <a:spcPts val="600"/>
              </a:spcBef>
              <a:spcAft>
                <a:spcPts val="0"/>
              </a:spcAft>
              <a:buSzPts val="1200"/>
              <a:buNone/>
              <a:defRPr>
                <a:solidFill>
                  <a:schemeClr val="lt1"/>
                </a:solidFill>
              </a:defRPr>
            </a:lvl8pPr>
            <a:lvl9pPr lvl="8" algn="ctr">
              <a:spcBef>
                <a:spcPts val="600"/>
              </a:spcBef>
              <a:spcAft>
                <a:spcPts val="600"/>
              </a:spcAft>
              <a:buSzPts val="1200"/>
              <a:buNone/>
              <a:defRPr>
                <a:solidFill>
                  <a:schemeClr val="lt1"/>
                </a:solidFill>
              </a:defRPr>
            </a:lvl9pPr>
          </a:lstStyle>
          <a:p>
            <a:endParaRPr/>
          </a:p>
        </p:txBody>
      </p:sp>
      <p:sp>
        <p:nvSpPr>
          <p:cNvPr id="45" name="Google Shape;45;p1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8"/>
        <p:cNvGrpSpPr/>
        <p:nvPr/>
      </p:nvGrpSpPr>
      <p:grpSpPr>
        <a:xfrm>
          <a:off x="0" y="0"/>
          <a:ext cx="0" cy="0"/>
          <a:chOff x="0" y="0"/>
          <a:chExt cx="0" cy="0"/>
        </a:xfrm>
      </p:grpSpPr>
      <p:sp>
        <p:nvSpPr>
          <p:cNvPr id="49" name="Google Shape;49;p17"/>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51" name="Google Shape;51;p1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1751013" y="3308581"/>
            <a:ext cx="8686800"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1751011" y="4777381"/>
            <a:ext cx="8686801"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57" name="Google Shape;57;p1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0"/>
        <p:cNvGrpSpPr/>
        <p:nvPr/>
      </p:nvGrpSpPr>
      <p:grpSpPr>
        <a:xfrm>
          <a:off x="0" y="0"/>
          <a:ext cx="0" cy="0"/>
          <a:chOff x="0" y="0"/>
          <a:chExt cx="0" cy="0"/>
        </a:xfrm>
      </p:grpSpPr>
      <p:sp>
        <p:nvSpPr>
          <p:cNvPr id="61" name="Google Shape;61;p19"/>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9"/>
          <p:cNvSpPr txBox="1">
            <a:spLocks noGrp="1"/>
          </p:cNvSpPr>
          <p:nvPr>
            <p:ph type="body" idx="1"/>
          </p:nvPr>
        </p:nvSpPr>
        <p:spPr>
          <a:xfrm>
            <a:off x="1141412" y="2666999"/>
            <a:ext cx="4876800"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3" name="Google Shape;63;p19"/>
          <p:cNvSpPr txBox="1">
            <a:spLocks noGrp="1"/>
          </p:cNvSpPr>
          <p:nvPr>
            <p:ph type="body" idx="2"/>
          </p:nvPr>
        </p:nvSpPr>
        <p:spPr>
          <a:xfrm>
            <a:off x="6170612" y="2667000"/>
            <a:ext cx="4876800" cy="3124200"/>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4" name="Google Shape;64;p1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7"/>
        <p:cNvGrpSpPr/>
        <p:nvPr/>
      </p:nvGrpSpPr>
      <p:grpSpPr>
        <a:xfrm>
          <a:off x="0" y="0"/>
          <a:ext cx="0" cy="0"/>
          <a:chOff x="0" y="0"/>
          <a:chExt cx="0" cy="0"/>
        </a:xfrm>
      </p:grpSpPr>
      <p:sp>
        <p:nvSpPr>
          <p:cNvPr id="68" name="Google Shape;68;p20"/>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0"/>
          <p:cNvSpPr txBox="1">
            <a:spLocks noGrp="1"/>
          </p:cNvSpPr>
          <p:nvPr>
            <p:ph type="body" idx="1"/>
          </p:nvPr>
        </p:nvSpPr>
        <p:spPr>
          <a:xfrm>
            <a:off x="1429280" y="2658533"/>
            <a:ext cx="458893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0" name="Google Shape;70;p20"/>
          <p:cNvSpPr txBox="1">
            <a:spLocks noGrp="1"/>
          </p:cNvSpPr>
          <p:nvPr>
            <p:ph type="body" idx="2"/>
          </p:nvPr>
        </p:nvSpPr>
        <p:spPr>
          <a:xfrm>
            <a:off x="1141412" y="3243262"/>
            <a:ext cx="4876800"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1" name="Google Shape;71;p20"/>
          <p:cNvSpPr txBox="1">
            <a:spLocks noGrp="1"/>
          </p:cNvSpPr>
          <p:nvPr>
            <p:ph type="body" idx="3"/>
          </p:nvPr>
        </p:nvSpPr>
        <p:spPr>
          <a:xfrm>
            <a:off x="6443133" y="2667000"/>
            <a:ext cx="4604280"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2" name="Google Shape;72;p20"/>
          <p:cNvSpPr txBox="1">
            <a:spLocks noGrp="1"/>
          </p:cNvSpPr>
          <p:nvPr>
            <p:ph type="body" idx="4"/>
          </p:nvPr>
        </p:nvSpPr>
        <p:spPr>
          <a:xfrm>
            <a:off x="6170612" y="3243262"/>
            <a:ext cx="4876801"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3" name="Google Shape;73;p2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6"/>
        <p:cNvGrpSpPr/>
        <p:nvPr/>
      </p:nvGrpSpPr>
      <p:grpSpPr>
        <a:xfrm>
          <a:off x="0" y="0"/>
          <a:ext cx="0" cy="0"/>
          <a:chOff x="0" y="0"/>
          <a:chExt cx="0" cy="0"/>
        </a:xfrm>
      </p:grpSpPr>
      <p:sp>
        <p:nvSpPr>
          <p:cNvPr id="77" name="Google Shape;77;p2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1"/>
        <p:cNvGrpSpPr/>
        <p:nvPr/>
      </p:nvGrpSpPr>
      <p:grpSpPr>
        <a:xfrm>
          <a:off x="0" y="0"/>
          <a:ext cx="0" cy="0"/>
          <a:chOff x="0" y="0"/>
          <a:chExt cx="0" cy="0"/>
        </a:xfrm>
      </p:grpSpPr>
      <p:sp>
        <p:nvSpPr>
          <p:cNvPr id="82" name="Google Shape;82;p2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5"/>
        <p:cNvGrpSpPr/>
        <p:nvPr/>
      </p:nvGrpSpPr>
      <p:grpSpPr>
        <a:xfrm>
          <a:off x="0" y="0"/>
          <a:ext cx="0" cy="0"/>
          <a:chOff x="0" y="0"/>
          <a:chExt cx="0" cy="0"/>
        </a:xfrm>
      </p:grpSpPr>
      <p:sp>
        <p:nvSpPr>
          <p:cNvPr id="86" name="Google Shape;86;p23"/>
          <p:cNvSpPr txBox="1">
            <a:spLocks noGrp="1"/>
          </p:cNvSpPr>
          <p:nvPr>
            <p:ph type="title"/>
          </p:nvPr>
        </p:nvSpPr>
        <p:spPr>
          <a:xfrm>
            <a:off x="1141411" y="1600200"/>
            <a:ext cx="354912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3"/>
          <p:cNvSpPr txBox="1">
            <a:spLocks noGrp="1"/>
          </p:cNvSpPr>
          <p:nvPr>
            <p:ph type="body" idx="1"/>
          </p:nvPr>
        </p:nvSpPr>
        <p:spPr>
          <a:xfrm>
            <a:off x="5103812" y="609601"/>
            <a:ext cx="5943601" cy="5181600"/>
          </a:xfrm>
          <a:prstGeom prst="rect">
            <a:avLst/>
          </a:prstGeom>
          <a:noFill/>
          <a:ln>
            <a:noFill/>
          </a:ln>
        </p:spPr>
        <p:txBody>
          <a:bodyPr spcFirstLastPara="1" wrap="square" lIns="91425" tIns="45700" rIns="91425" bIns="45700" anchor="ctr" anchorCtr="0">
            <a:normAutofit/>
          </a:bodyPr>
          <a:lstStyle>
            <a:lvl1pPr marL="457200" lvl="0" indent="-355600" algn="l">
              <a:spcBef>
                <a:spcPts val="400"/>
              </a:spcBef>
              <a:spcAft>
                <a:spcPts val="0"/>
              </a:spcAft>
              <a:buSzPts val="2000"/>
              <a:buChar char="•"/>
              <a:defRPr sz="2000"/>
            </a:lvl1pPr>
            <a:lvl2pPr marL="914400" lvl="1" indent="-342900" algn="l">
              <a:spcBef>
                <a:spcPts val="600"/>
              </a:spcBef>
              <a:spcAft>
                <a:spcPts val="0"/>
              </a:spcAft>
              <a:buSzPts val="1800"/>
              <a:buChar char="•"/>
              <a:defRPr sz="1800"/>
            </a:lvl2pPr>
            <a:lvl3pPr marL="1371600" lvl="2" indent="-330200" algn="l">
              <a:spcBef>
                <a:spcPts val="600"/>
              </a:spcBef>
              <a:spcAft>
                <a:spcPts val="0"/>
              </a:spcAft>
              <a:buSzPts val="1600"/>
              <a:buChar char="•"/>
              <a:defRPr sz="1600"/>
            </a:lvl3pPr>
            <a:lvl4pPr marL="1828800" lvl="3" indent="-317500" algn="l">
              <a:spcBef>
                <a:spcPts val="600"/>
              </a:spcBef>
              <a:spcAft>
                <a:spcPts val="0"/>
              </a:spcAft>
              <a:buSzPts val="1400"/>
              <a:buChar char="•"/>
              <a:defRPr sz="1400"/>
            </a:lvl4pPr>
            <a:lvl5pPr marL="2286000" lvl="4" indent="-317500" algn="l">
              <a:spcBef>
                <a:spcPts val="600"/>
              </a:spcBef>
              <a:spcAft>
                <a:spcPts val="0"/>
              </a:spcAft>
              <a:buSzPts val="1400"/>
              <a:buChar char="•"/>
              <a:defRPr sz="1400"/>
            </a:lvl5pPr>
            <a:lvl6pPr marL="2743200" lvl="5" indent="-317500" algn="l">
              <a:spcBef>
                <a:spcPts val="600"/>
              </a:spcBef>
              <a:spcAft>
                <a:spcPts val="0"/>
              </a:spcAft>
              <a:buSzPts val="1400"/>
              <a:buChar char="•"/>
              <a:defRPr sz="1400"/>
            </a:lvl6pPr>
            <a:lvl7pPr marL="3200400" lvl="6" indent="-317500" algn="l">
              <a:spcBef>
                <a:spcPts val="600"/>
              </a:spcBef>
              <a:spcAft>
                <a:spcPts val="0"/>
              </a:spcAft>
              <a:buSzPts val="1400"/>
              <a:buChar char="•"/>
              <a:defRPr sz="1400"/>
            </a:lvl7pPr>
            <a:lvl8pPr marL="3657600" lvl="7" indent="-317500" algn="l">
              <a:spcBef>
                <a:spcPts val="600"/>
              </a:spcBef>
              <a:spcAft>
                <a:spcPts val="0"/>
              </a:spcAft>
              <a:buSzPts val="1400"/>
              <a:buChar char="•"/>
              <a:defRPr sz="1400"/>
            </a:lvl8pPr>
            <a:lvl9pPr marL="4114800" lvl="8" indent="-317500" algn="l">
              <a:spcBef>
                <a:spcPts val="600"/>
              </a:spcBef>
              <a:spcAft>
                <a:spcPts val="600"/>
              </a:spcAft>
              <a:buSzPts val="1400"/>
              <a:buChar char="•"/>
              <a:defRPr sz="1400"/>
            </a:lvl9pPr>
          </a:lstStyle>
          <a:p>
            <a:endParaRPr/>
          </a:p>
        </p:txBody>
      </p:sp>
      <p:sp>
        <p:nvSpPr>
          <p:cNvPr id="88" name="Google Shape;88;p23"/>
          <p:cNvSpPr txBox="1">
            <a:spLocks noGrp="1"/>
          </p:cNvSpPr>
          <p:nvPr>
            <p:ph type="body" idx="2"/>
          </p:nvPr>
        </p:nvSpPr>
        <p:spPr>
          <a:xfrm>
            <a:off x="1141411"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89" name="Google Shape;89;p23"/>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3"/>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3"/>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4"/>
          <p:cNvSpPr txBox="1">
            <a:spLocks noGrp="1"/>
          </p:cNvSpPr>
          <p:nvPr>
            <p:ph type="title"/>
          </p:nvPr>
        </p:nvSpPr>
        <p:spPr>
          <a:xfrm>
            <a:off x="1141411" y="1600200"/>
            <a:ext cx="533400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800"/>
              <a:buFont typeface="Century Gothic"/>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4"/>
          <p:cNvSpPr>
            <a:spLocks noGrp="1"/>
          </p:cNvSpPr>
          <p:nvPr>
            <p:ph type="pic" idx="2"/>
          </p:nvPr>
        </p:nvSpPr>
        <p:spPr>
          <a:xfrm>
            <a:off x="7433733" y="-18288"/>
            <a:ext cx="3276599" cy="6903720"/>
          </a:xfrm>
          <a:prstGeom prst="rect">
            <a:avLst/>
          </a:prstGeom>
          <a:noFill/>
          <a:ln w="38100" cap="flat" cmpd="sng">
            <a:solidFill>
              <a:schemeClr val="dk2"/>
            </a:solidFill>
            <a:prstDash val="solid"/>
            <a:round/>
            <a:headEnd type="none" w="sm" len="sm"/>
            <a:tailEnd type="none" w="sm" len="sm"/>
          </a:ln>
        </p:spPr>
      </p:sp>
      <p:sp>
        <p:nvSpPr>
          <p:cNvPr id="95" name="Google Shape;95;p24"/>
          <p:cNvSpPr txBox="1">
            <a:spLocks noGrp="1"/>
          </p:cNvSpPr>
          <p:nvPr>
            <p:ph type="body" idx="1"/>
          </p:nvPr>
        </p:nvSpPr>
        <p:spPr>
          <a:xfrm>
            <a:off x="1141411" y="2971800"/>
            <a:ext cx="533400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1800"/>
              <a:buNone/>
              <a:defRPr sz="18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96" name="Google Shape;96;p24"/>
          <p:cNvSpPr txBox="1">
            <a:spLocks noGrp="1"/>
          </p:cNvSpPr>
          <p:nvPr>
            <p:ph type="dt" idx="10"/>
          </p:nvPr>
        </p:nvSpPr>
        <p:spPr>
          <a:xfrm>
            <a:off x="6399212" y="5883275"/>
            <a:ext cx="9144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4"/>
          <p:cNvSpPr txBox="1">
            <a:spLocks noGrp="1"/>
          </p:cNvSpPr>
          <p:nvPr>
            <p:ph type="ftr" idx="11"/>
          </p:nvPr>
        </p:nvSpPr>
        <p:spPr>
          <a:xfrm>
            <a:off x="1141412" y="5883275"/>
            <a:ext cx="5105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4"/>
          <p:cNvSpPr txBox="1">
            <a:spLocks noGrp="1"/>
          </p:cNvSpPr>
          <p:nvPr>
            <p:ph type="sldNum" idx="12"/>
          </p:nvPr>
        </p:nvSpPr>
        <p:spPr>
          <a:xfrm>
            <a:off x="10742612" y="5883275"/>
            <a:ext cx="3225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99"/>
        <p:cNvGrpSpPr/>
        <p:nvPr/>
      </p:nvGrpSpPr>
      <p:grpSpPr>
        <a:xfrm>
          <a:off x="0" y="0"/>
          <a:ext cx="0" cy="0"/>
          <a:chOff x="0" y="0"/>
          <a:chExt cx="0" cy="0"/>
        </a:xfrm>
      </p:grpSpPr>
      <p:sp>
        <p:nvSpPr>
          <p:cNvPr id="100" name="Google Shape;100;p25"/>
          <p:cNvSpPr txBox="1">
            <a:spLocks noGrp="1"/>
          </p:cNvSpPr>
          <p:nvPr>
            <p:ph type="title"/>
          </p:nvPr>
        </p:nvSpPr>
        <p:spPr>
          <a:xfrm>
            <a:off x="1141413" y="4732865"/>
            <a:ext cx="99060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5"/>
          <p:cNvSpPr>
            <a:spLocks noGrp="1"/>
          </p:cNvSpPr>
          <p:nvPr>
            <p:ph type="pic" idx="2"/>
          </p:nvPr>
        </p:nvSpPr>
        <p:spPr>
          <a:xfrm>
            <a:off x="1979612" y="932112"/>
            <a:ext cx="8225944" cy="3164976"/>
          </a:xfrm>
          <a:prstGeom prst="roundRect">
            <a:avLst>
              <a:gd name="adj" fmla="val 4380"/>
            </a:avLst>
          </a:prstGeom>
          <a:noFill/>
          <a:ln w="38100" cap="flat" cmpd="sng">
            <a:solidFill>
              <a:schemeClr val="dk2"/>
            </a:solidFill>
            <a:prstDash val="solid"/>
            <a:round/>
            <a:headEnd type="none" w="sm" len="sm"/>
            <a:tailEnd type="none" w="sm" len="sm"/>
          </a:ln>
        </p:spPr>
      </p:sp>
      <p:sp>
        <p:nvSpPr>
          <p:cNvPr id="102" name="Google Shape;102;p25"/>
          <p:cNvSpPr txBox="1">
            <a:spLocks noGrp="1"/>
          </p:cNvSpPr>
          <p:nvPr>
            <p:ph type="body" idx="1"/>
          </p:nvPr>
        </p:nvSpPr>
        <p:spPr>
          <a:xfrm>
            <a:off x="1141413" y="5299603"/>
            <a:ext cx="9906000" cy="493712"/>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103" name="Google Shape;103;p25"/>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5"/>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5"/>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6"/>
        <p:cNvGrpSpPr/>
        <p:nvPr/>
      </p:nvGrpSpPr>
      <p:grpSpPr>
        <a:xfrm>
          <a:off x="0" y="0"/>
          <a:ext cx="0" cy="0"/>
          <a:chOff x="0" y="0"/>
          <a:chExt cx="0" cy="0"/>
        </a:xfrm>
      </p:grpSpPr>
      <p:sp>
        <p:nvSpPr>
          <p:cNvPr id="107" name="Google Shape;107;p26"/>
          <p:cNvSpPr txBox="1">
            <a:spLocks noGrp="1"/>
          </p:cNvSpPr>
          <p:nvPr>
            <p:ph type="title"/>
          </p:nvPr>
        </p:nvSpPr>
        <p:spPr>
          <a:xfrm>
            <a:off x="1141412" y="609601"/>
            <a:ext cx="9905999" cy="3124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6"/>
          <p:cNvSpPr txBox="1">
            <a:spLocks noGrp="1"/>
          </p:cNvSpPr>
          <p:nvPr>
            <p:ph type="body" idx="1"/>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09" name="Google Shape;109;p2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2"/>
        <p:cNvGrpSpPr/>
        <p:nvPr/>
      </p:nvGrpSpPr>
      <p:grpSpPr>
        <a:xfrm>
          <a:off x="0" y="0"/>
          <a:ext cx="0" cy="0"/>
          <a:chOff x="0" y="0"/>
          <a:chExt cx="0" cy="0"/>
        </a:xfrm>
      </p:grpSpPr>
      <p:sp>
        <p:nvSpPr>
          <p:cNvPr id="113" name="Google Shape;113;p27"/>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4" name="Google Shape;114;p27"/>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5" name="Google Shape;115;p27"/>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7"/>
          <p:cNvSpPr txBox="1">
            <a:spLocks noGrp="1"/>
          </p:cNvSpPr>
          <p:nvPr>
            <p:ph type="body" idx="1"/>
          </p:nvPr>
        </p:nvSpPr>
        <p:spPr>
          <a:xfrm>
            <a:off x="1674812" y="3352800"/>
            <a:ext cx="8839202"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Font typeface="Century Gothic"/>
              <a:buNone/>
              <a:defRPr/>
            </a:lvl1pPr>
            <a:lvl2pPr marL="914400" lvl="1" indent="-228600" algn="l">
              <a:spcBef>
                <a:spcPts val="600"/>
              </a:spcBef>
              <a:spcAft>
                <a:spcPts val="0"/>
              </a:spcAft>
              <a:buSzPts val="1800"/>
              <a:buFont typeface="Century Gothic"/>
              <a:buNone/>
              <a:defRPr/>
            </a:lvl2pPr>
            <a:lvl3pPr marL="1371600" lvl="2" indent="-228600" algn="l">
              <a:spcBef>
                <a:spcPts val="600"/>
              </a:spcBef>
              <a:spcAft>
                <a:spcPts val="0"/>
              </a:spcAft>
              <a:buSzPts val="1600"/>
              <a:buFont typeface="Century Gothic"/>
              <a:buNone/>
              <a:defRPr/>
            </a:lvl3pPr>
            <a:lvl4pPr marL="1828800" lvl="3" indent="-228600" algn="l">
              <a:spcBef>
                <a:spcPts val="600"/>
              </a:spcBef>
              <a:spcAft>
                <a:spcPts val="0"/>
              </a:spcAft>
              <a:buSzPts val="1400"/>
              <a:buFont typeface="Century Gothic"/>
              <a:buNone/>
              <a:defRPr/>
            </a:lvl4pPr>
            <a:lvl5pPr marL="2286000" lvl="4" indent="-228600" algn="l">
              <a:spcBef>
                <a:spcPts val="600"/>
              </a:spcBef>
              <a:spcAft>
                <a:spcPts val="0"/>
              </a:spcAft>
              <a:buSzPts val="1400"/>
              <a:buFont typeface="Century Gothic"/>
              <a:buNone/>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7" name="Google Shape;117;p27"/>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8" name="Google Shape;118;p2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2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1"/>
        <p:cNvGrpSpPr/>
        <p:nvPr/>
      </p:nvGrpSpPr>
      <p:grpSpPr>
        <a:xfrm>
          <a:off x="0" y="0"/>
          <a:ext cx="0" cy="0"/>
          <a:chOff x="0" y="0"/>
          <a:chExt cx="0" cy="0"/>
        </a:xfrm>
      </p:grpSpPr>
      <p:sp>
        <p:nvSpPr>
          <p:cNvPr id="122" name="Google Shape;122;p28"/>
          <p:cNvSpPr txBox="1">
            <a:spLocks noGrp="1"/>
          </p:cNvSpPr>
          <p:nvPr>
            <p:ph type="title"/>
          </p:nvPr>
        </p:nvSpPr>
        <p:spPr>
          <a:xfrm>
            <a:off x="1141412" y="3308581"/>
            <a:ext cx="9906000"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8"/>
          <p:cNvSpPr txBox="1">
            <a:spLocks noGrp="1"/>
          </p:cNvSpPr>
          <p:nvPr>
            <p:ph type="body" idx="1"/>
          </p:nvPr>
        </p:nvSpPr>
        <p:spPr>
          <a:xfrm>
            <a:off x="1141410" y="4777381"/>
            <a:ext cx="9906001" cy="860400"/>
          </a:xfrm>
          <a:prstGeom prst="rect">
            <a:avLst/>
          </a:prstGeom>
          <a:noFill/>
          <a:ln>
            <a:noFill/>
          </a:ln>
        </p:spPr>
        <p:txBody>
          <a:bodyPr spcFirstLastPara="1" wrap="square" lIns="91425" tIns="45700" rIns="91425" bIns="45700" anchor="t" anchorCtr="0">
            <a:normAutofit/>
          </a:bodyPr>
          <a:lstStyle>
            <a:lvl1pPr marL="457200" lvl="0" indent="-355600" algn="l">
              <a:spcBef>
                <a:spcPts val="400"/>
              </a:spcBef>
              <a:spcAft>
                <a:spcPts val="0"/>
              </a:spcAft>
              <a:buSzPts val="2000"/>
              <a:buChar char="•"/>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24" name="Google Shape;124;p2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7"/>
        <p:cNvGrpSpPr/>
        <p:nvPr/>
      </p:nvGrpSpPr>
      <p:grpSpPr>
        <a:xfrm>
          <a:off x="0" y="0"/>
          <a:ext cx="0" cy="0"/>
          <a:chOff x="0" y="0"/>
          <a:chExt cx="0" cy="0"/>
        </a:xfrm>
      </p:grpSpPr>
      <p:sp>
        <p:nvSpPr>
          <p:cNvPr id="128" name="Google Shape;128;p29"/>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29" name="Google Shape;129;p29"/>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30" name="Google Shape;130;p29"/>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29"/>
          <p:cNvSpPr txBox="1">
            <a:spLocks noGrp="1"/>
          </p:cNvSpPr>
          <p:nvPr>
            <p:ph type="body" idx="1"/>
          </p:nvPr>
        </p:nvSpPr>
        <p:spPr>
          <a:xfrm>
            <a:off x="1141412" y="3886200"/>
            <a:ext cx="9906000" cy="889000"/>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SzPts val="2400"/>
              <a:buNone/>
              <a:defRPr sz="24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2" name="Google Shape;132;p29"/>
          <p:cNvSpPr txBox="1">
            <a:spLocks noGrp="1"/>
          </p:cNvSpPr>
          <p:nvPr>
            <p:ph type="body" idx="2"/>
          </p:nvPr>
        </p:nvSpPr>
        <p:spPr>
          <a:xfrm>
            <a:off x="1141411" y="4775200"/>
            <a:ext cx="9906000" cy="10160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33" name="Google Shape;133;p2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6"/>
        <p:cNvGrpSpPr/>
        <p:nvPr/>
      </p:nvGrpSpPr>
      <p:grpSpPr>
        <a:xfrm>
          <a:off x="0" y="0"/>
          <a:ext cx="0" cy="0"/>
          <a:chOff x="0" y="0"/>
          <a:chExt cx="0" cy="0"/>
        </a:xfrm>
      </p:grpSpPr>
      <p:sp>
        <p:nvSpPr>
          <p:cNvPr id="137" name="Google Shape;137;p30"/>
          <p:cNvSpPr txBox="1">
            <a:spLocks noGrp="1"/>
          </p:cNvSpPr>
          <p:nvPr>
            <p:ph type="title"/>
          </p:nvPr>
        </p:nvSpPr>
        <p:spPr>
          <a:xfrm>
            <a:off x="1141412" y="609601"/>
            <a:ext cx="9905999"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0"/>
          <p:cNvSpPr txBox="1">
            <a:spLocks noGrp="1"/>
          </p:cNvSpPr>
          <p:nvPr>
            <p:ph type="body" idx="1"/>
          </p:nvPr>
        </p:nvSpPr>
        <p:spPr>
          <a:xfrm>
            <a:off x="1141412" y="3505200"/>
            <a:ext cx="9906000"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9" name="Google Shape;139;p30"/>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40" name="Google Shape;140;p3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3"/>
        <p:cNvGrpSpPr/>
        <p:nvPr/>
      </p:nvGrpSpPr>
      <p:grpSpPr>
        <a:xfrm>
          <a:off x="0" y="0"/>
          <a:ext cx="0" cy="0"/>
          <a:chOff x="0" y="0"/>
          <a:chExt cx="0" cy="0"/>
        </a:xfrm>
      </p:grpSpPr>
      <p:sp>
        <p:nvSpPr>
          <p:cNvPr id="144" name="Google Shape;144;p3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1"/>
          <p:cNvSpPr txBox="1">
            <a:spLocks noGrp="1"/>
          </p:cNvSpPr>
          <p:nvPr>
            <p:ph type="body" idx="1"/>
          </p:nvPr>
        </p:nvSpPr>
        <p:spPr>
          <a:xfrm rot="5400000">
            <a:off x="4532312" y="-723899"/>
            <a:ext cx="3124201" cy="9905998"/>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46" name="Google Shape;146;p3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3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3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9"/>
        <p:cNvGrpSpPr/>
        <p:nvPr/>
      </p:nvGrpSpPr>
      <p:grpSpPr>
        <a:xfrm>
          <a:off x="0" y="0"/>
          <a:ext cx="0" cy="0"/>
          <a:chOff x="0" y="0"/>
          <a:chExt cx="0" cy="0"/>
        </a:xfrm>
      </p:grpSpPr>
      <p:sp>
        <p:nvSpPr>
          <p:cNvPr id="150" name="Google Shape;150;p32"/>
          <p:cNvSpPr txBox="1">
            <a:spLocks noGrp="1"/>
          </p:cNvSpPr>
          <p:nvPr>
            <p:ph type="title"/>
          </p:nvPr>
        </p:nvSpPr>
        <p:spPr>
          <a:xfrm rot="5400000">
            <a:off x="7351354" y="2095143"/>
            <a:ext cx="5181601" cy="2210514"/>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32"/>
          <p:cNvSpPr txBox="1">
            <a:spLocks noGrp="1"/>
          </p:cNvSpPr>
          <p:nvPr>
            <p:ph type="body" idx="1"/>
          </p:nvPr>
        </p:nvSpPr>
        <p:spPr>
          <a:xfrm rot="5400000">
            <a:off x="2322512" y="-571500"/>
            <a:ext cx="5181600" cy="7543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2" name="Google Shape;152;p3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3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8_Custom Layout">
  <p:cSld name="8_Custom Layout">
    <p:spTree>
      <p:nvGrpSpPr>
        <p:cNvPr id="1" name="Shape 155"/>
        <p:cNvGrpSpPr/>
        <p:nvPr/>
      </p:nvGrpSpPr>
      <p:grpSpPr>
        <a:xfrm>
          <a:off x="0" y="0"/>
          <a:ext cx="0" cy="0"/>
          <a:chOff x="0" y="0"/>
          <a:chExt cx="0" cy="0"/>
        </a:xfrm>
      </p:grpSpPr>
      <p:sp>
        <p:nvSpPr>
          <p:cNvPr id="156" name="Google Shape;156;p33"/>
          <p:cNvSpPr txBox="1">
            <a:spLocks noGrp="1"/>
          </p:cNvSpPr>
          <p:nvPr>
            <p:ph type="title"/>
          </p:nvPr>
        </p:nvSpPr>
        <p:spPr>
          <a:xfrm>
            <a:off x="826626" y="4867539"/>
            <a:ext cx="2356412"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33"/>
          <p:cNvSpPr>
            <a:spLocks noGrp="1"/>
          </p:cNvSpPr>
          <p:nvPr>
            <p:ph type="pic" idx="2"/>
          </p:nvPr>
        </p:nvSpPr>
        <p:spPr>
          <a:xfrm>
            <a:off x="3778137" y="2225040"/>
            <a:ext cx="3557587" cy="3668025"/>
          </a:xfrm>
          <a:prstGeom prst="rect">
            <a:avLst/>
          </a:prstGeom>
          <a:noFill/>
          <a:ln>
            <a:noFill/>
          </a:ln>
        </p:spPr>
      </p:sp>
      <p:sp>
        <p:nvSpPr>
          <p:cNvPr id="158" name="Google Shape;158;p33"/>
          <p:cNvSpPr txBox="1">
            <a:spLocks noGrp="1"/>
          </p:cNvSpPr>
          <p:nvPr>
            <p:ph type="body" idx="1"/>
          </p:nvPr>
        </p:nvSpPr>
        <p:spPr>
          <a:xfrm>
            <a:off x="7559432" y="205533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9" name="Google Shape;159;p33"/>
          <p:cNvSpPr txBox="1">
            <a:spLocks noGrp="1"/>
          </p:cNvSpPr>
          <p:nvPr>
            <p:ph type="body" idx="3"/>
          </p:nvPr>
        </p:nvSpPr>
        <p:spPr>
          <a:xfrm>
            <a:off x="7559432" y="2782449"/>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0" name="Google Shape;160;p33"/>
          <p:cNvSpPr txBox="1">
            <a:spLocks noGrp="1"/>
          </p:cNvSpPr>
          <p:nvPr>
            <p:ph type="body" idx="4"/>
          </p:nvPr>
        </p:nvSpPr>
        <p:spPr>
          <a:xfrm>
            <a:off x="7559432" y="4352427"/>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1" name="Google Shape;161;p33"/>
          <p:cNvSpPr txBox="1">
            <a:spLocks noGrp="1"/>
          </p:cNvSpPr>
          <p:nvPr>
            <p:ph type="body" idx="5"/>
          </p:nvPr>
        </p:nvSpPr>
        <p:spPr>
          <a:xfrm>
            <a:off x="7559432" y="3567438"/>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2" name="Google Shape;162;p33"/>
          <p:cNvSpPr txBox="1">
            <a:spLocks noGrp="1"/>
          </p:cNvSpPr>
          <p:nvPr>
            <p:ph type="body" idx="6"/>
          </p:nvPr>
        </p:nvSpPr>
        <p:spPr>
          <a:xfrm>
            <a:off x="7559432" y="513741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63" name="Google Shape;163;p3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164" name="Google Shape;164;p33"/>
          <p:cNvSpPr/>
          <p:nvPr/>
        </p:nvSpPr>
        <p:spPr>
          <a:xfrm>
            <a:off x="3778137" y="0"/>
            <a:ext cx="3586162" cy="205930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165"/>
        <p:cNvGrpSpPr/>
        <p:nvPr/>
      </p:nvGrpSpPr>
      <p:grpSpPr>
        <a:xfrm>
          <a:off x="0" y="0"/>
          <a:ext cx="0" cy="0"/>
          <a:chOff x="0" y="0"/>
          <a:chExt cx="0" cy="0"/>
        </a:xfrm>
      </p:grpSpPr>
      <p:sp>
        <p:nvSpPr>
          <p:cNvPr id="166" name="Google Shape;166;p34"/>
          <p:cNvSpPr/>
          <p:nvPr/>
        </p:nvSpPr>
        <p:spPr>
          <a:xfrm>
            <a:off x="-1" y="1539432"/>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67" name="Google Shape;167;p34"/>
          <p:cNvSpPr>
            <a:spLocks noGrp="1"/>
          </p:cNvSpPr>
          <p:nvPr>
            <p:ph type="pic" idx="2"/>
          </p:nvPr>
        </p:nvSpPr>
        <p:spPr>
          <a:xfrm>
            <a:off x="0" y="0"/>
            <a:ext cx="12191995" cy="6857999"/>
          </a:xfrm>
          <a:prstGeom prst="rect">
            <a:avLst/>
          </a:prstGeom>
          <a:solidFill>
            <a:schemeClr val="dk1"/>
          </a:solidFill>
          <a:ln>
            <a:noFill/>
          </a:ln>
        </p:spPr>
      </p:sp>
      <p:sp>
        <p:nvSpPr>
          <p:cNvPr id="168" name="Google Shape;168;p34"/>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34"/>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0" name="Google Shape;170;p34"/>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_Title Slide with Image">
  <p:cSld name="2_Title Slide with Image">
    <p:spTree>
      <p:nvGrpSpPr>
        <p:cNvPr id="1" name="Shape 171"/>
        <p:cNvGrpSpPr/>
        <p:nvPr/>
      </p:nvGrpSpPr>
      <p:grpSpPr>
        <a:xfrm>
          <a:off x="0" y="0"/>
          <a:ext cx="0" cy="0"/>
          <a:chOff x="0" y="0"/>
          <a:chExt cx="0" cy="0"/>
        </a:xfrm>
      </p:grpSpPr>
      <p:sp>
        <p:nvSpPr>
          <p:cNvPr id="172" name="Google Shape;172;p35"/>
          <p:cNvSpPr/>
          <p:nvPr/>
        </p:nvSpPr>
        <p:spPr>
          <a:xfrm>
            <a:off x="0" y="1539433"/>
            <a:ext cx="8866207" cy="5318567"/>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3" name="Google Shape;173;p35"/>
          <p:cNvSpPr>
            <a:spLocks noGrp="1"/>
          </p:cNvSpPr>
          <p:nvPr>
            <p:ph type="pic" idx="2"/>
          </p:nvPr>
        </p:nvSpPr>
        <p:spPr>
          <a:xfrm>
            <a:off x="0" y="0"/>
            <a:ext cx="12191995" cy="6857999"/>
          </a:xfrm>
          <a:prstGeom prst="rect">
            <a:avLst/>
          </a:prstGeom>
          <a:solidFill>
            <a:schemeClr val="dk1"/>
          </a:solidFill>
          <a:ln>
            <a:noFill/>
          </a:ln>
        </p:spPr>
      </p:sp>
      <p:sp>
        <p:nvSpPr>
          <p:cNvPr id="174" name="Google Shape;174;p35"/>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5" name="Google Shape;175;p35"/>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6" name="Google Shape;176;p35"/>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1_Title Slide with Image">
  <p:cSld name="1_Title Slide with Image">
    <p:spTree>
      <p:nvGrpSpPr>
        <p:cNvPr id="1" name="Shape 177"/>
        <p:cNvGrpSpPr/>
        <p:nvPr/>
      </p:nvGrpSpPr>
      <p:grpSpPr>
        <a:xfrm>
          <a:off x="0" y="0"/>
          <a:ext cx="0" cy="0"/>
          <a:chOff x="0" y="0"/>
          <a:chExt cx="0" cy="0"/>
        </a:xfrm>
      </p:grpSpPr>
      <p:sp>
        <p:nvSpPr>
          <p:cNvPr id="178" name="Google Shape;178;p36"/>
          <p:cNvSpPr txBox="1">
            <a:spLocks noGrp="1"/>
          </p:cNvSpPr>
          <p:nvPr>
            <p:ph type="title"/>
          </p:nvPr>
        </p:nvSpPr>
        <p:spPr>
          <a:xfrm>
            <a:off x="838199" y="578736"/>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9" name="Google Shape;179;p36"/>
          <p:cNvSpPr txBox="1">
            <a:spLocks noGrp="1"/>
          </p:cNvSpPr>
          <p:nvPr>
            <p:ph type="body" idx="1"/>
          </p:nvPr>
        </p:nvSpPr>
        <p:spPr>
          <a:xfrm>
            <a:off x="838200" y="1666759"/>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0" name="Google Shape;180;p36"/>
          <p:cNvCxnSpPr/>
          <p:nvPr/>
        </p:nvCxnSpPr>
        <p:spPr>
          <a:xfrm rot="5400000" flipH="1">
            <a:off x="1094402" y="396160"/>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1" name="Google Shape;181;p36"/>
          <p:cNvSpPr>
            <a:spLocks noGrp="1"/>
          </p:cNvSpPr>
          <p:nvPr>
            <p:ph type="pic" idx="2"/>
          </p:nvPr>
        </p:nvSpPr>
        <p:spPr>
          <a:xfrm>
            <a:off x="8866207" y="0"/>
            <a:ext cx="3325792" cy="6858000"/>
          </a:xfrm>
          <a:prstGeom prst="rect">
            <a:avLst/>
          </a:prstGeom>
          <a:solidFill>
            <a:schemeClr val="dk1"/>
          </a:solidFill>
          <a:ln>
            <a:no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lide Divider with Image">
  <p:cSld name="Slide Divider with Image">
    <p:spTree>
      <p:nvGrpSpPr>
        <p:cNvPr id="1" name="Shape 182"/>
        <p:cNvGrpSpPr/>
        <p:nvPr/>
      </p:nvGrpSpPr>
      <p:grpSpPr>
        <a:xfrm>
          <a:off x="0" y="0"/>
          <a:ext cx="0" cy="0"/>
          <a:chOff x="0" y="0"/>
          <a:chExt cx="0" cy="0"/>
        </a:xfrm>
      </p:grpSpPr>
      <p:sp>
        <p:nvSpPr>
          <p:cNvPr id="183" name="Google Shape;183;p37"/>
          <p:cNvSpPr txBox="1">
            <a:spLocks noGrp="1"/>
          </p:cNvSpPr>
          <p:nvPr>
            <p:ph type="title"/>
          </p:nvPr>
        </p:nvSpPr>
        <p:spPr>
          <a:xfrm>
            <a:off x="838199" y="2708475"/>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4" name="Google Shape;184;p37"/>
          <p:cNvSpPr txBox="1">
            <a:spLocks noGrp="1"/>
          </p:cNvSpPr>
          <p:nvPr>
            <p:ph type="body" idx="1"/>
          </p:nvPr>
        </p:nvSpPr>
        <p:spPr>
          <a:xfrm>
            <a:off x="838200" y="3796498"/>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5" name="Google Shape;185;p37"/>
          <p:cNvCxnSpPr/>
          <p:nvPr/>
        </p:nvCxnSpPr>
        <p:spPr>
          <a:xfrm rot="5400000" flipH="1">
            <a:off x="1094402" y="2525899"/>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6" name="Google Shape;186;p37"/>
          <p:cNvSpPr>
            <a:spLocks noGrp="1"/>
          </p:cNvSpPr>
          <p:nvPr>
            <p:ph type="pic" idx="2"/>
          </p:nvPr>
        </p:nvSpPr>
        <p:spPr>
          <a:xfrm>
            <a:off x="0" y="0"/>
            <a:ext cx="12191999" cy="6858000"/>
          </a:xfrm>
          <a:prstGeom prst="rect">
            <a:avLst/>
          </a:prstGeom>
          <a:solidFill>
            <a:schemeClr val="dk1"/>
          </a:solid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1_Slide Divider with Image">
  <p:cSld name="1_Slide Divider with Image">
    <p:spTree>
      <p:nvGrpSpPr>
        <p:cNvPr id="1" name="Shape 187"/>
        <p:cNvGrpSpPr/>
        <p:nvPr/>
      </p:nvGrpSpPr>
      <p:grpSpPr>
        <a:xfrm>
          <a:off x="0" y="0"/>
          <a:ext cx="0" cy="0"/>
          <a:chOff x="0" y="0"/>
          <a:chExt cx="0" cy="0"/>
        </a:xfrm>
      </p:grpSpPr>
      <p:sp>
        <p:nvSpPr>
          <p:cNvPr id="188" name="Google Shape;188;p38"/>
          <p:cNvSpPr>
            <a:spLocks noGrp="1"/>
          </p:cNvSpPr>
          <p:nvPr>
            <p:ph type="pic" idx="2"/>
          </p:nvPr>
        </p:nvSpPr>
        <p:spPr>
          <a:xfrm>
            <a:off x="0" y="0"/>
            <a:ext cx="12191999" cy="6858000"/>
          </a:xfrm>
          <a:prstGeom prst="rect">
            <a:avLst/>
          </a:prstGeom>
          <a:solidFill>
            <a:schemeClr val="dk1"/>
          </a:solidFill>
          <a:ln>
            <a:noFill/>
          </a:ln>
        </p:spPr>
      </p:sp>
      <p:sp>
        <p:nvSpPr>
          <p:cNvPr id="189" name="Google Shape;189;p38"/>
          <p:cNvSpPr txBox="1">
            <a:spLocks noGrp="1"/>
          </p:cNvSpPr>
          <p:nvPr>
            <p:ph type="title"/>
          </p:nvPr>
        </p:nvSpPr>
        <p:spPr>
          <a:xfrm>
            <a:off x="4403208" y="2870519"/>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38"/>
          <p:cNvSpPr txBox="1">
            <a:spLocks noGrp="1"/>
          </p:cNvSpPr>
          <p:nvPr>
            <p:ph type="body" idx="1"/>
          </p:nvPr>
        </p:nvSpPr>
        <p:spPr>
          <a:xfrm>
            <a:off x="4403209" y="3958542"/>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1" name="Google Shape;191;p38"/>
          <p:cNvCxnSpPr/>
          <p:nvPr/>
        </p:nvCxnSpPr>
        <p:spPr>
          <a:xfrm>
            <a:off x="4788658" y="2817190"/>
            <a:ext cx="0" cy="193031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lide Divider 2">
  <p:cSld name="Slide Divider 2">
    <p:spTree>
      <p:nvGrpSpPr>
        <p:cNvPr id="1" name="Shape 192"/>
        <p:cNvGrpSpPr/>
        <p:nvPr/>
      </p:nvGrpSpPr>
      <p:grpSpPr>
        <a:xfrm>
          <a:off x="0" y="0"/>
          <a:ext cx="0" cy="0"/>
          <a:chOff x="0" y="0"/>
          <a:chExt cx="0" cy="0"/>
        </a:xfrm>
      </p:grpSpPr>
      <p:sp>
        <p:nvSpPr>
          <p:cNvPr id="193" name="Google Shape;193;p39"/>
          <p:cNvSpPr>
            <a:spLocks noGrp="1"/>
          </p:cNvSpPr>
          <p:nvPr>
            <p:ph type="pic" idx="2"/>
          </p:nvPr>
        </p:nvSpPr>
        <p:spPr>
          <a:xfrm>
            <a:off x="0" y="0"/>
            <a:ext cx="12191999" cy="6858000"/>
          </a:xfrm>
          <a:prstGeom prst="rect">
            <a:avLst/>
          </a:prstGeom>
          <a:solidFill>
            <a:schemeClr val="dk1"/>
          </a:solidFill>
          <a:ln>
            <a:noFill/>
          </a:ln>
        </p:spPr>
      </p:sp>
      <p:sp>
        <p:nvSpPr>
          <p:cNvPr id="194" name="Google Shape;194;p39"/>
          <p:cNvSpPr txBox="1">
            <a:spLocks noGrp="1"/>
          </p:cNvSpPr>
          <p:nvPr>
            <p:ph type="title"/>
          </p:nvPr>
        </p:nvSpPr>
        <p:spPr>
          <a:xfrm>
            <a:off x="1220164" y="3379810"/>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39"/>
          <p:cNvSpPr txBox="1">
            <a:spLocks noGrp="1"/>
          </p:cNvSpPr>
          <p:nvPr>
            <p:ph type="body" idx="1"/>
          </p:nvPr>
        </p:nvSpPr>
        <p:spPr>
          <a:xfrm>
            <a:off x="1220165" y="4467833"/>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6" name="Google Shape;196;p39"/>
          <p:cNvCxnSpPr/>
          <p:nvPr/>
        </p:nvCxnSpPr>
        <p:spPr>
          <a:xfrm>
            <a:off x="1285385" y="3006251"/>
            <a:ext cx="0" cy="257077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7_Custom Layout">
  <p:cSld name="7_Custom Layout">
    <p:spTree>
      <p:nvGrpSpPr>
        <p:cNvPr id="1" name="Shape 197"/>
        <p:cNvGrpSpPr/>
        <p:nvPr/>
      </p:nvGrpSpPr>
      <p:grpSpPr>
        <a:xfrm>
          <a:off x="0" y="0"/>
          <a:ext cx="0" cy="0"/>
          <a:chOff x="0" y="0"/>
          <a:chExt cx="0" cy="0"/>
        </a:xfrm>
      </p:grpSpPr>
      <p:sp>
        <p:nvSpPr>
          <p:cNvPr id="198" name="Google Shape;198;p40"/>
          <p:cNvSpPr txBox="1">
            <a:spLocks noGrp="1"/>
          </p:cNvSpPr>
          <p:nvPr>
            <p:ph type="title"/>
          </p:nvPr>
        </p:nvSpPr>
        <p:spPr>
          <a:xfrm>
            <a:off x="826626" y="4867539"/>
            <a:ext cx="2239803"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9" name="Google Shape;199;p40"/>
          <p:cNvSpPr>
            <a:spLocks noGrp="1"/>
          </p:cNvSpPr>
          <p:nvPr>
            <p:ph type="pic" idx="2"/>
          </p:nvPr>
        </p:nvSpPr>
        <p:spPr>
          <a:xfrm>
            <a:off x="8634413" y="812800"/>
            <a:ext cx="3557587" cy="5232400"/>
          </a:xfrm>
          <a:prstGeom prst="rect">
            <a:avLst/>
          </a:prstGeom>
          <a:noFill/>
          <a:ln>
            <a:noFill/>
          </a:ln>
        </p:spPr>
      </p:sp>
      <p:sp>
        <p:nvSpPr>
          <p:cNvPr id="200" name="Google Shape;200;p40"/>
          <p:cNvSpPr txBox="1">
            <a:spLocks noGrp="1"/>
          </p:cNvSpPr>
          <p:nvPr>
            <p:ph type="body" idx="1"/>
          </p:nvPr>
        </p:nvSpPr>
        <p:spPr>
          <a:xfrm>
            <a:off x="4476854" y="87971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1" name="Google Shape;201;p40"/>
          <p:cNvSpPr txBox="1">
            <a:spLocks noGrp="1"/>
          </p:cNvSpPr>
          <p:nvPr>
            <p:ph type="body" idx="3"/>
          </p:nvPr>
        </p:nvSpPr>
        <p:spPr>
          <a:xfrm>
            <a:off x="4476854" y="195615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2" name="Google Shape;202;p40"/>
          <p:cNvSpPr txBox="1">
            <a:spLocks noGrp="1"/>
          </p:cNvSpPr>
          <p:nvPr>
            <p:ph type="body" idx="4"/>
          </p:nvPr>
        </p:nvSpPr>
        <p:spPr>
          <a:xfrm>
            <a:off x="4476854" y="303260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3" name="Google Shape;203;p40"/>
          <p:cNvSpPr txBox="1">
            <a:spLocks noGrp="1"/>
          </p:cNvSpPr>
          <p:nvPr>
            <p:ph type="body" idx="5"/>
          </p:nvPr>
        </p:nvSpPr>
        <p:spPr>
          <a:xfrm>
            <a:off x="4476854" y="410904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4" name="Google Shape;204;p40"/>
          <p:cNvSpPr txBox="1">
            <a:spLocks noGrp="1"/>
          </p:cNvSpPr>
          <p:nvPr>
            <p:ph type="body" idx="6"/>
          </p:nvPr>
        </p:nvSpPr>
        <p:spPr>
          <a:xfrm>
            <a:off x="4476854" y="518549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5" name="Google Shape;205;p40"/>
          <p:cNvSpPr txBox="1">
            <a:spLocks noGrp="1"/>
          </p:cNvSpPr>
          <p:nvPr>
            <p:ph type="body" idx="7"/>
          </p:nvPr>
        </p:nvSpPr>
        <p:spPr>
          <a:xfrm>
            <a:off x="3527730" y="87971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6" name="Google Shape;206;p40"/>
          <p:cNvSpPr txBox="1">
            <a:spLocks noGrp="1"/>
          </p:cNvSpPr>
          <p:nvPr>
            <p:ph type="body" idx="8"/>
          </p:nvPr>
        </p:nvSpPr>
        <p:spPr>
          <a:xfrm>
            <a:off x="3527730" y="195615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7" name="Google Shape;207;p40"/>
          <p:cNvSpPr txBox="1">
            <a:spLocks noGrp="1"/>
          </p:cNvSpPr>
          <p:nvPr>
            <p:ph type="body" idx="9"/>
          </p:nvPr>
        </p:nvSpPr>
        <p:spPr>
          <a:xfrm>
            <a:off x="3527730" y="303260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8" name="Google Shape;208;p40"/>
          <p:cNvSpPr txBox="1">
            <a:spLocks noGrp="1"/>
          </p:cNvSpPr>
          <p:nvPr>
            <p:ph type="body" idx="13"/>
          </p:nvPr>
        </p:nvSpPr>
        <p:spPr>
          <a:xfrm>
            <a:off x="3527730" y="410904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9" name="Google Shape;209;p40"/>
          <p:cNvSpPr txBox="1">
            <a:spLocks noGrp="1"/>
          </p:cNvSpPr>
          <p:nvPr>
            <p:ph type="body" idx="14"/>
          </p:nvPr>
        </p:nvSpPr>
        <p:spPr>
          <a:xfrm>
            <a:off x="3527730" y="518549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10" name="Google Shape;210;p40"/>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20_Custom Layout">
  <p:cSld name="20_Custom Layout">
    <p:spTree>
      <p:nvGrpSpPr>
        <p:cNvPr id="1" name="Shape 211"/>
        <p:cNvGrpSpPr/>
        <p:nvPr/>
      </p:nvGrpSpPr>
      <p:grpSpPr>
        <a:xfrm>
          <a:off x="0" y="0"/>
          <a:ext cx="0" cy="0"/>
          <a:chOff x="0" y="0"/>
          <a:chExt cx="0" cy="0"/>
        </a:xfrm>
      </p:grpSpPr>
      <p:sp>
        <p:nvSpPr>
          <p:cNvPr id="212" name="Google Shape;212;p41"/>
          <p:cNvSpPr txBox="1">
            <a:spLocks noGrp="1"/>
          </p:cNvSpPr>
          <p:nvPr>
            <p:ph type="title"/>
          </p:nvPr>
        </p:nvSpPr>
        <p:spPr>
          <a:xfrm>
            <a:off x="5470525" y="1193765"/>
            <a:ext cx="6322230"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3" name="Google Shape;213;p41"/>
          <p:cNvSpPr>
            <a:spLocks noGrp="1"/>
          </p:cNvSpPr>
          <p:nvPr>
            <p:ph type="pic" idx="2"/>
          </p:nvPr>
        </p:nvSpPr>
        <p:spPr>
          <a:xfrm>
            <a:off x="1" y="1193765"/>
            <a:ext cx="5230788" cy="4796135"/>
          </a:xfrm>
          <a:prstGeom prst="rect">
            <a:avLst/>
          </a:prstGeom>
          <a:noFill/>
          <a:ln>
            <a:noFill/>
          </a:ln>
        </p:spPr>
      </p:sp>
      <p:sp>
        <p:nvSpPr>
          <p:cNvPr id="214" name="Google Shape;214;p41"/>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5" name="Google Shape;215;p41"/>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6" name="Google Shape;216;p41"/>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7" name="Google Shape;217;p41"/>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21_Custom Layout">
  <p:cSld name="21_Custom Layout">
    <p:spTree>
      <p:nvGrpSpPr>
        <p:cNvPr id="1" name="Shape 218"/>
        <p:cNvGrpSpPr/>
        <p:nvPr/>
      </p:nvGrpSpPr>
      <p:grpSpPr>
        <a:xfrm>
          <a:off x="0" y="0"/>
          <a:ext cx="0" cy="0"/>
          <a:chOff x="0" y="0"/>
          <a:chExt cx="0" cy="0"/>
        </a:xfrm>
      </p:grpSpPr>
      <p:sp>
        <p:nvSpPr>
          <p:cNvPr id="219" name="Google Shape;219;p42"/>
          <p:cNvSpPr txBox="1">
            <a:spLocks noGrp="1"/>
          </p:cNvSpPr>
          <p:nvPr>
            <p:ph type="title"/>
          </p:nvPr>
        </p:nvSpPr>
        <p:spPr>
          <a:xfrm>
            <a:off x="838200" y="1809009"/>
            <a:ext cx="3416928" cy="2884911"/>
          </a:xfrm>
          <a:prstGeom prst="rect">
            <a:avLst/>
          </a:prstGeom>
          <a:noFill/>
          <a:ln>
            <a:noFill/>
          </a:ln>
        </p:spPr>
        <p:txBody>
          <a:bodyPr spcFirstLastPara="1" wrap="square" lIns="0" tIns="45700" rIns="91425" bIns="45700" anchor="t" anchorCtr="0">
            <a:normAutofit/>
          </a:bodyPr>
          <a:lstStyle>
            <a:lvl1pPr lvl="0" algn="r">
              <a:spcBef>
                <a:spcPts val="0"/>
              </a:spcBef>
              <a:spcAft>
                <a:spcPts val="0"/>
              </a:spcAft>
              <a:buClr>
                <a:schemeClr val="accent1"/>
              </a:buClr>
              <a:buSzPts val="4000"/>
              <a:buFont typeface="Century Gothic"/>
              <a:buNone/>
              <a:defRPr sz="4000">
                <a:solidFill>
                  <a:schemeClr val="accent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42"/>
          <p:cNvSpPr txBox="1">
            <a:spLocks noGrp="1"/>
          </p:cNvSpPr>
          <p:nvPr>
            <p:ph type="body" idx="1"/>
          </p:nvPr>
        </p:nvSpPr>
        <p:spPr>
          <a:xfrm>
            <a:off x="4510875" y="180900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1" name="Google Shape;221;p42"/>
          <p:cNvSpPr txBox="1">
            <a:spLocks noGrp="1"/>
          </p:cNvSpPr>
          <p:nvPr>
            <p:ph type="body" idx="2"/>
          </p:nvPr>
        </p:nvSpPr>
        <p:spPr>
          <a:xfrm>
            <a:off x="8452175" y="1809009"/>
            <a:ext cx="3658010"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2" name="Google Shape;222;p42"/>
          <p:cNvSpPr txBox="1">
            <a:spLocks noGrp="1"/>
          </p:cNvSpPr>
          <p:nvPr>
            <p:ph type="body" idx="3"/>
          </p:nvPr>
        </p:nvSpPr>
        <p:spPr>
          <a:xfrm>
            <a:off x="4510572" y="221329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3" name="Google Shape;223;p42"/>
          <p:cNvSpPr txBox="1">
            <a:spLocks noGrp="1"/>
          </p:cNvSpPr>
          <p:nvPr>
            <p:ph type="body" idx="4"/>
          </p:nvPr>
        </p:nvSpPr>
        <p:spPr>
          <a:xfrm>
            <a:off x="8452175" y="221329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22_Custom Layout">
  <p:cSld name="22_Custom Layout">
    <p:spTree>
      <p:nvGrpSpPr>
        <p:cNvPr id="1" name="Shape 224"/>
        <p:cNvGrpSpPr/>
        <p:nvPr/>
      </p:nvGrpSpPr>
      <p:grpSpPr>
        <a:xfrm>
          <a:off x="0" y="0"/>
          <a:ext cx="0" cy="0"/>
          <a:chOff x="0" y="0"/>
          <a:chExt cx="0" cy="0"/>
        </a:xfrm>
      </p:grpSpPr>
      <p:sp>
        <p:nvSpPr>
          <p:cNvPr id="225" name="Google Shape;225;p43"/>
          <p:cNvSpPr txBox="1">
            <a:spLocks noGrp="1"/>
          </p:cNvSpPr>
          <p:nvPr>
            <p:ph type="title"/>
          </p:nvPr>
        </p:nvSpPr>
        <p:spPr>
          <a:xfrm>
            <a:off x="0" y="1687089"/>
            <a:ext cx="4297212" cy="3449109"/>
          </a:xfrm>
          <a:prstGeom prst="rect">
            <a:avLst/>
          </a:prstGeom>
          <a:solidFill>
            <a:schemeClr val="accent2"/>
          </a:solidFill>
          <a:ln>
            <a:noFill/>
          </a:ln>
        </p:spPr>
        <p:txBody>
          <a:bodyPr spcFirstLastPara="1" wrap="square" lIns="0" tIns="45700" rIns="324000"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6" name="Google Shape;226;p43"/>
          <p:cNvSpPr txBox="1">
            <a:spLocks noGrp="1"/>
          </p:cNvSpPr>
          <p:nvPr>
            <p:ph type="body" idx="1"/>
          </p:nvPr>
        </p:nvSpPr>
        <p:spPr>
          <a:xfrm>
            <a:off x="4568750" y="168708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7" name="Google Shape;227;p43"/>
          <p:cNvSpPr txBox="1">
            <a:spLocks noGrp="1"/>
          </p:cNvSpPr>
          <p:nvPr>
            <p:ph type="body" idx="2"/>
          </p:nvPr>
        </p:nvSpPr>
        <p:spPr>
          <a:xfrm>
            <a:off x="8452175" y="1687089"/>
            <a:ext cx="365801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8" name="Google Shape;228;p43"/>
          <p:cNvSpPr txBox="1">
            <a:spLocks noGrp="1"/>
          </p:cNvSpPr>
          <p:nvPr>
            <p:ph type="body" idx="3"/>
          </p:nvPr>
        </p:nvSpPr>
        <p:spPr>
          <a:xfrm>
            <a:off x="4568447" y="209137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9" name="Google Shape;229;p43"/>
          <p:cNvSpPr txBox="1">
            <a:spLocks noGrp="1"/>
          </p:cNvSpPr>
          <p:nvPr>
            <p:ph type="body" idx="4"/>
          </p:nvPr>
        </p:nvSpPr>
        <p:spPr>
          <a:xfrm>
            <a:off x="8452175" y="209137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0" name="Google Shape;230;p43"/>
          <p:cNvCxnSpPr/>
          <p:nvPr/>
        </p:nvCxnSpPr>
        <p:spPr>
          <a:xfrm>
            <a:off x="3332057" y="133183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31" name="Google Shape;231;p43"/>
          <p:cNvSpPr/>
          <p:nvPr/>
        </p:nvSpPr>
        <p:spPr>
          <a:xfrm>
            <a:off x="12087828" y="1675514"/>
            <a:ext cx="115747" cy="344910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23_Custom Layout">
  <p:cSld name="23_Custom Layout">
    <p:spTree>
      <p:nvGrpSpPr>
        <p:cNvPr id="1" name="Shape 232"/>
        <p:cNvGrpSpPr/>
        <p:nvPr/>
      </p:nvGrpSpPr>
      <p:grpSpPr>
        <a:xfrm>
          <a:off x="0" y="0"/>
          <a:ext cx="0" cy="0"/>
          <a:chOff x="0" y="0"/>
          <a:chExt cx="0" cy="0"/>
        </a:xfrm>
      </p:grpSpPr>
      <p:sp>
        <p:nvSpPr>
          <p:cNvPr id="233" name="Google Shape;233;p44"/>
          <p:cNvSpPr txBox="1">
            <a:spLocks noGrp="1"/>
          </p:cNvSpPr>
          <p:nvPr>
            <p:ph type="title"/>
          </p:nvPr>
        </p:nvSpPr>
        <p:spPr>
          <a:xfrm>
            <a:off x="1" y="1687090"/>
            <a:ext cx="4568750" cy="1721802"/>
          </a:xfrm>
          <a:prstGeom prst="rect">
            <a:avLst/>
          </a:prstGeom>
          <a:noFill/>
          <a:ln>
            <a:noFill/>
          </a:ln>
        </p:spPr>
        <p:txBody>
          <a:bodyPr spcFirstLastPara="1" wrap="square" lIns="0" tIns="45700" rIns="324000" bIns="45700" anchor="ctr"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4" name="Google Shape;234;p44"/>
          <p:cNvSpPr txBox="1"/>
          <p:nvPr/>
        </p:nvSpPr>
        <p:spPr>
          <a:xfrm>
            <a:off x="-1" y="3408891"/>
            <a:ext cx="12203575" cy="3449109"/>
          </a:xfrm>
          <a:prstGeom prst="rect">
            <a:avLst/>
          </a:prstGeom>
          <a:solidFill>
            <a:schemeClr val="accent2"/>
          </a:solidFill>
          <a:ln>
            <a:noFill/>
          </a:ln>
        </p:spPr>
        <p:txBody>
          <a:bodyPr spcFirstLastPara="1" wrap="square" lIns="0" tIns="45700" rIns="324000" bIns="45700" anchor="ctr" anchorCtr="0">
            <a:normAutofit/>
          </a:bodyPr>
          <a:lstStyle/>
          <a:p>
            <a:pPr marL="0" marR="0" lvl="0" indent="0" algn="r" rtl="0">
              <a:lnSpc>
                <a:spcPct val="90000"/>
              </a:lnSpc>
              <a:spcBef>
                <a:spcPts val="0"/>
              </a:spcBef>
              <a:spcAft>
                <a:spcPts val="0"/>
              </a:spcAft>
              <a:buClr>
                <a:schemeClr val="lt2"/>
              </a:buClr>
              <a:buSzPts val="4000"/>
              <a:buFont typeface="Constantia"/>
              <a:buNone/>
            </a:pPr>
            <a:endParaRPr sz="4000" b="1" i="0" u="none" strike="noStrike" cap="none">
              <a:solidFill>
                <a:schemeClr val="lt2"/>
              </a:solidFill>
              <a:latin typeface="Century Gothic"/>
              <a:ea typeface="Century Gothic"/>
              <a:cs typeface="Century Gothic"/>
              <a:sym typeface="Century Gothic"/>
            </a:endParaRPr>
          </a:p>
        </p:txBody>
      </p:sp>
      <p:sp>
        <p:nvSpPr>
          <p:cNvPr id="235" name="Google Shape;235;p44"/>
          <p:cNvSpPr txBox="1">
            <a:spLocks noGrp="1"/>
          </p:cNvSpPr>
          <p:nvPr>
            <p:ph type="body" idx="1"/>
          </p:nvPr>
        </p:nvSpPr>
        <p:spPr>
          <a:xfrm>
            <a:off x="4568750" y="3666354"/>
            <a:ext cx="344880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6" name="Google Shape;236;p44"/>
          <p:cNvSpPr txBox="1">
            <a:spLocks noGrp="1"/>
          </p:cNvSpPr>
          <p:nvPr>
            <p:ph type="body" idx="2"/>
          </p:nvPr>
        </p:nvSpPr>
        <p:spPr>
          <a:xfrm>
            <a:off x="8254055" y="3666354"/>
            <a:ext cx="345026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7" name="Google Shape;237;p44"/>
          <p:cNvSpPr txBox="1">
            <a:spLocks noGrp="1"/>
          </p:cNvSpPr>
          <p:nvPr>
            <p:ph type="body" idx="3"/>
          </p:nvPr>
        </p:nvSpPr>
        <p:spPr>
          <a:xfrm>
            <a:off x="4568447" y="4070639"/>
            <a:ext cx="3448800"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8" name="Google Shape;238;p44"/>
          <p:cNvSpPr txBox="1">
            <a:spLocks noGrp="1"/>
          </p:cNvSpPr>
          <p:nvPr>
            <p:ph type="body" idx="4"/>
          </p:nvPr>
        </p:nvSpPr>
        <p:spPr>
          <a:xfrm>
            <a:off x="8254055" y="4070639"/>
            <a:ext cx="3450265"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9" name="Google Shape;239;p44"/>
          <p:cNvCxnSpPr/>
          <p:nvPr/>
        </p:nvCxnSpPr>
        <p:spPr>
          <a:xfrm>
            <a:off x="3332057" y="729943"/>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40" name="Google Shape;240;p44"/>
          <p:cNvSpPr>
            <a:spLocks noGrp="1"/>
          </p:cNvSpPr>
          <p:nvPr>
            <p:ph type="pic" idx="5"/>
          </p:nvPr>
        </p:nvSpPr>
        <p:spPr>
          <a:xfrm>
            <a:off x="2214412" y="3805254"/>
            <a:ext cx="1935925" cy="1854770"/>
          </a:xfrm>
          <a:prstGeom prst="rect">
            <a:avLst/>
          </a:prstGeom>
          <a:noFill/>
          <a:ln>
            <a:no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15_Custom Layout">
  <p:cSld name="15_Custom Layout">
    <p:spTree>
      <p:nvGrpSpPr>
        <p:cNvPr id="1" name="Shape 241"/>
        <p:cNvGrpSpPr/>
        <p:nvPr/>
      </p:nvGrpSpPr>
      <p:grpSpPr>
        <a:xfrm>
          <a:off x="0" y="0"/>
          <a:ext cx="0" cy="0"/>
          <a:chOff x="0" y="0"/>
          <a:chExt cx="0" cy="0"/>
        </a:xfrm>
      </p:grpSpPr>
      <p:sp>
        <p:nvSpPr>
          <p:cNvPr id="242" name="Google Shape;242;p4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3" name="Google Shape;243;p45"/>
          <p:cNvSpPr>
            <a:spLocks noGrp="1"/>
          </p:cNvSpPr>
          <p:nvPr>
            <p:ph type="pic" idx="2"/>
          </p:nvPr>
        </p:nvSpPr>
        <p:spPr>
          <a:xfrm>
            <a:off x="844947" y="2632337"/>
            <a:ext cx="4385841" cy="3357563"/>
          </a:xfrm>
          <a:prstGeom prst="rect">
            <a:avLst/>
          </a:prstGeom>
          <a:noFill/>
          <a:ln>
            <a:noFill/>
          </a:ln>
        </p:spPr>
      </p:sp>
      <p:sp>
        <p:nvSpPr>
          <p:cNvPr id="244" name="Google Shape;244;p45"/>
          <p:cNvSpPr txBox="1">
            <a:spLocks noGrp="1"/>
          </p:cNvSpPr>
          <p:nvPr>
            <p:ph type="body" idx="1"/>
          </p:nvPr>
        </p:nvSpPr>
        <p:spPr>
          <a:xfrm>
            <a:off x="5470816"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5" name="Google Shape;245;p45"/>
          <p:cNvSpPr txBox="1">
            <a:spLocks noGrp="1"/>
          </p:cNvSpPr>
          <p:nvPr>
            <p:ph type="body" idx="3"/>
          </p:nvPr>
        </p:nvSpPr>
        <p:spPr>
          <a:xfrm>
            <a:off x="5470816" y="2540529"/>
            <a:ext cx="3046302"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6" name="Google Shape;246;p45"/>
          <p:cNvSpPr txBox="1">
            <a:spLocks noGrp="1"/>
          </p:cNvSpPr>
          <p:nvPr>
            <p:ph type="body" idx="4"/>
          </p:nvPr>
        </p:nvSpPr>
        <p:spPr>
          <a:xfrm>
            <a:off x="8769607"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7" name="Google Shape;247;p45"/>
          <p:cNvSpPr txBox="1">
            <a:spLocks noGrp="1"/>
          </p:cNvSpPr>
          <p:nvPr>
            <p:ph type="body" idx="5"/>
          </p:nvPr>
        </p:nvSpPr>
        <p:spPr>
          <a:xfrm>
            <a:off x="8769606" y="2540529"/>
            <a:ext cx="3023149"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3_Custom Layout">
  <p:cSld name="13_Custom Layout">
    <p:spTree>
      <p:nvGrpSpPr>
        <p:cNvPr id="1" name="Shape 248"/>
        <p:cNvGrpSpPr/>
        <p:nvPr/>
      </p:nvGrpSpPr>
      <p:grpSpPr>
        <a:xfrm>
          <a:off x="0" y="0"/>
          <a:ext cx="0" cy="0"/>
          <a:chOff x="0" y="0"/>
          <a:chExt cx="0" cy="0"/>
        </a:xfrm>
      </p:grpSpPr>
      <p:sp>
        <p:nvSpPr>
          <p:cNvPr id="249" name="Google Shape;249;p46"/>
          <p:cNvSpPr>
            <a:spLocks noGrp="1"/>
          </p:cNvSpPr>
          <p:nvPr>
            <p:ph type="pic" idx="2"/>
          </p:nvPr>
        </p:nvSpPr>
        <p:spPr>
          <a:xfrm>
            <a:off x="7928658" y="836271"/>
            <a:ext cx="4263342" cy="5185458"/>
          </a:xfrm>
          <a:prstGeom prst="rect">
            <a:avLst/>
          </a:prstGeom>
          <a:noFill/>
          <a:ln>
            <a:noFill/>
          </a:ln>
        </p:spPr>
      </p:sp>
      <p:sp>
        <p:nvSpPr>
          <p:cNvPr id="250" name="Google Shape;250;p46"/>
          <p:cNvSpPr txBox="1">
            <a:spLocks noGrp="1"/>
          </p:cNvSpPr>
          <p:nvPr>
            <p:ph type="body" idx="1"/>
          </p:nvPr>
        </p:nvSpPr>
        <p:spPr>
          <a:xfrm>
            <a:off x="3657597" y="836271"/>
            <a:ext cx="4262400" cy="5185458"/>
          </a:xfrm>
          <a:prstGeom prst="rect">
            <a:avLst/>
          </a:prstGeom>
          <a:solidFill>
            <a:schemeClr val="accent2"/>
          </a:solidFill>
          <a:ln>
            <a:noFill/>
          </a:ln>
        </p:spPr>
        <p:txBody>
          <a:bodyPr spcFirstLastPara="1" wrap="square" lIns="252000" tIns="144000" rIns="144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1" name="Google Shape;251;p46"/>
          <p:cNvSpPr txBox="1">
            <a:spLocks noGrp="1"/>
          </p:cNvSpPr>
          <p:nvPr>
            <p:ph type="title"/>
          </p:nvPr>
        </p:nvSpPr>
        <p:spPr>
          <a:xfrm>
            <a:off x="625033" y="1659770"/>
            <a:ext cx="2558005" cy="1325563"/>
          </a:xfrm>
          <a:prstGeom prst="rect">
            <a:avLst/>
          </a:prstGeom>
          <a:noFill/>
          <a:ln>
            <a:noFill/>
          </a:ln>
        </p:spPr>
        <p:txBody>
          <a:bodyPr spcFirstLastPara="1" wrap="square" lIns="91425" tIns="45700" rIns="91425" bIns="45700" anchor="t"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52" name="Google Shape;252;p46"/>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24_Custom Layout">
  <p:cSld name="24_Custom Layout">
    <p:spTree>
      <p:nvGrpSpPr>
        <p:cNvPr id="1" name="Shape 253"/>
        <p:cNvGrpSpPr/>
        <p:nvPr/>
      </p:nvGrpSpPr>
      <p:grpSpPr>
        <a:xfrm>
          <a:off x="0" y="0"/>
          <a:ext cx="0" cy="0"/>
          <a:chOff x="0" y="0"/>
          <a:chExt cx="0" cy="0"/>
        </a:xfrm>
      </p:grpSpPr>
      <p:sp>
        <p:nvSpPr>
          <p:cNvPr id="254" name="Google Shape;254;p47"/>
          <p:cNvSpPr txBox="1">
            <a:spLocks noGrp="1"/>
          </p:cNvSpPr>
          <p:nvPr>
            <p:ph type="body" idx="1"/>
          </p:nvPr>
        </p:nvSpPr>
        <p:spPr>
          <a:xfrm>
            <a:off x="0" y="3206186"/>
            <a:ext cx="12192000" cy="3651813"/>
          </a:xfrm>
          <a:prstGeom prst="rect">
            <a:avLst/>
          </a:prstGeom>
          <a:solidFill>
            <a:schemeClr val="accent2"/>
          </a:solidFill>
          <a:ln>
            <a:noFill/>
          </a:ln>
        </p:spPr>
        <p:txBody>
          <a:bodyPr spcFirstLastPara="1" wrap="square" lIns="5400000" tIns="216000" rIns="1800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5" name="Google Shape;255;p47"/>
          <p:cNvSpPr txBox="1">
            <a:spLocks noGrp="1"/>
          </p:cNvSpPr>
          <p:nvPr>
            <p:ph type="title"/>
          </p:nvPr>
        </p:nvSpPr>
        <p:spPr>
          <a:xfrm>
            <a:off x="5278053" y="1775520"/>
            <a:ext cx="6435524" cy="1325563"/>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6" name="Google Shape;256;p47"/>
          <p:cNvSpPr>
            <a:spLocks noGrp="1"/>
          </p:cNvSpPr>
          <p:nvPr>
            <p:ph type="pic" idx="2"/>
          </p:nvPr>
        </p:nvSpPr>
        <p:spPr>
          <a:xfrm>
            <a:off x="971836" y="836271"/>
            <a:ext cx="3523423" cy="5185458"/>
          </a:xfrm>
          <a:prstGeom prst="rect">
            <a:avLst/>
          </a:prstGeom>
          <a:solidFill>
            <a:schemeClr val="dk1"/>
          </a:solid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25_Custom Layout">
  <p:cSld name="25_Custom Layout">
    <p:spTree>
      <p:nvGrpSpPr>
        <p:cNvPr id="1" name="Shape 257"/>
        <p:cNvGrpSpPr/>
        <p:nvPr/>
      </p:nvGrpSpPr>
      <p:grpSpPr>
        <a:xfrm>
          <a:off x="0" y="0"/>
          <a:ext cx="0" cy="0"/>
          <a:chOff x="0" y="0"/>
          <a:chExt cx="0" cy="0"/>
        </a:xfrm>
      </p:grpSpPr>
      <p:sp>
        <p:nvSpPr>
          <p:cNvPr id="258" name="Google Shape;258;p48"/>
          <p:cNvSpPr txBox="1">
            <a:spLocks noGrp="1"/>
          </p:cNvSpPr>
          <p:nvPr>
            <p:ph type="body" idx="1"/>
          </p:nvPr>
        </p:nvSpPr>
        <p:spPr>
          <a:xfrm>
            <a:off x="5278052" y="3206186"/>
            <a:ext cx="6435525" cy="2815543"/>
          </a:xfrm>
          <a:prstGeom prst="rect">
            <a:avLst/>
          </a:prstGeom>
          <a:noFill/>
          <a:ln>
            <a:noFill/>
          </a:ln>
        </p:spPr>
        <p:txBody>
          <a:bodyPr spcFirstLastPara="1" wrap="square" lIns="0" tIns="216000" rIns="1800000"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9" name="Google Shape;259;p48"/>
          <p:cNvSpPr txBox="1">
            <a:spLocks noGrp="1"/>
          </p:cNvSpPr>
          <p:nvPr>
            <p:ph type="title"/>
          </p:nvPr>
        </p:nvSpPr>
        <p:spPr>
          <a:xfrm>
            <a:off x="5278053" y="1775520"/>
            <a:ext cx="6435524"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0" name="Google Shape;260;p48"/>
          <p:cNvSpPr>
            <a:spLocks noGrp="1"/>
          </p:cNvSpPr>
          <p:nvPr>
            <p:ph type="pic" idx="2"/>
          </p:nvPr>
        </p:nvSpPr>
        <p:spPr>
          <a:xfrm>
            <a:off x="838200" y="836271"/>
            <a:ext cx="3657059" cy="5185458"/>
          </a:xfrm>
          <a:prstGeom prst="rect">
            <a:avLst/>
          </a:prstGeom>
          <a:solidFill>
            <a:schemeClr val="dk1"/>
          </a:solidFill>
          <a:ln>
            <a:no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26_Custom Layout">
  <p:cSld name="26_Custom Layout">
    <p:spTree>
      <p:nvGrpSpPr>
        <p:cNvPr id="1" name="Shape 261"/>
        <p:cNvGrpSpPr/>
        <p:nvPr/>
      </p:nvGrpSpPr>
      <p:grpSpPr>
        <a:xfrm>
          <a:off x="0" y="0"/>
          <a:ext cx="0" cy="0"/>
          <a:chOff x="0" y="0"/>
          <a:chExt cx="0" cy="0"/>
        </a:xfrm>
      </p:grpSpPr>
      <p:sp>
        <p:nvSpPr>
          <p:cNvPr id="262" name="Google Shape;262;p49"/>
          <p:cNvSpPr>
            <a:spLocks noGrp="1"/>
          </p:cNvSpPr>
          <p:nvPr>
            <p:ph type="pic" idx="2"/>
          </p:nvPr>
        </p:nvSpPr>
        <p:spPr>
          <a:xfrm>
            <a:off x="4745620" y="3428990"/>
            <a:ext cx="7446380" cy="3429009"/>
          </a:xfrm>
          <a:prstGeom prst="rect">
            <a:avLst/>
          </a:prstGeom>
          <a:noFill/>
          <a:ln>
            <a:noFill/>
          </a:ln>
        </p:spPr>
      </p:sp>
      <p:sp>
        <p:nvSpPr>
          <p:cNvPr id="263" name="Google Shape;263;p49"/>
          <p:cNvSpPr txBox="1">
            <a:spLocks noGrp="1"/>
          </p:cNvSpPr>
          <p:nvPr>
            <p:ph type="title"/>
          </p:nvPr>
        </p:nvSpPr>
        <p:spPr>
          <a:xfrm>
            <a:off x="838200" y="1659770"/>
            <a:ext cx="3085618" cy="1325563"/>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64" name="Google Shape;264;p49"/>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65" name="Google Shape;265;p49"/>
          <p:cNvSpPr/>
          <p:nvPr/>
        </p:nvSpPr>
        <p:spPr>
          <a:xfrm>
            <a:off x="4745620" y="0"/>
            <a:ext cx="7446380" cy="3428990"/>
          </a:xfrm>
          <a:prstGeom prst="rect">
            <a:avLst/>
          </a:prstGeom>
          <a:solidFill>
            <a:schemeClr val="accent2"/>
          </a:solidFill>
          <a:ln>
            <a:noFill/>
          </a:ln>
        </p:spPr>
        <p:txBody>
          <a:bodyPr spcFirstLastPara="1" wrap="square" lIns="252000" tIns="144000" rIns="144000" bIns="45700" anchor="t" anchorCtr="0">
            <a:noAutofit/>
          </a:bodyPr>
          <a:lstStyle/>
          <a:p>
            <a:pPr marL="0" marR="0" lvl="0" indent="0" algn="l" rtl="0">
              <a:lnSpc>
                <a:spcPct val="100000"/>
              </a:lnSpc>
              <a:spcBef>
                <a:spcPts val="0"/>
              </a:spcBef>
              <a:spcAft>
                <a:spcPts val="0"/>
              </a:spcAft>
              <a:buClr>
                <a:schemeClr val="lt1"/>
              </a:buClr>
              <a:buSzPts val="1400"/>
              <a:buFont typeface="Arial"/>
              <a:buNone/>
            </a:pPr>
            <a:endParaRPr sz="1400" b="0" i="0" u="none" strike="noStrike" cap="none">
              <a:solidFill>
                <a:schemeClr val="lt2"/>
              </a:solidFill>
              <a:latin typeface="Century Gothic"/>
              <a:ea typeface="Century Gothic"/>
              <a:cs typeface="Century Gothic"/>
              <a:sym typeface="Century Gothic"/>
            </a:endParaRPr>
          </a:p>
        </p:txBody>
      </p:sp>
      <p:sp>
        <p:nvSpPr>
          <p:cNvPr id="266" name="Google Shape;266;p49"/>
          <p:cNvSpPr txBox="1">
            <a:spLocks noGrp="1"/>
          </p:cNvSpPr>
          <p:nvPr>
            <p:ph type="body" idx="1"/>
          </p:nvPr>
        </p:nvSpPr>
        <p:spPr>
          <a:xfrm>
            <a:off x="5359078" y="987207"/>
            <a:ext cx="2837822" cy="382749"/>
          </a:xfrm>
          <a:prstGeom prst="rect">
            <a:avLst/>
          </a:prstGeom>
          <a:noFill/>
          <a:ln>
            <a:noFill/>
          </a:ln>
        </p:spPr>
        <p:txBody>
          <a:bodyPr spcFirstLastPara="1" wrap="square" lIns="0" tIns="0" rIns="91425" bIns="45700" anchor="t" anchorCtr="0">
            <a:normAutofit/>
          </a:bodyPr>
          <a:lstStyle>
            <a:lvl1pPr marL="457200" lvl="0" indent="-228600" algn="l">
              <a:spcBef>
                <a:spcPts val="320"/>
              </a:spcBef>
              <a:spcAft>
                <a:spcPts val="0"/>
              </a:spcAft>
              <a:buSzPts val="1600"/>
              <a:buNone/>
              <a:defRPr sz="1600" b="1">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7" name="Google Shape;267;p49"/>
          <p:cNvSpPr txBox="1">
            <a:spLocks noGrp="1"/>
          </p:cNvSpPr>
          <p:nvPr>
            <p:ph type="body" idx="3"/>
          </p:nvPr>
        </p:nvSpPr>
        <p:spPr>
          <a:xfrm>
            <a:off x="8351371" y="987208"/>
            <a:ext cx="3501106" cy="1397178"/>
          </a:xfrm>
          <a:prstGeom prst="rect">
            <a:avLst/>
          </a:prstGeom>
          <a:noFill/>
          <a:ln>
            <a:noFill/>
          </a:ln>
        </p:spPr>
        <p:txBody>
          <a:bodyPr spcFirstLastPara="1" wrap="square" lIns="0" tIns="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100"/>
              <a:buNone/>
              <a:defRPr sz="1100"/>
            </a:lvl3pPr>
            <a:lvl4pPr marL="1828800" lvl="3" indent="-295275" algn="l">
              <a:spcBef>
                <a:spcPts val="600"/>
              </a:spcBef>
              <a:spcAft>
                <a:spcPts val="0"/>
              </a:spcAft>
              <a:buSzPts val="1050"/>
              <a:buChar char="•"/>
              <a:defRPr sz="1050"/>
            </a:lvl4pPr>
            <a:lvl5pPr marL="2286000" lvl="4" indent="-295275" algn="l">
              <a:spcBef>
                <a:spcPts val="600"/>
              </a:spcBef>
              <a:spcAft>
                <a:spcPts val="0"/>
              </a:spcAft>
              <a:buSzPts val="1050"/>
              <a:buChar char="•"/>
              <a:defRPr sz="1050"/>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268"/>
        <p:cNvGrpSpPr/>
        <p:nvPr/>
      </p:nvGrpSpPr>
      <p:grpSpPr>
        <a:xfrm>
          <a:off x="0" y="0"/>
          <a:ext cx="0" cy="0"/>
          <a:chOff x="0" y="0"/>
          <a:chExt cx="0" cy="0"/>
        </a:xfrm>
      </p:grpSpPr>
      <p:sp>
        <p:nvSpPr>
          <p:cNvPr id="269" name="Google Shape;269;p50"/>
          <p:cNvSpPr>
            <a:spLocks noGrp="1"/>
          </p:cNvSpPr>
          <p:nvPr>
            <p:ph type="pic" idx="2"/>
          </p:nvPr>
        </p:nvSpPr>
        <p:spPr>
          <a:xfrm>
            <a:off x="838200" y="0"/>
            <a:ext cx="11353800" cy="6858000"/>
          </a:xfrm>
          <a:prstGeom prst="rect">
            <a:avLst/>
          </a:prstGeom>
          <a:noFill/>
          <a:ln>
            <a:noFill/>
          </a:ln>
        </p:spPr>
      </p:sp>
      <p:sp>
        <p:nvSpPr>
          <p:cNvPr id="270" name="Google Shape;270;p50"/>
          <p:cNvSpPr txBox="1">
            <a:spLocks noGrp="1"/>
          </p:cNvSpPr>
          <p:nvPr>
            <p:ph type="title"/>
          </p:nvPr>
        </p:nvSpPr>
        <p:spPr>
          <a:xfrm>
            <a:off x="838200" y="4566452"/>
            <a:ext cx="5007015" cy="1440000"/>
          </a:xfrm>
          <a:prstGeom prst="rect">
            <a:avLst/>
          </a:prstGeom>
          <a:solidFill>
            <a:schemeClr val="dk1"/>
          </a:solidFill>
          <a:ln>
            <a:noFill/>
          </a:ln>
        </p:spPr>
        <p:txBody>
          <a:bodyPr spcFirstLastPara="1" wrap="square" lIns="216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6_Custom Layout">
  <p:cSld name="6_Custom Layout">
    <p:spTree>
      <p:nvGrpSpPr>
        <p:cNvPr id="1" name="Shape 271"/>
        <p:cNvGrpSpPr/>
        <p:nvPr/>
      </p:nvGrpSpPr>
      <p:grpSpPr>
        <a:xfrm>
          <a:off x="0" y="0"/>
          <a:ext cx="0" cy="0"/>
          <a:chOff x="0" y="0"/>
          <a:chExt cx="0" cy="0"/>
        </a:xfrm>
      </p:grpSpPr>
      <p:sp>
        <p:nvSpPr>
          <p:cNvPr id="272" name="Google Shape;272;p51"/>
          <p:cNvSpPr>
            <a:spLocks noGrp="1"/>
          </p:cNvSpPr>
          <p:nvPr>
            <p:ph type="pic" idx="2"/>
          </p:nvPr>
        </p:nvSpPr>
        <p:spPr>
          <a:xfrm>
            <a:off x="838200" y="0"/>
            <a:ext cx="11353800" cy="6858000"/>
          </a:xfrm>
          <a:prstGeom prst="rect">
            <a:avLst/>
          </a:prstGeom>
          <a:noFill/>
          <a:ln>
            <a:noFill/>
          </a:ln>
        </p:spPr>
      </p:sp>
      <p:sp>
        <p:nvSpPr>
          <p:cNvPr id="273" name="Google Shape;273;p51"/>
          <p:cNvSpPr txBox="1">
            <a:spLocks noGrp="1"/>
          </p:cNvSpPr>
          <p:nvPr>
            <p:ph type="body" idx="1"/>
          </p:nvPr>
        </p:nvSpPr>
        <p:spPr>
          <a:xfrm>
            <a:off x="0" y="-1478756"/>
            <a:ext cx="4572000" cy="1189037"/>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a:solidFill>
                  <a:schemeClr val="dk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9_Custom Layout">
  <p:cSld name="9_Custom Layout">
    <p:spTree>
      <p:nvGrpSpPr>
        <p:cNvPr id="1" name="Shape 274"/>
        <p:cNvGrpSpPr/>
        <p:nvPr/>
      </p:nvGrpSpPr>
      <p:grpSpPr>
        <a:xfrm>
          <a:off x="0" y="0"/>
          <a:ext cx="0" cy="0"/>
          <a:chOff x="0" y="0"/>
          <a:chExt cx="0" cy="0"/>
        </a:xfrm>
      </p:grpSpPr>
      <p:sp>
        <p:nvSpPr>
          <p:cNvPr id="275" name="Google Shape;275;p52"/>
          <p:cNvSpPr>
            <a:spLocks noGrp="1"/>
          </p:cNvSpPr>
          <p:nvPr>
            <p:ph type="pic" idx="2"/>
          </p:nvPr>
        </p:nvSpPr>
        <p:spPr>
          <a:xfrm>
            <a:off x="0" y="0"/>
            <a:ext cx="12192000" cy="6858000"/>
          </a:xfrm>
          <a:prstGeom prst="rect">
            <a:avLst/>
          </a:prstGeom>
          <a:noFill/>
          <a:ln>
            <a:noFill/>
          </a:ln>
        </p:spPr>
      </p:sp>
      <p:sp>
        <p:nvSpPr>
          <p:cNvPr id="276" name="Google Shape;276;p52"/>
          <p:cNvSpPr txBox="1">
            <a:spLocks noGrp="1"/>
          </p:cNvSpPr>
          <p:nvPr>
            <p:ph type="title"/>
          </p:nvPr>
        </p:nvSpPr>
        <p:spPr>
          <a:xfrm>
            <a:off x="0" y="4705635"/>
            <a:ext cx="5845215" cy="1440000"/>
          </a:xfrm>
          <a:prstGeom prst="rect">
            <a:avLst/>
          </a:prstGeom>
          <a:solidFill>
            <a:schemeClr val="dk1"/>
          </a:solidFill>
          <a:ln>
            <a:noFill/>
          </a:ln>
        </p:spPr>
        <p:txBody>
          <a:bodyPr spcFirstLastPara="1" wrap="square" lIns="792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29_Custom Layout">
  <p:cSld name="29_Custom Layout">
    <p:spTree>
      <p:nvGrpSpPr>
        <p:cNvPr id="1" name="Shape 277"/>
        <p:cNvGrpSpPr/>
        <p:nvPr/>
      </p:nvGrpSpPr>
      <p:grpSpPr>
        <a:xfrm>
          <a:off x="0" y="0"/>
          <a:ext cx="0" cy="0"/>
          <a:chOff x="0" y="0"/>
          <a:chExt cx="0" cy="0"/>
        </a:xfrm>
      </p:grpSpPr>
      <p:sp>
        <p:nvSpPr>
          <p:cNvPr id="278" name="Google Shape;278;p5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10_Custom Layout">
  <p:cSld name="10_Custom Layout">
    <p:spTree>
      <p:nvGrpSpPr>
        <p:cNvPr id="1" name="Shape 279"/>
        <p:cNvGrpSpPr/>
        <p:nvPr/>
      </p:nvGrpSpPr>
      <p:grpSpPr>
        <a:xfrm>
          <a:off x="0" y="0"/>
          <a:ext cx="0" cy="0"/>
          <a:chOff x="0" y="0"/>
          <a:chExt cx="0" cy="0"/>
        </a:xfrm>
      </p:grpSpPr>
      <p:sp>
        <p:nvSpPr>
          <p:cNvPr id="280" name="Google Shape;280;p54"/>
          <p:cNvSpPr>
            <a:spLocks noGrp="1"/>
          </p:cNvSpPr>
          <p:nvPr>
            <p:ph type="pic" idx="2"/>
          </p:nvPr>
        </p:nvSpPr>
        <p:spPr>
          <a:xfrm>
            <a:off x="0" y="0"/>
            <a:ext cx="12192000" cy="5497975"/>
          </a:xfrm>
          <a:prstGeom prst="rect">
            <a:avLst/>
          </a:prstGeom>
          <a:noFill/>
          <a:ln>
            <a:noFill/>
          </a:ln>
        </p:spPr>
      </p:sp>
      <p:sp>
        <p:nvSpPr>
          <p:cNvPr id="281" name="Google Shape;281;p54"/>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30_Custom Layout">
  <p:cSld name="30_Custom Layout">
    <p:spTree>
      <p:nvGrpSpPr>
        <p:cNvPr id="1" name="Shape 282"/>
        <p:cNvGrpSpPr/>
        <p:nvPr/>
      </p:nvGrpSpPr>
      <p:grpSpPr>
        <a:xfrm>
          <a:off x="0" y="0"/>
          <a:ext cx="0" cy="0"/>
          <a:chOff x="0" y="0"/>
          <a:chExt cx="0" cy="0"/>
        </a:xfrm>
      </p:grpSpPr>
      <p:sp>
        <p:nvSpPr>
          <p:cNvPr id="283" name="Google Shape;283;p55"/>
          <p:cNvSpPr>
            <a:spLocks noGrp="1"/>
          </p:cNvSpPr>
          <p:nvPr>
            <p:ph type="pic" idx="2"/>
          </p:nvPr>
        </p:nvSpPr>
        <p:spPr>
          <a:xfrm>
            <a:off x="0" y="0"/>
            <a:ext cx="12192000" cy="5497975"/>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11_Custom Layout">
  <p:cSld name="11_Custom Layout">
    <p:spTree>
      <p:nvGrpSpPr>
        <p:cNvPr id="1" name="Shape 284"/>
        <p:cNvGrpSpPr/>
        <p:nvPr/>
      </p:nvGrpSpPr>
      <p:grpSpPr>
        <a:xfrm>
          <a:off x="0" y="0"/>
          <a:ext cx="0" cy="0"/>
          <a:chOff x="0" y="0"/>
          <a:chExt cx="0" cy="0"/>
        </a:xfrm>
      </p:grpSpPr>
      <p:sp>
        <p:nvSpPr>
          <p:cNvPr id="285" name="Google Shape;285;p56"/>
          <p:cNvSpPr>
            <a:spLocks noGrp="1"/>
          </p:cNvSpPr>
          <p:nvPr>
            <p:ph type="pic" idx="2"/>
          </p:nvPr>
        </p:nvSpPr>
        <p:spPr>
          <a:xfrm>
            <a:off x="838200" y="1"/>
            <a:ext cx="11353800" cy="5547360"/>
          </a:xfrm>
          <a:prstGeom prst="rect">
            <a:avLst/>
          </a:prstGeom>
          <a:noFill/>
          <a:ln>
            <a:noFill/>
          </a:ln>
        </p:spPr>
      </p:sp>
      <p:sp>
        <p:nvSpPr>
          <p:cNvPr id="286" name="Google Shape;286;p56"/>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31_Custom Layout">
  <p:cSld name="31_Custom Layout">
    <p:spTree>
      <p:nvGrpSpPr>
        <p:cNvPr id="1" name="Shape 287"/>
        <p:cNvGrpSpPr/>
        <p:nvPr/>
      </p:nvGrpSpPr>
      <p:grpSpPr>
        <a:xfrm>
          <a:off x="0" y="0"/>
          <a:ext cx="0" cy="0"/>
          <a:chOff x="0" y="0"/>
          <a:chExt cx="0" cy="0"/>
        </a:xfrm>
      </p:grpSpPr>
      <p:sp>
        <p:nvSpPr>
          <p:cNvPr id="288" name="Google Shape;288;p57"/>
          <p:cNvSpPr>
            <a:spLocks noGrp="1"/>
          </p:cNvSpPr>
          <p:nvPr>
            <p:ph type="pic" idx="2"/>
          </p:nvPr>
        </p:nvSpPr>
        <p:spPr>
          <a:xfrm>
            <a:off x="838200" y="853441"/>
            <a:ext cx="11353800" cy="5151119"/>
          </a:xfrm>
          <a:prstGeom prst="rect">
            <a:avLst/>
          </a:prstGeom>
          <a:noFill/>
          <a:ln>
            <a:no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12_Custom Layout">
  <p:cSld name="12_Custom Layout">
    <p:spTree>
      <p:nvGrpSpPr>
        <p:cNvPr id="1" name="Shape 289"/>
        <p:cNvGrpSpPr/>
        <p:nvPr/>
      </p:nvGrpSpPr>
      <p:grpSpPr>
        <a:xfrm>
          <a:off x="0" y="0"/>
          <a:ext cx="0" cy="0"/>
          <a:chOff x="0" y="0"/>
          <a:chExt cx="0" cy="0"/>
        </a:xfrm>
      </p:grpSpPr>
      <p:sp>
        <p:nvSpPr>
          <p:cNvPr id="290" name="Google Shape;290;p58"/>
          <p:cNvSpPr>
            <a:spLocks noGrp="1"/>
          </p:cNvSpPr>
          <p:nvPr>
            <p:ph type="pic" idx="2"/>
          </p:nvPr>
        </p:nvSpPr>
        <p:spPr>
          <a:xfrm>
            <a:off x="1314209" y="1203769"/>
            <a:ext cx="9563582" cy="5060062"/>
          </a:xfrm>
          <a:prstGeom prst="rect">
            <a:avLst/>
          </a:prstGeom>
          <a:solidFill>
            <a:schemeClr val="dk1"/>
          </a:solidFill>
          <a:ln>
            <a:noFill/>
          </a:ln>
        </p:spPr>
      </p:sp>
      <p:sp>
        <p:nvSpPr>
          <p:cNvPr id="291" name="Google Shape;291;p58"/>
          <p:cNvSpPr txBox="1">
            <a:spLocks noGrp="1"/>
          </p:cNvSpPr>
          <p:nvPr>
            <p:ph type="title"/>
          </p:nvPr>
        </p:nvSpPr>
        <p:spPr>
          <a:xfrm>
            <a:off x="1314208" y="339162"/>
            <a:ext cx="9563581" cy="823070"/>
          </a:xfrm>
          <a:prstGeom prst="rect">
            <a:avLst/>
          </a:prstGeom>
          <a:no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32_Custom Layout">
  <p:cSld name="32_Custom Layout">
    <p:spTree>
      <p:nvGrpSpPr>
        <p:cNvPr id="1" name="Shape 292"/>
        <p:cNvGrpSpPr/>
        <p:nvPr/>
      </p:nvGrpSpPr>
      <p:grpSpPr>
        <a:xfrm>
          <a:off x="0" y="0"/>
          <a:ext cx="0" cy="0"/>
          <a:chOff x="0" y="0"/>
          <a:chExt cx="0" cy="0"/>
        </a:xfrm>
      </p:grpSpPr>
      <p:sp>
        <p:nvSpPr>
          <p:cNvPr id="293" name="Google Shape;293;p59"/>
          <p:cNvSpPr>
            <a:spLocks noGrp="1"/>
          </p:cNvSpPr>
          <p:nvPr>
            <p:ph type="pic" idx="2"/>
          </p:nvPr>
        </p:nvSpPr>
        <p:spPr>
          <a:xfrm>
            <a:off x="836030" y="747000"/>
            <a:ext cx="10519940" cy="5364000"/>
          </a:xfrm>
          <a:prstGeom prst="rect">
            <a:avLst/>
          </a:prstGeom>
          <a:solidFill>
            <a:schemeClr val="dk1"/>
          </a:solid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6_Custom Layout">
  <p:cSld name="16_Custom Layout">
    <p:spTree>
      <p:nvGrpSpPr>
        <p:cNvPr id="1" name="Shape 294"/>
        <p:cNvGrpSpPr/>
        <p:nvPr/>
      </p:nvGrpSpPr>
      <p:grpSpPr>
        <a:xfrm>
          <a:off x="0" y="0"/>
          <a:ext cx="0" cy="0"/>
          <a:chOff x="0" y="0"/>
          <a:chExt cx="0" cy="0"/>
        </a:xfrm>
      </p:grpSpPr>
      <p:sp>
        <p:nvSpPr>
          <p:cNvPr id="295" name="Google Shape;295;p60"/>
          <p:cNvSpPr/>
          <p:nvPr/>
        </p:nvSpPr>
        <p:spPr>
          <a:xfrm>
            <a:off x="5831840" y="0"/>
            <a:ext cx="5521959"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96" name="Google Shape;296;p60"/>
          <p:cNvSpPr txBox="1">
            <a:spLocks noGrp="1"/>
          </p:cNvSpPr>
          <p:nvPr>
            <p:ph type="title"/>
          </p:nvPr>
        </p:nvSpPr>
        <p:spPr>
          <a:xfrm>
            <a:off x="838200" y="771525"/>
            <a:ext cx="4699000" cy="1694180"/>
          </a:xfrm>
          <a:prstGeom prst="rect">
            <a:avLst/>
          </a:prstGeom>
          <a:noFill/>
          <a:ln>
            <a:noFill/>
          </a:ln>
        </p:spPr>
        <p:txBody>
          <a:bodyPr spcFirstLastPara="1" wrap="square" lIns="0" tIns="45700" rIns="91425" bIns="45700" anchor="t" anchorCtr="0">
            <a:noAutofit/>
          </a:bodyPr>
          <a:lstStyle>
            <a:lvl1pPr lvl="0" algn="l">
              <a:spcBef>
                <a:spcPts val="0"/>
              </a:spcBef>
              <a:spcAft>
                <a:spcPts val="0"/>
              </a:spcAft>
              <a:buClr>
                <a:schemeClr val="lt2"/>
              </a:buClr>
              <a:buSzPts val="6600"/>
              <a:buFont typeface="Century Gothic"/>
              <a:buNone/>
              <a:defRPr sz="66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7" name="Google Shape;297;p60"/>
          <p:cNvSpPr txBox="1">
            <a:spLocks noGrp="1"/>
          </p:cNvSpPr>
          <p:nvPr>
            <p:ph type="body" idx="1"/>
          </p:nvPr>
        </p:nvSpPr>
        <p:spPr>
          <a:xfrm>
            <a:off x="8530361" y="455444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17_Custom Layout">
  <p:cSld name="17_Custom Layout">
    <p:spTree>
      <p:nvGrpSpPr>
        <p:cNvPr id="1" name="Shape 298"/>
        <p:cNvGrpSpPr/>
        <p:nvPr/>
      </p:nvGrpSpPr>
      <p:grpSpPr>
        <a:xfrm>
          <a:off x="0" y="0"/>
          <a:ext cx="0" cy="0"/>
          <a:chOff x="0" y="0"/>
          <a:chExt cx="0" cy="0"/>
        </a:xfrm>
      </p:grpSpPr>
      <p:sp>
        <p:nvSpPr>
          <p:cNvPr id="299" name="Google Shape;299;p61"/>
          <p:cNvSpPr/>
          <p:nvPr/>
        </p:nvSpPr>
        <p:spPr>
          <a:xfrm>
            <a:off x="1" y="0"/>
            <a:ext cx="705612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0" name="Google Shape;300;p61"/>
          <p:cNvSpPr txBox="1">
            <a:spLocks noGrp="1"/>
          </p:cNvSpPr>
          <p:nvPr>
            <p:ph type="title"/>
          </p:nvPr>
        </p:nvSpPr>
        <p:spPr>
          <a:xfrm>
            <a:off x="838200" y="771525"/>
            <a:ext cx="525780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1" name="Google Shape;301;p61"/>
          <p:cNvSpPr txBox="1">
            <a:spLocks noGrp="1"/>
          </p:cNvSpPr>
          <p:nvPr>
            <p:ph type="body" idx="1"/>
          </p:nvPr>
        </p:nvSpPr>
        <p:spPr>
          <a:xfrm>
            <a:off x="9502636" y="446300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18_Custom Layout">
  <p:cSld name="18_Custom Layout">
    <p:spTree>
      <p:nvGrpSpPr>
        <p:cNvPr id="1" name="Shape 302"/>
        <p:cNvGrpSpPr/>
        <p:nvPr/>
      </p:nvGrpSpPr>
      <p:grpSpPr>
        <a:xfrm>
          <a:off x="0" y="0"/>
          <a:ext cx="0" cy="0"/>
          <a:chOff x="0" y="0"/>
          <a:chExt cx="0" cy="0"/>
        </a:xfrm>
      </p:grpSpPr>
      <p:sp>
        <p:nvSpPr>
          <p:cNvPr id="303" name="Google Shape;303;p62"/>
          <p:cNvSpPr txBox="1">
            <a:spLocks noGrp="1"/>
          </p:cNvSpPr>
          <p:nvPr>
            <p:ph type="body" idx="1"/>
          </p:nvPr>
        </p:nvSpPr>
        <p:spPr>
          <a:xfrm>
            <a:off x="7335647" y="3145492"/>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5DAAB0"/>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04" name="Google Shape;304;p62"/>
          <p:cNvSpPr/>
          <p:nvPr/>
        </p:nvSpPr>
        <p:spPr>
          <a:xfrm>
            <a:off x="0" y="1394370"/>
            <a:ext cx="7056121" cy="406926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5" name="Google Shape;305;p62"/>
          <p:cNvSpPr txBox="1">
            <a:spLocks noGrp="1"/>
          </p:cNvSpPr>
          <p:nvPr>
            <p:ph type="title"/>
          </p:nvPr>
        </p:nvSpPr>
        <p:spPr>
          <a:xfrm>
            <a:off x="822960" y="1934210"/>
            <a:ext cx="527304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19_Custom Layout">
  <p:cSld name="19_Custom Layout">
    <p:spTree>
      <p:nvGrpSpPr>
        <p:cNvPr id="1" name="Shape 306"/>
        <p:cNvGrpSpPr/>
        <p:nvPr/>
      </p:nvGrpSpPr>
      <p:grpSpPr>
        <a:xfrm>
          <a:off x="0" y="0"/>
          <a:ext cx="0" cy="0"/>
          <a:chOff x="0" y="0"/>
          <a:chExt cx="0" cy="0"/>
        </a:xfrm>
      </p:grpSpPr>
      <p:sp>
        <p:nvSpPr>
          <p:cNvPr id="307" name="Google Shape;307;p63"/>
          <p:cNvSpPr/>
          <p:nvPr/>
        </p:nvSpPr>
        <p:spPr>
          <a:xfrm>
            <a:off x="-16640" y="1"/>
            <a:ext cx="12208639" cy="490728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8" name="Google Shape;308;p63"/>
          <p:cNvSpPr txBox="1">
            <a:spLocks noGrp="1"/>
          </p:cNvSpPr>
          <p:nvPr>
            <p:ph type="title"/>
          </p:nvPr>
        </p:nvSpPr>
        <p:spPr>
          <a:xfrm>
            <a:off x="822959" y="2691447"/>
            <a:ext cx="6272321" cy="1694180"/>
          </a:xfrm>
          <a:prstGeom prst="rect">
            <a:avLst/>
          </a:prstGeom>
          <a:noFill/>
          <a:ln>
            <a:noFill/>
          </a:ln>
        </p:spPr>
        <p:txBody>
          <a:bodyPr spcFirstLastPara="1" wrap="square" lIns="0" tIns="45700" rIns="91425" bIns="45700" anchor="b" anchorCtr="0">
            <a:noAutofit/>
          </a:bodyPr>
          <a:lstStyle>
            <a:lvl1pPr lvl="0" algn="l">
              <a:spcBef>
                <a:spcPts val="0"/>
              </a:spcBef>
              <a:spcAft>
                <a:spcPts val="0"/>
              </a:spcAft>
              <a:buClr>
                <a:schemeClr val="dk1"/>
              </a:buClr>
              <a:buSzPts val="6600"/>
              <a:buFont typeface="Century Gothic"/>
              <a:buNone/>
              <a:defRPr sz="66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9" name="Google Shape;309;p63"/>
          <p:cNvSpPr txBox="1">
            <a:spLocks noGrp="1"/>
          </p:cNvSpPr>
          <p:nvPr>
            <p:ph type="body" idx="1"/>
          </p:nvPr>
        </p:nvSpPr>
        <p:spPr>
          <a:xfrm>
            <a:off x="7591826" y="2613057"/>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3B7579"/>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310"/>
        <p:cNvGrpSpPr/>
        <p:nvPr/>
      </p:nvGrpSpPr>
      <p:grpSpPr>
        <a:xfrm>
          <a:off x="0" y="0"/>
          <a:ext cx="0" cy="0"/>
          <a:chOff x="0" y="0"/>
          <a:chExt cx="0" cy="0"/>
        </a:xfrm>
      </p:grpSpPr>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3_Image and Content">
  <p:cSld name="3_Image and Content">
    <p:spTree>
      <p:nvGrpSpPr>
        <p:cNvPr id="1" name="Shape 311"/>
        <p:cNvGrpSpPr/>
        <p:nvPr/>
      </p:nvGrpSpPr>
      <p:grpSpPr>
        <a:xfrm>
          <a:off x="0" y="0"/>
          <a:ext cx="0" cy="0"/>
          <a:chOff x="0" y="0"/>
          <a:chExt cx="0" cy="0"/>
        </a:xfrm>
      </p:grpSpPr>
      <p:sp>
        <p:nvSpPr>
          <p:cNvPr id="312" name="Google Shape;312;p65"/>
          <p:cNvSpPr/>
          <p:nvPr/>
        </p:nvSpPr>
        <p:spPr>
          <a:xfrm>
            <a:off x="0" y="0"/>
            <a:ext cx="6057900" cy="6857995"/>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13" name="Google Shape;313;p65"/>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4" name="Google Shape;314;p65"/>
          <p:cNvSpPr txBox="1">
            <a:spLocks noGrp="1"/>
          </p:cNvSpPr>
          <p:nvPr>
            <p:ph type="body" idx="1"/>
          </p:nvPr>
        </p:nvSpPr>
        <p:spPr>
          <a:xfrm>
            <a:off x="841058" y="256115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15" name="Google Shape;315;p65"/>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16" name="Google Shape;316;p65"/>
          <p:cNvSpPr txBox="1">
            <a:spLocks noGrp="1"/>
          </p:cNvSpPr>
          <p:nvPr>
            <p:ph type="body" idx="2"/>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7" name="Google Shape;317;p65"/>
          <p:cNvSpPr txBox="1">
            <a:spLocks noGrp="1"/>
          </p:cNvSpPr>
          <p:nvPr>
            <p:ph type="body" idx="3"/>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8" name="Google Shape;318;p65"/>
          <p:cNvSpPr txBox="1">
            <a:spLocks noGrp="1"/>
          </p:cNvSpPr>
          <p:nvPr>
            <p:ph type="body" idx="4"/>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9" name="Google Shape;319;p65"/>
          <p:cNvSpPr txBox="1">
            <a:spLocks noGrp="1"/>
          </p:cNvSpPr>
          <p:nvPr>
            <p:ph type="body" idx="5"/>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0" name="Google Shape;320;p65"/>
          <p:cNvSpPr txBox="1">
            <a:spLocks noGrp="1"/>
          </p:cNvSpPr>
          <p:nvPr>
            <p:ph type="body" idx="6"/>
          </p:nvPr>
        </p:nvSpPr>
        <p:spPr>
          <a:xfrm>
            <a:off x="838200" y="3278528"/>
            <a:ext cx="4008438" cy="2560899"/>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1" name="Google Shape;321;p65"/>
          <p:cNvSpPr>
            <a:spLocks noGrp="1"/>
          </p:cNvSpPr>
          <p:nvPr>
            <p:ph type="pic" idx="7"/>
          </p:nvPr>
        </p:nvSpPr>
        <p:spPr>
          <a:xfrm>
            <a:off x="6790155" y="1042384"/>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2" name="Google Shape;322;p65"/>
          <p:cNvSpPr>
            <a:spLocks noGrp="1"/>
          </p:cNvSpPr>
          <p:nvPr>
            <p:ph type="pic" idx="8"/>
          </p:nvPr>
        </p:nvSpPr>
        <p:spPr>
          <a:xfrm>
            <a:off x="6790155" y="2331743"/>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3" name="Google Shape;323;p65"/>
          <p:cNvSpPr>
            <a:spLocks noGrp="1"/>
          </p:cNvSpPr>
          <p:nvPr>
            <p:ph type="pic" idx="9"/>
          </p:nvPr>
        </p:nvSpPr>
        <p:spPr>
          <a:xfrm>
            <a:off x="6790155" y="3621102"/>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4" name="Google Shape;324;p65"/>
          <p:cNvSpPr>
            <a:spLocks noGrp="1"/>
          </p:cNvSpPr>
          <p:nvPr>
            <p:ph type="pic" idx="13"/>
          </p:nvPr>
        </p:nvSpPr>
        <p:spPr>
          <a:xfrm>
            <a:off x="6790155" y="4910461"/>
            <a:ext cx="804759" cy="804759"/>
          </a:xfrm>
          <a:prstGeom prst="ellipse">
            <a:avLst/>
          </a:prstGeom>
          <a:solidFill>
            <a:schemeClr val="dk1"/>
          </a:solidFill>
          <a:ln w="19050" cap="flat" cmpd="sng">
            <a:solidFill>
              <a:srgbClr val="1F1F26"/>
            </a:solidFill>
            <a:prstDash val="solid"/>
            <a:round/>
            <a:headEnd type="none" w="sm" len="sm"/>
            <a:tailEnd type="none" w="sm" len="sm"/>
          </a:ln>
        </p:spPr>
      </p:sp>
    </p:spTree>
  </p:cSld>
  <p:clrMapOvr>
    <a:masterClrMapping/>
  </p:clrMapOvr>
  <p:extLst>
    <p:ext uri="{DCECCB84-F9BA-43D5-87BE-67443E8EF086}">
      <p15:sldGuideLst xmlns:p15="http://schemas.microsoft.com/office/powerpoint/2012/main">
        <p15:guide id="1" orient="horz" pos="2160">
          <p15:clr>
            <a:srgbClr val="FBAE40"/>
          </p15:clr>
        </p15:guide>
        <p15:guide id="2" pos="5382">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4_Image and Content">
  <p:cSld name="4_Image and Content">
    <p:spTree>
      <p:nvGrpSpPr>
        <p:cNvPr id="1" name="Shape 325"/>
        <p:cNvGrpSpPr/>
        <p:nvPr/>
      </p:nvGrpSpPr>
      <p:grpSpPr>
        <a:xfrm>
          <a:off x="0" y="0"/>
          <a:ext cx="0" cy="0"/>
          <a:chOff x="0" y="0"/>
          <a:chExt cx="0" cy="0"/>
        </a:xfrm>
      </p:grpSpPr>
      <p:sp>
        <p:nvSpPr>
          <p:cNvPr id="326" name="Google Shape;326;p66"/>
          <p:cNvSpPr>
            <a:spLocks noGrp="1"/>
          </p:cNvSpPr>
          <p:nvPr>
            <p:ph type="pic" idx="2"/>
          </p:nvPr>
        </p:nvSpPr>
        <p:spPr>
          <a:xfrm>
            <a:off x="841375" y="3097232"/>
            <a:ext cx="4008120" cy="2742196"/>
          </a:xfrm>
          <a:prstGeom prst="rect">
            <a:avLst/>
          </a:prstGeom>
          <a:noFill/>
          <a:ln>
            <a:noFill/>
          </a:ln>
        </p:spPr>
      </p:sp>
      <p:sp>
        <p:nvSpPr>
          <p:cNvPr id="327" name="Google Shape;327;p66"/>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8" name="Google Shape;328;p66"/>
          <p:cNvSpPr txBox="1">
            <a:spLocks noGrp="1"/>
          </p:cNvSpPr>
          <p:nvPr>
            <p:ph type="body" idx="1"/>
          </p:nvPr>
        </p:nvSpPr>
        <p:spPr>
          <a:xfrm>
            <a:off x="841058" y="2561159"/>
            <a:ext cx="4008437" cy="375081"/>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29" name="Google Shape;329;p66"/>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30" name="Google Shape;330;p66"/>
          <p:cNvSpPr txBox="1">
            <a:spLocks noGrp="1"/>
          </p:cNvSpPr>
          <p:nvPr>
            <p:ph type="body" idx="3"/>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1" name="Google Shape;331;p66"/>
          <p:cNvSpPr txBox="1">
            <a:spLocks noGrp="1"/>
          </p:cNvSpPr>
          <p:nvPr>
            <p:ph type="body" idx="4"/>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2" name="Google Shape;332;p66"/>
          <p:cNvSpPr txBox="1">
            <a:spLocks noGrp="1"/>
          </p:cNvSpPr>
          <p:nvPr>
            <p:ph type="body" idx="5"/>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3" name="Google Shape;333;p66"/>
          <p:cNvSpPr txBox="1">
            <a:spLocks noGrp="1"/>
          </p:cNvSpPr>
          <p:nvPr>
            <p:ph type="body" idx="6"/>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4" name="Google Shape;334;p66"/>
          <p:cNvSpPr>
            <a:spLocks noGrp="1"/>
          </p:cNvSpPr>
          <p:nvPr>
            <p:ph type="pic" idx="7"/>
          </p:nvPr>
        </p:nvSpPr>
        <p:spPr>
          <a:xfrm>
            <a:off x="6790155" y="1042384"/>
            <a:ext cx="804759" cy="804759"/>
          </a:xfrm>
          <a:prstGeom prst="ellipse">
            <a:avLst/>
          </a:prstGeom>
          <a:solidFill>
            <a:schemeClr val="accent1"/>
          </a:solidFill>
          <a:ln>
            <a:noFill/>
          </a:ln>
        </p:spPr>
      </p:sp>
      <p:sp>
        <p:nvSpPr>
          <p:cNvPr id="335" name="Google Shape;335;p66"/>
          <p:cNvSpPr>
            <a:spLocks noGrp="1"/>
          </p:cNvSpPr>
          <p:nvPr>
            <p:ph type="pic" idx="8"/>
          </p:nvPr>
        </p:nvSpPr>
        <p:spPr>
          <a:xfrm>
            <a:off x="6790155" y="2331743"/>
            <a:ext cx="804759" cy="804759"/>
          </a:xfrm>
          <a:prstGeom prst="ellipse">
            <a:avLst/>
          </a:prstGeom>
          <a:solidFill>
            <a:schemeClr val="accent1"/>
          </a:solidFill>
          <a:ln>
            <a:noFill/>
          </a:ln>
        </p:spPr>
      </p:sp>
      <p:sp>
        <p:nvSpPr>
          <p:cNvPr id="336" name="Google Shape;336;p66"/>
          <p:cNvSpPr>
            <a:spLocks noGrp="1"/>
          </p:cNvSpPr>
          <p:nvPr>
            <p:ph type="pic" idx="9"/>
          </p:nvPr>
        </p:nvSpPr>
        <p:spPr>
          <a:xfrm>
            <a:off x="6790155" y="3621102"/>
            <a:ext cx="804759" cy="804759"/>
          </a:xfrm>
          <a:prstGeom prst="ellipse">
            <a:avLst/>
          </a:prstGeom>
          <a:solidFill>
            <a:schemeClr val="accent1"/>
          </a:solidFill>
          <a:ln>
            <a:noFill/>
          </a:ln>
        </p:spPr>
      </p:sp>
      <p:sp>
        <p:nvSpPr>
          <p:cNvPr id="337" name="Google Shape;337;p66"/>
          <p:cNvSpPr>
            <a:spLocks noGrp="1"/>
          </p:cNvSpPr>
          <p:nvPr>
            <p:ph type="pic" idx="13"/>
          </p:nvPr>
        </p:nvSpPr>
        <p:spPr>
          <a:xfrm>
            <a:off x="6790155" y="4910461"/>
            <a:ext cx="804759" cy="804759"/>
          </a:xfrm>
          <a:prstGeom prst="ellipse">
            <a:avLst/>
          </a:prstGeom>
          <a:solidFill>
            <a:schemeClr val="accent1"/>
          </a:solidFill>
          <a:ln>
            <a:noFill/>
          </a:ln>
        </p:spPr>
      </p:sp>
    </p:spTree>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2_Image and Content">
  <p:cSld name="2_Image and Content">
    <p:spTree>
      <p:nvGrpSpPr>
        <p:cNvPr id="1" name="Shape 338"/>
        <p:cNvGrpSpPr/>
        <p:nvPr/>
      </p:nvGrpSpPr>
      <p:grpSpPr>
        <a:xfrm>
          <a:off x="0" y="0"/>
          <a:ext cx="0" cy="0"/>
          <a:chOff x="0" y="0"/>
          <a:chExt cx="0" cy="0"/>
        </a:xfrm>
      </p:grpSpPr>
      <p:sp>
        <p:nvSpPr>
          <p:cNvPr id="339" name="Google Shape;339;p67"/>
          <p:cNvSpPr/>
          <p:nvPr/>
        </p:nvSpPr>
        <p:spPr>
          <a:xfrm>
            <a:off x="0" y="3721472"/>
            <a:ext cx="12192000" cy="3136523"/>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40" name="Google Shape;340;p67"/>
          <p:cNvSpPr txBox="1">
            <a:spLocks noGrp="1"/>
          </p:cNvSpPr>
          <p:nvPr>
            <p:ph type="title"/>
          </p:nvPr>
        </p:nvSpPr>
        <p:spPr>
          <a:xfrm>
            <a:off x="668543" y="35861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1" name="Google Shape;341;p67"/>
          <p:cNvSpPr>
            <a:spLocks noGrp="1"/>
          </p:cNvSpPr>
          <p:nvPr>
            <p:ph type="pic" idx="2"/>
          </p:nvPr>
        </p:nvSpPr>
        <p:spPr>
          <a:xfrm>
            <a:off x="146330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2" name="Google Shape;342;p67"/>
          <p:cNvSpPr>
            <a:spLocks noGrp="1"/>
          </p:cNvSpPr>
          <p:nvPr>
            <p:ph type="pic" idx="3"/>
          </p:nvPr>
        </p:nvSpPr>
        <p:spPr>
          <a:xfrm>
            <a:off x="431060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3" name="Google Shape;343;p67"/>
          <p:cNvSpPr>
            <a:spLocks noGrp="1"/>
          </p:cNvSpPr>
          <p:nvPr>
            <p:ph type="pic" idx="4"/>
          </p:nvPr>
        </p:nvSpPr>
        <p:spPr>
          <a:xfrm>
            <a:off x="715791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4" name="Google Shape;344;p67"/>
          <p:cNvSpPr>
            <a:spLocks noGrp="1"/>
          </p:cNvSpPr>
          <p:nvPr>
            <p:ph type="pic" idx="5"/>
          </p:nvPr>
        </p:nvSpPr>
        <p:spPr>
          <a:xfrm>
            <a:off x="1000521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5" name="Google Shape;345;p67"/>
          <p:cNvSpPr txBox="1">
            <a:spLocks noGrp="1"/>
          </p:cNvSpPr>
          <p:nvPr>
            <p:ph type="body" idx="1"/>
          </p:nvPr>
        </p:nvSpPr>
        <p:spPr>
          <a:xfrm>
            <a:off x="63078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6" name="Google Shape;346;p67"/>
          <p:cNvSpPr txBox="1">
            <a:spLocks noGrp="1"/>
          </p:cNvSpPr>
          <p:nvPr>
            <p:ph type="body" idx="6"/>
          </p:nvPr>
        </p:nvSpPr>
        <p:spPr>
          <a:xfrm>
            <a:off x="3476825" y="392375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7" name="Google Shape;347;p67"/>
          <p:cNvSpPr txBox="1">
            <a:spLocks noGrp="1"/>
          </p:cNvSpPr>
          <p:nvPr>
            <p:ph type="body" idx="7"/>
          </p:nvPr>
        </p:nvSpPr>
        <p:spPr>
          <a:xfrm>
            <a:off x="632287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8" name="Google Shape;348;p67"/>
          <p:cNvSpPr txBox="1">
            <a:spLocks noGrp="1"/>
          </p:cNvSpPr>
          <p:nvPr>
            <p:ph type="body" idx="8"/>
          </p:nvPr>
        </p:nvSpPr>
        <p:spPr>
          <a:xfrm>
            <a:off x="9168916" y="391662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9" name="Google Shape;349;p67"/>
          <p:cNvSpPr txBox="1">
            <a:spLocks noGrp="1"/>
          </p:cNvSpPr>
          <p:nvPr>
            <p:ph type="body" idx="9"/>
          </p:nvPr>
        </p:nvSpPr>
        <p:spPr>
          <a:xfrm>
            <a:off x="838200" y="133730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5_Image and Content">
  <p:cSld name="5_Image and Content">
    <p:spTree>
      <p:nvGrpSpPr>
        <p:cNvPr id="1" name="Shape 350"/>
        <p:cNvGrpSpPr/>
        <p:nvPr/>
      </p:nvGrpSpPr>
      <p:grpSpPr>
        <a:xfrm>
          <a:off x="0" y="0"/>
          <a:ext cx="0" cy="0"/>
          <a:chOff x="0" y="0"/>
          <a:chExt cx="0" cy="0"/>
        </a:xfrm>
      </p:grpSpPr>
      <p:sp>
        <p:nvSpPr>
          <p:cNvPr id="351" name="Google Shape;351;p68"/>
          <p:cNvSpPr txBox="1">
            <a:spLocks noGrp="1"/>
          </p:cNvSpPr>
          <p:nvPr>
            <p:ph type="title"/>
          </p:nvPr>
        </p:nvSpPr>
        <p:spPr>
          <a:xfrm>
            <a:off x="668543" y="103933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2" name="Google Shape;352;p68"/>
          <p:cNvSpPr>
            <a:spLocks noGrp="1"/>
          </p:cNvSpPr>
          <p:nvPr>
            <p:ph type="pic" idx="2"/>
          </p:nvPr>
        </p:nvSpPr>
        <p:spPr>
          <a:xfrm>
            <a:off x="1341120" y="3235748"/>
            <a:ext cx="1049126" cy="1049124"/>
          </a:xfrm>
          <a:prstGeom prst="ellipse">
            <a:avLst/>
          </a:prstGeom>
          <a:solidFill>
            <a:schemeClr val="accent1"/>
          </a:solidFill>
          <a:ln>
            <a:noFill/>
          </a:ln>
        </p:spPr>
      </p:sp>
      <p:sp>
        <p:nvSpPr>
          <p:cNvPr id="353" name="Google Shape;353;p68"/>
          <p:cNvSpPr>
            <a:spLocks noGrp="1"/>
          </p:cNvSpPr>
          <p:nvPr>
            <p:ph type="pic" idx="3"/>
          </p:nvPr>
        </p:nvSpPr>
        <p:spPr>
          <a:xfrm>
            <a:off x="4188425" y="3235748"/>
            <a:ext cx="1049126" cy="1049124"/>
          </a:xfrm>
          <a:prstGeom prst="ellipse">
            <a:avLst/>
          </a:prstGeom>
          <a:solidFill>
            <a:schemeClr val="accent1"/>
          </a:solidFill>
          <a:ln>
            <a:noFill/>
          </a:ln>
        </p:spPr>
      </p:sp>
      <p:sp>
        <p:nvSpPr>
          <p:cNvPr id="354" name="Google Shape;354;p68"/>
          <p:cNvSpPr>
            <a:spLocks noGrp="1"/>
          </p:cNvSpPr>
          <p:nvPr>
            <p:ph type="pic" idx="4"/>
          </p:nvPr>
        </p:nvSpPr>
        <p:spPr>
          <a:xfrm>
            <a:off x="7035730" y="3235748"/>
            <a:ext cx="1049126" cy="1049124"/>
          </a:xfrm>
          <a:prstGeom prst="ellipse">
            <a:avLst/>
          </a:prstGeom>
          <a:solidFill>
            <a:schemeClr val="accent1"/>
          </a:solidFill>
          <a:ln>
            <a:noFill/>
          </a:ln>
        </p:spPr>
      </p:sp>
      <p:sp>
        <p:nvSpPr>
          <p:cNvPr id="355" name="Google Shape;355;p68"/>
          <p:cNvSpPr>
            <a:spLocks noGrp="1"/>
          </p:cNvSpPr>
          <p:nvPr>
            <p:ph type="pic" idx="5"/>
          </p:nvPr>
        </p:nvSpPr>
        <p:spPr>
          <a:xfrm>
            <a:off x="9883035" y="3235748"/>
            <a:ext cx="1049126" cy="1049124"/>
          </a:xfrm>
          <a:prstGeom prst="ellipse">
            <a:avLst/>
          </a:prstGeom>
          <a:solidFill>
            <a:schemeClr val="accent1"/>
          </a:solidFill>
          <a:ln>
            <a:noFill/>
          </a:ln>
        </p:spPr>
      </p:sp>
      <p:sp>
        <p:nvSpPr>
          <p:cNvPr id="356" name="Google Shape;356;p68"/>
          <p:cNvSpPr txBox="1">
            <a:spLocks noGrp="1"/>
          </p:cNvSpPr>
          <p:nvPr>
            <p:ph type="body" idx="1"/>
          </p:nvPr>
        </p:nvSpPr>
        <p:spPr>
          <a:xfrm>
            <a:off x="63078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7" name="Google Shape;357;p68"/>
          <p:cNvSpPr txBox="1">
            <a:spLocks noGrp="1"/>
          </p:cNvSpPr>
          <p:nvPr>
            <p:ph type="body" idx="6"/>
          </p:nvPr>
        </p:nvSpPr>
        <p:spPr>
          <a:xfrm>
            <a:off x="3476825" y="460447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8" name="Google Shape;358;p68"/>
          <p:cNvSpPr txBox="1">
            <a:spLocks noGrp="1"/>
          </p:cNvSpPr>
          <p:nvPr>
            <p:ph type="body" idx="7"/>
          </p:nvPr>
        </p:nvSpPr>
        <p:spPr>
          <a:xfrm>
            <a:off x="632287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9" name="Google Shape;359;p68"/>
          <p:cNvSpPr txBox="1">
            <a:spLocks noGrp="1"/>
          </p:cNvSpPr>
          <p:nvPr>
            <p:ph type="body" idx="8"/>
          </p:nvPr>
        </p:nvSpPr>
        <p:spPr>
          <a:xfrm>
            <a:off x="9168916" y="459734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60" name="Google Shape;360;p68"/>
          <p:cNvSpPr txBox="1">
            <a:spLocks noGrp="1"/>
          </p:cNvSpPr>
          <p:nvPr>
            <p:ph type="body" idx="9"/>
          </p:nvPr>
        </p:nvSpPr>
        <p:spPr>
          <a:xfrm>
            <a:off x="838200" y="201802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1_Image and Content">
  <p:cSld name="1_Image and Content">
    <p:spTree>
      <p:nvGrpSpPr>
        <p:cNvPr id="1" name="Shape 361"/>
        <p:cNvGrpSpPr/>
        <p:nvPr/>
      </p:nvGrpSpPr>
      <p:grpSpPr>
        <a:xfrm>
          <a:off x="0" y="0"/>
          <a:ext cx="0" cy="0"/>
          <a:chOff x="0" y="0"/>
          <a:chExt cx="0" cy="0"/>
        </a:xfrm>
      </p:grpSpPr>
      <p:sp>
        <p:nvSpPr>
          <p:cNvPr id="362" name="Google Shape;362;p69"/>
          <p:cNvSpPr/>
          <p:nvPr/>
        </p:nvSpPr>
        <p:spPr>
          <a:xfrm>
            <a:off x="6134100" y="0"/>
            <a:ext cx="6057900" cy="6857995"/>
          </a:xfrm>
          <a:prstGeom prst="rect">
            <a:avLst/>
          </a:prstGeom>
          <a:solidFill>
            <a:srgbClr val="DFE3E9"/>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Century Gothic"/>
              <a:ea typeface="Century Gothic"/>
              <a:cs typeface="Century Gothic"/>
              <a:sym typeface="Century Gothic"/>
            </a:endParaRPr>
          </a:p>
        </p:txBody>
      </p:sp>
      <p:sp>
        <p:nvSpPr>
          <p:cNvPr id="363" name="Google Shape;363;p69"/>
          <p:cNvSpPr txBox="1">
            <a:spLocks noGrp="1"/>
          </p:cNvSpPr>
          <p:nvPr>
            <p:ph type="title"/>
          </p:nvPr>
        </p:nvSpPr>
        <p:spPr>
          <a:xfrm>
            <a:off x="841057" y="223461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4" name="Google Shape;364;p69"/>
          <p:cNvSpPr txBox="1">
            <a:spLocks noGrp="1"/>
          </p:cNvSpPr>
          <p:nvPr>
            <p:ph type="body" idx="1"/>
          </p:nvPr>
        </p:nvSpPr>
        <p:spPr>
          <a:xfrm>
            <a:off x="841058" y="369547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65" name="Google Shape;365;p69"/>
          <p:cNvCxnSpPr/>
          <p:nvPr/>
        </p:nvCxnSpPr>
        <p:spPr>
          <a:xfrm>
            <a:off x="965155" y="115261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66" name="Google Shape;366;p69"/>
          <p:cNvSpPr>
            <a:spLocks noGrp="1"/>
          </p:cNvSpPr>
          <p:nvPr>
            <p:ph type="pic" idx="2"/>
          </p:nvPr>
        </p:nvSpPr>
        <p:spPr>
          <a:xfrm>
            <a:off x="6687422" y="1038724"/>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7" name="Google Shape;367;p69"/>
          <p:cNvSpPr>
            <a:spLocks noGrp="1"/>
          </p:cNvSpPr>
          <p:nvPr>
            <p:ph type="pic" idx="3"/>
          </p:nvPr>
        </p:nvSpPr>
        <p:spPr>
          <a:xfrm>
            <a:off x="6687422" y="2330235"/>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8" name="Google Shape;368;p69"/>
          <p:cNvSpPr>
            <a:spLocks noGrp="1"/>
          </p:cNvSpPr>
          <p:nvPr>
            <p:ph type="pic" idx="4"/>
          </p:nvPr>
        </p:nvSpPr>
        <p:spPr>
          <a:xfrm>
            <a:off x="6687422" y="3621746"/>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9" name="Google Shape;369;p69"/>
          <p:cNvSpPr>
            <a:spLocks noGrp="1"/>
          </p:cNvSpPr>
          <p:nvPr>
            <p:ph type="pic" idx="5"/>
          </p:nvPr>
        </p:nvSpPr>
        <p:spPr>
          <a:xfrm>
            <a:off x="6687422" y="4913257"/>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70" name="Google Shape;370;p69"/>
          <p:cNvSpPr txBox="1">
            <a:spLocks noGrp="1"/>
          </p:cNvSpPr>
          <p:nvPr>
            <p:ph type="body" idx="6"/>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1" name="Google Shape;371;p69"/>
          <p:cNvSpPr txBox="1">
            <a:spLocks noGrp="1"/>
          </p:cNvSpPr>
          <p:nvPr>
            <p:ph type="body" idx="7"/>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2" name="Google Shape;372;p69"/>
          <p:cNvSpPr txBox="1">
            <a:spLocks noGrp="1"/>
          </p:cNvSpPr>
          <p:nvPr>
            <p:ph type="body" idx="8"/>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3" name="Google Shape;373;p69"/>
          <p:cNvSpPr txBox="1">
            <a:spLocks noGrp="1"/>
          </p:cNvSpPr>
          <p:nvPr>
            <p:ph type="body" idx="9"/>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28_Custom Layout">
  <p:cSld name="28_Custom Layout">
    <p:spTree>
      <p:nvGrpSpPr>
        <p:cNvPr id="1" name="Shape 374"/>
        <p:cNvGrpSpPr/>
        <p:nvPr/>
      </p:nvGrpSpPr>
      <p:grpSpPr>
        <a:xfrm>
          <a:off x="0" y="0"/>
          <a:ext cx="0" cy="0"/>
          <a:chOff x="0" y="0"/>
          <a:chExt cx="0" cy="0"/>
        </a:xfrm>
      </p:grpSpPr>
      <p:sp>
        <p:nvSpPr>
          <p:cNvPr id="375" name="Google Shape;375;p70"/>
          <p:cNvSpPr/>
          <p:nvPr/>
        </p:nvSpPr>
        <p:spPr>
          <a:xfrm>
            <a:off x="4190264"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76" name="Google Shape;376;p70"/>
          <p:cNvSpPr txBox="1">
            <a:spLocks noGrp="1"/>
          </p:cNvSpPr>
          <p:nvPr>
            <p:ph type="title"/>
          </p:nvPr>
        </p:nvSpPr>
        <p:spPr>
          <a:xfrm>
            <a:off x="2106887" y="616350"/>
            <a:ext cx="7978227" cy="1062602"/>
          </a:xfrm>
          <a:prstGeom prst="rect">
            <a:avLst/>
          </a:prstGeom>
          <a:noFill/>
          <a:ln>
            <a:noFill/>
          </a:ln>
        </p:spPr>
        <p:txBody>
          <a:bodyPr spcFirstLastPara="1" wrap="square" lIns="0" tIns="45700" rIns="91425" bIns="45700" anchor="ctr" anchorCtr="0">
            <a:normAutofit/>
          </a:bodyPr>
          <a:lstStyle>
            <a:lvl1pPr lvl="0" algn="ctr">
              <a:spcBef>
                <a:spcPts val="0"/>
              </a:spcBef>
              <a:spcAft>
                <a:spcPts val="0"/>
              </a:spcAft>
              <a:buClr>
                <a:schemeClr val="lt2"/>
              </a:buClr>
              <a:buSzPts val="3200"/>
              <a:buFont typeface="Century Gothic"/>
              <a:buNone/>
              <a:defRPr>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7" name="Google Shape;377;p70"/>
          <p:cNvSpPr>
            <a:spLocks noGrp="1"/>
          </p:cNvSpPr>
          <p:nvPr>
            <p:ph type="pic" idx="2"/>
          </p:nvPr>
        </p:nvSpPr>
        <p:spPr>
          <a:xfrm>
            <a:off x="4306007" y="2385012"/>
            <a:ext cx="1643384" cy="1643384"/>
          </a:xfrm>
          <a:prstGeom prst="ellipse">
            <a:avLst/>
          </a:prstGeom>
          <a:noFill/>
          <a:ln>
            <a:noFill/>
          </a:ln>
        </p:spPr>
      </p:sp>
      <p:sp>
        <p:nvSpPr>
          <p:cNvPr id="378" name="Google Shape;378;p70"/>
          <p:cNvSpPr>
            <a:spLocks noGrp="1"/>
          </p:cNvSpPr>
          <p:nvPr>
            <p:ph type="pic" idx="3"/>
          </p:nvPr>
        </p:nvSpPr>
        <p:spPr>
          <a:xfrm>
            <a:off x="6273705" y="2385012"/>
            <a:ext cx="1643384" cy="1643384"/>
          </a:xfrm>
          <a:prstGeom prst="ellipse">
            <a:avLst/>
          </a:prstGeom>
          <a:noFill/>
          <a:ln>
            <a:noFill/>
          </a:ln>
        </p:spPr>
      </p:sp>
      <p:sp>
        <p:nvSpPr>
          <p:cNvPr id="379" name="Google Shape;379;p70"/>
          <p:cNvSpPr>
            <a:spLocks noGrp="1"/>
          </p:cNvSpPr>
          <p:nvPr>
            <p:ph type="pic" idx="4"/>
          </p:nvPr>
        </p:nvSpPr>
        <p:spPr>
          <a:xfrm>
            <a:off x="4306007" y="4352707"/>
            <a:ext cx="1643384" cy="1643384"/>
          </a:xfrm>
          <a:prstGeom prst="ellipse">
            <a:avLst/>
          </a:prstGeom>
          <a:noFill/>
          <a:ln>
            <a:noFill/>
          </a:ln>
        </p:spPr>
      </p:sp>
      <p:sp>
        <p:nvSpPr>
          <p:cNvPr id="380" name="Google Shape;380;p70"/>
          <p:cNvSpPr>
            <a:spLocks noGrp="1"/>
          </p:cNvSpPr>
          <p:nvPr>
            <p:ph type="pic" idx="5"/>
          </p:nvPr>
        </p:nvSpPr>
        <p:spPr>
          <a:xfrm>
            <a:off x="6273705" y="4352707"/>
            <a:ext cx="1643384" cy="1643384"/>
          </a:xfrm>
          <a:prstGeom prst="ellipse">
            <a:avLst/>
          </a:prstGeom>
          <a:noFill/>
          <a:ln>
            <a:noFill/>
          </a:ln>
        </p:spPr>
      </p:sp>
      <p:sp>
        <p:nvSpPr>
          <p:cNvPr id="381" name="Google Shape;381;p70"/>
          <p:cNvSpPr txBox="1">
            <a:spLocks noGrp="1"/>
          </p:cNvSpPr>
          <p:nvPr>
            <p:ph type="body" idx="1"/>
          </p:nvPr>
        </p:nvSpPr>
        <p:spPr>
          <a:xfrm>
            <a:off x="1504731" y="3168715"/>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2" name="Google Shape;382;p70"/>
          <p:cNvSpPr txBox="1">
            <a:spLocks noGrp="1"/>
          </p:cNvSpPr>
          <p:nvPr>
            <p:ph type="body" idx="6"/>
          </p:nvPr>
        </p:nvSpPr>
        <p:spPr>
          <a:xfrm>
            <a:off x="1504731" y="2764389"/>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3" name="Google Shape;383;p70"/>
          <p:cNvSpPr txBox="1">
            <a:spLocks noGrp="1"/>
          </p:cNvSpPr>
          <p:nvPr>
            <p:ph type="body" idx="7"/>
          </p:nvPr>
        </p:nvSpPr>
        <p:spPr>
          <a:xfrm>
            <a:off x="8241403" y="3168715"/>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4" name="Google Shape;384;p70"/>
          <p:cNvSpPr txBox="1">
            <a:spLocks noGrp="1"/>
          </p:cNvSpPr>
          <p:nvPr>
            <p:ph type="body" idx="8"/>
          </p:nvPr>
        </p:nvSpPr>
        <p:spPr>
          <a:xfrm>
            <a:off x="8241403" y="2764389"/>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5" name="Google Shape;385;p70"/>
          <p:cNvSpPr txBox="1">
            <a:spLocks noGrp="1"/>
          </p:cNvSpPr>
          <p:nvPr>
            <p:ph type="body" idx="9"/>
          </p:nvPr>
        </p:nvSpPr>
        <p:spPr>
          <a:xfrm>
            <a:off x="1504731" y="5167572"/>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6" name="Google Shape;386;p70"/>
          <p:cNvSpPr txBox="1">
            <a:spLocks noGrp="1"/>
          </p:cNvSpPr>
          <p:nvPr>
            <p:ph type="body" idx="13"/>
          </p:nvPr>
        </p:nvSpPr>
        <p:spPr>
          <a:xfrm>
            <a:off x="1504731" y="4763246"/>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7" name="Google Shape;387;p70"/>
          <p:cNvSpPr txBox="1">
            <a:spLocks noGrp="1"/>
          </p:cNvSpPr>
          <p:nvPr>
            <p:ph type="body" idx="14"/>
          </p:nvPr>
        </p:nvSpPr>
        <p:spPr>
          <a:xfrm>
            <a:off x="8241403" y="5167572"/>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8" name="Google Shape;388;p70"/>
          <p:cNvSpPr txBox="1">
            <a:spLocks noGrp="1"/>
          </p:cNvSpPr>
          <p:nvPr>
            <p:ph type="body" idx="15"/>
          </p:nvPr>
        </p:nvSpPr>
        <p:spPr>
          <a:xfrm>
            <a:off x="8241403" y="4763246"/>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9" name="Google Shape;389;p70"/>
          <p:cNvSpPr/>
          <p:nvPr/>
        </p:nvSpPr>
        <p:spPr>
          <a:xfrm>
            <a:off x="6157960"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0" name="Google Shape;390;p70"/>
          <p:cNvSpPr/>
          <p:nvPr/>
        </p:nvSpPr>
        <p:spPr>
          <a:xfrm>
            <a:off x="4190264"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1" name="Google Shape;391;p70"/>
          <p:cNvSpPr/>
          <p:nvPr/>
        </p:nvSpPr>
        <p:spPr>
          <a:xfrm>
            <a:off x="6157960"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1_Blank ">
  <p:cSld name="1_Blank ">
    <p:spTree>
      <p:nvGrpSpPr>
        <p:cNvPr id="1" name="Shape 392"/>
        <p:cNvGrpSpPr/>
        <p:nvPr/>
      </p:nvGrpSpPr>
      <p:grpSpPr>
        <a:xfrm>
          <a:off x="0" y="0"/>
          <a:ext cx="0" cy="0"/>
          <a:chOff x="0" y="0"/>
          <a:chExt cx="0" cy="0"/>
        </a:xfrm>
      </p:grpSpPr>
      <p:sp>
        <p:nvSpPr>
          <p:cNvPr id="393" name="Google Shape;393;p71"/>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4" name="Google Shape;394;p71"/>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5" name="Google Shape;395;p71"/>
          <p:cNvSpPr>
            <a:spLocks noGrp="1"/>
          </p:cNvSpPr>
          <p:nvPr>
            <p:ph type="chart" idx="2"/>
          </p:nvPr>
        </p:nvSpPr>
        <p:spPr>
          <a:xfrm>
            <a:off x="838200" y="2392680"/>
            <a:ext cx="10719842" cy="416750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2_Blank ">
  <p:cSld name="2_Blank ">
    <p:spTree>
      <p:nvGrpSpPr>
        <p:cNvPr id="1" name="Shape 396"/>
        <p:cNvGrpSpPr/>
        <p:nvPr/>
      </p:nvGrpSpPr>
      <p:grpSpPr>
        <a:xfrm>
          <a:off x="0" y="0"/>
          <a:ext cx="0" cy="0"/>
          <a:chOff x="0" y="0"/>
          <a:chExt cx="0" cy="0"/>
        </a:xfrm>
      </p:grpSpPr>
      <p:sp>
        <p:nvSpPr>
          <p:cNvPr id="397" name="Google Shape;397;p72"/>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8" name="Google Shape;398;p72"/>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9" name="Google Shape;399;p72"/>
          <p:cNvSpPr>
            <a:spLocks noGrp="1"/>
          </p:cNvSpPr>
          <p:nvPr>
            <p:ph type="chart" idx="2"/>
          </p:nvPr>
        </p:nvSpPr>
        <p:spPr>
          <a:xfrm>
            <a:off x="5815420" y="2392680"/>
            <a:ext cx="5742622" cy="402399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400" name="Google Shape;400;p72"/>
          <p:cNvSpPr>
            <a:spLocks noGrp="1"/>
          </p:cNvSpPr>
          <p:nvPr>
            <p:ph type="pic" idx="3"/>
          </p:nvPr>
        </p:nvSpPr>
        <p:spPr>
          <a:xfrm>
            <a:off x="838200" y="2392045"/>
            <a:ext cx="4776788" cy="4023995"/>
          </a:xfrm>
          <a:prstGeom prst="rect">
            <a:avLst/>
          </a:prstGeom>
          <a:noFill/>
          <a:ln>
            <a:no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01"/>
        <p:cNvGrpSpPr/>
        <p:nvPr/>
      </p:nvGrpSpPr>
      <p:grpSpPr>
        <a:xfrm>
          <a:off x="0" y="0"/>
          <a:ext cx="0" cy="0"/>
          <a:chOff x="0" y="0"/>
          <a:chExt cx="0" cy="0"/>
        </a:xfrm>
      </p:grpSpPr>
      <p:sp>
        <p:nvSpPr>
          <p:cNvPr id="402" name="Google Shape;402;p73"/>
          <p:cNvSpPr txBox="1">
            <a:spLocks noGrp="1"/>
          </p:cNvSpPr>
          <p:nvPr>
            <p:ph type="title"/>
          </p:nvPr>
        </p:nvSpPr>
        <p:spPr>
          <a:xfrm>
            <a:off x="647700" y="289560"/>
            <a:ext cx="10896600" cy="89321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3" name="Google Shape;403;p73"/>
          <p:cNvSpPr txBox="1">
            <a:spLocks noGrp="1"/>
          </p:cNvSpPr>
          <p:nvPr>
            <p:ph type="body" idx="1"/>
          </p:nvPr>
        </p:nvSpPr>
        <p:spPr>
          <a:xfrm>
            <a:off x="647700" y="1097363"/>
            <a:ext cx="10896600" cy="602887"/>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404"/>
        <p:cNvGrpSpPr/>
        <p:nvPr/>
      </p:nvGrpSpPr>
      <p:grpSpPr>
        <a:xfrm>
          <a:off x="0" y="0"/>
          <a:ext cx="0" cy="0"/>
          <a:chOff x="0" y="0"/>
          <a:chExt cx="0" cy="0"/>
        </a:xfrm>
      </p:grpSpPr>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05"/>
        <p:cNvGrpSpPr/>
        <p:nvPr/>
      </p:nvGrpSpPr>
      <p:grpSpPr>
        <a:xfrm>
          <a:off x="0" y="0"/>
          <a:ext cx="0" cy="0"/>
          <a:chOff x="0" y="0"/>
          <a:chExt cx="0" cy="0"/>
        </a:xfrm>
      </p:grpSpPr>
      <p:sp>
        <p:nvSpPr>
          <p:cNvPr id="406" name="Google Shape;406;p75"/>
          <p:cNvSpPr>
            <a:spLocks noGrp="1"/>
          </p:cNvSpPr>
          <p:nvPr>
            <p:ph type="pic" idx="2"/>
          </p:nvPr>
        </p:nvSpPr>
        <p:spPr>
          <a:xfrm>
            <a:off x="212725" y="198755"/>
            <a:ext cx="3856038" cy="4235450"/>
          </a:xfrm>
          <a:prstGeom prst="rect">
            <a:avLst/>
          </a:prstGeom>
          <a:solidFill>
            <a:schemeClr val="dk1"/>
          </a:solidFill>
          <a:ln>
            <a:noFill/>
          </a:ln>
        </p:spPr>
      </p:sp>
      <p:sp>
        <p:nvSpPr>
          <p:cNvPr id="407" name="Google Shape;407;p75"/>
          <p:cNvSpPr>
            <a:spLocks noGrp="1"/>
          </p:cNvSpPr>
          <p:nvPr>
            <p:ph type="pic" idx="3"/>
          </p:nvPr>
        </p:nvSpPr>
        <p:spPr>
          <a:xfrm>
            <a:off x="4312285" y="198755"/>
            <a:ext cx="7651115" cy="4235450"/>
          </a:xfrm>
          <a:prstGeom prst="rect">
            <a:avLst/>
          </a:prstGeom>
          <a:solidFill>
            <a:schemeClr val="dk1"/>
          </a:solidFill>
          <a:ln>
            <a:noFill/>
          </a:ln>
        </p:spPr>
      </p:sp>
      <p:sp>
        <p:nvSpPr>
          <p:cNvPr id="408" name="Google Shape;408;p75"/>
          <p:cNvSpPr>
            <a:spLocks noGrp="1"/>
          </p:cNvSpPr>
          <p:nvPr>
            <p:ph type="pic" idx="4"/>
          </p:nvPr>
        </p:nvSpPr>
        <p:spPr>
          <a:xfrm>
            <a:off x="213361" y="4648200"/>
            <a:ext cx="7651116" cy="2011679"/>
          </a:xfrm>
          <a:prstGeom prst="rect">
            <a:avLst/>
          </a:prstGeom>
          <a:solidFill>
            <a:schemeClr val="dk1"/>
          </a:solidFill>
          <a:ln>
            <a:noFill/>
          </a:ln>
        </p:spPr>
      </p:sp>
      <p:sp>
        <p:nvSpPr>
          <p:cNvPr id="409" name="Google Shape;409;p75"/>
          <p:cNvSpPr>
            <a:spLocks noGrp="1"/>
          </p:cNvSpPr>
          <p:nvPr>
            <p:ph type="pic" idx="5"/>
          </p:nvPr>
        </p:nvSpPr>
        <p:spPr>
          <a:xfrm>
            <a:off x="8122919" y="4648200"/>
            <a:ext cx="3855721" cy="2011679"/>
          </a:xfrm>
          <a:prstGeom prst="rect">
            <a:avLst/>
          </a:prstGeom>
          <a:solidFill>
            <a:schemeClr val="dk1"/>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1" name="Google Shape;11;p11"/>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marR="0" lvl="0" indent="-35560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L="914400" marR="0" lvl="1" indent="-342900"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L="1371600" marR="0" lvl="2" indent="-330200"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L="1828800" marR="0" lvl="3"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L="2286000" marR="0" lvl="4"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L="2743200" marR="0" lvl="5"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L="3200400" marR="0" lvl="6"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L="3657600" marR="0" lvl="7"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L="4114800" marR="0" lvl="8" indent="-304800"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12" name="Google Shape;12;p1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 name="Google Shape;13;p1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1" i="0" u="none" strike="noStrike" cap="none">
                <a:solidFill>
                  <a:srgbClr val="BFBFBF"/>
                </a:solidFill>
                <a:latin typeface="Century Gothic"/>
                <a:ea typeface="Century Gothic"/>
                <a:cs typeface="Century Gothic"/>
                <a:sym typeface="Century Gothic"/>
              </a:defRPr>
            </a:lvl1pPr>
            <a:lvl2pPr marL="0" marR="0" lvl="1" indent="0" algn="r" rtl="0">
              <a:spcBef>
                <a:spcPts val="0"/>
              </a:spcBef>
              <a:buNone/>
              <a:defRPr sz="900" b="1" i="0" u="none" strike="noStrike" cap="none">
                <a:solidFill>
                  <a:srgbClr val="BFBFBF"/>
                </a:solidFill>
                <a:latin typeface="Century Gothic"/>
                <a:ea typeface="Century Gothic"/>
                <a:cs typeface="Century Gothic"/>
                <a:sym typeface="Century Gothic"/>
              </a:defRPr>
            </a:lvl2pPr>
            <a:lvl3pPr marL="0" marR="0" lvl="2" indent="0" algn="r" rtl="0">
              <a:spcBef>
                <a:spcPts val="0"/>
              </a:spcBef>
              <a:buNone/>
              <a:defRPr sz="900" b="1" i="0" u="none" strike="noStrike" cap="none">
                <a:solidFill>
                  <a:srgbClr val="BFBFBF"/>
                </a:solidFill>
                <a:latin typeface="Century Gothic"/>
                <a:ea typeface="Century Gothic"/>
                <a:cs typeface="Century Gothic"/>
                <a:sym typeface="Century Gothic"/>
              </a:defRPr>
            </a:lvl3pPr>
            <a:lvl4pPr marL="0" marR="0" lvl="3" indent="0" algn="r" rtl="0">
              <a:spcBef>
                <a:spcPts val="0"/>
              </a:spcBef>
              <a:buNone/>
              <a:defRPr sz="900" b="1" i="0" u="none" strike="noStrike" cap="none">
                <a:solidFill>
                  <a:srgbClr val="BFBFBF"/>
                </a:solidFill>
                <a:latin typeface="Century Gothic"/>
                <a:ea typeface="Century Gothic"/>
                <a:cs typeface="Century Gothic"/>
                <a:sym typeface="Century Gothic"/>
              </a:defRPr>
            </a:lvl4pPr>
            <a:lvl5pPr marL="0" marR="0" lvl="4" indent="0" algn="r" rtl="0">
              <a:spcBef>
                <a:spcPts val="0"/>
              </a:spcBef>
              <a:buNone/>
              <a:defRPr sz="900" b="1" i="0" u="none" strike="noStrike" cap="none">
                <a:solidFill>
                  <a:srgbClr val="BFBFBF"/>
                </a:solidFill>
                <a:latin typeface="Century Gothic"/>
                <a:ea typeface="Century Gothic"/>
                <a:cs typeface="Century Gothic"/>
                <a:sym typeface="Century Gothic"/>
              </a:defRPr>
            </a:lvl5pPr>
            <a:lvl6pPr marL="0" marR="0" lvl="5" indent="0" algn="r" rtl="0">
              <a:spcBef>
                <a:spcPts val="0"/>
              </a:spcBef>
              <a:buNone/>
              <a:defRPr sz="900" b="1" i="0" u="none" strike="noStrike" cap="none">
                <a:solidFill>
                  <a:srgbClr val="BFBFBF"/>
                </a:solidFill>
                <a:latin typeface="Century Gothic"/>
                <a:ea typeface="Century Gothic"/>
                <a:cs typeface="Century Gothic"/>
                <a:sym typeface="Century Gothic"/>
              </a:defRPr>
            </a:lvl6pPr>
            <a:lvl7pPr marL="0" marR="0" lvl="6" indent="0" algn="r" rtl="0">
              <a:spcBef>
                <a:spcPts val="0"/>
              </a:spcBef>
              <a:buNone/>
              <a:defRPr sz="900" b="1" i="0" u="none" strike="noStrike" cap="none">
                <a:solidFill>
                  <a:srgbClr val="BFBFBF"/>
                </a:solidFill>
                <a:latin typeface="Century Gothic"/>
                <a:ea typeface="Century Gothic"/>
                <a:cs typeface="Century Gothic"/>
                <a:sym typeface="Century Gothic"/>
              </a:defRPr>
            </a:lvl7pPr>
            <a:lvl8pPr marL="0" marR="0" lvl="7" indent="0" algn="r" rtl="0">
              <a:spcBef>
                <a:spcPts val="0"/>
              </a:spcBef>
              <a:buNone/>
              <a:defRPr sz="900" b="1" i="0" u="none" strike="noStrike" cap="none">
                <a:solidFill>
                  <a:srgbClr val="BFBFBF"/>
                </a:solidFill>
                <a:latin typeface="Century Gothic"/>
                <a:ea typeface="Century Gothic"/>
                <a:cs typeface="Century Gothic"/>
                <a:sym typeface="Century Gothic"/>
              </a:defRPr>
            </a:lvl8pPr>
            <a:lvl9pPr marL="0" marR="0" lvl="8" indent="0" algn="r" rtl="0">
              <a:spcBef>
                <a:spcPts val="0"/>
              </a:spcBef>
              <a:buNone/>
              <a:defRPr sz="900" b="1" i="0" u="none" strike="noStrike" cap="none">
                <a:solidFill>
                  <a:srgbClr val="BFBFB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28">
          <p15:clr>
            <a:srgbClr val="F26B43"/>
          </p15:clr>
        </p15:guide>
        <p15:guide id="2" orient="horz" pos="404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apple.com/supplier-responsibility/pdf/Apple-Supplier-Code-of-Conduct-and-Supplier-Responsibility-Standards.pdf" TargetMode="External"/><Relationship Id="rId3" Type="http://schemas.openxmlformats.org/officeDocument/2006/relationships/hyperlink" Target="https://www.apple.com/careers/uk/life-at-apple.html" TargetMode="External"/><Relationship Id="rId7" Type="http://schemas.openxmlformats.org/officeDocument/2006/relationships/hyperlink" Target="https://www.apple.com/feedback/"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apple.com/environment/pdf/Apple_Environmental_Progress_Report_2022.pdf" TargetMode="External"/><Relationship Id="rId5" Type="http://schemas.openxmlformats.org/officeDocument/2006/relationships/hyperlink" Target="https://www.apple.com/uk/education/" TargetMode="External"/><Relationship Id="rId10" Type="http://schemas.openxmlformats.org/officeDocument/2006/relationships/hyperlink" Target="https://www.forbes.com/sites/ewanspence/2013/10/19/five-of-the-greatest-one-more-thing-moments-from-steve-jobs-and-apple" TargetMode="External"/><Relationship Id="rId4" Type="http://schemas.openxmlformats.org/officeDocument/2006/relationships/hyperlink" Target="https://www.annualreports.com/HostedData/AnnualReportArchive/a/NASDAQ_AAPL_2018.pdf" TargetMode="External"/><Relationship Id="rId9" Type="http://schemas.openxmlformats.org/officeDocument/2006/relationships/hyperlink" Target="https://www.apple.com/uk/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pic>
        <p:nvPicPr>
          <p:cNvPr id="414" name="Google Shape;414;p1" descr="Buildings"/>
          <p:cNvPicPr preferRelativeResize="0">
            <a:picLocks noGrp="1"/>
          </p:cNvPicPr>
          <p:nvPr>
            <p:ph type="pic" idx="2"/>
          </p:nvPr>
        </p:nvPicPr>
        <p:blipFill rotWithShape="1">
          <a:blip r:embed="rId3">
            <a:alphaModFix/>
          </a:blip>
          <a:srcRect t="7802" b="7802"/>
          <a:stretch/>
        </p:blipFill>
        <p:spPr>
          <a:xfrm>
            <a:off x="4706754" y="1"/>
            <a:ext cx="7485246" cy="6857999"/>
          </a:xfrm>
          <a:prstGeom prst="rect">
            <a:avLst/>
          </a:prstGeom>
          <a:solidFill>
            <a:schemeClr val="dk1"/>
          </a:solidFill>
          <a:ln>
            <a:noFill/>
          </a:ln>
        </p:spPr>
      </p:pic>
      <p:sp>
        <p:nvSpPr>
          <p:cNvPr id="415" name="Google Shape;415;p1"/>
          <p:cNvSpPr txBox="1">
            <a:spLocks noGrp="1"/>
          </p:cNvSpPr>
          <p:nvPr>
            <p:ph type="title"/>
          </p:nvPr>
        </p:nvSpPr>
        <p:spPr>
          <a:xfrm>
            <a:off x="429773" y="356135"/>
            <a:ext cx="5191381" cy="6304547"/>
          </a:xfrm>
          <a:prstGeom prst="rect">
            <a:avLst/>
          </a:prstGeom>
          <a:solidFill>
            <a:schemeClr val="bg1">
              <a:lumMod val="50000"/>
            </a:schemeClr>
          </a:solid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3600"/>
              <a:buFont typeface="Century Gothic"/>
              <a:buNone/>
            </a:pPr>
            <a:br>
              <a:rPr lang="en-US" sz="3600" dirty="0">
                <a:solidFill>
                  <a:schemeClr val="bg1"/>
                </a:solidFill>
              </a:rPr>
            </a:br>
            <a:br>
              <a:rPr lang="en-US" sz="3600" dirty="0">
                <a:solidFill>
                  <a:schemeClr val="bg1"/>
                </a:solidFill>
              </a:rPr>
            </a:br>
            <a:br>
              <a:rPr lang="en-US" sz="3600" dirty="0">
                <a:solidFill>
                  <a:schemeClr val="bg1"/>
                </a:solidFill>
              </a:rPr>
            </a:br>
            <a:r>
              <a:rPr lang="en-US" sz="3600" dirty="0">
                <a:solidFill>
                  <a:schemeClr val="bg1"/>
                </a:solidFill>
              </a:rPr>
              <a:t>APPLE </a:t>
            </a:r>
            <a:br>
              <a:rPr lang="en-US" sz="3600" dirty="0">
                <a:solidFill>
                  <a:schemeClr val="bg1"/>
                </a:solidFill>
              </a:rPr>
            </a:br>
            <a:r>
              <a:rPr lang="en-US" sz="3600" dirty="0">
                <a:solidFill>
                  <a:schemeClr val="bg1"/>
                </a:solidFill>
              </a:rPr>
              <a:t>ORGANIZATIONAL CULTURE</a:t>
            </a:r>
            <a:endParaRPr sz="3600" dirty="0">
              <a:solidFill>
                <a:schemeClr val="bg1"/>
              </a:solidFill>
            </a:endParaRPr>
          </a:p>
        </p:txBody>
      </p:sp>
      <p:pic>
        <p:nvPicPr>
          <p:cNvPr id="417" name="Google Shape;417;p1"/>
          <p:cNvPicPr preferRelativeResize="0"/>
          <p:nvPr/>
        </p:nvPicPr>
        <p:blipFill rotWithShape="1">
          <a:blip r:embed="rId4">
            <a:alphaModFix/>
          </a:blip>
          <a:srcRect/>
          <a:stretch/>
        </p:blipFill>
        <p:spPr>
          <a:xfrm>
            <a:off x="3585260" y="634413"/>
            <a:ext cx="1549768" cy="1623566"/>
          </a:xfrm>
          <a:prstGeom prst="rect">
            <a:avLst/>
          </a:prstGeom>
          <a:noFill/>
          <a:ln>
            <a:noFill/>
          </a:ln>
        </p:spPr>
      </p:pic>
      <p:sp>
        <p:nvSpPr>
          <p:cNvPr id="416" name="Google Shape;416;p1"/>
          <p:cNvSpPr txBox="1">
            <a:spLocks noGrp="1"/>
          </p:cNvSpPr>
          <p:nvPr>
            <p:ph type="body" idx="1"/>
          </p:nvPr>
        </p:nvSpPr>
        <p:spPr>
          <a:xfrm>
            <a:off x="527807" y="5038515"/>
            <a:ext cx="5892244" cy="948400"/>
          </a:xfrm>
          <a:prstGeom prst="rect">
            <a:avLst/>
          </a:prstGeom>
          <a:solidFill>
            <a:schemeClr val="bg1">
              <a:lumMod val="65000"/>
            </a:schemeClr>
          </a:solidFill>
          <a:ln>
            <a:noFill/>
          </a:ln>
        </p:spPr>
        <p:txBody>
          <a:bodyPr spcFirstLastPara="1" wrap="square" lIns="91425" tIns="45700" rIns="91425" bIns="45700" anchor="t" anchorCtr="0">
            <a:noAutofit/>
          </a:bodyPr>
          <a:lstStyle/>
          <a:p>
            <a:pPr marL="0" indent="0">
              <a:spcBef>
                <a:spcPts val="0"/>
              </a:spcBef>
              <a:buClr>
                <a:schemeClr val="dk1"/>
              </a:buClr>
              <a:buSzPts val="3600"/>
              <a:buFont typeface="Century Gothic"/>
            </a:pPr>
            <a:r>
              <a:rPr lang="en-US" sz="1800" cap="none" dirty="0">
                <a:solidFill>
                  <a:schemeClr val="bg1"/>
                </a:solidFill>
              </a:rPr>
              <a:t>Student Mihaela Fodor / 1905830</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University of Wales Trinity Saint David</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Lecturer Marie </a:t>
            </a:r>
            <a:r>
              <a:rPr lang="en-US" sz="1800" cap="none" dirty="0" err="1">
                <a:solidFill>
                  <a:schemeClr val="bg1"/>
                </a:solidFill>
              </a:rPr>
              <a:t>Pitson</a:t>
            </a:r>
            <a:r>
              <a:rPr lang="en-US" sz="1800" cap="none" dirty="0">
                <a:solidFill>
                  <a:schemeClr val="bg1"/>
                </a:solidFill>
              </a:rPr>
              <a:t> </a:t>
            </a:r>
            <a:endParaRPr sz="1800" cap="none"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2"/>
          <p:cNvSpPr txBox="1">
            <a:spLocks noGrp="1"/>
          </p:cNvSpPr>
          <p:nvPr>
            <p:ph type="title"/>
          </p:nvPr>
        </p:nvSpPr>
        <p:spPr>
          <a:xfrm>
            <a:off x="957791" y="2642329"/>
            <a:ext cx="2275389" cy="1025525"/>
          </a:xfrm>
          <a:prstGeom prst="rect">
            <a:avLst/>
          </a:prstGeom>
          <a:noFill/>
          <a:ln>
            <a:noFill/>
          </a:ln>
        </p:spPr>
        <p:txBody>
          <a:bodyPr spcFirstLastPara="1" wrap="square" lIns="0" tIns="45700" rIns="91425" bIns="0" anchor="b" anchorCtr="0">
            <a:noAutofit/>
          </a:bodyPr>
          <a:lstStyle/>
          <a:p>
            <a:pPr marL="0" lvl="0" indent="0" algn="l" rtl="0">
              <a:spcBef>
                <a:spcPts val="0"/>
              </a:spcBef>
              <a:spcAft>
                <a:spcPts val="0"/>
              </a:spcAft>
              <a:buClr>
                <a:schemeClr val="lt2"/>
              </a:buClr>
              <a:buSzPts val="4000"/>
              <a:buFont typeface="Century Gothic"/>
              <a:buNone/>
            </a:pPr>
            <a:r>
              <a:rPr lang="en-US" sz="4000" dirty="0"/>
              <a:t>AGENDA</a:t>
            </a:r>
            <a:endParaRPr dirty="0"/>
          </a:p>
        </p:txBody>
      </p:sp>
      <p:pic>
        <p:nvPicPr>
          <p:cNvPr id="424" name="Google Shape;424;p2" descr="Two people sitting at a table&#10;&#10;Description automatically generated"/>
          <p:cNvPicPr preferRelativeResize="0">
            <a:picLocks noGrp="1"/>
          </p:cNvPicPr>
          <p:nvPr>
            <p:ph type="pic" idx="2"/>
          </p:nvPr>
        </p:nvPicPr>
        <p:blipFill rotWithShape="1">
          <a:blip r:embed="rId3">
            <a:alphaModFix/>
          </a:blip>
          <a:srcRect l="28913" r="28913"/>
          <a:stretch/>
        </p:blipFill>
        <p:spPr>
          <a:xfrm>
            <a:off x="8634413" y="500514"/>
            <a:ext cx="3557587" cy="5958038"/>
          </a:xfrm>
          <a:prstGeom prst="rect">
            <a:avLst/>
          </a:prstGeom>
          <a:noFill/>
          <a:ln>
            <a:noFill/>
          </a:ln>
        </p:spPr>
      </p:pic>
      <p:sp>
        <p:nvSpPr>
          <p:cNvPr id="425" name="Google Shape;425;p2"/>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Organizational Culture – Definition and importance</a:t>
            </a:r>
            <a:endParaRPr/>
          </a:p>
        </p:txBody>
      </p:sp>
      <p:sp>
        <p:nvSpPr>
          <p:cNvPr id="426" name="Google Shape;426;p2"/>
          <p:cNvSpPr txBox="1">
            <a:spLocks noGrp="1"/>
          </p:cNvSpPr>
          <p:nvPr>
            <p:ph type="body" idx="3"/>
          </p:nvPr>
        </p:nvSpPr>
        <p:spPr>
          <a:xfrm>
            <a:off x="4155313" y="2781706"/>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Apple Organizational Culture Analysis</a:t>
            </a:r>
            <a:endParaRPr/>
          </a:p>
        </p:txBody>
      </p:sp>
      <p:sp>
        <p:nvSpPr>
          <p:cNvPr id="427" name="Google Shape;427;p2"/>
          <p:cNvSpPr txBox="1">
            <a:spLocks noGrp="1"/>
          </p:cNvSpPr>
          <p:nvPr>
            <p:ph type="body" idx="4"/>
          </p:nvPr>
        </p:nvSpPr>
        <p:spPr>
          <a:xfrm>
            <a:off x="4155313" y="4792857"/>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conclusion</a:t>
            </a:r>
            <a:endParaRPr/>
          </a:p>
        </p:txBody>
      </p:sp>
      <p:sp>
        <p:nvSpPr>
          <p:cNvPr id="428" name="Google Shape;428;p2"/>
          <p:cNvSpPr txBox="1">
            <a:spLocks noGrp="1"/>
          </p:cNvSpPr>
          <p:nvPr>
            <p:ph type="body" idx="5"/>
          </p:nvPr>
        </p:nvSpPr>
        <p:spPr>
          <a:xfrm>
            <a:off x="4155313" y="3667854"/>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Organizational Culture Types</a:t>
            </a:r>
            <a:endParaRPr/>
          </a:p>
        </p:txBody>
      </p:sp>
      <p:pic>
        <p:nvPicPr>
          <p:cNvPr id="429" name="Google Shape;429;p2"/>
          <p:cNvPicPr preferRelativeResize="0"/>
          <p:nvPr/>
        </p:nvPicPr>
        <p:blipFill rotWithShape="1">
          <a:blip r:embed="rId4">
            <a:alphaModFix/>
          </a:blip>
          <a:srcRect/>
          <a:stretch/>
        </p:blipFill>
        <p:spPr>
          <a:xfrm>
            <a:off x="957791" y="445752"/>
            <a:ext cx="1549768" cy="1623566"/>
          </a:xfrm>
          <a:prstGeom prst="rect">
            <a:avLst/>
          </a:prstGeom>
          <a:noFill/>
          <a:ln>
            <a:noFill/>
          </a:ln>
        </p:spPr>
      </p:pic>
      <p:sp>
        <p:nvSpPr>
          <p:cNvPr id="430" name="Google Shape;430;p2"/>
          <p:cNvSpPr txBox="1">
            <a:spLocks noGrp="1"/>
          </p:cNvSpPr>
          <p:nvPr>
            <p:ph type="body" idx="3"/>
          </p:nvPr>
        </p:nvSpPr>
        <p:spPr>
          <a:xfrm>
            <a:off x="4155313" y="1765858"/>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Core Elements Of Apple Organizational Culture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Google Shape;436;p3"/>
          <p:cNvSpPr txBox="1">
            <a:spLocks noGrp="1"/>
          </p:cNvSpPr>
          <p:nvPr>
            <p:ph type="title"/>
          </p:nvPr>
        </p:nvSpPr>
        <p:spPr>
          <a:xfrm>
            <a:off x="105612" y="1502409"/>
            <a:ext cx="6855937" cy="132556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dirty="0"/>
              <a:t>WHAT IS ORGANIZATIONAL CULTURE</a:t>
            </a:r>
            <a:endParaRPr dirty="0">
              <a:solidFill>
                <a:srgbClr val="5DAAB0"/>
              </a:solidFill>
            </a:endParaRPr>
          </a:p>
        </p:txBody>
      </p:sp>
      <p:sp>
        <p:nvSpPr>
          <p:cNvPr id="437" name="Google Shape;437;p3"/>
          <p:cNvSpPr txBox="1">
            <a:spLocks noGrp="1"/>
          </p:cNvSpPr>
          <p:nvPr>
            <p:ph type="body" idx="1"/>
          </p:nvPr>
        </p:nvSpPr>
        <p:spPr>
          <a:xfrm>
            <a:off x="7569843" y="1690688"/>
            <a:ext cx="4155432" cy="1325562"/>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400"/>
              <a:buNone/>
            </a:pPr>
            <a:r>
              <a:rPr lang="en-US"/>
              <a:t>sum of the core values, beliefs, opinions, attitudes and practices by which a company guides its activity</a:t>
            </a:r>
            <a:endParaRPr/>
          </a:p>
        </p:txBody>
      </p:sp>
      <p:sp>
        <p:nvSpPr>
          <p:cNvPr id="438" name="Google Shape;438;p3"/>
          <p:cNvSpPr txBox="1">
            <a:spLocks noGrp="1"/>
          </p:cNvSpPr>
          <p:nvPr>
            <p:ph type="body" idx="3"/>
          </p:nvPr>
        </p:nvSpPr>
        <p:spPr>
          <a:xfrm>
            <a:off x="791539" y="3967754"/>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ts val="1600"/>
              <a:buNone/>
            </a:pPr>
            <a:r>
              <a:rPr lang="en-US"/>
              <a:t>Importance - Flamholtz &amp; Randle (2011)</a:t>
            </a:r>
            <a:endParaRPr/>
          </a:p>
        </p:txBody>
      </p:sp>
      <p:sp>
        <p:nvSpPr>
          <p:cNvPr id="439" name="Google Shape;439;p3"/>
          <p:cNvSpPr txBox="1"/>
          <p:nvPr/>
        </p:nvSpPr>
        <p:spPr>
          <a:xfrm>
            <a:off x="791539" y="4475821"/>
            <a:ext cx="4155432" cy="1325562"/>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affects the behavior and ethic of the employees and how motivated are they to work to achieve the common goal </a:t>
            </a:r>
            <a:endParaRPr sz="1400" b="0" i="0" u="none" strike="noStrike" cap="small">
              <a:solidFill>
                <a:schemeClr val="lt1"/>
              </a:solidFill>
              <a:latin typeface="Century Gothic"/>
              <a:ea typeface="Century Gothic"/>
              <a:cs typeface="Century Gothic"/>
              <a:sym typeface="Century Gothic"/>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how the company is perceived by the public</a:t>
            </a:r>
            <a:endParaRPr sz="1400" b="0" i="0" u="none" strike="noStrike" cap="small">
              <a:solidFill>
                <a:schemeClr val="lt1"/>
              </a:solidFill>
              <a:latin typeface="Century Gothic"/>
              <a:ea typeface="Century Gothic"/>
              <a:cs typeface="Century Gothic"/>
              <a:sym typeface="Century Gothic"/>
            </a:endParaRPr>
          </a:p>
        </p:txBody>
      </p:sp>
      <p:sp>
        <p:nvSpPr>
          <p:cNvPr id="440" name="Google Shape;440;p3"/>
          <p:cNvSpPr txBox="1"/>
          <p:nvPr/>
        </p:nvSpPr>
        <p:spPr>
          <a:xfrm>
            <a:off x="7722243" y="1380098"/>
            <a:ext cx="4155432" cy="382749"/>
          </a:xfrm>
          <a:prstGeom prst="rect">
            <a:avLst/>
          </a:prstGeom>
          <a:noFill/>
          <a:ln>
            <a:noFill/>
          </a:ln>
        </p:spPr>
        <p:txBody>
          <a:bodyPr spcFirstLastPara="1" wrap="square" lIns="91425" tIns="45700" rIns="91425" bIns="45700" anchor="b" anchorCtr="0">
            <a:normAutofit/>
          </a:bodyPr>
          <a:lstStyle/>
          <a:p>
            <a:pPr marL="0" marR="0" lvl="0" indent="0" algn="l" rtl="0">
              <a:spcBef>
                <a:spcPts val="0"/>
              </a:spcBef>
              <a:spcAft>
                <a:spcPts val="0"/>
              </a:spcAft>
              <a:buClr>
                <a:schemeClr val="lt1"/>
              </a:buClr>
              <a:buSzPts val="1600"/>
              <a:buFont typeface="Arial"/>
              <a:buNone/>
            </a:pPr>
            <a:r>
              <a:rPr lang="en-US" sz="1600" b="1" i="0" u="none" strike="noStrike" cap="small">
                <a:solidFill>
                  <a:schemeClr val="lt1"/>
                </a:solidFill>
                <a:latin typeface="Century Gothic"/>
                <a:ea typeface="Century Gothic"/>
                <a:cs typeface="Century Gothic"/>
                <a:sym typeface="Century Gothic"/>
              </a:rPr>
              <a:t>Definition - Mullins(2016)</a:t>
            </a:r>
            <a:endParaRPr sz="1600" b="1" i="0" u="none" strike="noStrike" cap="small">
              <a:solidFill>
                <a:schemeClr val="lt1"/>
              </a:solidFill>
              <a:latin typeface="Century Gothic"/>
              <a:ea typeface="Century Gothic"/>
              <a:cs typeface="Century Gothic"/>
              <a:sym typeface="Century Gothic"/>
            </a:endParaRPr>
          </a:p>
        </p:txBody>
      </p:sp>
      <p:pic>
        <p:nvPicPr>
          <p:cNvPr id="441" name="Google Shape;441;p3"/>
          <p:cNvPicPr preferRelativeResize="0"/>
          <p:nvPr/>
        </p:nvPicPr>
        <p:blipFill rotWithShape="1">
          <a:blip r:embed="rId3">
            <a:alphaModFix/>
          </a:blip>
          <a:srcRect/>
          <a:stretch/>
        </p:blipFill>
        <p:spPr>
          <a:xfrm>
            <a:off x="6574274" y="3630477"/>
            <a:ext cx="5362222" cy="3016250"/>
          </a:xfrm>
          <a:prstGeom prst="rect">
            <a:avLst/>
          </a:prstGeom>
          <a:noFill/>
          <a:ln>
            <a:noFill/>
          </a:ln>
        </p:spPr>
      </p:pic>
      <p:pic>
        <p:nvPicPr>
          <p:cNvPr id="442" name="Google Shape;442;p3"/>
          <p:cNvPicPr preferRelativeResize="0"/>
          <p:nvPr/>
        </p:nvPicPr>
        <p:blipFill rotWithShape="1">
          <a:blip r:embed="rId4">
            <a:alphaModFix/>
          </a:blip>
          <a:srcRect/>
          <a:stretch/>
        </p:blipFill>
        <p:spPr>
          <a:xfrm>
            <a:off x="636886" y="139281"/>
            <a:ext cx="1549768" cy="162356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47"/>
        <p:cNvGrpSpPr/>
        <p:nvPr/>
      </p:nvGrpSpPr>
      <p:grpSpPr>
        <a:xfrm>
          <a:off x="0" y="0"/>
          <a:ext cx="0" cy="0"/>
          <a:chOff x="0" y="0"/>
          <a:chExt cx="0" cy="0"/>
        </a:xfrm>
      </p:grpSpPr>
      <p:sp>
        <p:nvSpPr>
          <p:cNvPr id="448" name="Google Shape;448;p4"/>
          <p:cNvSpPr txBox="1">
            <a:spLocks noGrp="1"/>
          </p:cNvSpPr>
          <p:nvPr>
            <p:ph type="title"/>
          </p:nvPr>
        </p:nvSpPr>
        <p:spPr>
          <a:xfrm>
            <a:off x="2964868" y="260906"/>
            <a:ext cx="6855937" cy="132556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a:t>CORE ELEMENTS OF APPLE ORGANIZATIONAL CULTURE</a:t>
            </a:r>
            <a:endParaRPr>
              <a:solidFill>
                <a:srgbClr val="5DAAB0"/>
              </a:solidFill>
            </a:endParaRPr>
          </a:p>
        </p:txBody>
      </p:sp>
      <p:pic>
        <p:nvPicPr>
          <p:cNvPr id="449" name="Google Shape;449;p4"/>
          <p:cNvPicPr preferRelativeResize="0"/>
          <p:nvPr/>
        </p:nvPicPr>
        <p:blipFill rotWithShape="1">
          <a:blip r:embed="rId3">
            <a:alphaModFix/>
          </a:blip>
          <a:srcRect/>
          <a:stretch/>
        </p:blipFill>
        <p:spPr>
          <a:xfrm>
            <a:off x="636886" y="139281"/>
            <a:ext cx="1549768" cy="1623566"/>
          </a:xfrm>
          <a:prstGeom prst="rect">
            <a:avLst/>
          </a:prstGeom>
          <a:noFill/>
          <a:ln>
            <a:noFill/>
          </a:ln>
        </p:spPr>
      </p:pic>
      <p:sp>
        <p:nvSpPr>
          <p:cNvPr id="450" name="Google Shape;450;p4"/>
          <p:cNvSpPr txBox="1">
            <a:spLocks noGrp="1"/>
          </p:cNvSpPr>
          <p:nvPr>
            <p:ph type="body" idx="1"/>
          </p:nvPr>
        </p:nvSpPr>
        <p:spPr>
          <a:xfrm>
            <a:off x="791539" y="2186262"/>
            <a:ext cx="4155432" cy="1325562"/>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600"/>
              <a:buNone/>
            </a:pPr>
            <a:r>
              <a:rPr lang="en-US" sz="1600"/>
              <a:t>Mission </a:t>
            </a:r>
            <a:r>
              <a:rPr lang="en-US" sz="1600" b="1"/>
              <a:t>“Bringing the best user experience to its customers through innovative hardware, software and services” – </a:t>
            </a:r>
            <a:r>
              <a:rPr lang="en-US"/>
              <a:t>APPLE FORM 10-K (2021)</a:t>
            </a:r>
            <a:endParaRPr/>
          </a:p>
        </p:txBody>
      </p:sp>
      <p:sp>
        <p:nvSpPr>
          <p:cNvPr id="451" name="Google Shape;451;p4"/>
          <p:cNvSpPr txBox="1"/>
          <p:nvPr/>
        </p:nvSpPr>
        <p:spPr>
          <a:xfrm>
            <a:off x="791539" y="3678052"/>
            <a:ext cx="4155432" cy="132556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1600"/>
              <a:buFont typeface="Arial"/>
              <a:buNone/>
            </a:pPr>
            <a:r>
              <a:rPr lang="en-US" sz="1600" b="0" i="0" u="none" strike="noStrike" cap="small">
                <a:solidFill>
                  <a:schemeClr val="lt1"/>
                </a:solidFill>
                <a:latin typeface="Century Gothic"/>
                <a:ea typeface="Century Gothic"/>
                <a:cs typeface="Century Gothic"/>
                <a:sym typeface="Century Gothic"/>
              </a:rPr>
              <a:t>Vision  </a:t>
            </a:r>
            <a:r>
              <a:rPr lang="en-US" sz="1600" b="1" i="0" u="none" strike="noStrike" cap="small">
                <a:solidFill>
                  <a:schemeClr val="lt1"/>
                </a:solidFill>
                <a:latin typeface="Century Gothic"/>
                <a:ea typeface="Century Gothic"/>
                <a:cs typeface="Century Gothic"/>
                <a:sym typeface="Century Gothic"/>
              </a:rPr>
              <a:t>“We believe that we are on the face of the earth to make great products and that’s not changing.”– </a:t>
            </a:r>
            <a:r>
              <a:rPr lang="en-US" sz="1600" b="0" i="0" u="none" strike="noStrike" cap="small">
                <a:solidFill>
                  <a:schemeClr val="lt1"/>
                </a:solidFill>
                <a:latin typeface="Century Gothic"/>
                <a:ea typeface="Century Gothic"/>
                <a:cs typeface="Century Gothic"/>
                <a:sym typeface="Century Gothic"/>
              </a:rPr>
              <a:t>Tim Cook, Apple CEO </a:t>
            </a:r>
            <a:endParaRPr sz="1600" b="0" i="0" u="none" strike="noStrike" cap="small">
              <a:solidFill>
                <a:schemeClr val="lt1"/>
              </a:solidFill>
              <a:latin typeface="Century Gothic"/>
              <a:ea typeface="Century Gothic"/>
              <a:cs typeface="Century Gothic"/>
              <a:sym typeface="Century Gothic"/>
            </a:endParaRPr>
          </a:p>
        </p:txBody>
      </p:sp>
      <p:sp>
        <p:nvSpPr>
          <p:cNvPr id="452" name="Google Shape;452;p4"/>
          <p:cNvSpPr txBox="1">
            <a:spLocks noGrp="1"/>
          </p:cNvSpPr>
          <p:nvPr>
            <p:ph type="body" idx="1"/>
          </p:nvPr>
        </p:nvSpPr>
        <p:spPr>
          <a:xfrm>
            <a:off x="6837745" y="2023022"/>
            <a:ext cx="4155432" cy="3279444"/>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600"/>
              <a:buNone/>
            </a:pPr>
            <a:r>
              <a:rPr lang="en-US" sz="1600"/>
              <a:t>Apple Core Values – </a:t>
            </a:r>
            <a:r>
              <a:rPr lang="en-US"/>
              <a:t>APPLE INC (2022)</a:t>
            </a:r>
            <a:endParaRPr sz="1600"/>
          </a:p>
          <a:p>
            <a:pPr marL="171450" lvl="0" indent="-171450" algn="l" rtl="0">
              <a:lnSpc>
                <a:spcPct val="100000"/>
              </a:lnSpc>
              <a:spcBef>
                <a:spcPts val="880"/>
              </a:spcBef>
              <a:spcAft>
                <a:spcPts val="0"/>
              </a:spcAft>
              <a:buSzPts val="1400"/>
              <a:buFont typeface="Century Gothic"/>
              <a:buChar char="-"/>
            </a:pPr>
            <a:r>
              <a:rPr lang="en-US" b="1"/>
              <a:t>Accessibility -</a:t>
            </a:r>
            <a:endParaRPr/>
          </a:p>
          <a:p>
            <a:pPr marL="171450" lvl="0" indent="-171450" algn="l" rtl="0">
              <a:lnSpc>
                <a:spcPct val="100000"/>
              </a:lnSpc>
              <a:spcBef>
                <a:spcPts val="880"/>
              </a:spcBef>
              <a:spcAft>
                <a:spcPts val="0"/>
              </a:spcAft>
              <a:buSzPts val="1400"/>
              <a:buFont typeface="Century Gothic"/>
              <a:buChar char="-"/>
            </a:pPr>
            <a:r>
              <a:rPr lang="en-US" b="1"/>
              <a:t>Education -</a:t>
            </a:r>
            <a:endParaRPr/>
          </a:p>
          <a:p>
            <a:pPr marL="171450" lvl="0" indent="-171450" algn="l" rtl="0">
              <a:lnSpc>
                <a:spcPct val="100000"/>
              </a:lnSpc>
              <a:spcBef>
                <a:spcPts val="880"/>
              </a:spcBef>
              <a:spcAft>
                <a:spcPts val="0"/>
              </a:spcAft>
              <a:buSzPts val="1400"/>
              <a:buFont typeface="Century Gothic"/>
              <a:buChar char="-"/>
            </a:pPr>
            <a:r>
              <a:rPr lang="en-US" b="1"/>
              <a:t>Environment -</a:t>
            </a:r>
            <a:endParaRPr/>
          </a:p>
          <a:p>
            <a:pPr marL="171450" lvl="0" indent="-171450" algn="l" rtl="0">
              <a:lnSpc>
                <a:spcPct val="100000"/>
              </a:lnSpc>
              <a:spcBef>
                <a:spcPts val="880"/>
              </a:spcBef>
              <a:spcAft>
                <a:spcPts val="0"/>
              </a:spcAft>
              <a:buSzPts val="1400"/>
              <a:buFont typeface="Century Gothic"/>
              <a:buChar char="-"/>
            </a:pPr>
            <a:r>
              <a:rPr lang="en-US" b="1"/>
              <a:t>Inclusion and Diversity -</a:t>
            </a:r>
            <a:endParaRPr/>
          </a:p>
          <a:p>
            <a:pPr marL="171450" lvl="0" indent="-171450" algn="l" rtl="0">
              <a:lnSpc>
                <a:spcPct val="100000"/>
              </a:lnSpc>
              <a:spcBef>
                <a:spcPts val="880"/>
              </a:spcBef>
              <a:spcAft>
                <a:spcPts val="0"/>
              </a:spcAft>
              <a:buSzPts val="1400"/>
              <a:buFont typeface="Century Gothic"/>
              <a:buChar char="-"/>
            </a:pPr>
            <a:r>
              <a:rPr lang="en-US" b="1"/>
              <a:t>Privacy -</a:t>
            </a:r>
            <a:endParaRPr/>
          </a:p>
          <a:p>
            <a:pPr marL="171450" lvl="0" indent="-171450" algn="l" rtl="0">
              <a:lnSpc>
                <a:spcPct val="100000"/>
              </a:lnSpc>
              <a:spcBef>
                <a:spcPts val="880"/>
              </a:spcBef>
              <a:spcAft>
                <a:spcPts val="0"/>
              </a:spcAft>
              <a:buSzPts val="1400"/>
              <a:buFont typeface="Century Gothic"/>
              <a:buChar char="-"/>
            </a:pPr>
            <a:r>
              <a:rPr lang="en-US" b="1"/>
              <a:t>Supplier Responsibility -</a:t>
            </a:r>
            <a:endParaRPr/>
          </a:p>
          <a:p>
            <a:pPr marL="171450" lvl="0" indent="-82550" algn="l" rtl="0">
              <a:lnSpc>
                <a:spcPct val="100000"/>
              </a:lnSpc>
              <a:spcBef>
                <a:spcPts val="880"/>
              </a:spcBef>
              <a:spcAft>
                <a:spcPts val="0"/>
              </a:spcAft>
              <a:buSzPts val="1400"/>
              <a:buFont typeface="Century Gothic"/>
              <a:buNone/>
            </a:pPr>
            <a:endParaRPr/>
          </a:p>
        </p:txBody>
      </p:sp>
      <p:pic>
        <p:nvPicPr>
          <p:cNvPr id="453" name="Google Shape;453;p4"/>
          <p:cNvPicPr preferRelativeResize="0"/>
          <p:nvPr/>
        </p:nvPicPr>
        <p:blipFill rotWithShape="1">
          <a:blip r:embed="rId4">
            <a:alphaModFix/>
          </a:blip>
          <a:srcRect/>
          <a:stretch/>
        </p:blipFill>
        <p:spPr>
          <a:xfrm>
            <a:off x="2869255" y="4861089"/>
            <a:ext cx="6534615" cy="1908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5"/>
          <p:cNvSpPr txBox="1">
            <a:spLocks noGrp="1"/>
          </p:cNvSpPr>
          <p:nvPr>
            <p:ph type="title"/>
          </p:nvPr>
        </p:nvSpPr>
        <p:spPr>
          <a:xfrm>
            <a:off x="380247" y="404104"/>
            <a:ext cx="6682436" cy="1161075"/>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a:t>ORGANIZATIONAL CULTURE ANALYSIS </a:t>
            </a:r>
            <a:endParaRPr/>
          </a:p>
        </p:txBody>
      </p:sp>
      <p:sp>
        <p:nvSpPr>
          <p:cNvPr id="459" name="Google Shape;459;p5"/>
          <p:cNvSpPr txBox="1">
            <a:spLocks noGrp="1"/>
          </p:cNvSpPr>
          <p:nvPr>
            <p:ph type="body" idx="3"/>
          </p:nvPr>
        </p:nvSpPr>
        <p:spPr>
          <a:xfrm>
            <a:off x="380247" y="1958684"/>
            <a:ext cx="4155432" cy="382749"/>
          </a:xfrm>
          <a:prstGeom prst="rect">
            <a:avLst/>
          </a:prstGeom>
          <a:noFill/>
          <a:ln>
            <a:noFill/>
          </a:ln>
        </p:spPr>
        <p:txBody>
          <a:bodyPr spcFirstLastPara="1" wrap="square" lIns="91425" tIns="45700" rIns="91425" bIns="45700" anchor="b" anchorCtr="0">
            <a:normAutofit fontScale="85000" lnSpcReduction="10000"/>
          </a:bodyPr>
          <a:lstStyle/>
          <a:p>
            <a:pPr marL="0" lvl="0" indent="0" algn="l" rtl="0">
              <a:spcBef>
                <a:spcPts val="0"/>
              </a:spcBef>
              <a:spcAft>
                <a:spcPts val="0"/>
              </a:spcAft>
              <a:buSzPct val="100000"/>
              <a:buNone/>
            </a:pPr>
            <a:r>
              <a:rPr lang="en-US"/>
              <a:t>The Cultural Web - Johnson and Scholes (2008)</a:t>
            </a:r>
            <a:endParaRPr/>
          </a:p>
        </p:txBody>
      </p:sp>
      <p:grpSp>
        <p:nvGrpSpPr>
          <p:cNvPr id="460" name="Google Shape;460;p5"/>
          <p:cNvGrpSpPr/>
          <p:nvPr/>
        </p:nvGrpSpPr>
        <p:grpSpPr>
          <a:xfrm>
            <a:off x="7127765" y="1960731"/>
            <a:ext cx="3429910" cy="3817344"/>
            <a:chOff x="668621" y="1255"/>
            <a:chExt cx="3429910" cy="3817344"/>
          </a:xfrm>
        </p:grpSpPr>
        <p:sp>
          <p:nvSpPr>
            <p:cNvPr id="461" name="Google Shape;461;p5"/>
            <p:cNvSpPr/>
            <p:nvPr/>
          </p:nvSpPr>
          <p:spPr>
            <a:xfrm>
              <a:off x="904335" y="430686"/>
              <a:ext cx="2958482" cy="2958482"/>
            </a:xfrm>
            <a:prstGeom prst="blockArc">
              <a:avLst>
                <a:gd name="adj1" fmla="val 12600000"/>
                <a:gd name="adj2" fmla="val 162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5"/>
            <p:cNvSpPr/>
            <p:nvPr/>
          </p:nvSpPr>
          <p:spPr>
            <a:xfrm>
              <a:off x="904335" y="430686"/>
              <a:ext cx="2958482" cy="2958482"/>
            </a:xfrm>
            <a:prstGeom prst="blockArc">
              <a:avLst>
                <a:gd name="adj1" fmla="val 9000000"/>
                <a:gd name="adj2" fmla="val 126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5"/>
            <p:cNvSpPr/>
            <p:nvPr/>
          </p:nvSpPr>
          <p:spPr>
            <a:xfrm>
              <a:off x="904335" y="430686"/>
              <a:ext cx="2958482" cy="2958482"/>
            </a:xfrm>
            <a:prstGeom prst="blockArc">
              <a:avLst>
                <a:gd name="adj1" fmla="val 5400000"/>
                <a:gd name="adj2" fmla="val 90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5"/>
            <p:cNvSpPr/>
            <p:nvPr/>
          </p:nvSpPr>
          <p:spPr>
            <a:xfrm>
              <a:off x="904335" y="430686"/>
              <a:ext cx="2958482" cy="2958482"/>
            </a:xfrm>
            <a:prstGeom prst="blockArc">
              <a:avLst>
                <a:gd name="adj1" fmla="val 1800000"/>
                <a:gd name="adj2" fmla="val 54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5"/>
            <p:cNvSpPr/>
            <p:nvPr/>
          </p:nvSpPr>
          <p:spPr>
            <a:xfrm>
              <a:off x="904335" y="430686"/>
              <a:ext cx="2958482" cy="2958482"/>
            </a:xfrm>
            <a:prstGeom prst="blockArc">
              <a:avLst>
                <a:gd name="adj1" fmla="val 19800000"/>
                <a:gd name="adj2" fmla="val 18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5"/>
            <p:cNvSpPr/>
            <p:nvPr/>
          </p:nvSpPr>
          <p:spPr>
            <a:xfrm>
              <a:off x="904335" y="430686"/>
              <a:ext cx="2958482" cy="2958482"/>
            </a:xfrm>
            <a:prstGeom prst="blockArc">
              <a:avLst>
                <a:gd name="adj1" fmla="val 16200000"/>
                <a:gd name="adj2" fmla="val 198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5"/>
            <p:cNvSpPr/>
            <p:nvPr/>
          </p:nvSpPr>
          <p:spPr>
            <a:xfrm>
              <a:off x="1722506" y="1248857"/>
              <a:ext cx="1322140" cy="1322140"/>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5"/>
            <p:cNvSpPr txBox="1"/>
            <p:nvPr/>
          </p:nvSpPr>
          <p:spPr>
            <a:xfrm>
              <a:off x="1916129" y="1442480"/>
              <a:ext cx="934894" cy="934894"/>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dk1"/>
                  </a:solidFill>
                  <a:latin typeface="Century Gothic"/>
                  <a:ea typeface="Century Gothic"/>
                  <a:cs typeface="Century Gothic"/>
                  <a:sym typeface="Century Gothic"/>
                </a:rPr>
                <a:t>The paradigm</a:t>
              </a:r>
              <a:endParaRPr sz="1400" b="0" i="0" u="none" strike="noStrike" cap="none">
                <a:solidFill>
                  <a:schemeClr val="dk1"/>
                </a:solidFill>
                <a:latin typeface="Century Gothic"/>
                <a:ea typeface="Century Gothic"/>
                <a:cs typeface="Century Gothic"/>
                <a:sym typeface="Century Gothic"/>
              </a:endParaRPr>
            </a:p>
          </p:txBody>
        </p:sp>
        <p:sp>
          <p:nvSpPr>
            <p:cNvPr id="469" name="Google Shape;469;p5"/>
            <p:cNvSpPr/>
            <p:nvPr/>
          </p:nvSpPr>
          <p:spPr>
            <a:xfrm>
              <a:off x="1920827" y="1255"/>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5"/>
            <p:cNvSpPr txBox="1"/>
            <p:nvPr/>
          </p:nvSpPr>
          <p:spPr>
            <a:xfrm>
              <a:off x="2056363" y="136791"/>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Stories</a:t>
              </a:r>
              <a:endParaRPr sz="900" b="0" i="0" u="none" strike="noStrike" cap="none">
                <a:solidFill>
                  <a:schemeClr val="dk1"/>
                </a:solidFill>
                <a:latin typeface="Century Gothic"/>
                <a:ea typeface="Century Gothic"/>
                <a:cs typeface="Century Gothic"/>
                <a:sym typeface="Century Gothic"/>
              </a:endParaRPr>
            </a:p>
          </p:txBody>
        </p:sp>
        <p:sp>
          <p:nvSpPr>
            <p:cNvPr id="471" name="Google Shape;471;p5"/>
            <p:cNvSpPr/>
            <p:nvPr/>
          </p:nvSpPr>
          <p:spPr>
            <a:xfrm>
              <a:off x="3173033" y="724216"/>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
            <p:cNvSpPr txBox="1"/>
            <p:nvPr/>
          </p:nvSpPr>
          <p:spPr>
            <a:xfrm>
              <a:off x="3308569" y="859752"/>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Symbols</a:t>
              </a:r>
              <a:endParaRPr sz="900" b="0" i="0" u="none" strike="noStrike" cap="none">
                <a:solidFill>
                  <a:schemeClr val="dk1"/>
                </a:solidFill>
                <a:latin typeface="Century Gothic"/>
                <a:ea typeface="Century Gothic"/>
                <a:cs typeface="Century Gothic"/>
                <a:sym typeface="Century Gothic"/>
              </a:endParaRPr>
            </a:p>
          </p:txBody>
        </p:sp>
        <p:sp>
          <p:nvSpPr>
            <p:cNvPr id="473" name="Google Shape;473;p5"/>
            <p:cNvSpPr/>
            <p:nvPr/>
          </p:nvSpPr>
          <p:spPr>
            <a:xfrm>
              <a:off x="3173033" y="2170140"/>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
            <p:cNvSpPr txBox="1"/>
            <p:nvPr/>
          </p:nvSpPr>
          <p:spPr>
            <a:xfrm>
              <a:off x="3308569" y="2305676"/>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Rituals/ Routines</a:t>
              </a:r>
              <a:endParaRPr sz="900" b="0" i="0" u="none" strike="noStrike" cap="none">
                <a:solidFill>
                  <a:schemeClr val="dk1"/>
                </a:solidFill>
                <a:latin typeface="Century Gothic"/>
                <a:ea typeface="Century Gothic"/>
                <a:cs typeface="Century Gothic"/>
                <a:sym typeface="Century Gothic"/>
              </a:endParaRPr>
            </a:p>
          </p:txBody>
        </p:sp>
        <p:sp>
          <p:nvSpPr>
            <p:cNvPr id="475" name="Google Shape;475;p5"/>
            <p:cNvSpPr/>
            <p:nvPr/>
          </p:nvSpPr>
          <p:spPr>
            <a:xfrm>
              <a:off x="1920827" y="2893101"/>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
            <p:cNvSpPr txBox="1"/>
            <p:nvPr/>
          </p:nvSpPr>
          <p:spPr>
            <a:xfrm>
              <a:off x="2056363" y="3028637"/>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Organizational structures</a:t>
              </a:r>
              <a:endParaRPr sz="900" b="0" i="0" u="none" strike="noStrike" cap="none">
                <a:solidFill>
                  <a:schemeClr val="dk1"/>
                </a:solidFill>
                <a:latin typeface="Century Gothic"/>
                <a:ea typeface="Century Gothic"/>
                <a:cs typeface="Century Gothic"/>
                <a:sym typeface="Century Gothic"/>
              </a:endParaRPr>
            </a:p>
          </p:txBody>
        </p:sp>
        <p:sp>
          <p:nvSpPr>
            <p:cNvPr id="477" name="Google Shape;477;p5"/>
            <p:cNvSpPr/>
            <p:nvPr/>
          </p:nvSpPr>
          <p:spPr>
            <a:xfrm>
              <a:off x="668621" y="2170140"/>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
            <p:cNvSpPr txBox="1"/>
            <p:nvPr/>
          </p:nvSpPr>
          <p:spPr>
            <a:xfrm>
              <a:off x="804157" y="2305676"/>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Control Systems</a:t>
              </a:r>
              <a:endParaRPr sz="900" b="0" i="0" u="none" strike="noStrike" cap="none">
                <a:solidFill>
                  <a:schemeClr val="dk1"/>
                </a:solidFill>
                <a:latin typeface="Century Gothic"/>
                <a:ea typeface="Century Gothic"/>
                <a:cs typeface="Century Gothic"/>
                <a:sym typeface="Century Gothic"/>
              </a:endParaRPr>
            </a:p>
          </p:txBody>
        </p:sp>
        <p:sp>
          <p:nvSpPr>
            <p:cNvPr id="479" name="Google Shape;479;p5"/>
            <p:cNvSpPr/>
            <p:nvPr/>
          </p:nvSpPr>
          <p:spPr>
            <a:xfrm>
              <a:off x="668621" y="724216"/>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
            <p:cNvSpPr txBox="1"/>
            <p:nvPr/>
          </p:nvSpPr>
          <p:spPr>
            <a:xfrm>
              <a:off x="804157" y="859752"/>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Power Structure</a:t>
              </a:r>
              <a:endParaRPr sz="900" b="0" i="0" u="none" strike="noStrike" cap="none">
                <a:solidFill>
                  <a:schemeClr val="dk1"/>
                </a:solidFill>
                <a:latin typeface="Century Gothic"/>
                <a:ea typeface="Century Gothic"/>
                <a:cs typeface="Century Gothic"/>
                <a:sym typeface="Century Gothic"/>
              </a:endParaRPr>
            </a:p>
          </p:txBody>
        </p:sp>
      </p:grpSp>
      <p:sp>
        <p:nvSpPr>
          <p:cNvPr id="481" name="Google Shape;481;p5"/>
          <p:cNvSpPr txBox="1"/>
          <p:nvPr/>
        </p:nvSpPr>
        <p:spPr>
          <a:xfrm>
            <a:off x="380247" y="2534970"/>
            <a:ext cx="5010345" cy="3538807"/>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The paradigm - </a:t>
            </a:r>
            <a:r>
              <a:rPr lang="en-US" sz="1400" b="1" i="0" u="none" strike="noStrike" cap="small">
                <a:solidFill>
                  <a:schemeClr val="lt1"/>
                </a:solidFill>
                <a:latin typeface="Century Gothic"/>
                <a:ea typeface="Century Gothic"/>
                <a:cs typeface="Century Gothic"/>
                <a:sym typeface="Century Gothic"/>
              </a:rPr>
              <a:t>“bringing the best user experience to its customers through its innovative hardware, software, and services” </a:t>
            </a:r>
            <a:endParaRPr sz="1400" b="0" i="0" u="none" strike="noStrike" cap="small">
              <a:solidFill>
                <a:schemeClr val="lt1"/>
              </a:solidFill>
              <a:latin typeface="Century Gothic"/>
              <a:ea typeface="Century Gothic"/>
              <a:cs typeface="Century Gothic"/>
              <a:sym typeface="Century Gothic"/>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The story – </a:t>
            </a:r>
            <a:r>
              <a:rPr lang="en-US" sz="1400" b="1" i="0" u="none" strike="noStrike" cap="small">
                <a:solidFill>
                  <a:schemeClr val="lt1"/>
                </a:solidFill>
                <a:latin typeface="Century Gothic"/>
                <a:ea typeface="Century Gothic"/>
                <a:cs typeface="Century Gothic"/>
                <a:sym typeface="Century Gothic"/>
              </a:rPr>
              <a:t>“to make the best products on earth, and to leave the world better than we found it”</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Symbol – </a:t>
            </a:r>
            <a:r>
              <a:rPr lang="en-US" sz="1400" b="1" i="0" u="none" strike="noStrike" cap="small">
                <a:solidFill>
                  <a:schemeClr val="lt1"/>
                </a:solidFill>
                <a:latin typeface="Century Gothic"/>
                <a:ea typeface="Century Gothic"/>
                <a:cs typeface="Century Gothic"/>
                <a:sym typeface="Century Gothic"/>
              </a:rPr>
              <a:t>apple logo</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Rituals and Routines </a:t>
            </a:r>
            <a:r>
              <a:rPr lang="en-US" sz="1400" b="1" i="0" u="none" strike="noStrike" cap="small">
                <a:solidFill>
                  <a:schemeClr val="lt1"/>
                </a:solidFill>
                <a:latin typeface="Century Gothic"/>
                <a:ea typeface="Century Gothic"/>
                <a:cs typeface="Century Gothic"/>
                <a:sym typeface="Century Gothic"/>
              </a:rPr>
              <a:t>– Providing excellence through hiring and training, Focus on innovation and High Quality</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Organizational structures </a:t>
            </a:r>
            <a:r>
              <a:rPr lang="en-US" sz="1400" b="1" i="0" u="none" strike="noStrike" cap="small">
                <a:solidFill>
                  <a:schemeClr val="lt1"/>
                </a:solidFill>
                <a:latin typeface="Century Gothic"/>
                <a:ea typeface="Century Gothic"/>
                <a:cs typeface="Century Gothic"/>
                <a:sym typeface="Century Gothic"/>
              </a:rPr>
              <a:t>– Product based divisions</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Control Systems </a:t>
            </a:r>
            <a:r>
              <a:rPr lang="en-US" sz="1400" b="1" i="0" u="none" strike="noStrike" cap="small">
                <a:solidFill>
                  <a:schemeClr val="lt1"/>
                </a:solidFill>
                <a:latin typeface="Century Gothic"/>
                <a:ea typeface="Century Gothic"/>
                <a:cs typeface="Century Gothic"/>
                <a:sym typeface="Century Gothic"/>
              </a:rPr>
              <a:t>– Weak Functional Matrix</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Power Structure </a:t>
            </a:r>
            <a:r>
              <a:rPr lang="en-US" sz="1400" b="1" i="0" u="none" strike="noStrike" cap="small">
                <a:solidFill>
                  <a:schemeClr val="lt1"/>
                </a:solidFill>
                <a:latin typeface="Century Gothic"/>
                <a:ea typeface="Century Gothic"/>
                <a:cs typeface="Century Gothic"/>
                <a:sym typeface="Century Gothic"/>
              </a:rPr>
              <a:t>– Spoke And Wheel Hierarchy </a:t>
            </a:r>
            <a:endParaRPr/>
          </a:p>
          <a:p>
            <a:pPr marL="285750" marR="0" lvl="0" indent="-196850" algn="l" rtl="0">
              <a:lnSpc>
                <a:spcPct val="100000"/>
              </a:lnSpc>
              <a:spcBef>
                <a:spcPts val="880"/>
              </a:spcBef>
              <a:spcAft>
                <a:spcPts val="0"/>
              </a:spcAft>
              <a:buClr>
                <a:schemeClr val="lt1"/>
              </a:buClr>
              <a:buSzPts val="1400"/>
              <a:buFont typeface="Arial"/>
              <a:buNone/>
            </a:pPr>
            <a:endParaRPr sz="1400" b="1" i="0" u="none" strike="noStrike" cap="small">
              <a:solidFill>
                <a:schemeClr val="lt1"/>
              </a:solidFill>
              <a:latin typeface="Century Gothic"/>
              <a:ea typeface="Century Gothic"/>
              <a:cs typeface="Century Gothic"/>
              <a:sym typeface="Century Gothic"/>
            </a:endParaRPr>
          </a:p>
        </p:txBody>
      </p:sp>
      <p:pic>
        <p:nvPicPr>
          <p:cNvPr id="482" name="Google Shape;482;p5"/>
          <p:cNvPicPr preferRelativeResize="0"/>
          <p:nvPr/>
        </p:nvPicPr>
        <p:blipFill rotWithShape="1">
          <a:blip r:embed="rId3">
            <a:alphaModFix/>
          </a:blip>
          <a:srcRect/>
          <a:stretch/>
        </p:blipFill>
        <p:spPr>
          <a:xfrm>
            <a:off x="9971009" y="404104"/>
            <a:ext cx="1549768" cy="162356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pic>
        <p:nvPicPr>
          <p:cNvPr id="488" name="Google Shape;488;p6" descr="A group of people sitting at a table "/>
          <p:cNvPicPr preferRelativeResize="0">
            <a:picLocks noGrp="1"/>
          </p:cNvPicPr>
          <p:nvPr>
            <p:ph type="pic" idx="2"/>
          </p:nvPr>
        </p:nvPicPr>
        <p:blipFill rotWithShape="1">
          <a:blip r:embed="rId3">
            <a:alphaModFix/>
          </a:blip>
          <a:srcRect l="6428" r="6428"/>
          <a:stretch/>
        </p:blipFill>
        <p:spPr>
          <a:xfrm>
            <a:off x="844947" y="2632337"/>
            <a:ext cx="4385841" cy="3357563"/>
          </a:xfrm>
          <a:prstGeom prst="rect">
            <a:avLst/>
          </a:prstGeom>
          <a:noFill/>
          <a:ln>
            <a:noFill/>
          </a:ln>
        </p:spPr>
      </p:pic>
      <p:sp>
        <p:nvSpPr>
          <p:cNvPr id="489" name="Google Shape;489;p6"/>
          <p:cNvSpPr txBox="1">
            <a:spLocks noGrp="1"/>
          </p:cNvSpPr>
          <p:nvPr>
            <p:ph type="body" idx="1"/>
          </p:nvPr>
        </p:nvSpPr>
        <p:spPr>
          <a:xfrm>
            <a:off x="7000197" y="2548004"/>
            <a:ext cx="3046302" cy="382749"/>
          </a:xfrm>
          <a:prstGeom prst="rect">
            <a:avLst/>
          </a:prstGeom>
          <a:noFill/>
          <a:ln>
            <a:noFill/>
          </a:ln>
        </p:spPr>
        <p:txBody>
          <a:bodyPr spcFirstLastPara="1" wrap="square" lIns="0" tIns="45700" rIns="91425" bIns="45700" anchor="b" anchorCtr="0">
            <a:normAutofit/>
          </a:bodyPr>
          <a:lstStyle/>
          <a:p>
            <a:pPr marL="0" lvl="0" indent="0" algn="l" rtl="0">
              <a:spcBef>
                <a:spcPts val="0"/>
              </a:spcBef>
              <a:spcAft>
                <a:spcPts val="0"/>
              </a:spcAft>
              <a:buSzPts val="1600"/>
              <a:buNone/>
            </a:pPr>
            <a:r>
              <a:rPr lang="en-US"/>
              <a:t>Based on Internal structure </a:t>
            </a:r>
            <a:endParaRPr/>
          </a:p>
        </p:txBody>
      </p:sp>
      <p:sp>
        <p:nvSpPr>
          <p:cNvPr id="490" name="Google Shape;490;p6"/>
          <p:cNvSpPr txBox="1">
            <a:spLocks noGrp="1"/>
          </p:cNvSpPr>
          <p:nvPr>
            <p:ph type="body" idx="4"/>
          </p:nvPr>
        </p:nvSpPr>
        <p:spPr>
          <a:xfrm>
            <a:off x="6993676" y="3265764"/>
            <a:ext cx="3046413" cy="2757551"/>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Char char="•"/>
            </a:pPr>
            <a:r>
              <a:rPr lang="en-US"/>
              <a:t>Power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Task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Person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Role culture</a:t>
            </a:r>
            <a:endParaRPr/>
          </a:p>
        </p:txBody>
      </p:sp>
      <p:sp>
        <p:nvSpPr>
          <p:cNvPr id="491" name="Google Shape;491;p6"/>
          <p:cNvSpPr txBox="1"/>
          <p:nvPr/>
        </p:nvSpPr>
        <p:spPr>
          <a:xfrm>
            <a:off x="6993676" y="2978490"/>
            <a:ext cx="3046302" cy="382749"/>
          </a:xfrm>
          <a:prstGeom prst="rect">
            <a:avLst/>
          </a:prstGeom>
          <a:noFill/>
          <a:ln>
            <a:noFill/>
          </a:ln>
        </p:spPr>
        <p:txBody>
          <a:bodyPr spcFirstLastPara="1" wrap="square" lIns="0" tIns="45700" rIns="91425" bIns="45700" anchor="b" anchorCtr="0">
            <a:normAutofit/>
          </a:bodyPr>
          <a:lstStyle/>
          <a:p>
            <a:pPr marL="0" marR="0" lvl="0" indent="0" algn="l" rtl="0">
              <a:spcBef>
                <a:spcPts val="0"/>
              </a:spcBef>
              <a:spcAft>
                <a:spcPts val="0"/>
              </a:spcAft>
              <a:buClr>
                <a:schemeClr val="lt1"/>
              </a:buClr>
              <a:buSzPts val="1600"/>
              <a:buFont typeface="Arial"/>
              <a:buNone/>
            </a:pPr>
            <a:r>
              <a:rPr lang="en-US" sz="1600" b="1" i="0" u="none" strike="noStrike" cap="small">
                <a:solidFill>
                  <a:schemeClr val="lt1"/>
                </a:solidFill>
                <a:latin typeface="Century Gothic"/>
                <a:ea typeface="Century Gothic"/>
                <a:cs typeface="Century Gothic"/>
                <a:sym typeface="Century Gothic"/>
              </a:rPr>
              <a:t>Charles Handy (1993) </a:t>
            </a:r>
            <a:endParaRPr sz="1600" b="1" i="0" u="none" strike="noStrike" cap="small">
              <a:solidFill>
                <a:schemeClr val="lt1"/>
              </a:solidFill>
              <a:latin typeface="Century Gothic"/>
              <a:ea typeface="Century Gothic"/>
              <a:cs typeface="Century Gothic"/>
              <a:sym typeface="Century Gothic"/>
            </a:endParaRPr>
          </a:p>
        </p:txBody>
      </p:sp>
      <p:pic>
        <p:nvPicPr>
          <p:cNvPr id="492" name="Google Shape;492;p6"/>
          <p:cNvPicPr preferRelativeResize="0"/>
          <p:nvPr/>
        </p:nvPicPr>
        <p:blipFill rotWithShape="1">
          <a:blip r:embed="rId4">
            <a:alphaModFix/>
          </a:blip>
          <a:srcRect/>
          <a:stretch/>
        </p:blipFill>
        <p:spPr>
          <a:xfrm>
            <a:off x="10242987" y="498697"/>
            <a:ext cx="1549768" cy="1623566"/>
          </a:xfrm>
          <a:prstGeom prst="rect">
            <a:avLst/>
          </a:prstGeom>
          <a:noFill/>
          <a:ln>
            <a:noFill/>
          </a:ln>
        </p:spPr>
      </p:pic>
      <p:sp>
        <p:nvSpPr>
          <p:cNvPr id="493" name="Google Shape;493;p6"/>
          <p:cNvSpPr txBox="1"/>
          <p:nvPr/>
        </p:nvSpPr>
        <p:spPr>
          <a:xfrm>
            <a:off x="997347" y="680990"/>
            <a:ext cx="7639336" cy="962499"/>
          </a:xfrm>
          <a:prstGeom prst="rect">
            <a:avLst/>
          </a:prstGeom>
          <a:noFill/>
          <a:ln>
            <a:noFill/>
          </a:ln>
        </p:spPr>
        <p:txBody>
          <a:bodyPr spcFirstLastPara="1" wrap="square" lIns="91425" tIns="45700" rIns="91425" bIns="45700" anchor="b" anchorCtr="0">
            <a:normAutofit/>
          </a:bodyPr>
          <a:lstStyle/>
          <a:p>
            <a:pPr marL="0" marR="0" lvl="0" indent="0" algn="r" rtl="0">
              <a:spcBef>
                <a:spcPts val="0"/>
              </a:spcBef>
              <a:spcAft>
                <a:spcPts val="0"/>
              </a:spcAft>
              <a:buClr>
                <a:schemeClr val="lt1"/>
              </a:buClr>
              <a:buSzPts val="3200"/>
              <a:buFont typeface="Century Gothic"/>
              <a:buNone/>
            </a:pPr>
            <a:r>
              <a:rPr lang="en-US" sz="3200" b="0" i="0" u="none" strike="noStrike" cap="none">
                <a:solidFill>
                  <a:schemeClr val="lt1"/>
                </a:solidFill>
                <a:latin typeface="Century Gothic"/>
                <a:ea typeface="Century Gothic"/>
                <a:cs typeface="Century Gothic"/>
                <a:sym typeface="Century Gothic"/>
              </a:rPr>
              <a:t>TYPES OF ORGANIZATIONAL CULTURE</a:t>
            </a:r>
            <a:endParaRPr sz="3200" b="0" i="0" u="none" strike="noStrike" cap="none">
              <a:solidFill>
                <a:srgbClr val="5DAAB0"/>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7"/>
          <p:cNvSpPr txBox="1">
            <a:spLocks noGrp="1"/>
          </p:cNvSpPr>
          <p:nvPr>
            <p:ph type="body" idx="4"/>
          </p:nvPr>
        </p:nvSpPr>
        <p:spPr>
          <a:xfrm>
            <a:off x="6935863" y="2632338"/>
            <a:ext cx="4082008" cy="3357562"/>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Font typeface="Century Gothic"/>
              <a:buChar char="-"/>
            </a:pPr>
            <a:r>
              <a:rPr lang="en-US"/>
              <a:t>High Quality Products </a:t>
            </a:r>
            <a:endParaRPr/>
          </a:p>
          <a:p>
            <a:pPr marL="285750" lvl="0" indent="-285750" algn="l" rtl="0">
              <a:spcBef>
                <a:spcPts val="880"/>
              </a:spcBef>
              <a:spcAft>
                <a:spcPts val="0"/>
              </a:spcAft>
              <a:buSzPts val="1400"/>
              <a:buFont typeface="Century Gothic"/>
              <a:buChar char="-"/>
            </a:pPr>
            <a:r>
              <a:rPr lang="en-US"/>
              <a:t>Hiring and training best talent</a:t>
            </a:r>
            <a:endParaRPr/>
          </a:p>
          <a:p>
            <a:pPr marL="285750" lvl="0" indent="-285750" algn="l" rtl="0">
              <a:spcBef>
                <a:spcPts val="880"/>
              </a:spcBef>
              <a:spcAft>
                <a:spcPts val="0"/>
              </a:spcAft>
              <a:buSzPts val="1400"/>
              <a:buFont typeface="Century Gothic"/>
              <a:buChar char="-"/>
            </a:pPr>
            <a:r>
              <a:rPr lang="en-US"/>
              <a:t>Creativity and innovation</a:t>
            </a:r>
            <a:endParaRPr/>
          </a:p>
          <a:p>
            <a:pPr marL="285750" lvl="0" indent="-285750" algn="l" rtl="0">
              <a:spcBef>
                <a:spcPts val="880"/>
              </a:spcBef>
              <a:spcAft>
                <a:spcPts val="0"/>
              </a:spcAft>
              <a:buSzPts val="1400"/>
              <a:buFont typeface="Century Gothic"/>
              <a:buChar char="-"/>
            </a:pPr>
            <a:r>
              <a:rPr lang="en-US"/>
              <a:t>Competition between employees/teams </a:t>
            </a:r>
            <a:endParaRPr/>
          </a:p>
          <a:p>
            <a:pPr marL="285750" lvl="0" indent="-285750" algn="l" rtl="0">
              <a:spcBef>
                <a:spcPts val="880"/>
              </a:spcBef>
              <a:spcAft>
                <a:spcPts val="0"/>
              </a:spcAft>
              <a:buSzPts val="1400"/>
              <a:buFont typeface="Century Gothic"/>
              <a:buChar char="-"/>
            </a:pPr>
            <a:r>
              <a:rPr lang="en-US"/>
              <a:t>teamwork and collaboration</a:t>
            </a:r>
            <a:endParaRPr/>
          </a:p>
          <a:p>
            <a:pPr marL="285750" lvl="0" indent="-285750" algn="l" rtl="0">
              <a:spcBef>
                <a:spcPts val="880"/>
              </a:spcBef>
              <a:spcAft>
                <a:spcPts val="0"/>
              </a:spcAft>
              <a:buSzPts val="1400"/>
              <a:buFont typeface="Century Gothic"/>
              <a:buChar char="-"/>
            </a:pPr>
            <a:r>
              <a:rPr lang="en-US"/>
              <a:t>Integrity and confidentiality</a:t>
            </a:r>
            <a:endParaRPr/>
          </a:p>
          <a:p>
            <a:pPr marL="285750" lvl="0" indent="-196850" algn="l" rtl="0">
              <a:spcBef>
                <a:spcPts val="880"/>
              </a:spcBef>
              <a:spcAft>
                <a:spcPts val="0"/>
              </a:spcAft>
              <a:buSzPts val="1400"/>
              <a:buFont typeface="Century Gothic"/>
              <a:buNone/>
            </a:pPr>
            <a:endParaRPr/>
          </a:p>
        </p:txBody>
      </p:sp>
      <p:pic>
        <p:nvPicPr>
          <p:cNvPr id="500" name="Google Shape;500;p7"/>
          <p:cNvPicPr preferRelativeResize="0"/>
          <p:nvPr/>
        </p:nvPicPr>
        <p:blipFill rotWithShape="1">
          <a:blip r:embed="rId3">
            <a:alphaModFix/>
          </a:blip>
          <a:srcRect/>
          <a:stretch/>
        </p:blipFill>
        <p:spPr>
          <a:xfrm>
            <a:off x="10242987" y="498697"/>
            <a:ext cx="1549768" cy="1623566"/>
          </a:xfrm>
          <a:prstGeom prst="rect">
            <a:avLst/>
          </a:prstGeom>
          <a:noFill/>
          <a:ln>
            <a:noFill/>
          </a:ln>
        </p:spPr>
      </p:pic>
      <p:sp>
        <p:nvSpPr>
          <p:cNvPr id="501" name="Google Shape;501;p7"/>
          <p:cNvSpPr txBox="1"/>
          <p:nvPr/>
        </p:nvSpPr>
        <p:spPr>
          <a:xfrm>
            <a:off x="997347" y="708150"/>
            <a:ext cx="7639336" cy="962499"/>
          </a:xfrm>
          <a:prstGeom prst="rect">
            <a:avLst/>
          </a:prstGeom>
          <a:noFill/>
          <a:ln>
            <a:noFill/>
          </a:ln>
        </p:spPr>
        <p:txBody>
          <a:bodyPr spcFirstLastPara="1" wrap="square" lIns="91425" tIns="45700" rIns="91425" bIns="45700" anchor="b" anchorCtr="0">
            <a:normAutofit fontScale="92500" lnSpcReduction="10000"/>
          </a:bodyPr>
          <a:lstStyle/>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APPLE ORGANIZATIONAL CULTURE CHARACTERISTICS</a:t>
            </a:r>
            <a:endParaRPr sz="3200" b="0" i="0" u="none" strike="noStrike" cap="none">
              <a:solidFill>
                <a:srgbClr val="5DAAB0"/>
              </a:solidFill>
              <a:latin typeface="Century Gothic"/>
              <a:ea typeface="Century Gothic"/>
              <a:cs typeface="Century Gothic"/>
              <a:sym typeface="Century Gothic"/>
            </a:endParaRPr>
          </a:p>
        </p:txBody>
      </p:sp>
      <p:pic>
        <p:nvPicPr>
          <p:cNvPr id="502" name="Google Shape;502;p7"/>
          <p:cNvPicPr preferRelativeResize="0">
            <a:picLocks noGrp="1"/>
          </p:cNvPicPr>
          <p:nvPr>
            <p:ph type="pic" idx="2"/>
          </p:nvPr>
        </p:nvPicPr>
        <p:blipFill rotWithShape="1">
          <a:blip r:embed="rId4">
            <a:alphaModFix/>
          </a:blip>
          <a:srcRect l="9457" r="9456"/>
          <a:stretch/>
        </p:blipFill>
        <p:spPr>
          <a:xfrm>
            <a:off x="844947" y="2632337"/>
            <a:ext cx="4385841" cy="335756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8"/>
          <p:cNvSpPr txBox="1">
            <a:spLocks noGrp="1"/>
          </p:cNvSpPr>
          <p:nvPr>
            <p:ph type="body" idx="4"/>
          </p:nvPr>
        </p:nvSpPr>
        <p:spPr>
          <a:xfrm>
            <a:off x="311572" y="1738207"/>
            <a:ext cx="6351622" cy="703910"/>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Font typeface="Century Gothic"/>
              <a:buChar char="-"/>
            </a:pPr>
            <a:r>
              <a:rPr lang="en-US"/>
              <a:t>Role culture mixed with task culture oriented towards innovation and growth in the market</a:t>
            </a:r>
            <a:endParaRPr/>
          </a:p>
        </p:txBody>
      </p:sp>
      <p:pic>
        <p:nvPicPr>
          <p:cNvPr id="509" name="Google Shape;509;p8"/>
          <p:cNvPicPr preferRelativeResize="0"/>
          <p:nvPr/>
        </p:nvPicPr>
        <p:blipFill rotWithShape="1">
          <a:blip r:embed="rId3">
            <a:alphaModFix/>
          </a:blip>
          <a:srcRect/>
          <a:stretch/>
        </p:blipFill>
        <p:spPr>
          <a:xfrm>
            <a:off x="10242987" y="498697"/>
            <a:ext cx="1549768" cy="1623566"/>
          </a:xfrm>
          <a:prstGeom prst="rect">
            <a:avLst/>
          </a:prstGeom>
          <a:noFill/>
          <a:ln>
            <a:noFill/>
          </a:ln>
        </p:spPr>
      </p:pic>
      <p:sp>
        <p:nvSpPr>
          <p:cNvPr id="510" name="Google Shape;510;p8"/>
          <p:cNvSpPr txBox="1"/>
          <p:nvPr/>
        </p:nvSpPr>
        <p:spPr>
          <a:xfrm>
            <a:off x="997347" y="708150"/>
            <a:ext cx="7639336" cy="962499"/>
          </a:xfrm>
          <a:prstGeom prst="rect">
            <a:avLst/>
          </a:prstGeom>
          <a:noFill/>
          <a:ln>
            <a:noFill/>
          </a:ln>
        </p:spPr>
        <p:txBody>
          <a:bodyPr spcFirstLastPara="1" wrap="square" lIns="91425" tIns="45700" rIns="91425" bIns="45700" anchor="b" anchorCtr="0">
            <a:normAutofit fontScale="92500" lnSpcReduction="10000"/>
          </a:bodyPr>
          <a:lstStyle/>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APPLE ORGANIZATIONAL CULTURE</a:t>
            </a:r>
            <a:endParaRPr/>
          </a:p>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TYPE</a:t>
            </a:r>
            <a:endParaRPr/>
          </a:p>
        </p:txBody>
      </p:sp>
      <p:sp>
        <p:nvSpPr>
          <p:cNvPr id="511" name="Google Shape;511;p8"/>
          <p:cNvSpPr txBox="1">
            <a:spLocks noGrp="1"/>
          </p:cNvSpPr>
          <p:nvPr>
            <p:ph type="body" idx="4"/>
          </p:nvPr>
        </p:nvSpPr>
        <p:spPr>
          <a:xfrm>
            <a:off x="311572" y="2810757"/>
            <a:ext cx="5275189"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a:t>Advantages and benefits</a:t>
            </a:r>
            <a:endParaRPr/>
          </a:p>
          <a:p>
            <a:pPr marL="285750" lvl="0" indent="-285750" algn="l" rtl="0">
              <a:spcBef>
                <a:spcPts val="880"/>
              </a:spcBef>
              <a:spcAft>
                <a:spcPts val="0"/>
              </a:spcAft>
              <a:buSzPts val="1400"/>
              <a:buFont typeface="Century Gothic"/>
              <a:buChar char="-"/>
            </a:pPr>
            <a:r>
              <a:rPr lang="en-US"/>
              <a:t>Critical decisions are made with the input of the employees</a:t>
            </a:r>
            <a:endParaRPr/>
          </a:p>
          <a:p>
            <a:pPr marL="285750" lvl="0" indent="-285750" algn="l" rtl="0">
              <a:spcBef>
                <a:spcPts val="880"/>
              </a:spcBef>
              <a:spcAft>
                <a:spcPts val="0"/>
              </a:spcAft>
              <a:buSzPts val="1400"/>
              <a:buFont typeface="Century Gothic"/>
              <a:buChar char="-"/>
            </a:pPr>
            <a:r>
              <a:rPr lang="en-US"/>
              <a:t>Simple hierarchy with horizontal strong relations between departments</a:t>
            </a:r>
            <a:endParaRPr/>
          </a:p>
          <a:p>
            <a:pPr marL="285750" lvl="0" indent="-285750" algn="l" rtl="0">
              <a:spcBef>
                <a:spcPts val="880"/>
              </a:spcBef>
              <a:spcAft>
                <a:spcPts val="0"/>
              </a:spcAft>
              <a:buSzPts val="1400"/>
              <a:buFont typeface="Century Gothic"/>
              <a:buChar char="-"/>
            </a:pPr>
            <a:r>
              <a:rPr lang="en-US"/>
              <a:t>Motivated employees through rewarding and recognition systems</a:t>
            </a:r>
            <a:endParaRPr/>
          </a:p>
          <a:p>
            <a:pPr marL="285750" lvl="0" indent="-285750" algn="l" rtl="0">
              <a:spcBef>
                <a:spcPts val="880"/>
              </a:spcBef>
              <a:spcAft>
                <a:spcPts val="0"/>
              </a:spcAft>
              <a:buSzPts val="1400"/>
              <a:buFont typeface="Century Gothic"/>
              <a:buChar char="-"/>
            </a:pPr>
            <a:r>
              <a:rPr lang="en-US"/>
              <a:t>Innovation and creativity contribute to the competitive success of the company</a:t>
            </a:r>
            <a:endParaRPr/>
          </a:p>
          <a:p>
            <a:pPr marL="285750" lvl="0" indent="-285750" algn="l" rtl="0">
              <a:spcBef>
                <a:spcPts val="880"/>
              </a:spcBef>
              <a:spcAft>
                <a:spcPts val="0"/>
              </a:spcAft>
              <a:buSzPts val="1400"/>
              <a:buFont typeface="Century Gothic"/>
              <a:buChar char="-"/>
            </a:pPr>
            <a:r>
              <a:rPr lang="en-US"/>
              <a:t>Flexible and positive work environment with focus on goals achieving and rapid communications between departments and teams</a:t>
            </a:r>
            <a:endParaRPr/>
          </a:p>
          <a:p>
            <a:pPr marL="0" lvl="0" indent="0" algn="l" rtl="0">
              <a:spcBef>
                <a:spcPts val="880"/>
              </a:spcBef>
              <a:spcAft>
                <a:spcPts val="0"/>
              </a:spcAft>
              <a:buSzPts val="1400"/>
              <a:buNone/>
            </a:pPr>
            <a:endParaRPr/>
          </a:p>
        </p:txBody>
      </p:sp>
      <p:sp>
        <p:nvSpPr>
          <p:cNvPr id="512" name="Google Shape;512;p8"/>
          <p:cNvSpPr txBox="1">
            <a:spLocks noGrp="1"/>
          </p:cNvSpPr>
          <p:nvPr>
            <p:ph type="body" idx="4"/>
          </p:nvPr>
        </p:nvSpPr>
        <p:spPr>
          <a:xfrm>
            <a:off x="6084187" y="2810757"/>
            <a:ext cx="5275189"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a:t>Disadvantages    </a:t>
            </a:r>
            <a:endParaRPr/>
          </a:p>
          <a:p>
            <a:pPr marL="0" lvl="0" indent="0" algn="l" rtl="0">
              <a:spcBef>
                <a:spcPts val="880"/>
              </a:spcBef>
              <a:spcAft>
                <a:spcPts val="0"/>
              </a:spcAft>
              <a:buSzPts val="1400"/>
              <a:buNone/>
            </a:pPr>
            <a:r>
              <a:rPr lang="en-US"/>
              <a:t>-     Secrecy can increase tensions between employees</a:t>
            </a:r>
            <a:endParaRPr/>
          </a:p>
          <a:p>
            <a:pPr marL="285750" lvl="0" indent="-285750" algn="l" rtl="0">
              <a:spcBef>
                <a:spcPts val="880"/>
              </a:spcBef>
              <a:spcAft>
                <a:spcPts val="0"/>
              </a:spcAft>
              <a:buSzPts val="1400"/>
              <a:buFont typeface="Century Gothic"/>
              <a:buChar char="-"/>
            </a:pPr>
            <a:r>
              <a:rPr lang="en-US"/>
              <a:t>Excessive competitiveness between employees can create friction and affect communication between departments</a:t>
            </a:r>
            <a:endParaRPr/>
          </a:p>
          <a:p>
            <a:pPr marL="285750" lvl="0" indent="-196850" algn="l" rtl="0">
              <a:spcBef>
                <a:spcPts val="880"/>
              </a:spcBef>
              <a:spcAft>
                <a:spcPts val="0"/>
              </a:spcAft>
              <a:buSzPts val="1400"/>
              <a:buFont typeface="Century Gothic"/>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9"/>
          <p:cNvSpPr txBox="1">
            <a:spLocks noGrp="1"/>
          </p:cNvSpPr>
          <p:nvPr>
            <p:ph type="body" idx="4"/>
          </p:nvPr>
        </p:nvSpPr>
        <p:spPr>
          <a:xfrm>
            <a:off x="5441133" y="2632338"/>
            <a:ext cx="6351622"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dirty="0"/>
              <a:t>Apple strategy positions the company between the leading companies and defines is as a customer oriented company with focus on innovation, Passion and excellence</a:t>
            </a:r>
            <a:endParaRPr dirty="0"/>
          </a:p>
          <a:p>
            <a:pPr marL="0" lvl="0" indent="0" algn="l" rtl="0">
              <a:spcBef>
                <a:spcPts val="880"/>
              </a:spcBef>
              <a:spcAft>
                <a:spcPts val="0"/>
              </a:spcAft>
              <a:buSzPts val="1400"/>
              <a:buNone/>
            </a:pPr>
            <a:r>
              <a:rPr lang="en-US" dirty="0"/>
              <a:t>Apple organizational culture offers freedom of expression for its employees encouraging them to create the best products</a:t>
            </a:r>
            <a:endParaRPr dirty="0"/>
          </a:p>
          <a:p>
            <a:pPr marL="0" lvl="0" indent="0" algn="l" rtl="0">
              <a:spcBef>
                <a:spcPts val="880"/>
              </a:spcBef>
              <a:spcAft>
                <a:spcPts val="0"/>
              </a:spcAft>
              <a:buSzPts val="1400"/>
              <a:buNone/>
            </a:pPr>
            <a:endParaRPr dirty="0"/>
          </a:p>
        </p:txBody>
      </p:sp>
      <p:sp>
        <p:nvSpPr>
          <p:cNvPr id="519" name="Google Shape;519;p9"/>
          <p:cNvSpPr txBox="1"/>
          <p:nvPr/>
        </p:nvSpPr>
        <p:spPr>
          <a:xfrm>
            <a:off x="2346644" y="708150"/>
            <a:ext cx="7639336" cy="962499"/>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ts val="3200"/>
              <a:buFont typeface="Century Gothic"/>
              <a:buNone/>
            </a:pPr>
            <a:r>
              <a:rPr lang="en-US" sz="3200" b="0" i="0" u="none" strike="noStrike" cap="none">
                <a:solidFill>
                  <a:schemeClr val="lt1"/>
                </a:solidFill>
                <a:latin typeface="Century Gothic"/>
                <a:ea typeface="Century Gothic"/>
                <a:cs typeface="Century Gothic"/>
                <a:sym typeface="Century Gothic"/>
              </a:rPr>
              <a:t>CONCLUSION</a:t>
            </a:r>
            <a:endParaRPr/>
          </a:p>
        </p:txBody>
      </p:sp>
      <p:pic>
        <p:nvPicPr>
          <p:cNvPr id="520" name="Google Shape;520;p9"/>
          <p:cNvPicPr preferRelativeResize="0">
            <a:picLocks noGrp="1"/>
          </p:cNvPicPr>
          <p:nvPr>
            <p:ph type="pic" idx="2"/>
          </p:nvPr>
        </p:nvPicPr>
        <p:blipFill rotWithShape="1">
          <a:blip r:embed="rId3">
            <a:alphaModFix/>
          </a:blip>
          <a:srcRect l="9176" r="9175"/>
          <a:stretch/>
        </p:blipFill>
        <p:spPr>
          <a:xfrm>
            <a:off x="844947" y="2632337"/>
            <a:ext cx="4385841" cy="335756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Google Shape;526;p10"/>
          <p:cNvSpPr/>
          <p:nvPr/>
        </p:nvSpPr>
        <p:spPr>
          <a:xfrm>
            <a:off x="189571" y="543624"/>
            <a:ext cx="11876049" cy="5770762"/>
          </a:xfrm>
          <a:prstGeom prst="rect">
            <a:avLst/>
          </a:prstGeom>
          <a:noFill/>
          <a:ln>
            <a:noFill/>
          </a:ln>
        </p:spPr>
        <p:txBody>
          <a:bodyPr spcFirstLastPara="1" wrap="square" lIns="0" tIns="152350" rIns="0" bIns="0" anchor="ctr" anchorCtr="0">
            <a:spAutoFit/>
          </a:bodyPr>
          <a:lstStyle/>
          <a:p>
            <a:pPr marL="0" marR="0" lvl="0" indent="0" algn="l" rtl="0">
              <a:lnSpc>
                <a:spcPct val="100000"/>
              </a:lnSpc>
              <a:spcBef>
                <a:spcPts val="0"/>
              </a:spcBef>
              <a:spcAft>
                <a:spcPts val="0"/>
              </a:spcAft>
              <a:buClr>
                <a:srgbClr val="2E74B5"/>
              </a:buClr>
              <a:buSzPts val="1600"/>
              <a:buFont typeface="Calibri"/>
              <a:buNone/>
            </a:pPr>
            <a:r>
              <a:rPr lang="en-US" sz="1600" b="0" i="0" u="none" strike="noStrike" cap="none">
                <a:solidFill>
                  <a:srgbClr val="2E74B5"/>
                </a:solidFill>
                <a:latin typeface="Calibri"/>
                <a:ea typeface="Calibri"/>
                <a:cs typeface="Calibri"/>
                <a:sym typeface="Calibri"/>
              </a:rPr>
              <a:t>References</a:t>
            </a:r>
            <a:endParaRPr/>
          </a:p>
          <a:p>
            <a:pPr marL="0" marR="0" lvl="0" indent="0" algn="l" rtl="0">
              <a:lnSpc>
                <a:spcPct val="100000"/>
              </a:lnSpc>
              <a:spcBef>
                <a:spcPts val="0"/>
              </a:spcBef>
              <a:spcAft>
                <a:spcPts val="0"/>
              </a:spcAft>
              <a:buClr>
                <a:schemeClr val="lt1"/>
              </a:buClr>
              <a:buSzPts val="1600"/>
              <a:buFont typeface="Century Gothic"/>
              <a:buNone/>
            </a:pPr>
            <a:endParaRPr sz="1600" b="0" i="0" u="none" strike="noStrike" cap="none">
              <a:solidFill>
                <a:srgbClr val="2E74B5"/>
              </a:solidFill>
              <a:latin typeface="Calibri"/>
              <a:ea typeface="Calibri"/>
              <a:cs typeface="Calibri"/>
              <a:sym typeface="Calibri"/>
            </a:endParaRPr>
          </a:p>
          <a:p>
            <a:pPr marL="0" marR="0" lvl="0" indent="0" algn="l" rtl="0">
              <a:lnSpc>
                <a:spcPct val="100000"/>
              </a:lnSpc>
              <a:spcBef>
                <a:spcPts val="0"/>
              </a:spcBef>
              <a:spcAft>
                <a:spcPts val="0"/>
              </a:spcAft>
              <a:buClr>
                <a:schemeClr val="lt1"/>
              </a:buClr>
              <a:buSzPts val="1600"/>
              <a:buFont typeface="Century Gothic"/>
              <a:buNone/>
            </a:pPr>
            <a:endParaRPr sz="1600" b="0" i="0" u="none" strike="noStrike" cap="none">
              <a:solidFill>
                <a:srgbClr val="2E74B5"/>
              </a:solidFill>
              <a:latin typeface="Calibri"/>
              <a:ea typeface="Calibri"/>
              <a:cs typeface="Calibri"/>
              <a:sym typeface="Calibri"/>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Careers, 2022. </a:t>
            </a:r>
            <a:r>
              <a:rPr lang="en-US" sz="1100" b="0" i="1" u="none" strike="noStrike" cap="none">
                <a:solidFill>
                  <a:schemeClr val="lt1"/>
                </a:solidFill>
                <a:latin typeface="Calibri"/>
                <a:ea typeface="Calibri"/>
                <a:cs typeface="Calibri"/>
                <a:sym typeface="Calibri"/>
              </a:rPr>
              <a:t>Apple Careers - Life at Apple.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https://www.apple.com/careers/uk/life-at-apple.html</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2018. </a:t>
            </a:r>
            <a:r>
              <a:rPr lang="en-US" sz="1100" b="0" i="1" u="none" strike="noStrike" cap="none">
                <a:solidFill>
                  <a:schemeClr val="lt1"/>
                </a:solidFill>
                <a:latin typeface="Calibri"/>
                <a:ea typeface="Calibri"/>
                <a:cs typeface="Calibri"/>
                <a:sym typeface="Calibri"/>
              </a:rPr>
              <a:t>Annual Reports.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https://www.annualreports.com/HostedData/AnnualReportArchive/a/NASDAQ_AAPL_2018.pdf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30 11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2021. </a:t>
            </a:r>
            <a:r>
              <a:rPr lang="en-US" sz="1100" b="0" i="1" u="none" strike="noStrike" cap="none">
                <a:solidFill>
                  <a:schemeClr val="lt1"/>
                </a:solidFill>
                <a:latin typeface="Calibri"/>
                <a:ea typeface="Calibri"/>
                <a:cs typeface="Calibri"/>
                <a:sym typeface="Calibri"/>
              </a:rPr>
              <a:t>ANNUAL REPORT PURSUANT TO SECTION 13 OR 15(d) OF THE SECURITIES EXCHANGE ACT OF 1934, </a:t>
            </a:r>
            <a:r>
              <a:rPr lang="en-US" sz="1100" b="0" i="0" u="none" strike="noStrike" cap="none">
                <a:solidFill>
                  <a:schemeClr val="lt1"/>
                </a:solidFill>
                <a:latin typeface="Calibri"/>
                <a:ea typeface="Calibri"/>
                <a:cs typeface="Calibri"/>
                <a:sym typeface="Calibri"/>
              </a:rPr>
              <a:t>Washington, D.C. 20549: UNITED STATES SECURITIES AND EXCHANGE COMMISSION.</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and Education.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https://www.apple.com/uk/education/</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Environment - Environmental Progress Report.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https://www.apple.com/environment/pdf/Apple_Environmental_Progress_Report_2022.pdf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Product.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https://www.apple.com/feedback/</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Supplier Code of Conduct.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https://www.apple.com/supplier-responsibility/pdf/Apple-Supplier-Code-of-Conduct-and-Supplier-Responsibility-Standards.pdf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30 Nov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The future of healthcare is in your hands.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https://www.apple.com/uk/healthcare/</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Flamholtz, E. &amp; Randle, Y., 2011. </a:t>
            </a:r>
            <a:r>
              <a:rPr lang="en-US" sz="1100" b="0" i="1" u="none" strike="noStrike" cap="none">
                <a:solidFill>
                  <a:schemeClr val="lt1"/>
                </a:solidFill>
                <a:latin typeface="Calibri"/>
                <a:ea typeface="Calibri"/>
                <a:cs typeface="Calibri"/>
                <a:sym typeface="Calibri"/>
              </a:rPr>
              <a:t>Corporate culture: The ultimate strategic asset. </a:t>
            </a:r>
            <a:r>
              <a:rPr lang="en-US" sz="1100" b="0" i="0" u="none" strike="noStrike" cap="none">
                <a:solidFill>
                  <a:schemeClr val="lt1"/>
                </a:solidFill>
                <a:latin typeface="Calibri"/>
                <a:ea typeface="Calibri"/>
                <a:cs typeface="Calibri"/>
                <a:sym typeface="Calibri"/>
              </a:rPr>
              <a:t>Stanford: Stanford University Press.</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Handy, C., 1993. </a:t>
            </a:r>
            <a:r>
              <a:rPr lang="en-US" sz="1100" b="0" i="1" u="none" strike="noStrike" cap="none">
                <a:solidFill>
                  <a:schemeClr val="lt1"/>
                </a:solidFill>
                <a:latin typeface="Calibri"/>
                <a:ea typeface="Calibri"/>
                <a:cs typeface="Calibri"/>
                <a:sym typeface="Calibri"/>
              </a:rPr>
              <a:t>Understanding Organizations. </a:t>
            </a:r>
            <a:r>
              <a:rPr lang="en-US" sz="1100" b="0" i="0" u="none" strike="noStrike" cap="none">
                <a:solidFill>
                  <a:schemeClr val="lt1"/>
                </a:solidFill>
                <a:latin typeface="Calibri"/>
                <a:ea typeface="Calibri"/>
                <a:cs typeface="Calibri"/>
                <a:sym typeface="Calibri"/>
              </a:rPr>
              <a:t>4th ed. , Penguin.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Johnson, G., Scholes, K. &amp; Whittington, R., 2008. </a:t>
            </a:r>
            <a:r>
              <a:rPr lang="en-US" sz="1100" b="0" i="1" u="none" strike="noStrike" cap="none">
                <a:solidFill>
                  <a:schemeClr val="lt1"/>
                </a:solidFill>
                <a:latin typeface="Calibri"/>
                <a:ea typeface="Calibri"/>
                <a:cs typeface="Calibri"/>
                <a:sym typeface="Calibri"/>
              </a:rPr>
              <a:t>Exploring Corporate Strategy. </a:t>
            </a:r>
            <a:r>
              <a:rPr lang="en-US" sz="1100" b="0" i="0" u="none" strike="noStrike" cap="none">
                <a:solidFill>
                  <a:schemeClr val="lt1"/>
                </a:solidFill>
                <a:latin typeface="Calibri"/>
                <a:ea typeface="Calibri"/>
                <a:cs typeface="Calibri"/>
                <a:sym typeface="Calibri"/>
              </a:rPr>
              <a:t>8th ed. Essex: Prentice Hall Financial Times.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Mullins, L. &amp; Christy, G., 2016. </a:t>
            </a:r>
            <a:r>
              <a:rPr lang="en-US" sz="1100" b="0" i="1" u="none" strike="noStrike" cap="none">
                <a:solidFill>
                  <a:schemeClr val="lt1"/>
                </a:solidFill>
                <a:latin typeface="Calibri"/>
                <a:ea typeface="Calibri"/>
                <a:cs typeface="Calibri"/>
                <a:sym typeface="Calibri"/>
              </a:rPr>
              <a:t>Management &amp; Organisational Behaviour. </a:t>
            </a:r>
            <a:r>
              <a:rPr lang="en-US" sz="1100" b="0" i="0" u="none" strike="noStrike" cap="none">
                <a:solidFill>
                  <a:schemeClr val="lt1"/>
                </a:solidFill>
                <a:latin typeface="Calibri"/>
                <a:ea typeface="Calibri"/>
                <a:cs typeface="Calibri"/>
                <a:sym typeface="Calibri"/>
              </a:rPr>
              <a:t>11th ed. New York: Pearson.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Robert E. Quinn, K. S. C., 1999. </a:t>
            </a:r>
            <a:r>
              <a:rPr lang="en-US" sz="1100" b="0" i="1" u="none" strike="noStrike" cap="none">
                <a:solidFill>
                  <a:schemeClr val="lt1"/>
                </a:solidFill>
                <a:latin typeface="Calibri"/>
                <a:ea typeface="Calibri"/>
                <a:cs typeface="Calibri"/>
                <a:sym typeface="Calibri"/>
              </a:rPr>
              <a:t>Diagnosing and Changing Organizational Culture Based on the Competing Values Framework. </a:t>
            </a:r>
            <a:r>
              <a:rPr lang="en-US" sz="1100" b="0" i="0" u="none" strike="noStrike" cap="none">
                <a:solidFill>
                  <a:schemeClr val="lt1"/>
                </a:solidFill>
                <a:latin typeface="Calibri"/>
                <a:ea typeface="Calibri"/>
                <a:cs typeface="Calibri"/>
                <a:sym typeface="Calibri"/>
              </a:rPr>
              <a:t>:Addison-Wesley.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Spence, E., 2013. </a:t>
            </a:r>
            <a:r>
              <a:rPr lang="en-US" sz="1100" b="0" i="1" u="none" strike="noStrike" cap="none">
                <a:solidFill>
                  <a:schemeClr val="lt1"/>
                </a:solidFill>
                <a:latin typeface="Calibri"/>
                <a:ea typeface="Calibri"/>
                <a:cs typeface="Calibri"/>
                <a:sym typeface="Calibri"/>
              </a:rPr>
              <a:t>Five Of The Greatest 'One More Thing...' Moments From Steve Jobs And Apple.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https://www.forbes.com/sites/ewanspence/2013/10/19/five-of-the-greatest-one-more-thing-moments-from-steve-jobs-and-apple</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1" u="none" strike="noStrike" cap="none">
                <a:solidFill>
                  <a:schemeClr val="lt1"/>
                </a:solidFill>
                <a:latin typeface="Calibri"/>
                <a:ea typeface="Calibri"/>
                <a:cs typeface="Calibri"/>
                <a:sym typeface="Calibri"/>
              </a:rPr>
              <a:t>Steve Jobs - One Last Thing. </a:t>
            </a:r>
            <a:r>
              <a:rPr lang="en-US" sz="1100" b="0" i="0" u="none" strike="noStrike" cap="none">
                <a:solidFill>
                  <a:schemeClr val="lt1"/>
                </a:solidFill>
                <a:latin typeface="Calibri"/>
                <a:ea typeface="Calibri"/>
                <a:cs typeface="Calibri"/>
                <a:sym typeface="Calibri"/>
              </a:rPr>
              <a:t>2011. [Film] Directed by Sarah Fanthorpe Mimi O'Connor. USA: PBS.</a:t>
            </a: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800"/>
              <a:buFont typeface="Century Gothic"/>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Mesh">
  <a:themeElements>
    <a:clrScheme name="Mesh">
      <a:dk1>
        <a:srgbClr val="000000"/>
      </a:dk1>
      <a:lt1>
        <a:srgbClr val="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1069</Words>
  <Application>Microsoft Office PowerPoint</Application>
  <PresentationFormat>Widescreen</PresentationFormat>
  <Paragraphs>116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Constantia</vt:lpstr>
      <vt:lpstr>Century Gothic</vt:lpstr>
      <vt:lpstr>Arial</vt:lpstr>
      <vt:lpstr>Calibri</vt:lpstr>
      <vt:lpstr>Mesh</vt:lpstr>
      <vt:lpstr>   APPLE  ORGANIZATIONAL CULTURE</vt:lpstr>
      <vt:lpstr>AGENDA</vt:lpstr>
      <vt:lpstr>WHAT IS ORGANIZATIONAL CULTURE</vt:lpstr>
      <vt:lpstr>CORE ELEMENTS OF APPLE ORGANIZATIONAL CULTURE</vt:lpstr>
      <vt:lpstr>ORGANIZATIONAL CULTURE ANALYSIS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 ORGANIZATIONAL CULTURE</dc:title>
  <dc:creator>Shade</dc:creator>
  <cp:lastModifiedBy>Marie Pitson</cp:lastModifiedBy>
  <cp:revision>6</cp:revision>
  <dcterms:created xsi:type="dcterms:W3CDTF">2022-12-04T13:50:51Z</dcterms:created>
  <dcterms:modified xsi:type="dcterms:W3CDTF">2022-12-07T13:19:17Z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