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9"/>
  </p:notesMasterIdLst>
  <p:handoutMasterIdLst>
    <p:handoutMasterId r:id="rId40"/>
  </p:handoutMasterIdLst>
  <p:sldIdLst>
    <p:sldId id="325" r:id="rId5"/>
    <p:sldId id="326" r:id="rId6"/>
    <p:sldId id="730" r:id="rId7"/>
    <p:sldId id="445" r:id="rId8"/>
    <p:sldId id="681" r:id="rId9"/>
    <p:sldId id="682" r:id="rId10"/>
    <p:sldId id="680" r:id="rId11"/>
    <p:sldId id="766" r:id="rId12"/>
    <p:sldId id="760" r:id="rId13"/>
    <p:sldId id="267" r:id="rId14"/>
    <p:sldId id="770" r:id="rId15"/>
    <p:sldId id="294" r:id="rId16"/>
    <p:sldId id="310" r:id="rId17"/>
    <p:sldId id="299" r:id="rId18"/>
    <p:sldId id="771" r:id="rId19"/>
    <p:sldId id="297" r:id="rId20"/>
    <p:sldId id="295" r:id="rId21"/>
    <p:sldId id="300" r:id="rId22"/>
    <p:sldId id="772" r:id="rId23"/>
    <p:sldId id="773" r:id="rId24"/>
    <p:sldId id="301" r:id="rId25"/>
    <p:sldId id="302" r:id="rId26"/>
    <p:sldId id="304" r:id="rId27"/>
    <p:sldId id="303" r:id="rId28"/>
    <p:sldId id="774" r:id="rId29"/>
    <p:sldId id="306" r:id="rId30"/>
    <p:sldId id="764" r:id="rId31"/>
    <p:sldId id="769" r:id="rId32"/>
    <p:sldId id="340" r:id="rId33"/>
    <p:sldId id="775" r:id="rId34"/>
    <p:sldId id="776" r:id="rId35"/>
    <p:sldId id="296" r:id="rId36"/>
    <p:sldId id="777" r:id="rId37"/>
    <p:sldId id="76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8FC418-94C8-42B9-AB57-FF05607A326E}" v="179" dt="2024-03-14T21:25:18.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22" autoAdjust="0"/>
    <p:restoredTop sz="85176" autoAdjust="0"/>
  </p:normalViewPr>
  <p:slideViewPr>
    <p:cSldViewPr snapToGrid="0">
      <p:cViewPr>
        <p:scale>
          <a:sx n="54" d="100"/>
          <a:sy n="54" d="100"/>
        </p:scale>
        <p:origin x="1432" y="828"/>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48"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B88FC418-94C8-42B9-AB57-FF05607A326E}"/>
    <pc:docChg chg="undo redo custSel addSld delSld modSld sldOrd">
      <pc:chgData name="Alissa Flatley" userId="0242edfc-aa31-435e-a161-b1e1fa7a13bd" providerId="ADAL" clId="{B88FC418-94C8-42B9-AB57-FF05607A326E}" dt="2024-03-14T21:24:54.166" v="1441" actId="113"/>
      <pc:docMkLst>
        <pc:docMk/>
      </pc:docMkLst>
      <pc:sldChg chg="addSp delSp modSp del mod">
        <pc:chgData name="Alissa Flatley" userId="0242edfc-aa31-435e-a161-b1e1fa7a13bd" providerId="ADAL" clId="{B88FC418-94C8-42B9-AB57-FF05607A326E}" dt="2024-03-14T20:04:51.398" v="442" actId="47"/>
        <pc:sldMkLst>
          <pc:docMk/>
          <pc:sldMk cId="988682683" sldId="256"/>
        </pc:sldMkLst>
        <pc:spChg chg="del">
          <ac:chgData name="Alissa Flatley" userId="0242edfc-aa31-435e-a161-b1e1fa7a13bd" providerId="ADAL" clId="{B88FC418-94C8-42B9-AB57-FF05607A326E}" dt="2024-03-14T20:04:47.768" v="440" actId="478"/>
          <ac:spMkLst>
            <pc:docMk/>
            <pc:sldMk cId="988682683" sldId="256"/>
            <ac:spMk id="8" creationId="{F3D59DD9-AC83-0929-EC9E-F1FCC5A31AE9}"/>
          </ac:spMkLst>
        </pc:spChg>
        <pc:spChg chg="add mod">
          <ac:chgData name="Alissa Flatley" userId="0242edfc-aa31-435e-a161-b1e1fa7a13bd" providerId="ADAL" clId="{B88FC418-94C8-42B9-AB57-FF05607A326E}" dt="2024-03-14T20:04:49.123" v="441"/>
          <ac:spMkLst>
            <pc:docMk/>
            <pc:sldMk cId="988682683" sldId="256"/>
            <ac:spMk id="9" creationId="{364B7A5A-23A6-FB8D-269F-C826247C3053}"/>
          </ac:spMkLst>
        </pc:spChg>
      </pc:sldChg>
      <pc:sldChg chg="del">
        <pc:chgData name="Alissa Flatley" userId="0242edfc-aa31-435e-a161-b1e1fa7a13bd" providerId="ADAL" clId="{B88FC418-94C8-42B9-AB57-FF05607A326E}" dt="2024-03-14T20:04:59.186" v="445" actId="47"/>
        <pc:sldMkLst>
          <pc:docMk/>
          <pc:sldMk cId="2054769539" sldId="259"/>
        </pc:sldMkLst>
      </pc:sldChg>
      <pc:sldChg chg="del">
        <pc:chgData name="Alissa Flatley" userId="0242edfc-aa31-435e-a161-b1e1fa7a13bd" providerId="ADAL" clId="{B88FC418-94C8-42B9-AB57-FF05607A326E}" dt="2024-03-14T20:05:00.231" v="446" actId="47"/>
        <pc:sldMkLst>
          <pc:docMk/>
          <pc:sldMk cId="2441676872" sldId="260"/>
        </pc:sldMkLst>
      </pc:sldChg>
      <pc:sldChg chg="del">
        <pc:chgData name="Alissa Flatley" userId="0242edfc-aa31-435e-a161-b1e1fa7a13bd" providerId="ADAL" clId="{B88FC418-94C8-42B9-AB57-FF05607A326E}" dt="2024-03-14T20:05:01.482" v="447" actId="47"/>
        <pc:sldMkLst>
          <pc:docMk/>
          <pc:sldMk cId="3194746206" sldId="261"/>
        </pc:sldMkLst>
      </pc:sldChg>
      <pc:sldChg chg="del">
        <pc:chgData name="Alissa Flatley" userId="0242edfc-aa31-435e-a161-b1e1fa7a13bd" providerId="ADAL" clId="{B88FC418-94C8-42B9-AB57-FF05607A326E}" dt="2024-03-14T20:05:03.980" v="448" actId="47"/>
        <pc:sldMkLst>
          <pc:docMk/>
          <pc:sldMk cId="2332937776" sldId="262"/>
        </pc:sldMkLst>
      </pc:sldChg>
      <pc:sldChg chg="del">
        <pc:chgData name="Alissa Flatley" userId="0242edfc-aa31-435e-a161-b1e1fa7a13bd" providerId="ADAL" clId="{B88FC418-94C8-42B9-AB57-FF05607A326E}" dt="2024-03-14T20:05:05.759" v="449" actId="47"/>
        <pc:sldMkLst>
          <pc:docMk/>
          <pc:sldMk cId="433688971" sldId="263"/>
        </pc:sldMkLst>
      </pc:sldChg>
      <pc:sldChg chg="del">
        <pc:chgData name="Alissa Flatley" userId="0242edfc-aa31-435e-a161-b1e1fa7a13bd" providerId="ADAL" clId="{B88FC418-94C8-42B9-AB57-FF05607A326E}" dt="2024-03-14T20:05:07.541" v="451" actId="47"/>
        <pc:sldMkLst>
          <pc:docMk/>
          <pc:sldMk cId="1104714923" sldId="264"/>
        </pc:sldMkLst>
      </pc:sldChg>
      <pc:sldChg chg="del">
        <pc:chgData name="Alissa Flatley" userId="0242edfc-aa31-435e-a161-b1e1fa7a13bd" providerId="ADAL" clId="{B88FC418-94C8-42B9-AB57-FF05607A326E}" dt="2024-03-14T20:05:06.532" v="450" actId="47"/>
        <pc:sldMkLst>
          <pc:docMk/>
          <pc:sldMk cId="2098702865" sldId="265"/>
        </pc:sldMkLst>
      </pc:sldChg>
      <pc:sldChg chg="del">
        <pc:chgData name="Alissa Flatley" userId="0242edfc-aa31-435e-a161-b1e1fa7a13bd" providerId="ADAL" clId="{B88FC418-94C8-42B9-AB57-FF05607A326E}" dt="2024-03-14T13:20:24.431" v="10" actId="47"/>
        <pc:sldMkLst>
          <pc:docMk/>
          <pc:sldMk cId="1945201040" sldId="266"/>
        </pc:sldMkLst>
      </pc:sldChg>
      <pc:sldChg chg="addSp delSp modSp add del mod">
        <pc:chgData name="Alissa Flatley" userId="0242edfc-aa31-435e-a161-b1e1fa7a13bd" providerId="ADAL" clId="{B88FC418-94C8-42B9-AB57-FF05607A326E}" dt="2024-03-14T20:11:51.847" v="821" actId="403"/>
        <pc:sldMkLst>
          <pc:docMk/>
          <pc:sldMk cId="1148373081" sldId="267"/>
        </pc:sldMkLst>
        <pc:spChg chg="add mod">
          <ac:chgData name="Alissa Flatley" userId="0242edfc-aa31-435e-a161-b1e1fa7a13bd" providerId="ADAL" clId="{B88FC418-94C8-42B9-AB57-FF05607A326E}" dt="2024-03-14T20:02:11.183" v="392"/>
          <ac:spMkLst>
            <pc:docMk/>
            <pc:sldMk cId="1148373081" sldId="267"/>
            <ac:spMk id="2" creationId="{2EB0D450-8A2A-22C7-FE0E-BD3602BA84AA}"/>
          </ac:spMkLst>
        </pc:spChg>
        <pc:spChg chg="mod">
          <ac:chgData name="Alissa Flatley" userId="0242edfc-aa31-435e-a161-b1e1fa7a13bd" providerId="ADAL" clId="{B88FC418-94C8-42B9-AB57-FF05607A326E}" dt="2024-03-14T20:11:51.847" v="821" actId="403"/>
          <ac:spMkLst>
            <pc:docMk/>
            <pc:sldMk cId="1148373081" sldId="267"/>
            <ac:spMk id="3" creationId="{00000000-0000-0000-0000-000000000000}"/>
          </ac:spMkLst>
        </pc:spChg>
        <pc:spChg chg="del">
          <ac:chgData name="Alissa Flatley" userId="0242edfc-aa31-435e-a161-b1e1fa7a13bd" providerId="ADAL" clId="{B88FC418-94C8-42B9-AB57-FF05607A326E}" dt="2024-03-14T20:02:10.660" v="391" actId="478"/>
          <ac:spMkLst>
            <pc:docMk/>
            <pc:sldMk cId="1148373081" sldId="267"/>
            <ac:spMk id="5" creationId="{B648D0EE-9A1F-17A6-510F-8F7FA25A5AF9}"/>
          </ac:spMkLst>
        </pc:spChg>
        <pc:picChg chg="mod">
          <ac:chgData name="Alissa Flatley" userId="0242edfc-aa31-435e-a161-b1e1fa7a13bd" providerId="ADAL" clId="{B88FC418-94C8-42B9-AB57-FF05607A326E}" dt="2024-03-14T20:11:14.573" v="814" actId="1076"/>
          <ac:picMkLst>
            <pc:docMk/>
            <pc:sldMk cId="1148373081" sldId="267"/>
            <ac:picMk id="4098" creationId="{00000000-0000-0000-0000-000000000000}"/>
          </ac:picMkLst>
        </pc:picChg>
        <pc:picChg chg="del">
          <ac:chgData name="Alissa Flatley" userId="0242edfc-aa31-435e-a161-b1e1fa7a13bd" providerId="ADAL" clId="{B88FC418-94C8-42B9-AB57-FF05607A326E}" dt="2024-03-14T20:11:11.318" v="813" actId="478"/>
          <ac:picMkLst>
            <pc:docMk/>
            <pc:sldMk cId="1148373081" sldId="267"/>
            <ac:picMk id="4099" creationId="{00000000-0000-0000-0000-000000000000}"/>
          </ac:picMkLst>
        </pc:picChg>
      </pc:sldChg>
      <pc:sldChg chg="del">
        <pc:chgData name="Alissa Flatley" userId="0242edfc-aa31-435e-a161-b1e1fa7a13bd" providerId="ADAL" clId="{B88FC418-94C8-42B9-AB57-FF05607A326E}" dt="2024-03-14T13:20:45.590" v="20" actId="47"/>
        <pc:sldMkLst>
          <pc:docMk/>
          <pc:sldMk cId="1982109029" sldId="268"/>
        </pc:sldMkLst>
      </pc:sldChg>
      <pc:sldChg chg="addSp delSp modSp del mod">
        <pc:chgData name="Alissa Flatley" userId="0242edfc-aa31-435e-a161-b1e1fa7a13bd" providerId="ADAL" clId="{B88FC418-94C8-42B9-AB57-FF05607A326E}" dt="2024-03-14T20:15:06.661" v="894" actId="47"/>
        <pc:sldMkLst>
          <pc:docMk/>
          <pc:sldMk cId="452155260" sldId="270"/>
        </pc:sldMkLst>
        <pc:spChg chg="add mod">
          <ac:chgData name="Alissa Flatley" userId="0242edfc-aa31-435e-a161-b1e1fa7a13bd" providerId="ADAL" clId="{B88FC418-94C8-42B9-AB57-FF05607A326E}" dt="2024-03-14T20:02:38.598" v="401"/>
          <ac:spMkLst>
            <pc:docMk/>
            <pc:sldMk cId="452155260" sldId="270"/>
            <ac:spMk id="2" creationId="{50AB7919-4448-9CD8-02F0-BC33E982EAE8}"/>
          </ac:spMkLst>
        </pc:spChg>
        <pc:spChg chg="del">
          <ac:chgData name="Alissa Flatley" userId="0242edfc-aa31-435e-a161-b1e1fa7a13bd" providerId="ADAL" clId="{B88FC418-94C8-42B9-AB57-FF05607A326E}" dt="2024-03-14T20:02:37.947" v="400" actId="478"/>
          <ac:spMkLst>
            <pc:docMk/>
            <pc:sldMk cId="452155260" sldId="270"/>
            <ac:spMk id="5" creationId="{C261E9D6-09D0-9DDC-5FA5-FD0805BFD352}"/>
          </ac:spMkLst>
        </pc:spChg>
      </pc:sldChg>
      <pc:sldChg chg="addSp delSp modSp del mod">
        <pc:chgData name="Alissa Flatley" userId="0242edfc-aa31-435e-a161-b1e1fa7a13bd" providerId="ADAL" clId="{B88FC418-94C8-42B9-AB57-FF05607A326E}" dt="2024-03-14T20:08:01.548" v="530" actId="47"/>
        <pc:sldMkLst>
          <pc:docMk/>
          <pc:sldMk cId="1744447614" sldId="271"/>
        </pc:sldMkLst>
        <pc:spChg chg="del">
          <ac:chgData name="Alissa Flatley" userId="0242edfc-aa31-435e-a161-b1e1fa7a13bd" providerId="ADAL" clId="{B88FC418-94C8-42B9-AB57-FF05607A326E}" dt="2024-03-14T20:04:31.648" v="434" actId="478"/>
          <ac:spMkLst>
            <pc:docMk/>
            <pc:sldMk cId="1744447614" sldId="271"/>
            <ac:spMk id="5" creationId="{07380D9E-46E0-F940-FF54-CD90EFC3A0D0}"/>
          </ac:spMkLst>
        </pc:spChg>
        <pc:spChg chg="add mod">
          <ac:chgData name="Alissa Flatley" userId="0242edfc-aa31-435e-a161-b1e1fa7a13bd" providerId="ADAL" clId="{B88FC418-94C8-42B9-AB57-FF05607A326E}" dt="2024-03-14T20:04:32.038" v="435"/>
          <ac:spMkLst>
            <pc:docMk/>
            <pc:sldMk cId="1744447614" sldId="271"/>
            <ac:spMk id="6" creationId="{55B9E536-A3DC-846E-468D-E9F7FB00D273}"/>
          </ac:spMkLst>
        </pc:spChg>
      </pc:sldChg>
      <pc:sldChg chg="addSp delSp modSp del mod">
        <pc:chgData name="Alissa Flatley" userId="0242edfc-aa31-435e-a161-b1e1fa7a13bd" providerId="ADAL" clId="{B88FC418-94C8-42B9-AB57-FF05607A326E}" dt="2024-03-14T20:14:25.246" v="875" actId="47"/>
        <pc:sldMkLst>
          <pc:docMk/>
          <pc:sldMk cId="3365270872" sldId="272"/>
        </pc:sldMkLst>
        <pc:spChg chg="add mod">
          <ac:chgData name="Alissa Flatley" userId="0242edfc-aa31-435e-a161-b1e1fa7a13bd" providerId="ADAL" clId="{B88FC418-94C8-42B9-AB57-FF05607A326E}" dt="2024-03-14T20:02:22.777" v="396"/>
          <ac:spMkLst>
            <pc:docMk/>
            <pc:sldMk cId="3365270872" sldId="272"/>
            <ac:spMk id="2" creationId="{0B89F02E-469B-BCC3-E532-3C421C6BE156}"/>
          </ac:spMkLst>
        </pc:spChg>
        <pc:spChg chg="mod">
          <ac:chgData name="Alissa Flatley" userId="0242edfc-aa31-435e-a161-b1e1fa7a13bd" providerId="ADAL" clId="{B88FC418-94C8-42B9-AB57-FF05607A326E}" dt="2024-03-14T20:14:23.786" v="874" actId="1076"/>
          <ac:spMkLst>
            <pc:docMk/>
            <pc:sldMk cId="3365270872" sldId="272"/>
            <ac:spMk id="3" creationId="{00000000-0000-0000-0000-000000000000}"/>
          </ac:spMkLst>
        </pc:spChg>
        <pc:spChg chg="del">
          <ac:chgData name="Alissa Flatley" userId="0242edfc-aa31-435e-a161-b1e1fa7a13bd" providerId="ADAL" clId="{B88FC418-94C8-42B9-AB57-FF05607A326E}" dt="2024-03-14T20:02:22.363" v="395" actId="478"/>
          <ac:spMkLst>
            <pc:docMk/>
            <pc:sldMk cId="3365270872" sldId="272"/>
            <ac:spMk id="6" creationId="{71EC87C6-935A-6D46-BCD7-885EF0FFD2D8}"/>
          </ac:spMkLst>
        </pc:spChg>
      </pc:sldChg>
      <pc:sldChg chg="del">
        <pc:chgData name="Alissa Flatley" userId="0242edfc-aa31-435e-a161-b1e1fa7a13bd" providerId="ADAL" clId="{B88FC418-94C8-42B9-AB57-FF05607A326E}" dt="2024-03-14T13:20:20.463" v="8" actId="47"/>
        <pc:sldMkLst>
          <pc:docMk/>
          <pc:sldMk cId="3094135190" sldId="273"/>
        </pc:sldMkLst>
      </pc:sldChg>
      <pc:sldChg chg="del">
        <pc:chgData name="Alissa Flatley" userId="0242edfc-aa31-435e-a161-b1e1fa7a13bd" providerId="ADAL" clId="{B88FC418-94C8-42B9-AB57-FF05607A326E}" dt="2024-03-14T13:20:36.897" v="15" actId="47"/>
        <pc:sldMkLst>
          <pc:docMk/>
          <pc:sldMk cId="1668388175" sldId="274"/>
        </pc:sldMkLst>
      </pc:sldChg>
      <pc:sldChg chg="del">
        <pc:chgData name="Alissa Flatley" userId="0242edfc-aa31-435e-a161-b1e1fa7a13bd" providerId="ADAL" clId="{B88FC418-94C8-42B9-AB57-FF05607A326E}" dt="2024-03-14T13:20:35.304" v="14" actId="47"/>
        <pc:sldMkLst>
          <pc:docMk/>
          <pc:sldMk cId="696564938" sldId="275"/>
        </pc:sldMkLst>
      </pc:sldChg>
      <pc:sldChg chg="del">
        <pc:chgData name="Alissa Flatley" userId="0242edfc-aa31-435e-a161-b1e1fa7a13bd" providerId="ADAL" clId="{B88FC418-94C8-42B9-AB57-FF05607A326E}" dt="2024-03-14T13:20:41.639" v="17" actId="47"/>
        <pc:sldMkLst>
          <pc:docMk/>
          <pc:sldMk cId="4180299192" sldId="276"/>
        </pc:sldMkLst>
      </pc:sldChg>
      <pc:sldChg chg="del">
        <pc:chgData name="Alissa Flatley" userId="0242edfc-aa31-435e-a161-b1e1fa7a13bd" providerId="ADAL" clId="{B88FC418-94C8-42B9-AB57-FF05607A326E}" dt="2024-03-14T13:20:44.103" v="19" actId="47"/>
        <pc:sldMkLst>
          <pc:docMk/>
          <pc:sldMk cId="2600678887" sldId="277"/>
        </pc:sldMkLst>
      </pc:sldChg>
      <pc:sldChg chg="del">
        <pc:chgData name="Alissa Flatley" userId="0242edfc-aa31-435e-a161-b1e1fa7a13bd" providerId="ADAL" clId="{B88FC418-94C8-42B9-AB57-FF05607A326E}" dt="2024-03-14T13:20:42.627" v="18" actId="47"/>
        <pc:sldMkLst>
          <pc:docMk/>
          <pc:sldMk cId="3571458436" sldId="279"/>
        </pc:sldMkLst>
      </pc:sldChg>
      <pc:sldChg chg="del">
        <pc:chgData name="Alissa Flatley" userId="0242edfc-aa31-435e-a161-b1e1fa7a13bd" providerId="ADAL" clId="{B88FC418-94C8-42B9-AB57-FF05607A326E}" dt="2024-03-14T13:20:49.010" v="22" actId="47"/>
        <pc:sldMkLst>
          <pc:docMk/>
          <pc:sldMk cId="2012741832" sldId="281"/>
        </pc:sldMkLst>
      </pc:sldChg>
      <pc:sldChg chg="del">
        <pc:chgData name="Alissa Flatley" userId="0242edfc-aa31-435e-a161-b1e1fa7a13bd" providerId="ADAL" clId="{B88FC418-94C8-42B9-AB57-FF05607A326E}" dt="2024-03-14T13:20:29.111" v="12" actId="47"/>
        <pc:sldMkLst>
          <pc:docMk/>
          <pc:sldMk cId="1331689844" sldId="282"/>
        </pc:sldMkLst>
      </pc:sldChg>
      <pc:sldChg chg="del">
        <pc:chgData name="Alissa Flatley" userId="0242edfc-aa31-435e-a161-b1e1fa7a13bd" providerId="ADAL" clId="{B88FC418-94C8-42B9-AB57-FF05607A326E}" dt="2024-03-14T13:19:48.570" v="1" actId="47"/>
        <pc:sldMkLst>
          <pc:docMk/>
          <pc:sldMk cId="3404643449" sldId="287"/>
        </pc:sldMkLst>
      </pc:sldChg>
      <pc:sldChg chg="addSp delSp modSp del mod">
        <pc:chgData name="Alissa Flatley" userId="0242edfc-aa31-435e-a161-b1e1fa7a13bd" providerId="ADAL" clId="{B88FC418-94C8-42B9-AB57-FF05607A326E}" dt="2024-03-14T20:05:14.836" v="454" actId="47"/>
        <pc:sldMkLst>
          <pc:docMk/>
          <pc:sldMk cId="2395148983" sldId="288"/>
        </pc:sldMkLst>
        <pc:spChg chg="del">
          <ac:chgData name="Alissa Flatley" userId="0242edfc-aa31-435e-a161-b1e1fa7a13bd" providerId="ADAL" clId="{B88FC418-94C8-42B9-AB57-FF05607A326E}" dt="2024-03-14T20:04:36.373" v="436" actId="478"/>
          <ac:spMkLst>
            <pc:docMk/>
            <pc:sldMk cId="2395148983" sldId="288"/>
            <ac:spMk id="2" creationId="{00000000-0000-0000-0000-000000000000}"/>
          </ac:spMkLst>
        </pc:spChg>
        <pc:spChg chg="del">
          <ac:chgData name="Alissa Flatley" userId="0242edfc-aa31-435e-a161-b1e1fa7a13bd" providerId="ADAL" clId="{B88FC418-94C8-42B9-AB57-FF05607A326E}" dt="2024-03-14T20:04:38.369" v="437" actId="478"/>
          <ac:spMkLst>
            <pc:docMk/>
            <pc:sldMk cId="2395148983" sldId="288"/>
            <ac:spMk id="3" creationId="{00000000-0000-0000-0000-000000000000}"/>
          </ac:spMkLst>
        </pc:spChg>
        <pc:spChg chg="del">
          <ac:chgData name="Alissa Flatley" userId="0242edfc-aa31-435e-a161-b1e1fa7a13bd" providerId="ADAL" clId="{B88FC418-94C8-42B9-AB57-FF05607A326E}" dt="2024-03-14T20:04:41.166" v="438" actId="478"/>
          <ac:spMkLst>
            <pc:docMk/>
            <pc:sldMk cId="2395148983" sldId="288"/>
            <ac:spMk id="5" creationId="{97F7A32F-FF48-5AEA-DE72-857B89E0F5C5}"/>
          </ac:spMkLst>
        </pc:spChg>
        <pc:spChg chg="add mod">
          <ac:chgData name="Alissa Flatley" userId="0242edfc-aa31-435e-a161-b1e1fa7a13bd" providerId="ADAL" clId="{B88FC418-94C8-42B9-AB57-FF05607A326E}" dt="2024-03-14T20:04:41.571" v="439"/>
          <ac:spMkLst>
            <pc:docMk/>
            <pc:sldMk cId="2395148983" sldId="288"/>
            <ac:spMk id="6" creationId="{63B3E4D5-9BC7-EA93-CFB4-111FB7594AC0}"/>
          </ac:spMkLst>
        </pc:spChg>
      </pc:sldChg>
      <pc:sldChg chg="del">
        <pc:chgData name="Alissa Flatley" userId="0242edfc-aa31-435e-a161-b1e1fa7a13bd" providerId="ADAL" clId="{B88FC418-94C8-42B9-AB57-FF05607A326E}" dt="2024-03-14T13:20:39.097" v="16" actId="47"/>
        <pc:sldMkLst>
          <pc:docMk/>
          <pc:sldMk cId="1352861721" sldId="289"/>
        </pc:sldMkLst>
      </pc:sldChg>
      <pc:sldChg chg="add del">
        <pc:chgData name="Alissa Flatley" userId="0242edfc-aa31-435e-a161-b1e1fa7a13bd" providerId="ADAL" clId="{B88FC418-94C8-42B9-AB57-FF05607A326E}" dt="2024-03-14T13:23:30.431" v="48" actId="47"/>
        <pc:sldMkLst>
          <pc:docMk/>
          <pc:sldMk cId="1747230718" sldId="290"/>
        </pc:sldMkLst>
      </pc:sldChg>
      <pc:sldChg chg="add del">
        <pc:chgData name="Alissa Flatley" userId="0242edfc-aa31-435e-a161-b1e1fa7a13bd" providerId="ADAL" clId="{B88FC418-94C8-42B9-AB57-FF05607A326E}" dt="2024-03-14T13:23:37.412" v="50" actId="47"/>
        <pc:sldMkLst>
          <pc:docMk/>
          <pc:sldMk cId="3416115350" sldId="291"/>
        </pc:sldMkLst>
      </pc:sldChg>
      <pc:sldChg chg="add del">
        <pc:chgData name="Alissa Flatley" userId="0242edfc-aa31-435e-a161-b1e1fa7a13bd" providerId="ADAL" clId="{B88FC418-94C8-42B9-AB57-FF05607A326E}" dt="2024-03-14T13:23:34.512" v="49" actId="47"/>
        <pc:sldMkLst>
          <pc:docMk/>
          <pc:sldMk cId="3751769860" sldId="292"/>
        </pc:sldMkLst>
      </pc:sldChg>
      <pc:sldChg chg="addSp delSp modSp del mod modAnim">
        <pc:chgData name="Alissa Flatley" userId="0242edfc-aa31-435e-a161-b1e1fa7a13bd" providerId="ADAL" clId="{B88FC418-94C8-42B9-AB57-FF05607A326E}" dt="2024-03-14T20:13:50.633" v="867" actId="47"/>
        <pc:sldMkLst>
          <pc:docMk/>
          <pc:sldMk cId="1715160497" sldId="293"/>
        </pc:sldMkLst>
        <pc:spChg chg="mod">
          <ac:chgData name="Alissa Flatley" userId="0242edfc-aa31-435e-a161-b1e1fa7a13bd" providerId="ADAL" clId="{B88FC418-94C8-42B9-AB57-FF05607A326E}" dt="2024-03-14T20:12:11.405" v="824" actId="1076"/>
          <ac:spMkLst>
            <pc:docMk/>
            <pc:sldMk cId="1715160497" sldId="293"/>
            <ac:spMk id="4" creationId="{00000000-0000-0000-0000-000000000000}"/>
          </ac:spMkLst>
        </pc:spChg>
        <pc:spChg chg="del">
          <ac:chgData name="Alissa Flatley" userId="0242edfc-aa31-435e-a161-b1e1fa7a13bd" providerId="ADAL" clId="{B88FC418-94C8-42B9-AB57-FF05607A326E}" dt="2024-03-14T20:02:17.341" v="393" actId="478"/>
          <ac:spMkLst>
            <pc:docMk/>
            <pc:sldMk cId="1715160497" sldId="293"/>
            <ac:spMk id="7" creationId="{D56EB614-41BD-4E8C-D25E-127B2C013BBA}"/>
          </ac:spMkLst>
        </pc:spChg>
        <pc:spChg chg="mod">
          <ac:chgData name="Alissa Flatley" userId="0242edfc-aa31-435e-a161-b1e1fa7a13bd" providerId="ADAL" clId="{B88FC418-94C8-42B9-AB57-FF05607A326E}" dt="2024-03-14T20:12:11.405" v="824" actId="1076"/>
          <ac:spMkLst>
            <pc:docMk/>
            <pc:sldMk cId="1715160497" sldId="293"/>
            <ac:spMk id="8" creationId="{00000000-0000-0000-0000-000000000000}"/>
          </ac:spMkLst>
        </pc:spChg>
        <pc:spChg chg="add mod">
          <ac:chgData name="Alissa Flatley" userId="0242edfc-aa31-435e-a161-b1e1fa7a13bd" providerId="ADAL" clId="{B88FC418-94C8-42B9-AB57-FF05607A326E}" dt="2024-03-14T20:02:17.818" v="394"/>
          <ac:spMkLst>
            <pc:docMk/>
            <pc:sldMk cId="1715160497" sldId="293"/>
            <ac:spMk id="9" creationId="{6DFEF0D8-C4E9-CEB5-44AE-7DDAA1F2635B}"/>
          </ac:spMkLst>
        </pc:spChg>
        <pc:spChg chg="mod">
          <ac:chgData name="Alissa Flatley" userId="0242edfc-aa31-435e-a161-b1e1fa7a13bd" providerId="ADAL" clId="{B88FC418-94C8-42B9-AB57-FF05607A326E}" dt="2024-03-14T20:12:11.405" v="824" actId="1076"/>
          <ac:spMkLst>
            <pc:docMk/>
            <pc:sldMk cId="1715160497" sldId="293"/>
            <ac:spMk id="10" creationId="{00000000-0000-0000-0000-000000000000}"/>
          </ac:spMkLst>
        </pc:spChg>
        <pc:grpChg chg="del mod">
          <ac:chgData name="Alissa Flatley" userId="0242edfc-aa31-435e-a161-b1e1fa7a13bd" providerId="ADAL" clId="{B88FC418-94C8-42B9-AB57-FF05607A326E}" dt="2024-03-14T20:12:13.471" v="825" actId="478"/>
          <ac:grpSpMkLst>
            <pc:docMk/>
            <pc:sldMk cId="1715160497" sldId="293"/>
            <ac:grpSpMk id="6" creationId="{00000000-0000-0000-0000-000000000000}"/>
          </ac:grpSpMkLst>
        </pc:grpChg>
        <pc:picChg chg="mod">
          <ac:chgData name="Alissa Flatley" userId="0242edfc-aa31-435e-a161-b1e1fa7a13bd" providerId="ADAL" clId="{B88FC418-94C8-42B9-AB57-FF05607A326E}" dt="2024-03-14T20:12:11.405" v="824" actId="1076"/>
          <ac:picMkLst>
            <pc:docMk/>
            <pc:sldMk cId="1715160497" sldId="293"/>
            <ac:picMk id="25603" creationId="{00000000-0000-0000-0000-000000000000}"/>
          </ac:picMkLst>
        </pc:picChg>
      </pc:sldChg>
      <pc:sldChg chg="addSp delSp modSp mod">
        <pc:chgData name="Alissa Flatley" userId="0242edfc-aa31-435e-a161-b1e1fa7a13bd" providerId="ADAL" clId="{B88FC418-94C8-42B9-AB57-FF05607A326E}" dt="2024-03-14T20:14:50.754" v="893" actId="14100"/>
        <pc:sldMkLst>
          <pc:docMk/>
          <pc:sldMk cId="2420607818" sldId="294"/>
        </pc:sldMkLst>
        <pc:spChg chg="del">
          <ac:chgData name="Alissa Flatley" userId="0242edfc-aa31-435e-a161-b1e1fa7a13bd" providerId="ADAL" clId="{B88FC418-94C8-42B9-AB57-FF05607A326E}" dt="2024-03-14T20:02:27.834" v="397" actId="478"/>
          <ac:spMkLst>
            <pc:docMk/>
            <pc:sldMk cId="2420607818" sldId="294"/>
            <ac:spMk id="2" creationId="{00000000-0000-0000-0000-000000000000}"/>
          </ac:spMkLst>
        </pc:spChg>
        <pc:spChg chg="del">
          <ac:chgData name="Alissa Flatley" userId="0242edfc-aa31-435e-a161-b1e1fa7a13bd" providerId="ADAL" clId="{B88FC418-94C8-42B9-AB57-FF05607A326E}" dt="2024-03-14T20:02:31.508" v="398" actId="478"/>
          <ac:spMkLst>
            <pc:docMk/>
            <pc:sldMk cId="2420607818" sldId="294"/>
            <ac:spMk id="4" creationId="{9013DD33-E9B8-F00D-68A8-580D309E7724}"/>
          </ac:spMkLst>
        </pc:spChg>
        <pc:spChg chg="mod">
          <ac:chgData name="Alissa Flatley" userId="0242edfc-aa31-435e-a161-b1e1fa7a13bd" providerId="ADAL" clId="{B88FC418-94C8-42B9-AB57-FF05607A326E}" dt="2024-03-14T20:14:50.754" v="893" actId="14100"/>
          <ac:spMkLst>
            <pc:docMk/>
            <pc:sldMk cId="2420607818" sldId="294"/>
            <ac:spMk id="5" creationId="{8522E7A7-49BC-205E-6741-16ABB9CA5444}"/>
          </ac:spMkLst>
        </pc:spChg>
        <pc:spChg chg="add mod">
          <ac:chgData name="Alissa Flatley" userId="0242edfc-aa31-435e-a161-b1e1fa7a13bd" providerId="ADAL" clId="{B88FC418-94C8-42B9-AB57-FF05607A326E}" dt="2024-03-14T20:02:31.970" v="399"/>
          <ac:spMkLst>
            <pc:docMk/>
            <pc:sldMk cId="2420607818" sldId="294"/>
            <ac:spMk id="6" creationId="{42A67CC2-04F7-5E47-8C76-C05DB57D273A}"/>
          </ac:spMkLst>
        </pc:spChg>
      </pc:sldChg>
      <pc:sldChg chg="addSp delSp modSp mod ord">
        <pc:chgData name="Alissa Flatley" userId="0242edfc-aa31-435e-a161-b1e1fa7a13bd" providerId="ADAL" clId="{B88FC418-94C8-42B9-AB57-FF05607A326E}" dt="2024-03-14T21:21:41.066" v="1430"/>
        <pc:sldMkLst>
          <pc:docMk/>
          <pc:sldMk cId="3605359193" sldId="295"/>
        </pc:sldMkLst>
        <pc:spChg chg="del">
          <ac:chgData name="Alissa Flatley" userId="0242edfc-aa31-435e-a161-b1e1fa7a13bd" providerId="ADAL" clId="{B88FC418-94C8-42B9-AB57-FF05607A326E}" dt="2024-03-14T20:04:04.826" v="426" actId="478"/>
          <ac:spMkLst>
            <pc:docMk/>
            <pc:sldMk cId="3605359193" sldId="295"/>
            <ac:spMk id="2" creationId="{00000000-0000-0000-0000-000000000000}"/>
          </ac:spMkLst>
        </pc:spChg>
        <pc:spChg chg="del">
          <ac:chgData name="Alissa Flatley" userId="0242edfc-aa31-435e-a161-b1e1fa7a13bd" providerId="ADAL" clId="{B88FC418-94C8-42B9-AB57-FF05607A326E}" dt="2024-03-14T20:04:06.998" v="427" actId="478"/>
          <ac:spMkLst>
            <pc:docMk/>
            <pc:sldMk cId="3605359193" sldId="295"/>
            <ac:spMk id="3" creationId="{00000000-0000-0000-0000-000000000000}"/>
          </ac:spMkLst>
        </pc:spChg>
        <pc:spChg chg="del">
          <ac:chgData name="Alissa Flatley" userId="0242edfc-aa31-435e-a161-b1e1fa7a13bd" providerId="ADAL" clId="{B88FC418-94C8-42B9-AB57-FF05607A326E}" dt="2024-03-14T20:04:01.866" v="424" actId="478"/>
          <ac:spMkLst>
            <pc:docMk/>
            <pc:sldMk cId="3605359193" sldId="295"/>
            <ac:spMk id="5" creationId="{8F27F182-8194-2759-DDD1-887531ABE83E}"/>
          </ac:spMkLst>
        </pc:spChg>
        <pc:spChg chg="add mod">
          <ac:chgData name="Alissa Flatley" userId="0242edfc-aa31-435e-a161-b1e1fa7a13bd" providerId="ADAL" clId="{B88FC418-94C8-42B9-AB57-FF05607A326E}" dt="2024-03-14T20:04:02.300" v="425"/>
          <ac:spMkLst>
            <pc:docMk/>
            <pc:sldMk cId="3605359193" sldId="295"/>
            <ac:spMk id="6" creationId="{B0509A66-EBD4-58FD-7647-F209A52F3E47}"/>
          </ac:spMkLst>
        </pc:spChg>
      </pc:sldChg>
      <pc:sldChg chg="addSp delSp modSp mod ord">
        <pc:chgData name="Alissa Flatley" userId="0242edfc-aa31-435e-a161-b1e1fa7a13bd" providerId="ADAL" clId="{B88FC418-94C8-42B9-AB57-FF05607A326E}" dt="2024-03-14T21:21:20.473" v="1428"/>
        <pc:sldMkLst>
          <pc:docMk/>
          <pc:sldMk cId="1872644104" sldId="296"/>
        </pc:sldMkLst>
        <pc:spChg chg="add mod">
          <ac:chgData name="Alissa Flatley" userId="0242edfc-aa31-435e-a161-b1e1fa7a13bd" providerId="ADAL" clId="{B88FC418-94C8-42B9-AB57-FF05607A326E}" dt="2024-03-14T20:04:12.380" v="429"/>
          <ac:spMkLst>
            <pc:docMk/>
            <pc:sldMk cId="1872644104" sldId="296"/>
            <ac:spMk id="2" creationId="{BEB50069-47C1-F695-65C9-D7BE8419397B}"/>
          </ac:spMkLst>
        </pc:spChg>
        <pc:spChg chg="mod">
          <ac:chgData name="Alissa Flatley" userId="0242edfc-aa31-435e-a161-b1e1fa7a13bd" providerId="ADAL" clId="{B88FC418-94C8-42B9-AB57-FF05607A326E}" dt="2024-03-14T20:58:41.776" v="1183" actId="1076"/>
          <ac:spMkLst>
            <pc:docMk/>
            <pc:sldMk cId="1872644104" sldId="296"/>
            <ac:spMk id="3" creationId="{00000000-0000-0000-0000-000000000000}"/>
          </ac:spMkLst>
        </pc:spChg>
        <pc:spChg chg="del">
          <ac:chgData name="Alissa Flatley" userId="0242edfc-aa31-435e-a161-b1e1fa7a13bd" providerId="ADAL" clId="{B88FC418-94C8-42B9-AB57-FF05607A326E}" dt="2024-03-14T20:04:12.070" v="428" actId="478"/>
          <ac:spMkLst>
            <pc:docMk/>
            <pc:sldMk cId="1872644104" sldId="296"/>
            <ac:spMk id="6" creationId="{158A98A7-5AA0-D84A-AA63-244BE3639CA7}"/>
          </ac:spMkLst>
        </pc:spChg>
        <pc:picChg chg="mod">
          <ac:chgData name="Alissa Flatley" userId="0242edfc-aa31-435e-a161-b1e1fa7a13bd" providerId="ADAL" clId="{B88FC418-94C8-42B9-AB57-FF05607A326E}" dt="2024-03-14T20:58:33.378" v="1181" actId="1076"/>
          <ac:picMkLst>
            <pc:docMk/>
            <pc:sldMk cId="1872644104" sldId="296"/>
            <ac:picMk id="28675" creationId="{00000000-0000-0000-0000-000000000000}"/>
          </ac:picMkLst>
        </pc:picChg>
      </pc:sldChg>
      <pc:sldChg chg="addSp delSp modSp mod">
        <pc:chgData name="Alissa Flatley" userId="0242edfc-aa31-435e-a161-b1e1fa7a13bd" providerId="ADAL" clId="{B88FC418-94C8-42B9-AB57-FF05607A326E}" dt="2024-03-14T20:22:59.249" v="953" actId="404"/>
        <pc:sldMkLst>
          <pc:docMk/>
          <pc:sldMk cId="3060336313" sldId="297"/>
        </pc:sldMkLst>
        <pc:spChg chg="add mod">
          <ac:chgData name="Alissa Flatley" userId="0242edfc-aa31-435e-a161-b1e1fa7a13bd" providerId="ADAL" clId="{B88FC418-94C8-42B9-AB57-FF05607A326E}" dt="2024-03-14T20:03:09.699" v="407"/>
          <ac:spMkLst>
            <pc:docMk/>
            <pc:sldMk cId="3060336313" sldId="297"/>
            <ac:spMk id="2" creationId="{02E5D63C-BCB0-E90C-080B-F4A2529A1481}"/>
          </ac:spMkLst>
        </pc:spChg>
        <pc:spChg chg="del mod">
          <ac:chgData name="Alissa Flatley" userId="0242edfc-aa31-435e-a161-b1e1fa7a13bd" providerId="ADAL" clId="{B88FC418-94C8-42B9-AB57-FF05607A326E}" dt="2024-03-14T20:21:14.145" v="941" actId="478"/>
          <ac:spMkLst>
            <pc:docMk/>
            <pc:sldMk cId="3060336313" sldId="297"/>
            <ac:spMk id="3" creationId="{00000000-0000-0000-0000-000000000000}"/>
          </ac:spMkLst>
        </pc:spChg>
        <pc:spChg chg="mod">
          <ac:chgData name="Alissa Flatley" userId="0242edfc-aa31-435e-a161-b1e1fa7a13bd" providerId="ADAL" clId="{B88FC418-94C8-42B9-AB57-FF05607A326E}" dt="2024-03-14T20:22:59.249" v="953" actId="404"/>
          <ac:spMkLst>
            <pc:docMk/>
            <pc:sldMk cId="3060336313" sldId="297"/>
            <ac:spMk id="4" creationId="{00000000-0000-0000-0000-000000000000}"/>
          </ac:spMkLst>
        </pc:spChg>
        <pc:spChg chg="del">
          <ac:chgData name="Alissa Flatley" userId="0242edfc-aa31-435e-a161-b1e1fa7a13bd" providerId="ADAL" clId="{B88FC418-94C8-42B9-AB57-FF05607A326E}" dt="2024-03-14T20:03:09.263" v="406" actId="478"/>
          <ac:spMkLst>
            <pc:docMk/>
            <pc:sldMk cId="3060336313" sldId="297"/>
            <ac:spMk id="6" creationId="{2CB77380-C75C-359D-3608-58A989710CE5}"/>
          </ac:spMkLst>
        </pc:spChg>
        <pc:spChg chg="add del mod">
          <ac:chgData name="Alissa Flatley" userId="0242edfc-aa31-435e-a161-b1e1fa7a13bd" providerId="ADAL" clId="{B88FC418-94C8-42B9-AB57-FF05607A326E}" dt="2024-03-14T20:21:37.014" v="948" actId="478"/>
          <ac:spMkLst>
            <pc:docMk/>
            <pc:sldMk cId="3060336313" sldId="297"/>
            <ac:spMk id="7" creationId="{AD4CD67A-6912-A588-03BE-E722FEFDFB6F}"/>
          </ac:spMkLst>
        </pc:spChg>
        <pc:picChg chg="mod">
          <ac:chgData name="Alissa Flatley" userId="0242edfc-aa31-435e-a161-b1e1fa7a13bd" providerId="ADAL" clId="{B88FC418-94C8-42B9-AB57-FF05607A326E}" dt="2024-03-14T20:21:56.382" v="950" actId="1076"/>
          <ac:picMkLst>
            <pc:docMk/>
            <pc:sldMk cId="3060336313" sldId="297"/>
            <ac:picMk id="32770" creationId="{00000000-0000-0000-0000-000000000000}"/>
          </ac:picMkLst>
        </pc:picChg>
      </pc:sldChg>
      <pc:sldChg chg="del">
        <pc:chgData name="Alissa Flatley" userId="0242edfc-aa31-435e-a161-b1e1fa7a13bd" providerId="ADAL" clId="{B88FC418-94C8-42B9-AB57-FF05607A326E}" dt="2024-03-14T20:04:57.025" v="444" actId="47"/>
        <pc:sldMkLst>
          <pc:docMk/>
          <pc:sldMk cId="588299614" sldId="298"/>
        </pc:sldMkLst>
      </pc:sldChg>
      <pc:sldChg chg="addSp delSp modSp mod">
        <pc:chgData name="Alissa Flatley" userId="0242edfc-aa31-435e-a161-b1e1fa7a13bd" providerId="ADAL" clId="{B88FC418-94C8-42B9-AB57-FF05607A326E}" dt="2024-03-14T20:19:49.184" v="932" actId="1076"/>
        <pc:sldMkLst>
          <pc:docMk/>
          <pc:sldMk cId="612457192" sldId="299"/>
        </pc:sldMkLst>
        <pc:spChg chg="add mod">
          <ac:chgData name="Alissa Flatley" userId="0242edfc-aa31-435e-a161-b1e1fa7a13bd" providerId="ADAL" clId="{B88FC418-94C8-42B9-AB57-FF05607A326E}" dt="2024-03-14T20:03:03.505" v="405"/>
          <ac:spMkLst>
            <pc:docMk/>
            <pc:sldMk cId="612457192" sldId="299"/>
            <ac:spMk id="2" creationId="{72DE515D-CA94-1063-D9C3-CF6BCC4BEB11}"/>
          </ac:spMkLst>
        </pc:spChg>
        <pc:spChg chg="mod">
          <ac:chgData name="Alissa Flatley" userId="0242edfc-aa31-435e-a161-b1e1fa7a13bd" providerId="ADAL" clId="{B88FC418-94C8-42B9-AB57-FF05607A326E}" dt="2024-03-14T20:19:28.889" v="929" actId="1076"/>
          <ac:spMkLst>
            <pc:docMk/>
            <pc:sldMk cId="612457192" sldId="299"/>
            <ac:spMk id="4" creationId="{00000000-0000-0000-0000-000000000000}"/>
          </ac:spMkLst>
        </pc:spChg>
        <pc:spChg chg="del">
          <ac:chgData name="Alissa Flatley" userId="0242edfc-aa31-435e-a161-b1e1fa7a13bd" providerId="ADAL" clId="{B88FC418-94C8-42B9-AB57-FF05607A326E}" dt="2024-03-14T20:03:03.146" v="404" actId="478"/>
          <ac:spMkLst>
            <pc:docMk/>
            <pc:sldMk cId="612457192" sldId="299"/>
            <ac:spMk id="5" creationId="{EEEDAC64-4371-F369-CC68-AA669B1F4F92}"/>
          </ac:spMkLst>
        </pc:spChg>
        <pc:spChg chg="add del">
          <ac:chgData name="Alissa Flatley" userId="0242edfc-aa31-435e-a161-b1e1fa7a13bd" providerId="ADAL" clId="{B88FC418-94C8-42B9-AB57-FF05607A326E}" dt="2024-03-14T20:18:39.644" v="913" actId="22"/>
          <ac:spMkLst>
            <pc:docMk/>
            <pc:sldMk cId="612457192" sldId="299"/>
            <ac:spMk id="6" creationId="{B7AF7A33-A989-E56A-616F-95B383A66389}"/>
          </ac:spMkLst>
        </pc:spChg>
        <pc:spChg chg="add mod">
          <ac:chgData name="Alissa Flatley" userId="0242edfc-aa31-435e-a161-b1e1fa7a13bd" providerId="ADAL" clId="{B88FC418-94C8-42B9-AB57-FF05607A326E}" dt="2024-03-14T20:19:49.184" v="932" actId="1076"/>
          <ac:spMkLst>
            <pc:docMk/>
            <pc:sldMk cId="612457192" sldId="299"/>
            <ac:spMk id="9" creationId="{FBA26B59-9FCD-F209-B92F-4EA9C402E37C}"/>
          </ac:spMkLst>
        </pc:spChg>
        <pc:spChg chg="add mod">
          <ac:chgData name="Alissa Flatley" userId="0242edfc-aa31-435e-a161-b1e1fa7a13bd" providerId="ADAL" clId="{B88FC418-94C8-42B9-AB57-FF05607A326E}" dt="2024-03-14T20:19:41.206" v="931" actId="1076"/>
          <ac:spMkLst>
            <pc:docMk/>
            <pc:sldMk cId="612457192" sldId="299"/>
            <ac:spMk id="11" creationId="{AC6CB5EA-AEA5-7E72-2FDF-46D94E000033}"/>
          </ac:spMkLst>
        </pc:spChg>
        <pc:picChg chg="del mod">
          <ac:chgData name="Alissa Flatley" userId="0242edfc-aa31-435e-a161-b1e1fa7a13bd" providerId="ADAL" clId="{B88FC418-94C8-42B9-AB57-FF05607A326E}" dt="2024-03-14T20:19:02.747" v="923" actId="478"/>
          <ac:picMkLst>
            <pc:docMk/>
            <pc:sldMk cId="612457192" sldId="299"/>
            <ac:picMk id="33794" creationId="{00000000-0000-0000-0000-000000000000}"/>
          </ac:picMkLst>
        </pc:picChg>
        <pc:picChg chg="mod">
          <ac:chgData name="Alissa Flatley" userId="0242edfc-aa31-435e-a161-b1e1fa7a13bd" providerId="ADAL" clId="{B88FC418-94C8-42B9-AB57-FF05607A326E}" dt="2024-03-14T20:18:26.867" v="908" actId="1076"/>
          <ac:picMkLst>
            <pc:docMk/>
            <pc:sldMk cId="612457192" sldId="299"/>
            <ac:picMk id="33795" creationId="{00000000-0000-0000-0000-000000000000}"/>
          </ac:picMkLst>
        </pc:picChg>
        <pc:picChg chg="mod">
          <ac:chgData name="Alissa Flatley" userId="0242edfc-aa31-435e-a161-b1e1fa7a13bd" providerId="ADAL" clId="{B88FC418-94C8-42B9-AB57-FF05607A326E}" dt="2024-03-14T20:18:32.018" v="910" actId="14100"/>
          <ac:picMkLst>
            <pc:docMk/>
            <pc:sldMk cId="612457192" sldId="299"/>
            <ac:picMk id="33796" creationId="{00000000-0000-0000-0000-000000000000}"/>
          </ac:picMkLst>
        </pc:picChg>
      </pc:sldChg>
      <pc:sldChg chg="addSp delSp modSp mod">
        <pc:chgData name="Alissa Flatley" userId="0242edfc-aa31-435e-a161-b1e1fa7a13bd" providerId="ADAL" clId="{B88FC418-94C8-42B9-AB57-FF05607A326E}" dt="2024-03-14T20:53:39.977" v="1152" actId="1076"/>
        <pc:sldMkLst>
          <pc:docMk/>
          <pc:sldMk cId="4074418962" sldId="300"/>
        </pc:sldMkLst>
        <pc:spChg chg="add mod">
          <ac:chgData name="Alissa Flatley" userId="0242edfc-aa31-435e-a161-b1e1fa7a13bd" providerId="ADAL" clId="{B88FC418-94C8-42B9-AB57-FF05607A326E}" dt="2024-03-14T20:03:14.491" v="409"/>
          <ac:spMkLst>
            <pc:docMk/>
            <pc:sldMk cId="4074418962" sldId="300"/>
            <ac:spMk id="2" creationId="{E7D2D04D-270F-77E4-18B1-F686508354F6}"/>
          </ac:spMkLst>
        </pc:spChg>
        <pc:spChg chg="mod">
          <ac:chgData name="Alissa Flatley" userId="0242edfc-aa31-435e-a161-b1e1fa7a13bd" providerId="ADAL" clId="{B88FC418-94C8-42B9-AB57-FF05607A326E}" dt="2024-03-14T20:53:39.977" v="1152" actId="1076"/>
          <ac:spMkLst>
            <pc:docMk/>
            <pc:sldMk cId="4074418962" sldId="300"/>
            <ac:spMk id="3" creationId="{00000000-0000-0000-0000-000000000000}"/>
          </ac:spMkLst>
        </pc:spChg>
        <pc:spChg chg="del">
          <ac:chgData name="Alissa Flatley" userId="0242edfc-aa31-435e-a161-b1e1fa7a13bd" providerId="ADAL" clId="{B88FC418-94C8-42B9-AB57-FF05607A326E}" dt="2024-03-14T20:03:14.075" v="408" actId="478"/>
          <ac:spMkLst>
            <pc:docMk/>
            <pc:sldMk cId="4074418962" sldId="300"/>
            <ac:spMk id="5" creationId="{55363BD5-0BC8-47CC-3900-581A8CC7E40E}"/>
          </ac:spMkLst>
        </pc:spChg>
        <pc:spChg chg="add del">
          <ac:chgData name="Alissa Flatley" userId="0242edfc-aa31-435e-a161-b1e1fa7a13bd" providerId="ADAL" clId="{B88FC418-94C8-42B9-AB57-FF05607A326E}" dt="2024-03-14T20:53:28.180" v="1147" actId="22"/>
          <ac:spMkLst>
            <pc:docMk/>
            <pc:sldMk cId="4074418962" sldId="300"/>
            <ac:spMk id="7" creationId="{2C993A9D-159A-9EFD-089A-D0EB44EA01DD}"/>
          </ac:spMkLst>
        </pc:spChg>
        <pc:spChg chg="mod">
          <ac:chgData name="Alissa Flatley" userId="0242edfc-aa31-435e-a161-b1e1fa7a13bd" providerId="ADAL" clId="{B88FC418-94C8-42B9-AB57-FF05607A326E}" dt="2024-03-14T20:52:50.579" v="1128" actId="20577"/>
          <ac:spMkLst>
            <pc:docMk/>
            <pc:sldMk cId="4074418962" sldId="300"/>
            <ac:spMk id="8" creationId="{FA478963-B65A-9F01-2FB4-3F20951BDBD5}"/>
          </ac:spMkLst>
        </pc:spChg>
        <pc:spChg chg="add mod">
          <ac:chgData name="Alissa Flatley" userId="0242edfc-aa31-435e-a161-b1e1fa7a13bd" providerId="ADAL" clId="{B88FC418-94C8-42B9-AB57-FF05607A326E}" dt="2024-03-14T20:53:31.741" v="1149" actId="1076"/>
          <ac:spMkLst>
            <pc:docMk/>
            <pc:sldMk cId="4074418962" sldId="300"/>
            <ac:spMk id="10" creationId="{9A814140-012D-32A3-1C94-4B45C0898B6B}"/>
          </ac:spMkLst>
        </pc:spChg>
        <pc:picChg chg="del">
          <ac:chgData name="Alissa Flatley" userId="0242edfc-aa31-435e-a161-b1e1fa7a13bd" providerId="ADAL" clId="{B88FC418-94C8-42B9-AB57-FF05607A326E}" dt="2024-03-14T20:52:44.330" v="1115" actId="478"/>
          <ac:picMkLst>
            <pc:docMk/>
            <pc:sldMk cId="4074418962" sldId="300"/>
            <ac:picMk id="34818" creationId="{00000000-0000-0000-0000-000000000000}"/>
          </ac:picMkLst>
        </pc:picChg>
        <pc:picChg chg="mod">
          <ac:chgData name="Alissa Flatley" userId="0242edfc-aa31-435e-a161-b1e1fa7a13bd" providerId="ADAL" clId="{B88FC418-94C8-42B9-AB57-FF05607A326E}" dt="2024-03-14T20:53:20.908" v="1145" actId="1076"/>
          <ac:picMkLst>
            <pc:docMk/>
            <pc:sldMk cId="4074418962" sldId="300"/>
            <ac:picMk id="34819" creationId="{00000000-0000-0000-0000-000000000000}"/>
          </ac:picMkLst>
        </pc:picChg>
      </pc:sldChg>
      <pc:sldChg chg="addSp delSp modSp mod modAnim">
        <pc:chgData name="Alissa Flatley" userId="0242edfc-aa31-435e-a161-b1e1fa7a13bd" providerId="ADAL" clId="{B88FC418-94C8-42B9-AB57-FF05607A326E}" dt="2024-03-14T20:41:46.655" v="1052" actId="20577"/>
        <pc:sldMkLst>
          <pc:docMk/>
          <pc:sldMk cId="1427056383" sldId="301"/>
        </pc:sldMkLst>
        <pc:spChg chg="add mod">
          <ac:chgData name="Alissa Flatley" userId="0242edfc-aa31-435e-a161-b1e1fa7a13bd" providerId="ADAL" clId="{B88FC418-94C8-42B9-AB57-FF05607A326E}" dt="2024-03-14T20:03:21.992" v="411"/>
          <ac:spMkLst>
            <pc:docMk/>
            <pc:sldMk cId="1427056383" sldId="301"/>
            <ac:spMk id="2" creationId="{E06BF72E-513B-6787-5F10-83D1A6000F96}"/>
          </ac:spMkLst>
        </pc:spChg>
        <pc:spChg chg="mod">
          <ac:chgData name="Alissa Flatley" userId="0242edfc-aa31-435e-a161-b1e1fa7a13bd" providerId="ADAL" clId="{B88FC418-94C8-42B9-AB57-FF05607A326E}" dt="2024-03-14T20:41:46.655" v="1052" actId="20577"/>
          <ac:spMkLst>
            <pc:docMk/>
            <pc:sldMk cId="1427056383" sldId="301"/>
            <ac:spMk id="3" creationId="{00000000-0000-0000-0000-000000000000}"/>
          </ac:spMkLst>
        </pc:spChg>
        <pc:spChg chg="del">
          <ac:chgData name="Alissa Flatley" userId="0242edfc-aa31-435e-a161-b1e1fa7a13bd" providerId="ADAL" clId="{B88FC418-94C8-42B9-AB57-FF05607A326E}" dt="2024-03-14T20:03:21.650" v="410" actId="478"/>
          <ac:spMkLst>
            <pc:docMk/>
            <pc:sldMk cId="1427056383" sldId="301"/>
            <ac:spMk id="5" creationId="{970F12E0-5FD1-F4A4-6FAC-C662E82A2721}"/>
          </ac:spMkLst>
        </pc:spChg>
        <pc:picChg chg="del">
          <ac:chgData name="Alissa Flatley" userId="0242edfc-aa31-435e-a161-b1e1fa7a13bd" providerId="ADAL" clId="{B88FC418-94C8-42B9-AB57-FF05607A326E}" dt="2024-03-14T20:41:22.461" v="1046" actId="478"/>
          <ac:picMkLst>
            <pc:docMk/>
            <pc:sldMk cId="1427056383" sldId="301"/>
            <ac:picMk id="35842" creationId="{00000000-0000-0000-0000-000000000000}"/>
          </ac:picMkLst>
        </pc:picChg>
        <pc:picChg chg="mod">
          <ac:chgData name="Alissa Flatley" userId="0242edfc-aa31-435e-a161-b1e1fa7a13bd" providerId="ADAL" clId="{B88FC418-94C8-42B9-AB57-FF05607A326E}" dt="2024-03-14T20:41:29.215" v="1047" actId="1076"/>
          <ac:picMkLst>
            <pc:docMk/>
            <pc:sldMk cId="1427056383" sldId="301"/>
            <ac:picMk id="35845" creationId="{00000000-0000-0000-0000-000000000000}"/>
          </ac:picMkLst>
        </pc:picChg>
        <pc:picChg chg="mod">
          <ac:chgData name="Alissa Flatley" userId="0242edfc-aa31-435e-a161-b1e1fa7a13bd" providerId="ADAL" clId="{B88FC418-94C8-42B9-AB57-FF05607A326E}" dt="2024-03-14T20:41:31.808" v="1048" actId="1076"/>
          <ac:picMkLst>
            <pc:docMk/>
            <pc:sldMk cId="1427056383" sldId="301"/>
            <ac:picMk id="35846" creationId="{00000000-0000-0000-0000-000000000000}"/>
          </ac:picMkLst>
        </pc:picChg>
      </pc:sldChg>
      <pc:sldChg chg="addSp delSp modSp mod">
        <pc:chgData name="Alissa Flatley" userId="0242edfc-aa31-435e-a161-b1e1fa7a13bd" providerId="ADAL" clId="{B88FC418-94C8-42B9-AB57-FF05607A326E}" dt="2024-03-14T20:42:33.639" v="1060" actId="1076"/>
        <pc:sldMkLst>
          <pc:docMk/>
          <pc:sldMk cId="1900461993" sldId="302"/>
        </pc:sldMkLst>
        <pc:spChg chg="add mod">
          <ac:chgData name="Alissa Flatley" userId="0242edfc-aa31-435e-a161-b1e1fa7a13bd" providerId="ADAL" clId="{B88FC418-94C8-42B9-AB57-FF05607A326E}" dt="2024-03-14T20:03:27.545" v="413"/>
          <ac:spMkLst>
            <pc:docMk/>
            <pc:sldMk cId="1900461993" sldId="302"/>
            <ac:spMk id="2" creationId="{D085F10B-F8BD-B4B3-EBCC-37D871C14BFD}"/>
          </ac:spMkLst>
        </pc:spChg>
        <pc:spChg chg="mod">
          <ac:chgData name="Alissa Flatley" userId="0242edfc-aa31-435e-a161-b1e1fa7a13bd" providerId="ADAL" clId="{B88FC418-94C8-42B9-AB57-FF05607A326E}" dt="2024-03-14T20:42:22.531" v="1057" actId="1076"/>
          <ac:spMkLst>
            <pc:docMk/>
            <pc:sldMk cId="1900461993" sldId="302"/>
            <ac:spMk id="3" creationId="{00000000-0000-0000-0000-000000000000}"/>
          </ac:spMkLst>
        </pc:spChg>
        <pc:spChg chg="del">
          <ac:chgData name="Alissa Flatley" userId="0242edfc-aa31-435e-a161-b1e1fa7a13bd" providerId="ADAL" clId="{B88FC418-94C8-42B9-AB57-FF05607A326E}" dt="2024-03-14T20:03:27.151" v="412" actId="478"/>
          <ac:spMkLst>
            <pc:docMk/>
            <pc:sldMk cId="1900461993" sldId="302"/>
            <ac:spMk id="5" creationId="{DDDDAEB7-A204-905F-3BC1-8E68CDA0F92A}"/>
          </ac:spMkLst>
        </pc:spChg>
        <pc:picChg chg="mod">
          <ac:chgData name="Alissa Flatley" userId="0242edfc-aa31-435e-a161-b1e1fa7a13bd" providerId="ADAL" clId="{B88FC418-94C8-42B9-AB57-FF05607A326E}" dt="2024-03-14T20:42:33.639" v="1060" actId="1076"/>
          <ac:picMkLst>
            <pc:docMk/>
            <pc:sldMk cId="1900461993" sldId="302"/>
            <ac:picMk id="36866" creationId="{00000000-0000-0000-0000-000000000000}"/>
          </ac:picMkLst>
        </pc:picChg>
      </pc:sldChg>
      <pc:sldChg chg="addSp delSp modSp mod">
        <pc:chgData name="Alissa Flatley" userId="0242edfc-aa31-435e-a161-b1e1fa7a13bd" providerId="ADAL" clId="{B88FC418-94C8-42B9-AB57-FF05607A326E}" dt="2024-03-14T20:56:22.865" v="1163" actId="1076"/>
        <pc:sldMkLst>
          <pc:docMk/>
          <pc:sldMk cId="2362077936" sldId="303"/>
        </pc:sldMkLst>
        <pc:spChg chg="add mod">
          <ac:chgData name="Alissa Flatley" userId="0242edfc-aa31-435e-a161-b1e1fa7a13bd" providerId="ADAL" clId="{B88FC418-94C8-42B9-AB57-FF05607A326E}" dt="2024-03-14T20:03:33.179" v="415"/>
          <ac:spMkLst>
            <pc:docMk/>
            <pc:sldMk cId="2362077936" sldId="303"/>
            <ac:spMk id="2" creationId="{4081BF8C-4540-AEA6-A469-83A47DBC9A76}"/>
          </ac:spMkLst>
        </pc:spChg>
        <pc:spChg chg="mod">
          <ac:chgData name="Alissa Flatley" userId="0242edfc-aa31-435e-a161-b1e1fa7a13bd" providerId="ADAL" clId="{B88FC418-94C8-42B9-AB57-FF05607A326E}" dt="2024-03-14T20:47:32.825" v="1065" actId="20577"/>
          <ac:spMkLst>
            <pc:docMk/>
            <pc:sldMk cId="2362077936" sldId="303"/>
            <ac:spMk id="3" creationId="{00000000-0000-0000-0000-000000000000}"/>
          </ac:spMkLst>
        </pc:spChg>
        <pc:spChg chg="del">
          <ac:chgData name="Alissa Flatley" userId="0242edfc-aa31-435e-a161-b1e1fa7a13bd" providerId="ADAL" clId="{B88FC418-94C8-42B9-AB57-FF05607A326E}" dt="2024-03-14T20:03:32.713" v="414" actId="478"/>
          <ac:spMkLst>
            <pc:docMk/>
            <pc:sldMk cId="2362077936" sldId="303"/>
            <ac:spMk id="6" creationId="{8FA3920A-CB8F-17F9-F67E-6EA581FFD32C}"/>
          </ac:spMkLst>
        </pc:spChg>
        <pc:spChg chg="add mod">
          <ac:chgData name="Alissa Flatley" userId="0242edfc-aa31-435e-a161-b1e1fa7a13bd" providerId="ADAL" clId="{B88FC418-94C8-42B9-AB57-FF05607A326E}" dt="2024-03-14T20:56:22.865" v="1163" actId="1076"/>
          <ac:spMkLst>
            <pc:docMk/>
            <pc:sldMk cId="2362077936" sldId="303"/>
            <ac:spMk id="10" creationId="{DC4A1140-AB45-0F3C-E267-02713039C946}"/>
          </ac:spMkLst>
        </pc:spChg>
        <pc:picChg chg="add mod modCrop">
          <ac:chgData name="Alissa Flatley" userId="0242edfc-aa31-435e-a161-b1e1fa7a13bd" providerId="ADAL" clId="{B88FC418-94C8-42B9-AB57-FF05607A326E}" dt="2024-03-14T20:55:42.489" v="1161" actId="1076"/>
          <ac:picMkLst>
            <pc:docMk/>
            <pc:sldMk cId="2362077936" sldId="303"/>
            <ac:picMk id="7" creationId="{EC0A9D2E-F741-ABD5-3E37-AC0AE50E784C}"/>
          </ac:picMkLst>
        </pc:picChg>
        <pc:picChg chg="mod">
          <ac:chgData name="Alissa Flatley" userId="0242edfc-aa31-435e-a161-b1e1fa7a13bd" providerId="ADAL" clId="{B88FC418-94C8-42B9-AB57-FF05607A326E}" dt="2024-03-14T20:55:40.117" v="1160" actId="1076"/>
          <ac:picMkLst>
            <pc:docMk/>
            <pc:sldMk cId="2362077936" sldId="303"/>
            <ac:picMk id="37890" creationId="{00000000-0000-0000-0000-000000000000}"/>
          </ac:picMkLst>
        </pc:picChg>
      </pc:sldChg>
      <pc:sldChg chg="addSp delSp modSp mod ord">
        <pc:chgData name="Alissa Flatley" userId="0242edfc-aa31-435e-a161-b1e1fa7a13bd" providerId="ADAL" clId="{B88FC418-94C8-42B9-AB57-FF05607A326E}" dt="2024-03-14T20:54:42.157" v="1153" actId="478"/>
        <pc:sldMkLst>
          <pc:docMk/>
          <pc:sldMk cId="192918513" sldId="304"/>
        </pc:sldMkLst>
        <pc:spChg chg="del">
          <ac:chgData name="Alissa Flatley" userId="0242edfc-aa31-435e-a161-b1e1fa7a13bd" providerId="ADAL" clId="{B88FC418-94C8-42B9-AB57-FF05607A326E}" dt="2024-03-14T20:03:37.794" v="416" actId="478"/>
          <ac:spMkLst>
            <pc:docMk/>
            <pc:sldMk cId="192918513" sldId="304"/>
            <ac:spMk id="2" creationId="{00000000-0000-0000-0000-000000000000}"/>
          </ac:spMkLst>
        </pc:spChg>
        <pc:spChg chg="del">
          <ac:chgData name="Alissa Flatley" userId="0242edfc-aa31-435e-a161-b1e1fa7a13bd" providerId="ADAL" clId="{B88FC418-94C8-42B9-AB57-FF05607A326E}" dt="2024-03-14T20:03:39.830" v="417" actId="478"/>
          <ac:spMkLst>
            <pc:docMk/>
            <pc:sldMk cId="192918513" sldId="304"/>
            <ac:spMk id="3" creationId="{00000000-0000-0000-0000-000000000000}"/>
          </ac:spMkLst>
        </pc:spChg>
        <pc:spChg chg="del">
          <ac:chgData name="Alissa Flatley" userId="0242edfc-aa31-435e-a161-b1e1fa7a13bd" providerId="ADAL" clId="{B88FC418-94C8-42B9-AB57-FF05607A326E}" dt="2024-03-14T20:03:43.041" v="418" actId="478"/>
          <ac:spMkLst>
            <pc:docMk/>
            <pc:sldMk cId="192918513" sldId="304"/>
            <ac:spMk id="7" creationId="{D94DC5D1-A6C8-F9D5-6BA5-640AD6BBE8D1}"/>
          </ac:spMkLst>
        </pc:spChg>
        <pc:spChg chg="add mod">
          <ac:chgData name="Alissa Flatley" userId="0242edfc-aa31-435e-a161-b1e1fa7a13bd" providerId="ADAL" clId="{B88FC418-94C8-42B9-AB57-FF05607A326E}" dt="2024-03-14T20:03:43.536" v="419"/>
          <ac:spMkLst>
            <pc:docMk/>
            <pc:sldMk cId="192918513" sldId="304"/>
            <ac:spMk id="8" creationId="{45754349-3603-1178-057E-BFEDD49E6B99}"/>
          </ac:spMkLst>
        </pc:spChg>
        <pc:cxnChg chg="del">
          <ac:chgData name="Alissa Flatley" userId="0242edfc-aa31-435e-a161-b1e1fa7a13bd" providerId="ADAL" clId="{B88FC418-94C8-42B9-AB57-FF05607A326E}" dt="2024-03-14T20:54:42.157" v="1153" actId="478"/>
          <ac:cxnSpMkLst>
            <pc:docMk/>
            <pc:sldMk cId="192918513" sldId="304"/>
            <ac:cxnSpMk id="6" creationId="{BBBDF092-CD30-6E63-2A24-F6AA9DAB2828}"/>
          </ac:cxnSpMkLst>
        </pc:cxnChg>
      </pc:sldChg>
      <pc:sldChg chg="addSp delSp modSp del mod">
        <pc:chgData name="Alissa Flatley" userId="0242edfc-aa31-435e-a161-b1e1fa7a13bd" providerId="ADAL" clId="{B88FC418-94C8-42B9-AB57-FF05607A326E}" dt="2024-03-14T21:20:32.170" v="1419" actId="47"/>
        <pc:sldMkLst>
          <pc:docMk/>
          <pc:sldMk cId="2604268294" sldId="305"/>
        </pc:sldMkLst>
        <pc:spChg chg="add mod">
          <ac:chgData name="Alissa Flatley" userId="0242edfc-aa31-435e-a161-b1e1fa7a13bd" providerId="ADAL" clId="{B88FC418-94C8-42B9-AB57-FF05607A326E}" dt="2024-03-14T20:03:50.412" v="421"/>
          <ac:spMkLst>
            <pc:docMk/>
            <pc:sldMk cId="2604268294" sldId="305"/>
            <ac:spMk id="2" creationId="{51E9F12A-7221-0309-D946-98EDC84717A1}"/>
          </ac:spMkLst>
        </pc:spChg>
        <pc:spChg chg="mod">
          <ac:chgData name="Alissa Flatley" userId="0242edfc-aa31-435e-a161-b1e1fa7a13bd" providerId="ADAL" clId="{B88FC418-94C8-42B9-AB57-FF05607A326E}" dt="2024-03-14T21:20:15.230" v="1418" actId="27636"/>
          <ac:spMkLst>
            <pc:docMk/>
            <pc:sldMk cId="2604268294" sldId="305"/>
            <ac:spMk id="3" creationId="{00000000-0000-0000-0000-000000000000}"/>
          </ac:spMkLst>
        </pc:spChg>
        <pc:spChg chg="del">
          <ac:chgData name="Alissa Flatley" userId="0242edfc-aa31-435e-a161-b1e1fa7a13bd" providerId="ADAL" clId="{B88FC418-94C8-42B9-AB57-FF05607A326E}" dt="2024-03-14T20:03:49.964" v="420" actId="478"/>
          <ac:spMkLst>
            <pc:docMk/>
            <pc:sldMk cId="2604268294" sldId="305"/>
            <ac:spMk id="5" creationId="{EADC7D9E-3A7D-11A2-FC63-19431965A606}"/>
          </ac:spMkLst>
        </pc:spChg>
        <pc:picChg chg="del mod">
          <ac:chgData name="Alissa Flatley" userId="0242edfc-aa31-435e-a161-b1e1fa7a13bd" providerId="ADAL" clId="{B88FC418-94C8-42B9-AB57-FF05607A326E}" dt="2024-03-14T20:51:11.396" v="1114" actId="478"/>
          <ac:picMkLst>
            <pc:docMk/>
            <pc:sldMk cId="2604268294" sldId="305"/>
            <ac:picMk id="39938" creationId="{00000000-0000-0000-0000-000000000000}"/>
          </ac:picMkLst>
        </pc:picChg>
      </pc:sldChg>
      <pc:sldChg chg="addSp delSp modSp mod modNotesTx">
        <pc:chgData name="Alissa Flatley" userId="0242edfc-aa31-435e-a161-b1e1fa7a13bd" providerId="ADAL" clId="{B88FC418-94C8-42B9-AB57-FF05607A326E}" dt="2024-03-14T21:20:35.795" v="1420"/>
        <pc:sldMkLst>
          <pc:docMk/>
          <pc:sldMk cId="3834381775" sldId="306"/>
        </pc:sldMkLst>
        <pc:spChg chg="del">
          <ac:chgData name="Alissa Flatley" userId="0242edfc-aa31-435e-a161-b1e1fa7a13bd" providerId="ADAL" clId="{B88FC418-94C8-42B9-AB57-FF05607A326E}" dt="2024-03-14T20:57:17.618" v="1167" actId="478"/>
          <ac:spMkLst>
            <pc:docMk/>
            <pc:sldMk cId="3834381775" sldId="306"/>
            <ac:spMk id="2" creationId="{00000000-0000-0000-0000-000000000000}"/>
          </ac:spMkLst>
        </pc:spChg>
        <pc:spChg chg="del">
          <ac:chgData name="Alissa Flatley" userId="0242edfc-aa31-435e-a161-b1e1fa7a13bd" providerId="ADAL" clId="{B88FC418-94C8-42B9-AB57-FF05607A326E}" dt="2024-03-14T20:57:15.802" v="1166" actId="478"/>
          <ac:spMkLst>
            <pc:docMk/>
            <pc:sldMk cId="3834381775" sldId="306"/>
            <ac:spMk id="3" creationId="{00000000-0000-0000-0000-000000000000}"/>
          </ac:spMkLst>
        </pc:spChg>
        <pc:spChg chg="del">
          <ac:chgData name="Alissa Flatley" userId="0242edfc-aa31-435e-a161-b1e1fa7a13bd" providerId="ADAL" clId="{B88FC418-94C8-42B9-AB57-FF05607A326E}" dt="2024-03-14T20:03:55.189" v="422" actId="478"/>
          <ac:spMkLst>
            <pc:docMk/>
            <pc:sldMk cId="3834381775" sldId="306"/>
            <ac:spMk id="6" creationId="{30AFA20A-FB39-7546-820B-55C2F915B021}"/>
          </ac:spMkLst>
        </pc:spChg>
        <pc:spChg chg="add mod">
          <ac:chgData name="Alissa Flatley" userId="0242edfc-aa31-435e-a161-b1e1fa7a13bd" providerId="ADAL" clId="{B88FC418-94C8-42B9-AB57-FF05607A326E}" dt="2024-03-14T20:03:55.566" v="423"/>
          <ac:spMkLst>
            <pc:docMk/>
            <pc:sldMk cId="3834381775" sldId="306"/>
            <ac:spMk id="7" creationId="{0323B665-9F65-513D-5B2B-EDAD6B5FD130}"/>
          </ac:spMkLst>
        </pc:spChg>
        <pc:spChg chg="add mod">
          <ac:chgData name="Alissa Flatley" userId="0242edfc-aa31-435e-a161-b1e1fa7a13bd" providerId="ADAL" clId="{B88FC418-94C8-42B9-AB57-FF05607A326E}" dt="2024-03-14T20:57:43.928" v="1173"/>
          <ac:spMkLst>
            <pc:docMk/>
            <pc:sldMk cId="3834381775" sldId="306"/>
            <ac:spMk id="8" creationId="{81F255F8-1731-2082-E4D3-2688543DF336}"/>
          </ac:spMkLst>
        </pc:spChg>
        <pc:picChg chg="mod">
          <ac:chgData name="Alissa Flatley" userId="0242edfc-aa31-435e-a161-b1e1fa7a13bd" providerId="ADAL" clId="{B88FC418-94C8-42B9-AB57-FF05607A326E}" dt="2024-03-14T20:57:39.193" v="1172" actId="14100"/>
          <ac:picMkLst>
            <pc:docMk/>
            <pc:sldMk cId="3834381775" sldId="306"/>
            <ac:picMk id="40962" creationId="{00000000-0000-0000-0000-000000000000}"/>
          </ac:picMkLst>
        </pc:picChg>
        <pc:cxnChg chg="del">
          <ac:chgData name="Alissa Flatley" userId="0242edfc-aa31-435e-a161-b1e1fa7a13bd" providerId="ADAL" clId="{B88FC418-94C8-42B9-AB57-FF05607A326E}" dt="2024-03-14T20:57:25.079" v="1170" actId="478"/>
          <ac:cxnSpMkLst>
            <pc:docMk/>
            <pc:sldMk cId="3834381775" sldId="306"/>
            <ac:cxnSpMk id="5" creationId="{5DF3B983-634A-C045-6A9A-A16FD9325AD6}"/>
          </ac:cxnSpMkLst>
        </pc:cxnChg>
      </pc:sldChg>
      <pc:sldChg chg="del">
        <pc:chgData name="Alissa Flatley" userId="0242edfc-aa31-435e-a161-b1e1fa7a13bd" providerId="ADAL" clId="{B88FC418-94C8-42B9-AB57-FF05607A326E}" dt="2024-03-14T21:07:51.819" v="1318" actId="47"/>
        <pc:sldMkLst>
          <pc:docMk/>
          <pc:sldMk cId="289870170" sldId="307"/>
        </pc:sldMkLst>
      </pc:sldChg>
      <pc:sldChg chg="del">
        <pc:chgData name="Alissa Flatley" userId="0242edfc-aa31-435e-a161-b1e1fa7a13bd" providerId="ADAL" clId="{B88FC418-94C8-42B9-AB57-FF05607A326E}" dt="2024-03-14T20:04:54.081" v="443" actId="47"/>
        <pc:sldMkLst>
          <pc:docMk/>
          <pc:sldMk cId="271420352" sldId="308"/>
        </pc:sldMkLst>
      </pc:sldChg>
      <pc:sldChg chg="del">
        <pc:chgData name="Alissa Flatley" userId="0242edfc-aa31-435e-a161-b1e1fa7a13bd" providerId="ADAL" clId="{B88FC418-94C8-42B9-AB57-FF05607A326E}" dt="2024-03-14T13:20:49.769" v="23" actId="47"/>
        <pc:sldMkLst>
          <pc:docMk/>
          <pc:sldMk cId="3944620435" sldId="309"/>
        </pc:sldMkLst>
      </pc:sldChg>
      <pc:sldChg chg="addSp delSp modSp mod">
        <pc:chgData name="Alissa Flatley" userId="0242edfc-aa31-435e-a161-b1e1fa7a13bd" providerId="ADAL" clId="{B88FC418-94C8-42B9-AB57-FF05607A326E}" dt="2024-03-14T20:17:17.194" v="905" actId="1076"/>
        <pc:sldMkLst>
          <pc:docMk/>
          <pc:sldMk cId="3109111176" sldId="310"/>
        </pc:sldMkLst>
        <pc:spChg chg="add mod">
          <ac:chgData name="Alissa Flatley" userId="0242edfc-aa31-435e-a161-b1e1fa7a13bd" providerId="ADAL" clId="{B88FC418-94C8-42B9-AB57-FF05607A326E}" dt="2024-03-14T20:02:57.408" v="403"/>
          <ac:spMkLst>
            <pc:docMk/>
            <pc:sldMk cId="3109111176" sldId="310"/>
            <ac:spMk id="2" creationId="{D336D8A5-750C-40CE-3BD3-A0AFFD3E71AA}"/>
          </ac:spMkLst>
        </pc:spChg>
        <pc:spChg chg="mod">
          <ac:chgData name="Alissa Flatley" userId="0242edfc-aa31-435e-a161-b1e1fa7a13bd" providerId="ADAL" clId="{B88FC418-94C8-42B9-AB57-FF05607A326E}" dt="2024-03-14T20:17:06.943" v="902" actId="14100"/>
          <ac:spMkLst>
            <pc:docMk/>
            <pc:sldMk cId="3109111176" sldId="310"/>
            <ac:spMk id="3" creationId="{00000000-0000-0000-0000-000000000000}"/>
          </ac:spMkLst>
        </pc:spChg>
        <pc:spChg chg="del">
          <ac:chgData name="Alissa Flatley" userId="0242edfc-aa31-435e-a161-b1e1fa7a13bd" providerId="ADAL" clId="{B88FC418-94C8-42B9-AB57-FF05607A326E}" dt="2024-03-14T20:02:56.942" v="402" actId="478"/>
          <ac:spMkLst>
            <pc:docMk/>
            <pc:sldMk cId="3109111176" sldId="310"/>
            <ac:spMk id="5" creationId="{8FCC23AA-F7AB-7F0B-1CFF-4E5535E59443}"/>
          </ac:spMkLst>
        </pc:spChg>
        <pc:picChg chg="add mod">
          <ac:chgData name="Alissa Flatley" userId="0242edfc-aa31-435e-a161-b1e1fa7a13bd" providerId="ADAL" clId="{B88FC418-94C8-42B9-AB57-FF05607A326E}" dt="2024-03-14T20:17:17.194" v="905" actId="1076"/>
          <ac:picMkLst>
            <pc:docMk/>
            <pc:sldMk cId="3109111176" sldId="310"/>
            <ac:picMk id="1026" creationId="{BC397FFB-4846-946D-DBE1-4C27B1BB38FF}"/>
          </ac:picMkLst>
        </pc:picChg>
      </pc:sldChg>
      <pc:sldChg chg="del">
        <pc:chgData name="Alissa Flatley" userId="0242edfc-aa31-435e-a161-b1e1fa7a13bd" providerId="ADAL" clId="{B88FC418-94C8-42B9-AB57-FF05607A326E}" dt="2024-03-14T13:22:48.304" v="32" actId="47"/>
        <pc:sldMkLst>
          <pc:docMk/>
          <pc:sldMk cId="1075641669" sldId="311"/>
        </pc:sldMkLst>
      </pc:sldChg>
      <pc:sldChg chg="del">
        <pc:chgData name="Alissa Flatley" userId="0242edfc-aa31-435e-a161-b1e1fa7a13bd" providerId="ADAL" clId="{B88FC418-94C8-42B9-AB57-FF05607A326E}" dt="2024-03-14T21:07:40.178" v="1313" actId="47"/>
        <pc:sldMkLst>
          <pc:docMk/>
          <pc:sldMk cId="3583940044" sldId="312"/>
        </pc:sldMkLst>
      </pc:sldChg>
      <pc:sldChg chg="del">
        <pc:chgData name="Alissa Flatley" userId="0242edfc-aa31-435e-a161-b1e1fa7a13bd" providerId="ADAL" clId="{B88FC418-94C8-42B9-AB57-FF05607A326E}" dt="2024-03-14T13:35:12.068" v="108" actId="47"/>
        <pc:sldMkLst>
          <pc:docMk/>
          <pc:sldMk cId="3419648333" sldId="313"/>
        </pc:sldMkLst>
      </pc:sldChg>
      <pc:sldChg chg="del">
        <pc:chgData name="Alissa Flatley" userId="0242edfc-aa31-435e-a161-b1e1fa7a13bd" providerId="ADAL" clId="{B88FC418-94C8-42B9-AB57-FF05607A326E}" dt="2024-03-14T21:07:47.699" v="1316" actId="47"/>
        <pc:sldMkLst>
          <pc:docMk/>
          <pc:sldMk cId="2937431127" sldId="314"/>
        </pc:sldMkLst>
      </pc:sldChg>
      <pc:sldChg chg="del">
        <pc:chgData name="Alissa Flatley" userId="0242edfc-aa31-435e-a161-b1e1fa7a13bd" providerId="ADAL" clId="{B88FC418-94C8-42B9-AB57-FF05607A326E}" dt="2024-03-14T13:20:15.348" v="4" actId="47"/>
        <pc:sldMkLst>
          <pc:docMk/>
          <pc:sldMk cId="2324018670" sldId="315"/>
        </pc:sldMkLst>
      </pc:sldChg>
      <pc:sldChg chg="del">
        <pc:chgData name="Alissa Flatley" userId="0242edfc-aa31-435e-a161-b1e1fa7a13bd" providerId="ADAL" clId="{B88FC418-94C8-42B9-AB57-FF05607A326E}" dt="2024-03-14T13:20:18.635" v="6" actId="47"/>
        <pc:sldMkLst>
          <pc:docMk/>
          <pc:sldMk cId="3209252443" sldId="316"/>
        </pc:sldMkLst>
      </pc:sldChg>
      <pc:sldChg chg="del">
        <pc:chgData name="Alissa Flatley" userId="0242edfc-aa31-435e-a161-b1e1fa7a13bd" providerId="ADAL" clId="{B88FC418-94C8-42B9-AB57-FF05607A326E}" dt="2024-03-14T21:08:04.004" v="1320" actId="47"/>
        <pc:sldMkLst>
          <pc:docMk/>
          <pc:sldMk cId="3479752832" sldId="317"/>
        </pc:sldMkLst>
      </pc:sldChg>
      <pc:sldChg chg="del">
        <pc:chgData name="Alissa Flatley" userId="0242edfc-aa31-435e-a161-b1e1fa7a13bd" providerId="ADAL" clId="{B88FC418-94C8-42B9-AB57-FF05607A326E}" dt="2024-03-14T21:07:45.102" v="1315" actId="47"/>
        <pc:sldMkLst>
          <pc:docMk/>
          <pc:sldMk cId="2321039068" sldId="318"/>
        </pc:sldMkLst>
      </pc:sldChg>
      <pc:sldChg chg="del">
        <pc:chgData name="Alissa Flatley" userId="0242edfc-aa31-435e-a161-b1e1fa7a13bd" providerId="ADAL" clId="{B88FC418-94C8-42B9-AB57-FF05607A326E}" dt="2024-03-14T13:20:25.612" v="11" actId="47"/>
        <pc:sldMkLst>
          <pc:docMk/>
          <pc:sldMk cId="3723168683" sldId="319"/>
        </pc:sldMkLst>
      </pc:sldChg>
      <pc:sldChg chg="del">
        <pc:chgData name="Alissa Flatley" userId="0242edfc-aa31-435e-a161-b1e1fa7a13bd" providerId="ADAL" clId="{B88FC418-94C8-42B9-AB57-FF05607A326E}" dt="2024-03-14T20:05:09.013" v="452" actId="47"/>
        <pc:sldMkLst>
          <pc:docMk/>
          <pc:sldMk cId="2394516015" sldId="320"/>
        </pc:sldMkLst>
      </pc:sldChg>
      <pc:sldChg chg="del">
        <pc:chgData name="Alissa Flatley" userId="0242edfc-aa31-435e-a161-b1e1fa7a13bd" providerId="ADAL" clId="{B88FC418-94C8-42B9-AB57-FF05607A326E}" dt="2024-03-14T20:05:10.209" v="453" actId="47"/>
        <pc:sldMkLst>
          <pc:docMk/>
          <pc:sldMk cId="1621185479" sldId="321"/>
        </pc:sldMkLst>
      </pc:sldChg>
      <pc:sldChg chg="del">
        <pc:chgData name="Alissa Flatley" userId="0242edfc-aa31-435e-a161-b1e1fa7a13bd" providerId="ADAL" clId="{B88FC418-94C8-42B9-AB57-FF05607A326E}" dt="2024-03-14T13:20:51.196" v="24" actId="47"/>
        <pc:sldMkLst>
          <pc:docMk/>
          <pc:sldMk cId="2974789049" sldId="322"/>
        </pc:sldMkLst>
      </pc:sldChg>
      <pc:sldChg chg="del">
        <pc:chgData name="Alissa Flatley" userId="0242edfc-aa31-435e-a161-b1e1fa7a13bd" providerId="ADAL" clId="{B88FC418-94C8-42B9-AB57-FF05607A326E}" dt="2024-03-14T13:20:52.737" v="25" actId="47"/>
        <pc:sldMkLst>
          <pc:docMk/>
          <pc:sldMk cId="4077374152" sldId="323"/>
        </pc:sldMkLst>
      </pc:sldChg>
      <pc:sldChg chg="del">
        <pc:chgData name="Alissa Flatley" userId="0242edfc-aa31-435e-a161-b1e1fa7a13bd" providerId="ADAL" clId="{B88FC418-94C8-42B9-AB57-FF05607A326E}" dt="2024-03-14T13:22:36.910" v="27" actId="47"/>
        <pc:sldMkLst>
          <pc:docMk/>
          <pc:sldMk cId="2591425319" sldId="324"/>
        </pc:sldMkLst>
      </pc:sldChg>
      <pc:sldChg chg="del">
        <pc:chgData name="Alissa Flatley" userId="0242edfc-aa31-435e-a161-b1e1fa7a13bd" providerId="ADAL" clId="{B88FC418-94C8-42B9-AB57-FF05607A326E}" dt="2024-03-14T13:22:43.896" v="31" actId="47"/>
        <pc:sldMkLst>
          <pc:docMk/>
          <pc:sldMk cId="4069898352" sldId="327"/>
        </pc:sldMkLst>
      </pc:sldChg>
      <pc:sldChg chg="del">
        <pc:chgData name="Alissa Flatley" userId="0242edfc-aa31-435e-a161-b1e1fa7a13bd" providerId="ADAL" clId="{B88FC418-94C8-42B9-AB57-FF05607A326E}" dt="2024-03-14T13:22:40.231" v="30" actId="47"/>
        <pc:sldMkLst>
          <pc:docMk/>
          <pc:sldMk cId="3156760924" sldId="328"/>
        </pc:sldMkLst>
      </pc:sldChg>
      <pc:sldChg chg="del">
        <pc:chgData name="Alissa Flatley" userId="0242edfc-aa31-435e-a161-b1e1fa7a13bd" providerId="ADAL" clId="{B88FC418-94C8-42B9-AB57-FF05607A326E}" dt="2024-03-14T13:20:19.512" v="7" actId="47"/>
        <pc:sldMkLst>
          <pc:docMk/>
          <pc:sldMk cId="711690217" sldId="329"/>
        </pc:sldMkLst>
      </pc:sldChg>
      <pc:sldChg chg="del">
        <pc:chgData name="Alissa Flatley" userId="0242edfc-aa31-435e-a161-b1e1fa7a13bd" providerId="ADAL" clId="{B88FC418-94C8-42B9-AB57-FF05607A326E}" dt="2024-03-14T13:20:21.722" v="9" actId="47"/>
        <pc:sldMkLst>
          <pc:docMk/>
          <pc:sldMk cId="2390088010" sldId="330"/>
        </pc:sldMkLst>
      </pc:sldChg>
      <pc:sldChg chg="del">
        <pc:chgData name="Alissa Flatley" userId="0242edfc-aa31-435e-a161-b1e1fa7a13bd" providerId="ADAL" clId="{B88FC418-94C8-42B9-AB57-FF05607A326E}" dt="2024-03-14T13:34:36.355" v="107" actId="47"/>
        <pc:sldMkLst>
          <pc:docMk/>
          <pc:sldMk cId="2762012863" sldId="331"/>
        </pc:sldMkLst>
      </pc:sldChg>
      <pc:sldChg chg="del">
        <pc:chgData name="Alissa Flatley" userId="0242edfc-aa31-435e-a161-b1e1fa7a13bd" providerId="ADAL" clId="{B88FC418-94C8-42B9-AB57-FF05607A326E}" dt="2024-03-14T13:20:16.884" v="5" actId="47"/>
        <pc:sldMkLst>
          <pc:docMk/>
          <pc:sldMk cId="3427222649" sldId="332"/>
        </pc:sldMkLst>
      </pc:sldChg>
      <pc:sldChg chg="del">
        <pc:chgData name="Alissa Flatley" userId="0242edfc-aa31-435e-a161-b1e1fa7a13bd" providerId="ADAL" clId="{B88FC418-94C8-42B9-AB57-FF05607A326E}" dt="2024-03-14T13:20:30.114" v="13" actId="47"/>
        <pc:sldMkLst>
          <pc:docMk/>
          <pc:sldMk cId="198527745" sldId="333"/>
        </pc:sldMkLst>
      </pc:sldChg>
      <pc:sldChg chg="addSp delSp modSp del mod">
        <pc:chgData name="Alissa Flatley" userId="0242edfc-aa31-435e-a161-b1e1fa7a13bd" providerId="ADAL" clId="{B88FC418-94C8-42B9-AB57-FF05607A326E}" dt="2024-03-14T20:58:50.736" v="1184" actId="47"/>
        <pc:sldMkLst>
          <pc:docMk/>
          <pc:sldMk cId="223991240" sldId="334"/>
        </pc:sldMkLst>
        <pc:spChg chg="add mod">
          <ac:chgData name="Alissa Flatley" userId="0242edfc-aa31-435e-a161-b1e1fa7a13bd" providerId="ADAL" clId="{B88FC418-94C8-42B9-AB57-FF05607A326E}" dt="2024-03-14T20:04:21.435" v="431"/>
          <ac:spMkLst>
            <pc:docMk/>
            <pc:sldMk cId="223991240" sldId="334"/>
            <ac:spMk id="2" creationId="{6C38B91A-24BD-C44B-CB85-C8134B8DD597}"/>
          </ac:spMkLst>
        </pc:spChg>
        <pc:spChg chg="del">
          <ac:chgData name="Alissa Flatley" userId="0242edfc-aa31-435e-a161-b1e1fa7a13bd" providerId="ADAL" clId="{B88FC418-94C8-42B9-AB57-FF05607A326E}" dt="2024-03-14T20:04:21.083" v="430" actId="478"/>
          <ac:spMkLst>
            <pc:docMk/>
            <pc:sldMk cId="223991240" sldId="334"/>
            <ac:spMk id="7" creationId="{E23046B8-0D8D-3918-81CD-29DD3A4A3D00}"/>
          </ac:spMkLst>
        </pc:spChg>
      </pc:sldChg>
      <pc:sldChg chg="del">
        <pc:chgData name="Alissa Flatley" userId="0242edfc-aa31-435e-a161-b1e1fa7a13bd" providerId="ADAL" clId="{B88FC418-94C8-42B9-AB57-FF05607A326E}" dt="2024-03-14T13:33:49.655" v="101" actId="47"/>
        <pc:sldMkLst>
          <pc:docMk/>
          <pc:sldMk cId="994764012" sldId="335"/>
        </pc:sldMkLst>
      </pc:sldChg>
      <pc:sldChg chg="del">
        <pc:chgData name="Alissa Flatley" userId="0242edfc-aa31-435e-a161-b1e1fa7a13bd" providerId="ADAL" clId="{B88FC418-94C8-42B9-AB57-FF05607A326E}" dt="2024-03-14T13:33:47.885" v="100" actId="47"/>
        <pc:sldMkLst>
          <pc:docMk/>
          <pc:sldMk cId="2469633109" sldId="337"/>
        </pc:sldMkLst>
      </pc:sldChg>
      <pc:sldChg chg="del">
        <pc:chgData name="Alissa Flatley" userId="0242edfc-aa31-435e-a161-b1e1fa7a13bd" providerId="ADAL" clId="{B88FC418-94C8-42B9-AB57-FF05607A326E}" dt="2024-03-14T13:33:53.426" v="102" actId="47"/>
        <pc:sldMkLst>
          <pc:docMk/>
          <pc:sldMk cId="1918972781" sldId="338"/>
        </pc:sldMkLst>
      </pc:sldChg>
      <pc:sldChg chg="del">
        <pc:chgData name="Alissa Flatley" userId="0242edfc-aa31-435e-a161-b1e1fa7a13bd" providerId="ADAL" clId="{B88FC418-94C8-42B9-AB57-FF05607A326E}" dt="2024-03-14T13:22:49.726" v="33" actId="47"/>
        <pc:sldMkLst>
          <pc:docMk/>
          <pc:sldMk cId="2253425290" sldId="339"/>
        </pc:sldMkLst>
      </pc:sldChg>
      <pc:sldChg chg="addSp delSp modSp mod">
        <pc:chgData name="Alissa Flatley" userId="0242edfc-aa31-435e-a161-b1e1fa7a13bd" providerId="ADAL" clId="{B88FC418-94C8-42B9-AB57-FF05607A326E}" dt="2024-03-14T21:05:56.692" v="1289" actId="1076"/>
        <pc:sldMkLst>
          <pc:docMk/>
          <pc:sldMk cId="379219670" sldId="340"/>
        </pc:sldMkLst>
        <pc:spChg chg="del">
          <ac:chgData name="Alissa Flatley" userId="0242edfc-aa31-435e-a161-b1e1fa7a13bd" providerId="ADAL" clId="{B88FC418-94C8-42B9-AB57-FF05607A326E}" dt="2024-03-14T21:05:28.219" v="1282" actId="478"/>
          <ac:spMkLst>
            <pc:docMk/>
            <pc:sldMk cId="379219670" sldId="340"/>
            <ac:spMk id="2" creationId="{1CD7EFAA-5618-7832-126A-7B13465C575D}"/>
          </ac:spMkLst>
        </pc:spChg>
        <pc:spChg chg="mod">
          <ac:chgData name="Alissa Flatley" userId="0242edfc-aa31-435e-a161-b1e1fa7a13bd" providerId="ADAL" clId="{B88FC418-94C8-42B9-AB57-FF05607A326E}" dt="2024-03-14T21:05:48.877" v="1286" actId="2711"/>
          <ac:spMkLst>
            <pc:docMk/>
            <pc:sldMk cId="379219670" sldId="340"/>
            <ac:spMk id="3" creationId="{4FAF825B-BED8-1F19-2212-42CDA2F1F739}"/>
          </ac:spMkLst>
        </pc:spChg>
        <pc:spChg chg="add del mod">
          <ac:chgData name="Alissa Flatley" userId="0242edfc-aa31-435e-a161-b1e1fa7a13bd" providerId="ADAL" clId="{B88FC418-94C8-42B9-AB57-FF05607A326E}" dt="2024-03-14T21:05:31.052" v="1283" actId="478"/>
          <ac:spMkLst>
            <pc:docMk/>
            <pc:sldMk cId="379219670" sldId="340"/>
            <ac:spMk id="8" creationId="{6A78DC23-1909-80A6-ECAA-D86540077B71}"/>
          </ac:spMkLst>
        </pc:spChg>
        <pc:spChg chg="add mod">
          <ac:chgData name="Alissa Flatley" userId="0242edfc-aa31-435e-a161-b1e1fa7a13bd" providerId="ADAL" clId="{B88FC418-94C8-42B9-AB57-FF05607A326E}" dt="2024-03-14T21:05:36.133" v="1284"/>
          <ac:spMkLst>
            <pc:docMk/>
            <pc:sldMk cId="379219670" sldId="340"/>
            <ac:spMk id="9" creationId="{09F9C2CF-1DF2-CF64-0147-864C48530DC3}"/>
          </ac:spMkLst>
        </pc:spChg>
        <pc:picChg chg="mod">
          <ac:chgData name="Alissa Flatley" userId="0242edfc-aa31-435e-a161-b1e1fa7a13bd" providerId="ADAL" clId="{B88FC418-94C8-42B9-AB57-FF05607A326E}" dt="2024-03-14T21:05:56.692" v="1289" actId="1076"/>
          <ac:picMkLst>
            <pc:docMk/>
            <pc:sldMk cId="379219670" sldId="340"/>
            <ac:picMk id="5" creationId="{48C16252-295A-C0E0-ACE9-AC71C2648369}"/>
          </ac:picMkLst>
        </pc:picChg>
        <pc:cxnChg chg="del">
          <ac:chgData name="Alissa Flatley" userId="0242edfc-aa31-435e-a161-b1e1fa7a13bd" providerId="ADAL" clId="{B88FC418-94C8-42B9-AB57-FF05607A326E}" dt="2024-03-14T21:05:39.125" v="1285" actId="478"/>
          <ac:cxnSpMkLst>
            <pc:docMk/>
            <pc:sldMk cId="379219670" sldId="340"/>
            <ac:cxnSpMk id="4" creationId="{647BDC23-69DA-DAC2-D033-8398D721D1F3}"/>
          </ac:cxnSpMkLst>
        </pc:cxnChg>
      </pc:sldChg>
      <pc:sldChg chg="del">
        <pc:chgData name="Alissa Flatley" userId="0242edfc-aa31-435e-a161-b1e1fa7a13bd" providerId="ADAL" clId="{B88FC418-94C8-42B9-AB57-FF05607A326E}" dt="2024-03-14T13:19:47.623" v="0" actId="47"/>
        <pc:sldMkLst>
          <pc:docMk/>
          <pc:sldMk cId="1734275177" sldId="341"/>
        </pc:sldMkLst>
      </pc:sldChg>
      <pc:sldChg chg="add del">
        <pc:chgData name="Alissa Flatley" userId="0242edfc-aa31-435e-a161-b1e1fa7a13bd" providerId="ADAL" clId="{B88FC418-94C8-42B9-AB57-FF05607A326E}" dt="2024-03-14T13:23:59.342" v="51" actId="47"/>
        <pc:sldMkLst>
          <pc:docMk/>
          <pc:sldMk cId="693253776" sldId="342"/>
        </pc:sldMkLst>
      </pc:sldChg>
      <pc:sldChg chg="add del">
        <pc:chgData name="Alissa Flatley" userId="0242edfc-aa31-435e-a161-b1e1fa7a13bd" providerId="ADAL" clId="{B88FC418-94C8-42B9-AB57-FF05607A326E}" dt="2024-03-14T13:24:00.601" v="52" actId="47"/>
        <pc:sldMkLst>
          <pc:docMk/>
          <pc:sldMk cId="1696221411" sldId="343"/>
        </pc:sldMkLst>
      </pc:sldChg>
      <pc:sldChg chg="add del">
        <pc:chgData name="Alissa Flatley" userId="0242edfc-aa31-435e-a161-b1e1fa7a13bd" providerId="ADAL" clId="{B88FC418-94C8-42B9-AB57-FF05607A326E}" dt="2024-03-14T13:24:08.085" v="53" actId="47"/>
        <pc:sldMkLst>
          <pc:docMk/>
          <pc:sldMk cId="4290508275" sldId="347"/>
        </pc:sldMkLst>
      </pc:sldChg>
      <pc:sldChg chg="del">
        <pc:chgData name="Alissa Flatley" userId="0242edfc-aa31-435e-a161-b1e1fa7a13bd" providerId="ADAL" clId="{B88FC418-94C8-42B9-AB57-FF05607A326E}" dt="2024-03-14T20:08:39.130" v="539" actId="47"/>
        <pc:sldMkLst>
          <pc:docMk/>
          <pc:sldMk cId="3191618702" sldId="348"/>
        </pc:sldMkLst>
      </pc:sldChg>
      <pc:sldChg chg="del">
        <pc:chgData name="Alissa Flatley" userId="0242edfc-aa31-435e-a161-b1e1fa7a13bd" providerId="ADAL" clId="{B88FC418-94C8-42B9-AB57-FF05607A326E}" dt="2024-03-14T21:07:49.995" v="1317" actId="47"/>
        <pc:sldMkLst>
          <pc:docMk/>
          <pc:sldMk cId="2316104024" sldId="349"/>
        </pc:sldMkLst>
      </pc:sldChg>
      <pc:sldChg chg="del">
        <pc:chgData name="Alissa Flatley" userId="0242edfc-aa31-435e-a161-b1e1fa7a13bd" providerId="ADAL" clId="{B88FC418-94C8-42B9-AB57-FF05607A326E}" dt="2024-03-14T21:06:22.313" v="1290" actId="47"/>
        <pc:sldMkLst>
          <pc:docMk/>
          <pc:sldMk cId="1890975949" sldId="350"/>
        </pc:sldMkLst>
      </pc:sldChg>
      <pc:sldChg chg="modSp del mod">
        <pc:chgData name="Alissa Flatley" userId="0242edfc-aa31-435e-a161-b1e1fa7a13bd" providerId="ADAL" clId="{B88FC418-94C8-42B9-AB57-FF05607A326E}" dt="2024-03-14T21:07:06.666" v="1304" actId="47"/>
        <pc:sldMkLst>
          <pc:docMk/>
          <pc:sldMk cId="4099599448" sldId="351"/>
        </pc:sldMkLst>
        <pc:picChg chg="mod">
          <ac:chgData name="Alissa Flatley" userId="0242edfc-aa31-435e-a161-b1e1fa7a13bd" providerId="ADAL" clId="{B88FC418-94C8-42B9-AB57-FF05607A326E}" dt="2024-03-14T21:07:04.881" v="1303" actId="1076"/>
          <ac:picMkLst>
            <pc:docMk/>
            <pc:sldMk cId="4099599448" sldId="351"/>
            <ac:picMk id="6" creationId="{90258EB1-F312-8F9E-4D98-C6DCA6AEC0F9}"/>
          </ac:picMkLst>
        </pc:picChg>
      </pc:sldChg>
      <pc:sldChg chg="modSp del mod">
        <pc:chgData name="Alissa Flatley" userId="0242edfc-aa31-435e-a161-b1e1fa7a13bd" providerId="ADAL" clId="{B88FC418-94C8-42B9-AB57-FF05607A326E}" dt="2024-03-14T21:07:37.125" v="1312" actId="47"/>
        <pc:sldMkLst>
          <pc:docMk/>
          <pc:sldMk cId="1747713722" sldId="352"/>
        </pc:sldMkLst>
        <pc:picChg chg="mod">
          <ac:chgData name="Alissa Flatley" userId="0242edfc-aa31-435e-a161-b1e1fa7a13bd" providerId="ADAL" clId="{B88FC418-94C8-42B9-AB57-FF05607A326E}" dt="2024-03-14T21:07:20.645" v="1305" actId="1076"/>
          <ac:picMkLst>
            <pc:docMk/>
            <pc:sldMk cId="1747713722" sldId="352"/>
            <ac:picMk id="4" creationId="{24DA16B5-3A6D-660C-4A13-A87918A70F59}"/>
          </ac:picMkLst>
        </pc:picChg>
      </pc:sldChg>
      <pc:sldChg chg="del">
        <pc:chgData name="Alissa Flatley" userId="0242edfc-aa31-435e-a161-b1e1fa7a13bd" providerId="ADAL" clId="{B88FC418-94C8-42B9-AB57-FF05607A326E}" dt="2024-03-14T13:35:16.537" v="109" actId="47"/>
        <pc:sldMkLst>
          <pc:docMk/>
          <pc:sldMk cId="1217378322" sldId="353"/>
        </pc:sldMkLst>
      </pc:sldChg>
      <pc:sldChg chg="modSp mod">
        <pc:chgData name="Alissa Flatley" userId="0242edfc-aa31-435e-a161-b1e1fa7a13bd" providerId="ADAL" clId="{B88FC418-94C8-42B9-AB57-FF05607A326E}" dt="2024-03-14T20:00:58.875" v="380" actId="20577"/>
        <pc:sldMkLst>
          <pc:docMk/>
          <pc:sldMk cId="1932505073" sldId="445"/>
        </pc:sldMkLst>
        <pc:spChg chg="mod">
          <ac:chgData name="Alissa Flatley" userId="0242edfc-aa31-435e-a161-b1e1fa7a13bd" providerId="ADAL" clId="{B88FC418-94C8-42B9-AB57-FF05607A326E}" dt="2024-03-14T20:00:58.875" v="380" actId="20577"/>
          <ac:spMkLst>
            <pc:docMk/>
            <pc:sldMk cId="1932505073" sldId="445"/>
            <ac:spMk id="3" creationId="{993BDD07-8261-9FE5-ABC7-07AC5CF53535}"/>
          </ac:spMkLst>
        </pc:spChg>
      </pc:sldChg>
      <pc:sldChg chg="del">
        <pc:chgData name="Alissa Flatley" userId="0242edfc-aa31-435e-a161-b1e1fa7a13bd" providerId="ADAL" clId="{B88FC418-94C8-42B9-AB57-FF05607A326E}" dt="2024-03-14T21:10:21.637" v="1323" actId="47"/>
        <pc:sldMkLst>
          <pc:docMk/>
          <pc:sldMk cId="884093072" sldId="492"/>
        </pc:sldMkLst>
      </pc:sldChg>
      <pc:sldChg chg="addSp delSp modSp mod">
        <pc:chgData name="Alissa Flatley" userId="0242edfc-aa31-435e-a161-b1e1fa7a13bd" providerId="ADAL" clId="{B88FC418-94C8-42B9-AB57-FF05607A326E}" dt="2024-03-14T20:01:47.754" v="386"/>
        <pc:sldMkLst>
          <pc:docMk/>
          <pc:sldMk cId="2886154478" sldId="680"/>
        </pc:sldMkLst>
        <pc:spChg chg="del">
          <ac:chgData name="Alissa Flatley" userId="0242edfc-aa31-435e-a161-b1e1fa7a13bd" providerId="ADAL" clId="{B88FC418-94C8-42B9-AB57-FF05607A326E}" dt="2024-03-14T20:01:46.534" v="385" actId="478"/>
          <ac:spMkLst>
            <pc:docMk/>
            <pc:sldMk cId="2886154478" sldId="680"/>
            <ac:spMk id="4" creationId="{4EE0A9E0-2630-F273-7B48-5E2710C9776D}"/>
          </ac:spMkLst>
        </pc:spChg>
        <pc:spChg chg="del mod">
          <ac:chgData name="Alissa Flatley" userId="0242edfc-aa31-435e-a161-b1e1fa7a13bd" providerId="ADAL" clId="{B88FC418-94C8-42B9-AB57-FF05607A326E}" dt="2024-03-14T19:52:33.342" v="154"/>
          <ac:spMkLst>
            <pc:docMk/>
            <pc:sldMk cId="2886154478" sldId="680"/>
            <ac:spMk id="5" creationId="{27FC2AA9-D493-EF1B-4839-BB78DD5ACAAA}"/>
          </ac:spMkLst>
        </pc:spChg>
        <pc:spChg chg="del mod">
          <ac:chgData name="Alissa Flatley" userId="0242edfc-aa31-435e-a161-b1e1fa7a13bd" providerId="ADAL" clId="{B88FC418-94C8-42B9-AB57-FF05607A326E}" dt="2024-03-14T19:52:35.831" v="155" actId="478"/>
          <ac:spMkLst>
            <pc:docMk/>
            <pc:sldMk cId="2886154478" sldId="680"/>
            <ac:spMk id="9" creationId="{13A0D9E4-BB94-51B8-49AB-90C30083286E}"/>
          </ac:spMkLst>
        </pc:spChg>
        <pc:spChg chg="add mod">
          <ac:chgData name="Alissa Flatley" userId="0242edfc-aa31-435e-a161-b1e1fa7a13bd" providerId="ADAL" clId="{B88FC418-94C8-42B9-AB57-FF05607A326E}" dt="2024-03-14T19:59:39.985" v="279" actId="20577"/>
          <ac:spMkLst>
            <pc:docMk/>
            <pc:sldMk cId="2886154478" sldId="680"/>
            <ac:spMk id="10" creationId="{F05C0B40-A924-C3C5-35FE-A73B31C02F0E}"/>
          </ac:spMkLst>
        </pc:spChg>
        <pc:spChg chg="add mod">
          <ac:chgData name="Alissa Flatley" userId="0242edfc-aa31-435e-a161-b1e1fa7a13bd" providerId="ADAL" clId="{B88FC418-94C8-42B9-AB57-FF05607A326E}" dt="2024-03-14T20:01:47.754" v="386"/>
          <ac:spMkLst>
            <pc:docMk/>
            <pc:sldMk cId="2886154478" sldId="680"/>
            <ac:spMk id="11" creationId="{71C76CC7-8DAB-954D-CAFC-3C47FFB7C267}"/>
          </ac:spMkLst>
        </pc:spChg>
        <pc:picChg chg="add mod modCrop">
          <ac:chgData name="Alissa Flatley" userId="0242edfc-aa31-435e-a161-b1e1fa7a13bd" providerId="ADAL" clId="{B88FC418-94C8-42B9-AB57-FF05607A326E}" dt="2024-03-14T19:58:14.024" v="170" actId="1582"/>
          <ac:picMkLst>
            <pc:docMk/>
            <pc:sldMk cId="2886154478" sldId="680"/>
            <ac:picMk id="3" creationId="{E11F4479-5629-2E32-BE3C-8B07E5119FD9}"/>
          </ac:picMkLst>
        </pc:picChg>
        <pc:picChg chg="add mod modCrop">
          <ac:chgData name="Alissa Flatley" userId="0242edfc-aa31-435e-a161-b1e1fa7a13bd" providerId="ADAL" clId="{B88FC418-94C8-42B9-AB57-FF05607A326E}" dt="2024-03-14T19:58:07.970" v="169" actId="208"/>
          <ac:picMkLst>
            <pc:docMk/>
            <pc:sldMk cId="2886154478" sldId="680"/>
            <ac:picMk id="8" creationId="{77023B87-04E1-54F8-8146-49EB2C76A256}"/>
          </ac:picMkLst>
        </pc:picChg>
      </pc:sldChg>
      <pc:sldChg chg="addSp delSp modSp mod">
        <pc:chgData name="Alissa Flatley" userId="0242edfc-aa31-435e-a161-b1e1fa7a13bd" providerId="ADAL" clId="{B88FC418-94C8-42B9-AB57-FF05607A326E}" dt="2024-03-14T20:01:31.991" v="382"/>
        <pc:sldMkLst>
          <pc:docMk/>
          <pc:sldMk cId="3482096707" sldId="681"/>
        </pc:sldMkLst>
        <pc:spChg chg="add mod">
          <ac:chgData name="Alissa Flatley" userId="0242edfc-aa31-435e-a161-b1e1fa7a13bd" providerId="ADAL" clId="{B88FC418-94C8-42B9-AB57-FF05607A326E}" dt="2024-03-14T20:01:31.991" v="382"/>
          <ac:spMkLst>
            <pc:docMk/>
            <pc:sldMk cId="3482096707" sldId="681"/>
            <ac:spMk id="2" creationId="{0BA67F3E-3F5C-98A3-C9A3-43B21E5D7430}"/>
          </ac:spMkLst>
        </pc:spChg>
        <pc:spChg chg="del">
          <ac:chgData name="Alissa Flatley" userId="0242edfc-aa31-435e-a161-b1e1fa7a13bd" providerId="ADAL" clId="{B88FC418-94C8-42B9-AB57-FF05607A326E}" dt="2024-03-14T20:01:30.817" v="381" actId="478"/>
          <ac:spMkLst>
            <pc:docMk/>
            <pc:sldMk cId="3482096707" sldId="681"/>
            <ac:spMk id="9" creationId="{CC6ABAF2-9733-1AB5-421D-979308E730AB}"/>
          </ac:spMkLst>
        </pc:spChg>
      </pc:sldChg>
      <pc:sldChg chg="addSp delSp modSp mod">
        <pc:chgData name="Alissa Flatley" userId="0242edfc-aa31-435e-a161-b1e1fa7a13bd" providerId="ADAL" clId="{B88FC418-94C8-42B9-AB57-FF05607A326E}" dt="2024-03-14T20:01:41.037" v="384"/>
        <pc:sldMkLst>
          <pc:docMk/>
          <pc:sldMk cId="1695058885" sldId="682"/>
        </pc:sldMkLst>
        <pc:spChg chg="add mod">
          <ac:chgData name="Alissa Flatley" userId="0242edfc-aa31-435e-a161-b1e1fa7a13bd" providerId="ADAL" clId="{B88FC418-94C8-42B9-AB57-FF05607A326E}" dt="2024-03-14T20:01:41.037" v="384"/>
          <ac:spMkLst>
            <pc:docMk/>
            <pc:sldMk cId="1695058885" sldId="682"/>
            <ac:spMk id="2" creationId="{9FC995EA-99C5-5DDC-4990-FA2EC12721FB}"/>
          </ac:spMkLst>
        </pc:spChg>
        <pc:spChg chg="del">
          <ac:chgData name="Alissa Flatley" userId="0242edfc-aa31-435e-a161-b1e1fa7a13bd" providerId="ADAL" clId="{B88FC418-94C8-42B9-AB57-FF05607A326E}" dt="2024-03-14T20:01:40.618" v="383" actId="478"/>
          <ac:spMkLst>
            <pc:docMk/>
            <pc:sldMk cId="1695058885" sldId="682"/>
            <ac:spMk id="5" creationId="{0916530F-93CB-77E3-1FB0-A1B11689134C}"/>
          </ac:spMkLst>
        </pc:spChg>
      </pc:sldChg>
      <pc:sldChg chg="del">
        <pc:chgData name="Alissa Flatley" userId="0242edfc-aa31-435e-a161-b1e1fa7a13bd" providerId="ADAL" clId="{B88FC418-94C8-42B9-AB57-FF05607A326E}" dt="2024-03-14T21:07:53.802" v="1319" actId="47"/>
        <pc:sldMkLst>
          <pc:docMk/>
          <pc:sldMk cId="2056807406" sldId="711"/>
        </pc:sldMkLst>
      </pc:sldChg>
      <pc:sldChg chg="del">
        <pc:chgData name="Alissa Flatley" userId="0242edfc-aa31-435e-a161-b1e1fa7a13bd" providerId="ADAL" clId="{B88FC418-94C8-42B9-AB57-FF05607A326E}" dt="2024-03-14T21:08:16.783" v="1321" actId="47"/>
        <pc:sldMkLst>
          <pc:docMk/>
          <pc:sldMk cId="2399419584" sldId="714"/>
        </pc:sldMkLst>
      </pc:sldChg>
      <pc:sldChg chg="modSp mod">
        <pc:chgData name="Alissa Flatley" userId="0242edfc-aa31-435e-a161-b1e1fa7a13bd" providerId="ADAL" clId="{B88FC418-94C8-42B9-AB57-FF05607A326E}" dt="2024-03-14T20:06:59.416" v="493" actId="20577"/>
        <pc:sldMkLst>
          <pc:docMk/>
          <pc:sldMk cId="3124129813" sldId="730"/>
        </pc:sldMkLst>
        <pc:spChg chg="mod">
          <ac:chgData name="Alissa Flatley" userId="0242edfc-aa31-435e-a161-b1e1fa7a13bd" providerId="ADAL" clId="{B88FC418-94C8-42B9-AB57-FF05607A326E}" dt="2024-03-14T20:06:59.416" v="493" actId="20577"/>
          <ac:spMkLst>
            <pc:docMk/>
            <pc:sldMk cId="3124129813" sldId="730"/>
            <ac:spMk id="3" creationId="{4D038CD2-9585-7E51-5359-D52935A77DF0}"/>
          </ac:spMkLst>
        </pc:spChg>
      </pc:sldChg>
      <pc:sldChg chg="del">
        <pc:chgData name="Alissa Flatley" userId="0242edfc-aa31-435e-a161-b1e1fa7a13bd" providerId="ADAL" clId="{B88FC418-94C8-42B9-AB57-FF05607A326E}" dt="2024-03-14T21:08:30.628" v="1322" actId="47"/>
        <pc:sldMkLst>
          <pc:docMk/>
          <pc:sldMk cId="245942199" sldId="756"/>
        </pc:sldMkLst>
      </pc:sldChg>
      <pc:sldChg chg="addSp delSp modSp mod ord">
        <pc:chgData name="Alissa Flatley" userId="0242edfc-aa31-435e-a161-b1e1fa7a13bd" providerId="ADAL" clId="{B88FC418-94C8-42B9-AB57-FF05607A326E}" dt="2024-03-14T20:02:03.962" v="390"/>
        <pc:sldMkLst>
          <pc:docMk/>
          <pc:sldMk cId="39393197" sldId="760"/>
        </pc:sldMkLst>
        <pc:spChg chg="del">
          <ac:chgData name="Alissa Flatley" userId="0242edfc-aa31-435e-a161-b1e1fa7a13bd" providerId="ADAL" clId="{B88FC418-94C8-42B9-AB57-FF05607A326E}" dt="2024-03-14T20:02:03.258" v="389" actId="478"/>
          <ac:spMkLst>
            <pc:docMk/>
            <pc:sldMk cId="39393197" sldId="760"/>
            <ac:spMk id="2" creationId="{8534CA75-0B45-84FC-CC7C-B2BEABDD1A2B}"/>
          </ac:spMkLst>
        </pc:spChg>
        <pc:spChg chg="add mod">
          <ac:chgData name="Alissa Flatley" userId="0242edfc-aa31-435e-a161-b1e1fa7a13bd" providerId="ADAL" clId="{B88FC418-94C8-42B9-AB57-FF05607A326E}" dt="2024-03-14T20:02:03.962" v="390"/>
          <ac:spMkLst>
            <pc:docMk/>
            <pc:sldMk cId="39393197" sldId="760"/>
            <ac:spMk id="3" creationId="{FCBD901F-3671-3A76-293B-1C97F38D3CB1}"/>
          </ac:spMkLst>
        </pc:spChg>
      </pc:sldChg>
      <pc:sldChg chg="del">
        <pc:chgData name="Alissa Flatley" userId="0242edfc-aa31-435e-a161-b1e1fa7a13bd" providerId="ADAL" clId="{B88FC418-94C8-42B9-AB57-FF05607A326E}" dt="2024-03-14T13:22:37.649" v="28" actId="47"/>
        <pc:sldMkLst>
          <pc:docMk/>
          <pc:sldMk cId="2355076615" sldId="761"/>
        </pc:sldMkLst>
      </pc:sldChg>
      <pc:sldChg chg="del">
        <pc:chgData name="Alissa Flatley" userId="0242edfc-aa31-435e-a161-b1e1fa7a13bd" providerId="ADAL" clId="{B88FC418-94C8-42B9-AB57-FF05607A326E}" dt="2024-03-14T13:22:38.793" v="29" actId="47"/>
        <pc:sldMkLst>
          <pc:docMk/>
          <pc:sldMk cId="1797639972" sldId="762"/>
        </pc:sldMkLst>
      </pc:sldChg>
      <pc:sldChg chg="del">
        <pc:chgData name="Alissa Flatley" userId="0242edfc-aa31-435e-a161-b1e1fa7a13bd" providerId="ADAL" clId="{B88FC418-94C8-42B9-AB57-FF05607A326E}" dt="2024-03-14T21:07:43.396" v="1314" actId="47"/>
        <pc:sldMkLst>
          <pc:docMk/>
          <pc:sldMk cId="337988211" sldId="763"/>
        </pc:sldMkLst>
      </pc:sldChg>
      <pc:sldChg chg="addSp delSp modSp add mod ord">
        <pc:chgData name="Alissa Flatley" userId="0242edfc-aa31-435e-a161-b1e1fa7a13bd" providerId="ADAL" clId="{B88FC418-94C8-42B9-AB57-FF05607A326E}" dt="2024-03-14T21:20:51.760" v="1422"/>
        <pc:sldMkLst>
          <pc:docMk/>
          <pc:sldMk cId="559615170" sldId="764"/>
        </pc:sldMkLst>
        <pc:spChg chg="add mod">
          <ac:chgData name="Alissa Flatley" userId="0242edfc-aa31-435e-a161-b1e1fa7a13bd" providerId="ADAL" clId="{B88FC418-94C8-42B9-AB57-FF05607A326E}" dt="2024-03-14T20:04:26.428" v="433"/>
          <ac:spMkLst>
            <pc:docMk/>
            <pc:sldMk cId="559615170" sldId="764"/>
            <ac:spMk id="2" creationId="{89125C12-C60A-F1DE-6725-4F3DA72B4BC5}"/>
          </ac:spMkLst>
        </pc:spChg>
        <pc:spChg chg="mod">
          <ac:chgData name="Alissa Flatley" userId="0242edfc-aa31-435e-a161-b1e1fa7a13bd" providerId="ADAL" clId="{B88FC418-94C8-42B9-AB57-FF05607A326E}" dt="2024-03-14T13:31:03.020" v="73"/>
          <ac:spMkLst>
            <pc:docMk/>
            <pc:sldMk cId="559615170" sldId="764"/>
            <ac:spMk id="3" creationId="{00000000-0000-0000-0000-000000000000}"/>
          </ac:spMkLst>
        </pc:spChg>
        <pc:spChg chg="del">
          <ac:chgData name="Alissa Flatley" userId="0242edfc-aa31-435e-a161-b1e1fa7a13bd" providerId="ADAL" clId="{B88FC418-94C8-42B9-AB57-FF05607A326E}" dt="2024-03-14T20:04:26.053" v="432" actId="478"/>
          <ac:spMkLst>
            <pc:docMk/>
            <pc:sldMk cId="559615170" sldId="764"/>
            <ac:spMk id="7" creationId="{E23046B8-0D8D-3918-81CD-29DD3A4A3D00}"/>
          </ac:spMkLst>
        </pc:spChg>
        <pc:spChg chg="add del">
          <ac:chgData name="Alissa Flatley" userId="0242edfc-aa31-435e-a161-b1e1fa7a13bd" providerId="ADAL" clId="{B88FC418-94C8-42B9-AB57-FF05607A326E}" dt="2024-03-14T21:01:43.484" v="1196" actId="22"/>
          <ac:spMkLst>
            <pc:docMk/>
            <pc:sldMk cId="559615170" sldId="764"/>
            <ac:spMk id="8" creationId="{6A656214-9482-7334-E9B5-3026DE8D902B}"/>
          </ac:spMkLst>
        </pc:spChg>
        <pc:spChg chg="mod">
          <ac:chgData name="Alissa Flatley" userId="0242edfc-aa31-435e-a161-b1e1fa7a13bd" providerId="ADAL" clId="{B88FC418-94C8-42B9-AB57-FF05607A326E}" dt="2024-03-14T13:31:18.216" v="97" actId="20577"/>
          <ac:spMkLst>
            <pc:docMk/>
            <pc:sldMk cId="559615170" sldId="764"/>
            <ac:spMk id="10" creationId="{D9E3A025-174C-D270-D407-4A3B1C846F61}"/>
          </ac:spMkLst>
        </pc:spChg>
        <pc:spChg chg="add mod">
          <ac:chgData name="Alissa Flatley" userId="0242edfc-aa31-435e-a161-b1e1fa7a13bd" providerId="ADAL" clId="{B88FC418-94C8-42B9-AB57-FF05607A326E}" dt="2024-03-14T21:02:37.730" v="1209" actId="404"/>
          <ac:spMkLst>
            <pc:docMk/>
            <pc:sldMk cId="559615170" sldId="764"/>
            <ac:spMk id="11" creationId="{6CD7B451-1572-F536-11BE-C1E1C12A3A2C}"/>
          </ac:spMkLst>
        </pc:spChg>
        <pc:picChg chg="del">
          <ac:chgData name="Alissa Flatley" userId="0242edfc-aa31-435e-a161-b1e1fa7a13bd" providerId="ADAL" clId="{B88FC418-94C8-42B9-AB57-FF05607A326E}" dt="2024-03-14T13:31:20.213" v="98" actId="478"/>
          <ac:picMkLst>
            <pc:docMk/>
            <pc:sldMk cId="559615170" sldId="764"/>
            <ac:picMk id="4" creationId="{00000000-0000-0000-0000-000000000000}"/>
          </ac:picMkLst>
        </pc:picChg>
        <pc:picChg chg="del">
          <ac:chgData name="Alissa Flatley" userId="0242edfc-aa31-435e-a161-b1e1fa7a13bd" providerId="ADAL" clId="{B88FC418-94C8-42B9-AB57-FF05607A326E}" dt="2024-03-14T13:31:21.798" v="99" actId="478"/>
          <ac:picMkLst>
            <pc:docMk/>
            <pc:sldMk cId="559615170" sldId="764"/>
            <ac:picMk id="5" creationId="{00000000-0000-0000-0000-000000000000}"/>
          </ac:picMkLst>
        </pc:picChg>
        <pc:picChg chg="add mod">
          <ac:chgData name="Alissa Flatley" userId="0242edfc-aa31-435e-a161-b1e1fa7a13bd" providerId="ADAL" clId="{B88FC418-94C8-42B9-AB57-FF05607A326E}" dt="2024-03-14T20:59:56.006" v="1192" actId="14100"/>
          <ac:picMkLst>
            <pc:docMk/>
            <pc:sldMk cId="559615170" sldId="764"/>
            <ac:picMk id="5122" creationId="{23DDE61A-3449-DB58-1AD4-BC94EEAD6734}"/>
          </ac:picMkLst>
        </pc:picChg>
        <pc:picChg chg="add mod">
          <ac:chgData name="Alissa Flatley" userId="0242edfc-aa31-435e-a161-b1e1fa7a13bd" providerId="ADAL" clId="{B88FC418-94C8-42B9-AB57-FF05607A326E}" dt="2024-03-14T21:00:00.932" v="1194" actId="14100"/>
          <ac:picMkLst>
            <pc:docMk/>
            <pc:sldMk cId="559615170" sldId="764"/>
            <ac:picMk id="5124" creationId="{E7EB785B-645C-5634-509B-8B3F3CA4281A}"/>
          </ac:picMkLst>
        </pc:picChg>
      </pc:sldChg>
      <pc:sldChg chg="del">
        <pc:chgData name="Alissa Flatley" userId="0242edfc-aa31-435e-a161-b1e1fa7a13bd" providerId="ADAL" clId="{B88FC418-94C8-42B9-AB57-FF05607A326E}" dt="2024-03-14T13:20:47.718" v="21" actId="47"/>
        <pc:sldMkLst>
          <pc:docMk/>
          <pc:sldMk cId="1390458090" sldId="764"/>
        </pc:sldMkLst>
      </pc:sldChg>
      <pc:sldChg chg="delSp modSp add del mod">
        <pc:chgData name="Alissa Flatley" userId="0242edfc-aa31-435e-a161-b1e1fa7a13bd" providerId="ADAL" clId="{B88FC418-94C8-42B9-AB57-FF05607A326E}" dt="2024-03-14T20:08:35.685" v="538" actId="47"/>
        <pc:sldMkLst>
          <pc:docMk/>
          <pc:sldMk cId="2516015112" sldId="765"/>
        </pc:sldMkLst>
        <pc:spChg chg="mod">
          <ac:chgData name="Alissa Flatley" userId="0242edfc-aa31-435e-a161-b1e1fa7a13bd" providerId="ADAL" clId="{B88FC418-94C8-42B9-AB57-FF05607A326E}" dt="2024-03-14T13:34:32.170" v="105"/>
          <ac:spMkLst>
            <pc:docMk/>
            <pc:sldMk cId="2516015112" sldId="765"/>
            <ac:spMk id="3" creationId="{00000000-0000-0000-0000-000000000000}"/>
          </ac:spMkLst>
        </pc:spChg>
        <pc:picChg chg="del">
          <ac:chgData name="Alissa Flatley" userId="0242edfc-aa31-435e-a161-b1e1fa7a13bd" providerId="ADAL" clId="{B88FC418-94C8-42B9-AB57-FF05607A326E}" dt="2024-03-14T13:34:34.199" v="106" actId="478"/>
          <ac:picMkLst>
            <pc:docMk/>
            <pc:sldMk cId="2516015112" sldId="765"/>
            <ac:picMk id="4" creationId="{00000000-0000-0000-0000-000000000000}"/>
          </ac:picMkLst>
        </pc:picChg>
      </pc:sldChg>
      <pc:sldChg chg="del">
        <pc:chgData name="Alissa Flatley" userId="0242edfc-aa31-435e-a161-b1e1fa7a13bd" providerId="ADAL" clId="{B88FC418-94C8-42B9-AB57-FF05607A326E}" dt="2024-03-14T13:22:35.961" v="26" actId="47"/>
        <pc:sldMkLst>
          <pc:docMk/>
          <pc:sldMk cId="3915905705" sldId="765"/>
        </pc:sldMkLst>
      </pc:sldChg>
      <pc:sldChg chg="addSp delSp modSp add mod">
        <pc:chgData name="Alissa Flatley" userId="0242edfc-aa31-435e-a161-b1e1fa7a13bd" providerId="ADAL" clId="{B88FC418-94C8-42B9-AB57-FF05607A326E}" dt="2024-03-14T20:01:53.923" v="388"/>
        <pc:sldMkLst>
          <pc:docMk/>
          <pc:sldMk cId="1858232316" sldId="766"/>
        </pc:sldMkLst>
        <pc:spChg chg="add mod">
          <ac:chgData name="Alissa Flatley" userId="0242edfc-aa31-435e-a161-b1e1fa7a13bd" providerId="ADAL" clId="{B88FC418-94C8-42B9-AB57-FF05607A326E}" dt="2024-03-14T20:01:53.923" v="388"/>
          <ac:spMkLst>
            <pc:docMk/>
            <pc:sldMk cId="1858232316" sldId="766"/>
            <ac:spMk id="2" creationId="{CD583ECB-4AD3-5593-3856-737C697F7B16}"/>
          </ac:spMkLst>
        </pc:spChg>
        <pc:spChg chg="del">
          <ac:chgData name="Alissa Flatley" userId="0242edfc-aa31-435e-a161-b1e1fa7a13bd" providerId="ADAL" clId="{B88FC418-94C8-42B9-AB57-FF05607A326E}" dt="2024-03-14T20:01:53.393" v="387" actId="478"/>
          <ac:spMkLst>
            <pc:docMk/>
            <pc:sldMk cId="1858232316" sldId="766"/>
            <ac:spMk id="4" creationId="{4EE0A9E0-2630-F273-7B48-5E2710C9776D}"/>
          </ac:spMkLst>
        </pc:spChg>
        <pc:spChg chg="mod">
          <ac:chgData name="Alissa Flatley" userId="0242edfc-aa31-435e-a161-b1e1fa7a13bd" providerId="ADAL" clId="{B88FC418-94C8-42B9-AB57-FF05607A326E}" dt="2024-03-14T20:00:20.279" v="313" actId="14100"/>
          <ac:spMkLst>
            <pc:docMk/>
            <pc:sldMk cId="1858232316" sldId="766"/>
            <ac:spMk id="7" creationId="{CBA78BB5-CE99-0716-8605-75149887BF37}"/>
          </ac:spMkLst>
        </pc:spChg>
        <pc:spChg chg="mod">
          <ac:chgData name="Alissa Flatley" userId="0242edfc-aa31-435e-a161-b1e1fa7a13bd" providerId="ADAL" clId="{B88FC418-94C8-42B9-AB57-FF05607A326E}" dt="2024-03-14T20:00:28.379" v="344" actId="20577"/>
          <ac:spMkLst>
            <pc:docMk/>
            <pc:sldMk cId="1858232316" sldId="766"/>
            <ac:spMk id="10" creationId="{F05C0B40-A924-C3C5-35FE-A73B31C02F0E}"/>
          </ac:spMkLst>
        </pc:spChg>
        <pc:picChg chg="del">
          <ac:chgData name="Alissa Flatley" userId="0242edfc-aa31-435e-a161-b1e1fa7a13bd" providerId="ADAL" clId="{B88FC418-94C8-42B9-AB57-FF05607A326E}" dt="2024-03-14T20:00:31.635" v="345" actId="478"/>
          <ac:picMkLst>
            <pc:docMk/>
            <pc:sldMk cId="1858232316" sldId="766"/>
            <ac:picMk id="3" creationId="{E11F4479-5629-2E32-BE3C-8B07E5119FD9}"/>
          </ac:picMkLst>
        </pc:picChg>
        <pc:picChg chg="del">
          <ac:chgData name="Alissa Flatley" userId="0242edfc-aa31-435e-a161-b1e1fa7a13bd" providerId="ADAL" clId="{B88FC418-94C8-42B9-AB57-FF05607A326E}" dt="2024-03-14T20:00:32.686" v="346" actId="478"/>
          <ac:picMkLst>
            <pc:docMk/>
            <pc:sldMk cId="1858232316" sldId="766"/>
            <ac:picMk id="8" creationId="{77023B87-04E1-54F8-8146-49EB2C76A256}"/>
          </ac:picMkLst>
        </pc:picChg>
      </pc:sldChg>
      <pc:sldChg chg="addSp delSp modSp add mod ord">
        <pc:chgData name="Alissa Flatley" userId="0242edfc-aa31-435e-a161-b1e1fa7a13bd" providerId="ADAL" clId="{B88FC418-94C8-42B9-AB57-FF05607A326E}" dt="2024-03-14T21:21:00.405" v="1424"/>
        <pc:sldMkLst>
          <pc:docMk/>
          <pc:sldMk cId="307728453" sldId="767"/>
        </pc:sldMkLst>
        <pc:spChg chg="del">
          <ac:chgData name="Alissa Flatley" userId="0242edfc-aa31-435e-a161-b1e1fa7a13bd" providerId="ADAL" clId="{B88FC418-94C8-42B9-AB57-FF05607A326E}" dt="2024-03-14T20:07:32.938" v="526" actId="478"/>
          <ac:spMkLst>
            <pc:docMk/>
            <pc:sldMk cId="307728453" sldId="767"/>
            <ac:spMk id="3" creationId="{00000000-0000-0000-0000-000000000000}"/>
          </ac:spMkLst>
        </pc:spChg>
        <pc:spChg chg="add mod">
          <ac:chgData name="Alissa Flatley" userId="0242edfc-aa31-435e-a161-b1e1fa7a13bd" providerId="ADAL" clId="{B88FC418-94C8-42B9-AB57-FF05607A326E}" dt="2024-03-14T20:07:45.014" v="528"/>
          <ac:spMkLst>
            <pc:docMk/>
            <pc:sldMk cId="307728453" sldId="767"/>
            <ac:spMk id="5" creationId="{9B46270E-FB4A-903F-F98E-81FE3C3FD630}"/>
          </ac:spMkLst>
        </pc:spChg>
        <pc:spChg chg="add del">
          <ac:chgData name="Alissa Flatley" userId="0242edfc-aa31-435e-a161-b1e1fa7a13bd" providerId="ADAL" clId="{B88FC418-94C8-42B9-AB57-FF05607A326E}" dt="2024-03-14T20:07:48.847" v="529" actId="478"/>
          <ac:spMkLst>
            <pc:docMk/>
            <pc:sldMk cId="307728453" sldId="767"/>
            <ac:spMk id="7" creationId="{1939CBC4-9F28-592F-4709-75B0E30E50A4}"/>
          </ac:spMkLst>
        </pc:spChg>
        <pc:spChg chg="mod">
          <ac:chgData name="Alissa Flatley" userId="0242edfc-aa31-435e-a161-b1e1fa7a13bd" providerId="ADAL" clId="{B88FC418-94C8-42B9-AB57-FF05607A326E}" dt="2024-03-14T20:07:30.504" v="525" actId="14100"/>
          <ac:spMkLst>
            <pc:docMk/>
            <pc:sldMk cId="307728453" sldId="767"/>
            <ac:spMk id="10" creationId="{D9E3A025-174C-D270-D407-4A3B1C846F61}"/>
          </ac:spMkLst>
        </pc:spChg>
      </pc:sldChg>
      <pc:sldChg chg="modSp add del mod">
        <pc:chgData name="Alissa Flatley" userId="0242edfc-aa31-435e-a161-b1e1fa7a13bd" providerId="ADAL" clId="{B88FC418-94C8-42B9-AB57-FF05607A326E}" dt="2024-03-14T21:11:16.650" v="1375" actId="47"/>
        <pc:sldMkLst>
          <pc:docMk/>
          <pc:sldMk cId="1602263831" sldId="768"/>
        </pc:sldMkLst>
        <pc:spChg chg="mod">
          <ac:chgData name="Alissa Flatley" userId="0242edfc-aa31-435e-a161-b1e1fa7a13bd" providerId="ADAL" clId="{B88FC418-94C8-42B9-AB57-FF05607A326E}" dt="2024-03-14T21:03:54" v="1210" actId="6549"/>
          <ac:spMkLst>
            <pc:docMk/>
            <pc:sldMk cId="1602263831" sldId="768"/>
            <ac:spMk id="5" creationId="{9B46270E-FB4A-903F-F98E-81FE3C3FD630}"/>
          </ac:spMkLst>
        </pc:spChg>
      </pc:sldChg>
      <pc:sldChg chg="addSp delSp modSp add mod ord">
        <pc:chgData name="Alissa Flatley" userId="0242edfc-aa31-435e-a161-b1e1fa7a13bd" providerId="ADAL" clId="{B88FC418-94C8-42B9-AB57-FF05607A326E}" dt="2024-03-14T21:24:54.166" v="1441" actId="113"/>
        <pc:sldMkLst>
          <pc:docMk/>
          <pc:sldMk cId="1194341315" sldId="769"/>
        </pc:sldMkLst>
        <pc:spChg chg="add mod">
          <ac:chgData name="Alissa Flatley" userId="0242edfc-aa31-435e-a161-b1e1fa7a13bd" providerId="ADAL" clId="{B88FC418-94C8-42B9-AB57-FF05607A326E}" dt="2024-03-14T21:04:43.775" v="1249" actId="1076"/>
          <ac:spMkLst>
            <pc:docMk/>
            <pc:sldMk cId="1194341315" sldId="769"/>
            <ac:spMk id="4" creationId="{8EDA8C82-D123-B89B-AE2C-84257488F7D2}"/>
          </ac:spMkLst>
        </pc:spChg>
        <pc:spChg chg="mod">
          <ac:chgData name="Alissa Flatley" userId="0242edfc-aa31-435e-a161-b1e1fa7a13bd" providerId="ADAL" clId="{B88FC418-94C8-42B9-AB57-FF05607A326E}" dt="2024-03-14T21:24:54.166" v="1441" actId="113"/>
          <ac:spMkLst>
            <pc:docMk/>
            <pc:sldMk cId="1194341315" sldId="769"/>
            <ac:spMk id="5" creationId="{9B46270E-FB4A-903F-F98E-81FE3C3FD630}"/>
          </ac:spMkLst>
        </pc:spChg>
        <pc:spChg chg="add del">
          <ac:chgData name="Alissa Flatley" userId="0242edfc-aa31-435e-a161-b1e1fa7a13bd" providerId="ADAL" clId="{B88FC418-94C8-42B9-AB57-FF05607A326E}" dt="2024-03-14T21:24:03.306" v="1433" actId="478"/>
          <ac:spMkLst>
            <pc:docMk/>
            <pc:sldMk cId="1194341315" sldId="769"/>
            <ac:spMk id="7" creationId="{9C033F5E-7538-8E43-3AE9-13B70587D3EF}"/>
          </ac:spMkLst>
        </pc:spChg>
        <pc:spChg chg="mod">
          <ac:chgData name="Alissa Flatley" userId="0242edfc-aa31-435e-a161-b1e1fa7a13bd" providerId="ADAL" clId="{B88FC418-94C8-42B9-AB57-FF05607A326E}" dt="2024-03-14T21:05:19.155" v="1281" actId="1076"/>
          <ac:spMkLst>
            <pc:docMk/>
            <pc:sldMk cId="1194341315" sldId="769"/>
            <ac:spMk id="10" creationId="{D9E3A025-174C-D270-D407-4A3B1C846F61}"/>
          </ac:spMkLst>
        </pc:spChg>
        <pc:picChg chg="add mod modCrop">
          <ac:chgData name="Alissa Flatley" userId="0242edfc-aa31-435e-a161-b1e1fa7a13bd" providerId="ADAL" clId="{B88FC418-94C8-42B9-AB57-FF05607A326E}" dt="2024-03-14T21:24:46.720" v="1439" actId="1076"/>
          <ac:picMkLst>
            <pc:docMk/>
            <pc:sldMk cId="1194341315" sldId="769"/>
            <ac:picMk id="9" creationId="{6BE7E544-C651-4275-C076-704902EA671C}"/>
          </ac:picMkLst>
        </pc:picChg>
      </pc:sldChg>
      <pc:sldChg chg="addSp delSp modSp add del modAnim">
        <pc:chgData name="Alissa Flatley" userId="0242edfc-aa31-435e-a161-b1e1fa7a13bd" providerId="ADAL" clId="{B88FC418-94C8-42B9-AB57-FF05607A326E}" dt="2024-03-14T20:12:45.758" v="833" actId="47"/>
        <pc:sldMkLst>
          <pc:docMk/>
          <pc:sldMk cId="2353750674" sldId="770"/>
        </pc:sldMkLst>
        <pc:spChg chg="mod">
          <ac:chgData name="Alissa Flatley" userId="0242edfc-aa31-435e-a161-b1e1fa7a13bd" providerId="ADAL" clId="{B88FC418-94C8-42B9-AB57-FF05607A326E}" dt="2024-03-14T20:12:42.441" v="832" actId="478"/>
          <ac:spMkLst>
            <pc:docMk/>
            <pc:sldMk cId="2353750674" sldId="770"/>
            <ac:spMk id="6" creationId="{E46930B6-0A5F-9C98-58BF-2DDF33332921}"/>
          </ac:spMkLst>
        </pc:spChg>
        <pc:spChg chg="mod">
          <ac:chgData name="Alissa Flatley" userId="0242edfc-aa31-435e-a161-b1e1fa7a13bd" providerId="ADAL" clId="{B88FC418-94C8-42B9-AB57-FF05607A326E}" dt="2024-03-14T20:12:42.441" v="832" actId="478"/>
          <ac:spMkLst>
            <pc:docMk/>
            <pc:sldMk cId="2353750674" sldId="770"/>
            <ac:spMk id="7" creationId="{C38F2BFE-BE15-705F-9FA7-CCE461A0E0CC}"/>
          </ac:spMkLst>
        </pc:spChg>
        <pc:spChg chg="mod">
          <ac:chgData name="Alissa Flatley" userId="0242edfc-aa31-435e-a161-b1e1fa7a13bd" providerId="ADAL" clId="{B88FC418-94C8-42B9-AB57-FF05607A326E}" dt="2024-03-14T20:12:42.441" v="832" actId="478"/>
          <ac:spMkLst>
            <pc:docMk/>
            <pc:sldMk cId="2353750674" sldId="770"/>
            <ac:spMk id="9" creationId="{A697B1F7-3E68-5C60-467C-2B811BE84C0C}"/>
          </ac:spMkLst>
        </pc:spChg>
        <pc:grpChg chg="add mod">
          <ac:chgData name="Alissa Flatley" userId="0242edfc-aa31-435e-a161-b1e1fa7a13bd" providerId="ADAL" clId="{B88FC418-94C8-42B9-AB57-FF05607A326E}" dt="2024-03-14T20:12:42.441" v="832" actId="478"/>
          <ac:grpSpMkLst>
            <pc:docMk/>
            <pc:sldMk cId="2353750674" sldId="770"/>
            <ac:grpSpMk id="4" creationId="{E5A605F2-8FEF-312C-D336-224EA99D52F2}"/>
          </ac:grpSpMkLst>
        </pc:grpChg>
        <pc:picChg chg="del mod">
          <ac:chgData name="Alissa Flatley" userId="0242edfc-aa31-435e-a161-b1e1fa7a13bd" providerId="ADAL" clId="{B88FC418-94C8-42B9-AB57-FF05607A326E}" dt="2024-03-14T20:12:42.441" v="832" actId="478"/>
          <ac:picMkLst>
            <pc:docMk/>
            <pc:sldMk cId="2353750674" sldId="770"/>
            <ac:picMk id="5" creationId="{CF3B788C-B3DF-4F6D-15E0-89CC4BDF5D29}"/>
          </ac:picMkLst>
        </pc:picChg>
        <pc:picChg chg="del">
          <ac:chgData name="Alissa Flatley" userId="0242edfc-aa31-435e-a161-b1e1fa7a13bd" providerId="ADAL" clId="{B88FC418-94C8-42B9-AB57-FF05607A326E}" dt="2024-03-14T20:12:20.538" v="827" actId="478"/>
          <ac:picMkLst>
            <pc:docMk/>
            <pc:sldMk cId="2353750674" sldId="770"/>
            <ac:picMk id="4098" creationId="{00000000-0000-0000-0000-000000000000}"/>
          </ac:picMkLst>
        </pc:picChg>
      </pc:sldChg>
      <pc:sldChg chg="delSp modSp add mod modAnim">
        <pc:chgData name="Alissa Flatley" userId="0242edfc-aa31-435e-a161-b1e1fa7a13bd" providerId="ADAL" clId="{B88FC418-94C8-42B9-AB57-FF05607A326E}" dt="2024-03-14T20:13:45.355" v="866" actId="14100"/>
        <pc:sldMkLst>
          <pc:docMk/>
          <pc:sldMk cId="3652646358" sldId="770"/>
        </pc:sldMkLst>
        <pc:spChg chg="mod">
          <ac:chgData name="Alissa Flatley" userId="0242edfc-aa31-435e-a161-b1e1fa7a13bd" providerId="ADAL" clId="{B88FC418-94C8-42B9-AB57-FF05607A326E}" dt="2024-03-14T20:13:45.355" v="866" actId="14100"/>
          <ac:spMkLst>
            <pc:docMk/>
            <pc:sldMk cId="3652646358" sldId="770"/>
            <ac:spMk id="3" creationId="{00000000-0000-0000-0000-000000000000}"/>
          </ac:spMkLst>
        </pc:spChg>
        <pc:spChg chg="mod">
          <ac:chgData name="Alissa Flatley" userId="0242edfc-aa31-435e-a161-b1e1fa7a13bd" providerId="ADAL" clId="{B88FC418-94C8-42B9-AB57-FF05607A326E}" dt="2024-03-14T20:13:20.625" v="853" actId="20577"/>
          <ac:spMkLst>
            <pc:docMk/>
            <pc:sldMk cId="3652646358" sldId="770"/>
            <ac:spMk id="8" creationId="{A1B8E9B9-40AE-5398-BE54-2DA606D8761D}"/>
          </ac:spMkLst>
        </pc:spChg>
        <pc:picChg chg="del">
          <ac:chgData name="Alissa Flatley" userId="0242edfc-aa31-435e-a161-b1e1fa7a13bd" providerId="ADAL" clId="{B88FC418-94C8-42B9-AB57-FF05607A326E}" dt="2024-03-14T20:13:32.966" v="856" actId="478"/>
          <ac:picMkLst>
            <pc:docMk/>
            <pc:sldMk cId="3652646358" sldId="770"/>
            <ac:picMk id="4098" creationId="{00000000-0000-0000-0000-000000000000}"/>
          </ac:picMkLst>
        </pc:picChg>
      </pc:sldChg>
      <pc:sldChg chg="addSp delSp modSp add mod">
        <pc:chgData name="Alissa Flatley" userId="0242edfc-aa31-435e-a161-b1e1fa7a13bd" providerId="ADAL" clId="{B88FC418-94C8-42B9-AB57-FF05607A326E}" dt="2024-03-14T20:21:01.339" v="939" actId="1076"/>
        <pc:sldMkLst>
          <pc:docMk/>
          <pc:sldMk cId="2895846708" sldId="771"/>
        </pc:sldMkLst>
        <pc:spChg chg="del">
          <ac:chgData name="Alissa Flatley" userId="0242edfc-aa31-435e-a161-b1e1fa7a13bd" providerId="ADAL" clId="{B88FC418-94C8-42B9-AB57-FF05607A326E}" dt="2024-03-14T20:20:47.284" v="934" actId="478"/>
          <ac:spMkLst>
            <pc:docMk/>
            <pc:sldMk cId="2895846708" sldId="771"/>
            <ac:spMk id="9" creationId="{FBA26B59-9FCD-F209-B92F-4EA9C402E37C}"/>
          </ac:spMkLst>
        </pc:spChg>
        <pc:picChg chg="add mod">
          <ac:chgData name="Alissa Flatley" userId="0242edfc-aa31-435e-a161-b1e1fa7a13bd" providerId="ADAL" clId="{B88FC418-94C8-42B9-AB57-FF05607A326E}" dt="2024-03-14T20:21:01.339" v="939" actId="1076"/>
          <ac:picMkLst>
            <pc:docMk/>
            <pc:sldMk cId="2895846708" sldId="771"/>
            <ac:picMk id="2050" creationId="{9E51148A-36DF-AA03-44FC-3A9C4800DB9C}"/>
          </ac:picMkLst>
        </pc:picChg>
      </pc:sldChg>
      <pc:sldChg chg="addSp delSp modSp add mod modAnim">
        <pc:chgData name="Alissa Flatley" userId="0242edfc-aa31-435e-a161-b1e1fa7a13bd" providerId="ADAL" clId="{B88FC418-94C8-42B9-AB57-FF05607A326E}" dt="2024-03-14T20:37:08.215" v="1037" actId="1076"/>
        <pc:sldMkLst>
          <pc:docMk/>
          <pc:sldMk cId="3303475418" sldId="772"/>
        </pc:sldMkLst>
        <pc:spChg chg="del mod">
          <ac:chgData name="Alissa Flatley" userId="0242edfc-aa31-435e-a161-b1e1fa7a13bd" providerId="ADAL" clId="{B88FC418-94C8-42B9-AB57-FF05607A326E}" dt="2024-03-14T20:25:08.276" v="966" actId="478"/>
          <ac:spMkLst>
            <pc:docMk/>
            <pc:sldMk cId="3303475418" sldId="772"/>
            <ac:spMk id="3" creationId="{00000000-0000-0000-0000-000000000000}"/>
          </ac:spMkLst>
        </pc:spChg>
        <pc:spChg chg="add del">
          <ac:chgData name="Alissa Flatley" userId="0242edfc-aa31-435e-a161-b1e1fa7a13bd" providerId="ADAL" clId="{B88FC418-94C8-42B9-AB57-FF05607A326E}" dt="2024-03-14T20:25:01.407" v="962" actId="22"/>
          <ac:spMkLst>
            <pc:docMk/>
            <pc:sldMk cId="3303475418" sldId="772"/>
            <ac:spMk id="6" creationId="{81F96CAE-5131-50EF-0883-ECDCD128451F}"/>
          </ac:spMkLst>
        </pc:spChg>
        <pc:spChg chg="mod">
          <ac:chgData name="Alissa Flatley" userId="0242edfc-aa31-435e-a161-b1e1fa7a13bd" providerId="ADAL" clId="{B88FC418-94C8-42B9-AB57-FF05607A326E}" dt="2024-03-14T20:35:46.904" v="990" actId="20577"/>
          <ac:spMkLst>
            <pc:docMk/>
            <pc:sldMk cId="3303475418" sldId="772"/>
            <ac:spMk id="8" creationId="{FA478963-B65A-9F01-2FB4-3F20951BDBD5}"/>
          </ac:spMkLst>
        </pc:spChg>
        <pc:spChg chg="add mod">
          <ac:chgData name="Alissa Flatley" userId="0242edfc-aa31-435e-a161-b1e1fa7a13bd" providerId="ADAL" clId="{B88FC418-94C8-42B9-AB57-FF05607A326E}" dt="2024-03-14T20:36:40.005" v="1035" actId="1076"/>
          <ac:spMkLst>
            <pc:docMk/>
            <pc:sldMk cId="3303475418" sldId="772"/>
            <ac:spMk id="9" creationId="{54BAFDC3-1372-D754-CB5B-0064B3F24168}"/>
          </ac:spMkLst>
        </pc:spChg>
        <pc:spChg chg="add del mod">
          <ac:chgData name="Alissa Flatley" userId="0242edfc-aa31-435e-a161-b1e1fa7a13bd" providerId="ADAL" clId="{B88FC418-94C8-42B9-AB57-FF05607A326E}" dt="2024-03-14T20:25:10.596" v="967" actId="478"/>
          <ac:spMkLst>
            <pc:docMk/>
            <pc:sldMk cId="3303475418" sldId="772"/>
            <ac:spMk id="11" creationId="{BC2D82AC-F360-EEAA-4602-75EB76846ABB}"/>
          </ac:spMkLst>
        </pc:spChg>
        <pc:spChg chg="add del mod">
          <ac:chgData name="Alissa Flatley" userId="0242edfc-aa31-435e-a161-b1e1fa7a13bd" providerId="ADAL" clId="{B88FC418-94C8-42B9-AB57-FF05607A326E}" dt="2024-03-14T20:36:20.448" v="1033" actId="478"/>
          <ac:spMkLst>
            <pc:docMk/>
            <pc:sldMk cId="3303475418" sldId="772"/>
            <ac:spMk id="13" creationId="{37862B4D-4CF8-7F58-DEBB-31F5E083EFF8}"/>
          </ac:spMkLst>
        </pc:spChg>
        <pc:spChg chg="add mod">
          <ac:chgData name="Alissa Flatley" userId="0242edfc-aa31-435e-a161-b1e1fa7a13bd" providerId="ADAL" clId="{B88FC418-94C8-42B9-AB57-FF05607A326E}" dt="2024-03-14T20:37:08.215" v="1037" actId="1076"/>
          <ac:spMkLst>
            <pc:docMk/>
            <pc:sldMk cId="3303475418" sldId="772"/>
            <ac:spMk id="15" creationId="{8A14AF7F-6504-31E3-F444-41940272E478}"/>
          </ac:spMkLst>
        </pc:spChg>
        <pc:picChg chg="add del mod">
          <ac:chgData name="Alissa Flatley" userId="0242edfc-aa31-435e-a161-b1e1fa7a13bd" providerId="ADAL" clId="{B88FC418-94C8-42B9-AB57-FF05607A326E}" dt="2024-03-14T20:35:32.966" v="985" actId="478"/>
          <ac:picMkLst>
            <pc:docMk/>
            <pc:sldMk cId="3303475418" sldId="772"/>
            <ac:picMk id="3074" creationId="{403FF496-A8C1-AC9B-A771-6FE93C810A6E}"/>
          </ac:picMkLst>
        </pc:picChg>
        <pc:picChg chg="add mod">
          <ac:chgData name="Alissa Flatley" userId="0242edfc-aa31-435e-a161-b1e1fa7a13bd" providerId="ADAL" clId="{B88FC418-94C8-42B9-AB57-FF05607A326E}" dt="2024-03-14T20:35:43.597" v="989" actId="1076"/>
          <ac:picMkLst>
            <pc:docMk/>
            <pc:sldMk cId="3303475418" sldId="772"/>
            <ac:picMk id="3076" creationId="{D1B2C9BD-7310-362B-E0AF-223AA5D05595}"/>
          </ac:picMkLst>
        </pc:picChg>
        <pc:picChg chg="del">
          <ac:chgData name="Alissa Flatley" userId="0242edfc-aa31-435e-a161-b1e1fa7a13bd" providerId="ADAL" clId="{B88FC418-94C8-42B9-AB57-FF05607A326E}" dt="2024-03-14T20:24:38.257" v="957" actId="478"/>
          <ac:picMkLst>
            <pc:docMk/>
            <pc:sldMk cId="3303475418" sldId="772"/>
            <ac:picMk id="34818" creationId="{00000000-0000-0000-0000-000000000000}"/>
          </ac:picMkLst>
        </pc:picChg>
        <pc:picChg chg="del mod">
          <ac:chgData name="Alissa Flatley" userId="0242edfc-aa31-435e-a161-b1e1fa7a13bd" providerId="ADAL" clId="{B88FC418-94C8-42B9-AB57-FF05607A326E}" dt="2024-03-14T20:26:09.465" v="978" actId="478"/>
          <ac:picMkLst>
            <pc:docMk/>
            <pc:sldMk cId="3303475418" sldId="772"/>
            <ac:picMk id="34819" creationId="{00000000-0000-0000-0000-000000000000}"/>
          </ac:picMkLst>
        </pc:picChg>
        <pc:cxnChg chg="del">
          <ac:chgData name="Alissa Flatley" userId="0242edfc-aa31-435e-a161-b1e1fa7a13bd" providerId="ADAL" clId="{B88FC418-94C8-42B9-AB57-FF05607A326E}" dt="2024-03-14T20:26:06.808" v="977" actId="478"/>
          <ac:cxnSpMkLst>
            <pc:docMk/>
            <pc:sldMk cId="3303475418" sldId="772"/>
            <ac:cxnSpMk id="4" creationId="{0E7CD70A-5859-80FF-3E3A-B2071AD30910}"/>
          </ac:cxnSpMkLst>
        </pc:cxnChg>
      </pc:sldChg>
      <pc:sldChg chg="add del">
        <pc:chgData name="Alissa Flatley" userId="0242edfc-aa31-435e-a161-b1e1fa7a13bd" providerId="ADAL" clId="{B88FC418-94C8-42B9-AB57-FF05607A326E}" dt="2024-03-14T20:33:45.003" v="981" actId="47"/>
        <pc:sldMkLst>
          <pc:docMk/>
          <pc:sldMk cId="1195963412" sldId="773"/>
        </pc:sldMkLst>
      </pc:sldChg>
      <pc:sldChg chg="add">
        <pc:chgData name="Alissa Flatley" userId="0242edfc-aa31-435e-a161-b1e1fa7a13bd" providerId="ADAL" clId="{B88FC418-94C8-42B9-AB57-FF05607A326E}" dt="2024-03-14T20:35:30.907" v="984" actId="2890"/>
        <pc:sldMkLst>
          <pc:docMk/>
          <pc:sldMk cId="2890742003" sldId="773"/>
        </pc:sldMkLst>
      </pc:sldChg>
      <pc:sldChg chg="addSp delSp modSp add mod">
        <pc:chgData name="Alissa Flatley" userId="0242edfc-aa31-435e-a161-b1e1fa7a13bd" providerId="ADAL" clId="{B88FC418-94C8-42B9-AB57-FF05607A326E}" dt="2024-03-14T21:16:43.771" v="1416" actId="1076"/>
        <pc:sldMkLst>
          <pc:docMk/>
          <pc:sldMk cId="270268980" sldId="774"/>
        </pc:sldMkLst>
        <pc:spChg chg="del mod">
          <ac:chgData name="Alissa Flatley" userId="0242edfc-aa31-435e-a161-b1e1fa7a13bd" providerId="ADAL" clId="{B88FC418-94C8-42B9-AB57-FF05607A326E}" dt="2024-03-14T21:13:05.840" v="1383" actId="478"/>
          <ac:spMkLst>
            <pc:docMk/>
            <pc:sldMk cId="270268980" sldId="774"/>
            <ac:spMk id="3" creationId="{00000000-0000-0000-0000-000000000000}"/>
          </ac:spMkLst>
        </pc:spChg>
        <pc:spChg chg="del">
          <ac:chgData name="Alissa Flatley" userId="0242edfc-aa31-435e-a161-b1e1fa7a13bd" providerId="ADAL" clId="{B88FC418-94C8-42B9-AB57-FF05607A326E}" dt="2024-03-14T21:12:55.720" v="1376" actId="478"/>
          <ac:spMkLst>
            <pc:docMk/>
            <pc:sldMk cId="270268980" sldId="774"/>
            <ac:spMk id="4" creationId="{00000000-0000-0000-0000-000000000000}"/>
          </ac:spMkLst>
        </pc:spChg>
        <pc:spChg chg="add mod">
          <ac:chgData name="Alissa Flatley" userId="0242edfc-aa31-435e-a161-b1e1fa7a13bd" providerId="ADAL" clId="{B88FC418-94C8-42B9-AB57-FF05607A326E}" dt="2024-03-14T21:16:43.771" v="1416" actId="1076"/>
          <ac:spMkLst>
            <pc:docMk/>
            <pc:sldMk cId="270268980" sldId="774"/>
            <ac:spMk id="6" creationId="{08DA6047-6C7F-536A-EBE3-68608B205BE7}"/>
          </ac:spMkLst>
        </pc:spChg>
        <pc:spChg chg="add del mod">
          <ac:chgData name="Alissa Flatley" userId="0242edfc-aa31-435e-a161-b1e1fa7a13bd" providerId="ADAL" clId="{B88FC418-94C8-42B9-AB57-FF05607A326E}" dt="2024-03-14T21:13:09.721" v="1384" actId="478"/>
          <ac:spMkLst>
            <pc:docMk/>
            <pc:sldMk cId="270268980" sldId="774"/>
            <ac:spMk id="8" creationId="{744B2AA7-374B-3EED-6244-759F25CA99B8}"/>
          </ac:spMkLst>
        </pc:spChg>
        <pc:spChg chg="mod">
          <ac:chgData name="Alissa Flatley" userId="0242edfc-aa31-435e-a161-b1e1fa7a13bd" providerId="ADAL" clId="{B88FC418-94C8-42B9-AB57-FF05607A326E}" dt="2024-03-14T21:13:01.849" v="1382" actId="20577"/>
          <ac:spMkLst>
            <pc:docMk/>
            <pc:sldMk cId="270268980" sldId="774"/>
            <ac:spMk id="9" creationId="{D2020E74-A2FA-6A9D-C2E6-A18E69D257EE}"/>
          </ac:spMkLst>
        </pc:spChg>
        <pc:spChg chg="add del">
          <ac:chgData name="Alissa Flatley" userId="0242edfc-aa31-435e-a161-b1e1fa7a13bd" providerId="ADAL" clId="{B88FC418-94C8-42B9-AB57-FF05607A326E}" dt="2024-03-14T21:13:55.100" v="1390" actId="478"/>
          <ac:spMkLst>
            <pc:docMk/>
            <pc:sldMk cId="270268980" sldId="774"/>
            <ac:spMk id="11" creationId="{22512CC4-EF84-B4FE-8E11-24C235464214}"/>
          </ac:spMkLst>
        </pc:spChg>
        <pc:spChg chg="add del">
          <ac:chgData name="Alissa Flatley" userId="0242edfc-aa31-435e-a161-b1e1fa7a13bd" providerId="ADAL" clId="{B88FC418-94C8-42B9-AB57-FF05607A326E}" dt="2024-03-14T21:14:07.647" v="1392" actId="478"/>
          <ac:spMkLst>
            <pc:docMk/>
            <pc:sldMk cId="270268980" sldId="774"/>
            <ac:spMk id="13" creationId="{9346AF43-3E96-219E-E99B-5BEEFD0C6089}"/>
          </ac:spMkLst>
        </pc:spChg>
        <pc:spChg chg="add del">
          <ac:chgData name="Alissa Flatley" userId="0242edfc-aa31-435e-a161-b1e1fa7a13bd" providerId="ADAL" clId="{B88FC418-94C8-42B9-AB57-FF05607A326E}" dt="2024-03-14T21:14:24.230" v="1394" actId="478"/>
          <ac:spMkLst>
            <pc:docMk/>
            <pc:sldMk cId="270268980" sldId="774"/>
            <ac:spMk id="15" creationId="{E8A01E7B-A71D-150E-55A6-0A368882105F}"/>
          </ac:spMkLst>
        </pc:spChg>
        <pc:picChg chg="add mod modCrop">
          <ac:chgData name="Alissa Flatley" userId="0242edfc-aa31-435e-a161-b1e1fa7a13bd" providerId="ADAL" clId="{B88FC418-94C8-42B9-AB57-FF05607A326E}" dt="2024-03-14T21:16:29.440" v="1412" actId="732"/>
          <ac:picMkLst>
            <pc:docMk/>
            <pc:sldMk cId="270268980" sldId="774"/>
            <ac:picMk id="17" creationId="{24DAC04F-EB05-7C66-3120-8E65672D449E}"/>
          </ac:picMkLst>
        </pc:picChg>
        <pc:picChg chg="add mod">
          <ac:chgData name="Alissa Flatley" userId="0242edfc-aa31-435e-a161-b1e1fa7a13bd" providerId="ADAL" clId="{B88FC418-94C8-42B9-AB57-FF05607A326E}" dt="2024-03-14T21:16:39.629" v="1415" actId="14100"/>
          <ac:picMkLst>
            <pc:docMk/>
            <pc:sldMk cId="270268980" sldId="774"/>
            <ac:picMk id="6146" creationId="{D89F18D0-92AB-0B6D-CCF0-3614F0A363CE}"/>
          </ac:picMkLst>
        </pc:picChg>
        <pc:picChg chg="del">
          <ac:chgData name="Alissa Flatley" userId="0242edfc-aa31-435e-a161-b1e1fa7a13bd" providerId="ADAL" clId="{B88FC418-94C8-42B9-AB57-FF05607A326E}" dt="2024-03-14T20:57:00.240" v="1164" actId="478"/>
          <ac:picMkLst>
            <pc:docMk/>
            <pc:sldMk cId="270268980" sldId="774"/>
            <ac:picMk id="37890" creationId="{00000000-0000-0000-0000-000000000000}"/>
          </ac:picMkLst>
        </pc:picChg>
      </pc:sldChg>
      <pc:sldChg chg="addSp delSp modSp add mod modAnim">
        <pc:chgData name="Alissa Flatley" userId="0242edfc-aa31-435e-a161-b1e1fa7a13bd" providerId="ADAL" clId="{B88FC418-94C8-42B9-AB57-FF05607A326E}" dt="2024-03-14T21:07:02.474" v="1302" actId="1076"/>
        <pc:sldMkLst>
          <pc:docMk/>
          <pc:sldMk cId="4284308322" sldId="775"/>
        </pc:sldMkLst>
        <pc:spChg chg="del">
          <ac:chgData name="Alissa Flatley" userId="0242edfc-aa31-435e-a161-b1e1fa7a13bd" providerId="ADAL" clId="{B88FC418-94C8-42B9-AB57-FF05607A326E}" dt="2024-03-14T21:06:37.055" v="1293" actId="478"/>
          <ac:spMkLst>
            <pc:docMk/>
            <pc:sldMk cId="4284308322" sldId="775"/>
            <ac:spMk id="3" creationId="{4FAF825B-BED8-1F19-2212-42CDA2F1F739}"/>
          </ac:spMkLst>
        </pc:spChg>
        <pc:spChg chg="add del mod">
          <ac:chgData name="Alissa Flatley" userId="0242edfc-aa31-435e-a161-b1e1fa7a13bd" providerId="ADAL" clId="{B88FC418-94C8-42B9-AB57-FF05607A326E}" dt="2024-03-14T21:06:40.170" v="1294" actId="478"/>
          <ac:spMkLst>
            <pc:docMk/>
            <pc:sldMk cId="4284308322" sldId="775"/>
            <ac:spMk id="4" creationId="{887137D3-5A2E-56FC-F3C2-EE78D925DE18}"/>
          </ac:spMkLst>
        </pc:spChg>
        <pc:picChg chg="del">
          <ac:chgData name="Alissa Flatley" userId="0242edfc-aa31-435e-a161-b1e1fa7a13bd" providerId="ADAL" clId="{B88FC418-94C8-42B9-AB57-FF05607A326E}" dt="2024-03-14T21:06:41.517" v="1295" actId="478"/>
          <ac:picMkLst>
            <pc:docMk/>
            <pc:sldMk cId="4284308322" sldId="775"/>
            <ac:picMk id="5" creationId="{48C16252-295A-C0E0-ACE9-AC71C2648369}"/>
          </ac:picMkLst>
        </pc:picChg>
        <pc:picChg chg="add mod">
          <ac:chgData name="Alissa Flatley" userId="0242edfc-aa31-435e-a161-b1e1fa7a13bd" providerId="ADAL" clId="{B88FC418-94C8-42B9-AB57-FF05607A326E}" dt="2024-03-14T21:06:51.497" v="1298" actId="1076"/>
          <ac:picMkLst>
            <pc:docMk/>
            <pc:sldMk cId="4284308322" sldId="775"/>
            <ac:picMk id="7" creationId="{B8E4ED88-246C-259B-CDBD-6CCE43A38DC6}"/>
          </ac:picMkLst>
        </pc:picChg>
        <pc:picChg chg="add mod">
          <ac:chgData name="Alissa Flatley" userId="0242edfc-aa31-435e-a161-b1e1fa7a13bd" providerId="ADAL" clId="{B88FC418-94C8-42B9-AB57-FF05607A326E}" dt="2024-03-14T21:07:02.474" v="1302" actId="1076"/>
          <ac:picMkLst>
            <pc:docMk/>
            <pc:sldMk cId="4284308322" sldId="775"/>
            <ac:picMk id="8" creationId="{4C71B7EC-5F50-5C60-AF69-2203CD3352B0}"/>
          </ac:picMkLst>
        </pc:picChg>
      </pc:sldChg>
      <pc:sldChg chg="addSp delSp modSp add mod delAnim modAnim">
        <pc:chgData name="Alissa Flatley" userId="0242edfc-aa31-435e-a161-b1e1fa7a13bd" providerId="ADAL" clId="{B88FC418-94C8-42B9-AB57-FF05607A326E}" dt="2024-03-14T21:07:33.789" v="1311" actId="14100"/>
        <pc:sldMkLst>
          <pc:docMk/>
          <pc:sldMk cId="2137966334" sldId="776"/>
        </pc:sldMkLst>
        <pc:picChg chg="add mod">
          <ac:chgData name="Alissa Flatley" userId="0242edfc-aa31-435e-a161-b1e1fa7a13bd" providerId="ADAL" clId="{B88FC418-94C8-42B9-AB57-FF05607A326E}" dt="2024-03-14T21:07:33.789" v="1311" actId="14100"/>
          <ac:picMkLst>
            <pc:docMk/>
            <pc:sldMk cId="2137966334" sldId="776"/>
            <ac:picMk id="2" creationId="{D80FF887-E9BC-4CE9-559E-F48CD9C7B72D}"/>
          </ac:picMkLst>
        </pc:picChg>
        <pc:picChg chg="del">
          <ac:chgData name="Alissa Flatley" userId="0242edfc-aa31-435e-a161-b1e1fa7a13bd" providerId="ADAL" clId="{B88FC418-94C8-42B9-AB57-FF05607A326E}" dt="2024-03-14T21:07:27.771" v="1308" actId="478"/>
          <ac:picMkLst>
            <pc:docMk/>
            <pc:sldMk cId="2137966334" sldId="776"/>
            <ac:picMk id="7" creationId="{B8E4ED88-246C-259B-CDBD-6CCE43A38DC6}"/>
          </ac:picMkLst>
        </pc:picChg>
        <pc:picChg chg="del">
          <ac:chgData name="Alissa Flatley" userId="0242edfc-aa31-435e-a161-b1e1fa7a13bd" providerId="ADAL" clId="{B88FC418-94C8-42B9-AB57-FF05607A326E}" dt="2024-03-14T21:07:26.820" v="1307" actId="478"/>
          <ac:picMkLst>
            <pc:docMk/>
            <pc:sldMk cId="2137966334" sldId="776"/>
            <ac:picMk id="8" creationId="{4C71B7EC-5F50-5C60-AF69-2203CD3352B0}"/>
          </ac:picMkLst>
        </pc:picChg>
      </pc:sldChg>
      <pc:sldChg chg="addSp delSp modSp add mod delAnim">
        <pc:chgData name="Alissa Flatley" userId="0242edfc-aa31-435e-a161-b1e1fa7a13bd" providerId="ADAL" clId="{B88FC418-94C8-42B9-AB57-FF05607A326E}" dt="2024-03-14T21:11:01.884" v="1374" actId="14100"/>
        <pc:sldMkLst>
          <pc:docMk/>
          <pc:sldMk cId="3074381711" sldId="777"/>
        </pc:sldMkLst>
        <pc:spChg chg="mod">
          <ac:chgData name="Alissa Flatley" userId="0242edfc-aa31-435e-a161-b1e1fa7a13bd" providerId="ADAL" clId="{B88FC418-94C8-42B9-AB57-FF05607A326E}" dt="2024-03-14T21:10:39.666" v="1368" actId="5793"/>
          <ac:spMkLst>
            <pc:docMk/>
            <pc:sldMk cId="3074381711" sldId="777"/>
            <ac:spMk id="9" creationId="{09F9C2CF-1DF2-CF64-0147-864C48530DC3}"/>
          </ac:spMkLst>
        </pc:spChg>
        <pc:picChg chg="del">
          <ac:chgData name="Alissa Flatley" userId="0242edfc-aa31-435e-a161-b1e1fa7a13bd" providerId="ADAL" clId="{B88FC418-94C8-42B9-AB57-FF05607A326E}" dt="2024-03-14T21:10:41.381" v="1369" actId="478"/>
          <ac:picMkLst>
            <pc:docMk/>
            <pc:sldMk cId="3074381711" sldId="777"/>
            <ac:picMk id="2" creationId="{D80FF887-E9BC-4CE9-559E-F48CD9C7B72D}"/>
          </ac:picMkLst>
        </pc:picChg>
        <pc:picChg chg="add mod modCrop">
          <ac:chgData name="Alissa Flatley" userId="0242edfc-aa31-435e-a161-b1e1fa7a13bd" providerId="ADAL" clId="{B88FC418-94C8-42B9-AB57-FF05607A326E}" dt="2024-03-14T21:11:01.884" v="1374" actId="14100"/>
          <ac:picMkLst>
            <pc:docMk/>
            <pc:sldMk cId="3074381711" sldId="777"/>
            <ac:picMk id="4" creationId="{C77E6386-C9DB-BD94-CB5C-FD640C10BD12}"/>
          </ac:picMkLst>
        </pc:picChg>
      </pc:sldChg>
      <pc:sldMasterChg chg="delSldLayout">
        <pc:chgData name="Alissa Flatley" userId="0242edfc-aa31-435e-a161-b1e1fa7a13bd" providerId="ADAL" clId="{B88FC418-94C8-42B9-AB57-FF05607A326E}" dt="2024-03-14T13:22:36.910" v="27" actId="47"/>
        <pc:sldMasterMkLst>
          <pc:docMk/>
          <pc:sldMasterMk cId="1788353970" sldId="2147483648"/>
        </pc:sldMasterMkLst>
        <pc:sldLayoutChg chg="del">
          <pc:chgData name="Alissa Flatley" userId="0242edfc-aa31-435e-a161-b1e1fa7a13bd" providerId="ADAL" clId="{B88FC418-94C8-42B9-AB57-FF05607A326E}" dt="2024-03-14T13:22:36.910" v="27" actId="47"/>
          <pc:sldLayoutMkLst>
            <pc:docMk/>
            <pc:sldMasterMk cId="1788353970" sldId="2147483648"/>
            <pc:sldLayoutMk cId="3528936807" sldId="2147483691"/>
          </pc:sldLayoutMkLst>
        </pc:sldLayoutChg>
      </pc:sldMasterChg>
    </pc:docChg>
  </pc:docChgLst>
  <pc:docChgLst>
    <pc:chgData name="Alissa Flatley" userId="0242edfc-aa31-435e-a161-b1e1fa7a13bd" providerId="ADAL" clId="{AE5FA416-068A-428A-ABA0-CD947D4A6BE6}"/>
    <pc:docChg chg="undo custSel addSld delSld modSld sldOrd">
      <pc:chgData name="Alissa Flatley" userId="0242edfc-aa31-435e-a161-b1e1fa7a13bd" providerId="ADAL" clId="{AE5FA416-068A-428A-ABA0-CD947D4A6BE6}" dt="2023-09-04T07:39:19.555" v="2011" actId="20577"/>
      <pc:docMkLst>
        <pc:docMk/>
      </pc:docMkLst>
      <pc:sldChg chg="addSp modSp add">
        <pc:chgData name="Alissa Flatley" userId="0242edfc-aa31-435e-a161-b1e1fa7a13bd" providerId="ADAL" clId="{AE5FA416-068A-428A-ABA0-CD947D4A6BE6}" dt="2023-09-01T19:26:53.805" v="675"/>
        <pc:sldMkLst>
          <pc:docMk/>
          <pc:sldMk cId="988682683" sldId="256"/>
        </pc:sldMkLst>
        <pc:spChg chg="add mod">
          <ac:chgData name="Alissa Flatley" userId="0242edfc-aa31-435e-a161-b1e1fa7a13bd" providerId="ADAL" clId="{AE5FA416-068A-428A-ABA0-CD947D4A6BE6}" dt="2023-09-01T19:26:53.805" v="675"/>
          <ac:spMkLst>
            <pc:docMk/>
            <pc:sldMk cId="988682683" sldId="256"/>
            <ac:spMk id="8" creationId="{F3D59DD9-AC83-0929-EC9E-F1FCC5A31AE9}"/>
          </ac:spMkLst>
        </pc:spChg>
      </pc:sldChg>
      <pc:sldChg chg="addSp modSp add mod">
        <pc:chgData name="Alissa Flatley" userId="0242edfc-aa31-435e-a161-b1e1fa7a13bd" providerId="ADAL" clId="{AE5FA416-068A-428A-ABA0-CD947D4A6BE6}" dt="2023-09-01T19:26:48.208" v="672"/>
        <pc:sldMkLst>
          <pc:docMk/>
          <pc:sldMk cId="2054769539" sldId="259"/>
        </pc:sldMkLst>
        <pc:spChg chg="mod">
          <ac:chgData name="Alissa Flatley" userId="0242edfc-aa31-435e-a161-b1e1fa7a13bd" providerId="ADAL" clId="{AE5FA416-068A-428A-ABA0-CD947D4A6BE6}" dt="2023-09-01T19:23:04.187" v="588" actId="27636"/>
          <ac:spMkLst>
            <pc:docMk/>
            <pc:sldMk cId="2054769539" sldId="259"/>
            <ac:spMk id="3" creationId="{00000000-0000-0000-0000-000000000000}"/>
          </ac:spMkLst>
        </pc:spChg>
        <pc:spChg chg="add mod">
          <ac:chgData name="Alissa Flatley" userId="0242edfc-aa31-435e-a161-b1e1fa7a13bd" providerId="ADAL" clId="{AE5FA416-068A-428A-ABA0-CD947D4A6BE6}" dt="2023-09-01T19:26:48.208" v="672"/>
          <ac:spMkLst>
            <pc:docMk/>
            <pc:sldMk cId="2054769539" sldId="259"/>
            <ac:spMk id="5" creationId="{06365934-ECDF-E607-6310-FA4A12B7D2AE}"/>
          </ac:spMkLst>
        </pc:spChg>
      </pc:sldChg>
      <pc:sldChg chg="addSp modSp add mod">
        <pc:chgData name="Alissa Flatley" userId="0242edfc-aa31-435e-a161-b1e1fa7a13bd" providerId="ADAL" clId="{AE5FA416-068A-428A-ABA0-CD947D4A6BE6}" dt="2023-09-01T19:26:46.898" v="671"/>
        <pc:sldMkLst>
          <pc:docMk/>
          <pc:sldMk cId="2441676872" sldId="260"/>
        </pc:sldMkLst>
        <pc:spChg chg="mod">
          <ac:chgData name="Alissa Flatley" userId="0242edfc-aa31-435e-a161-b1e1fa7a13bd" providerId="ADAL" clId="{AE5FA416-068A-428A-ABA0-CD947D4A6BE6}" dt="2023-09-01T19:23:11.982" v="590" actId="27636"/>
          <ac:spMkLst>
            <pc:docMk/>
            <pc:sldMk cId="2441676872" sldId="260"/>
            <ac:spMk id="3" creationId="{00000000-0000-0000-0000-000000000000}"/>
          </ac:spMkLst>
        </pc:spChg>
        <pc:spChg chg="add mod">
          <ac:chgData name="Alissa Flatley" userId="0242edfc-aa31-435e-a161-b1e1fa7a13bd" providerId="ADAL" clId="{AE5FA416-068A-428A-ABA0-CD947D4A6BE6}" dt="2023-09-01T19:26:46.898" v="671"/>
          <ac:spMkLst>
            <pc:docMk/>
            <pc:sldMk cId="2441676872" sldId="260"/>
            <ac:spMk id="5" creationId="{F7015879-0191-72C5-78D5-9BF06D86F0C1}"/>
          </ac:spMkLst>
        </pc:spChg>
      </pc:sldChg>
      <pc:sldChg chg="addSp modSp add">
        <pc:chgData name="Alissa Flatley" userId="0242edfc-aa31-435e-a161-b1e1fa7a13bd" providerId="ADAL" clId="{AE5FA416-068A-428A-ABA0-CD947D4A6BE6}" dt="2023-09-01T19:26:44.923" v="670"/>
        <pc:sldMkLst>
          <pc:docMk/>
          <pc:sldMk cId="3194746206" sldId="261"/>
        </pc:sldMkLst>
        <pc:spChg chg="add mod">
          <ac:chgData name="Alissa Flatley" userId="0242edfc-aa31-435e-a161-b1e1fa7a13bd" providerId="ADAL" clId="{AE5FA416-068A-428A-ABA0-CD947D4A6BE6}" dt="2023-09-01T19:26:44.923" v="670"/>
          <ac:spMkLst>
            <pc:docMk/>
            <pc:sldMk cId="3194746206" sldId="261"/>
            <ac:spMk id="4" creationId="{691C4021-FBB1-3DFB-0C80-922E12F7E47F}"/>
          </ac:spMkLst>
        </pc:spChg>
      </pc:sldChg>
      <pc:sldChg chg="addSp modSp add mod">
        <pc:chgData name="Alissa Flatley" userId="0242edfc-aa31-435e-a161-b1e1fa7a13bd" providerId="ADAL" clId="{AE5FA416-068A-428A-ABA0-CD947D4A6BE6}" dt="2023-09-01T19:26:43.555" v="669"/>
        <pc:sldMkLst>
          <pc:docMk/>
          <pc:sldMk cId="2332937776" sldId="262"/>
        </pc:sldMkLst>
        <pc:spChg chg="mod">
          <ac:chgData name="Alissa Flatley" userId="0242edfc-aa31-435e-a161-b1e1fa7a13bd" providerId="ADAL" clId="{AE5FA416-068A-428A-ABA0-CD947D4A6BE6}" dt="2023-09-01T19:23:21.949" v="593" actId="27636"/>
          <ac:spMkLst>
            <pc:docMk/>
            <pc:sldMk cId="2332937776" sldId="262"/>
            <ac:spMk id="3" creationId="{00000000-0000-0000-0000-000000000000}"/>
          </ac:spMkLst>
        </pc:spChg>
        <pc:spChg chg="add mod">
          <ac:chgData name="Alissa Flatley" userId="0242edfc-aa31-435e-a161-b1e1fa7a13bd" providerId="ADAL" clId="{AE5FA416-068A-428A-ABA0-CD947D4A6BE6}" dt="2023-09-01T19:26:43.555" v="669"/>
          <ac:spMkLst>
            <pc:docMk/>
            <pc:sldMk cId="2332937776" sldId="262"/>
            <ac:spMk id="5" creationId="{40D213B2-9505-A936-B119-C298B858A859}"/>
          </ac:spMkLst>
        </pc:spChg>
      </pc:sldChg>
      <pc:sldChg chg="addSp modSp add mod">
        <pc:chgData name="Alissa Flatley" userId="0242edfc-aa31-435e-a161-b1e1fa7a13bd" providerId="ADAL" clId="{AE5FA416-068A-428A-ABA0-CD947D4A6BE6}" dt="2023-09-01T19:26:41.671" v="668"/>
        <pc:sldMkLst>
          <pc:docMk/>
          <pc:sldMk cId="433688971" sldId="263"/>
        </pc:sldMkLst>
        <pc:spChg chg="mod">
          <ac:chgData name="Alissa Flatley" userId="0242edfc-aa31-435e-a161-b1e1fa7a13bd" providerId="ADAL" clId="{AE5FA416-068A-428A-ABA0-CD947D4A6BE6}" dt="2023-09-01T19:23:24.868" v="595" actId="27636"/>
          <ac:spMkLst>
            <pc:docMk/>
            <pc:sldMk cId="433688971" sldId="263"/>
            <ac:spMk id="4" creationId="{00000000-0000-0000-0000-000000000000}"/>
          </ac:spMkLst>
        </pc:spChg>
        <pc:spChg chg="add mod">
          <ac:chgData name="Alissa Flatley" userId="0242edfc-aa31-435e-a161-b1e1fa7a13bd" providerId="ADAL" clId="{AE5FA416-068A-428A-ABA0-CD947D4A6BE6}" dt="2023-09-01T19:26:41.671" v="668"/>
          <ac:spMkLst>
            <pc:docMk/>
            <pc:sldMk cId="433688971" sldId="263"/>
            <ac:spMk id="5" creationId="{71EE25A8-90FB-E56C-D064-97D9D4C74E59}"/>
          </ac:spMkLst>
        </pc:spChg>
      </pc:sldChg>
      <pc:sldChg chg="addSp modSp add mod">
        <pc:chgData name="Alissa Flatley" userId="0242edfc-aa31-435e-a161-b1e1fa7a13bd" providerId="ADAL" clId="{AE5FA416-068A-428A-ABA0-CD947D4A6BE6}" dt="2023-09-01T19:26:38.282" v="666"/>
        <pc:sldMkLst>
          <pc:docMk/>
          <pc:sldMk cId="1104714923" sldId="264"/>
        </pc:sldMkLst>
        <pc:spChg chg="mod">
          <ac:chgData name="Alissa Flatley" userId="0242edfc-aa31-435e-a161-b1e1fa7a13bd" providerId="ADAL" clId="{AE5FA416-068A-428A-ABA0-CD947D4A6BE6}" dt="2023-09-01T19:23:32.361" v="598" actId="27636"/>
          <ac:spMkLst>
            <pc:docMk/>
            <pc:sldMk cId="1104714923" sldId="264"/>
            <ac:spMk id="2" creationId="{00000000-0000-0000-0000-000000000000}"/>
          </ac:spMkLst>
        </pc:spChg>
        <pc:spChg chg="add mod">
          <ac:chgData name="Alissa Flatley" userId="0242edfc-aa31-435e-a161-b1e1fa7a13bd" providerId="ADAL" clId="{AE5FA416-068A-428A-ABA0-CD947D4A6BE6}" dt="2023-09-01T19:26:38.282" v="666"/>
          <ac:spMkLst>
            <pc:docMk/>
            <pc:sldMk cId="1104714923" sldId="264"/>
            <ac:spMk id="5" creationId="{66CFC2BC-28B7-8D64-D988-0C98C5DDB988}"/>
          </ac:spMkLst>
        </pc:spChg>
      </pc:sldChg>
      <pc:sldChg chg="addSp modSp add">
        <pc:chgData name="Alissa Flatley" userId="0242edfc-aa31-435e-a161-b1e1fa7a13bd" providerId="ADAL" clId="{AE5FA416-068A-428A-ABA0-CD947D4A6BE6}" dt="2023-09-01T19:26:39.772" v="667"/>
        <pc:sldMkLst>
          <pc:docMk/>
          <pc:sldMk cId="2098702865" sldId="265"/>
        </pc:sldMkLst>
        <pc:spChg chg="add mod">
          <ac:chgData name="Alissa Flatley" userId="0242edfc-aa31-435e-a161-b1e1fa7a13bd" providerId="ADAL" clId="{AE5FA416-068A-428A-ABA0-CD947D4A6BE6}" dt="2023-09-01T19:26:39.772" v="667"/>
          <ac:spMkLst>
            <pc:docMk/>
            <pc:sldMk cId="2098702865" sldId="265"/>
            <ac:spMk id="9" creationId="{F6013D28-DD71-B3DD-B253-E8E41AA96B81}"/>
          </ac:spMkLst>
        </pc:spChg>
      </pc:sldChg>
      <pc:sldChg chg="addSp delSp modSp add mod">
        <pc:chgData name="Alissa Flatley" userId="0242edfc-aa31-435e-a161-b1e1fa7a13bd" providerId="ADAL" clId="{AE5FA416-068A-428A-ABA0-CD947D4A6BE6}" dt="2023-09-01T19:40:21.546" v="966" actId="14100"/>
        <pc:sldMkLst>
          <pc:docMk/>
          <pc:sldMk cId="1945201040" sldId="266"/>
        </pc:sldMkLst>
        <pc:spChg chg="del">
          <ac:chgData name="Alissa Flatley" userId="0242edfc-aa31-435e-a161-b1e1fa7a13bd" providerId="ADAL" clId="{AE5FA416-068A-428A-ABA0-CD947D4A6BE6}" dt="2023-09-01T19:40:04.635" v="939" actId="478"/>
          <ac:spMkLst>
            <pc:docMk/>
            <pc:sldMk cId="1945201040" sldId="266"/>
            <ac:spMk id="2" creationId="{00000000-0000-0000-0000-000000000000}"/>
          </ac:spMkLst>
        </pc:spChg>
        <pc:spChg chg="mod">
          <ac:chgData name="Alissa Flatley" userId="0242edfc-aa31-435e-a161-b1e1fa7a13bd" providerId="ADAL" clId="{AE5FA416-068A-428A-ABA0-CD947D4A6BE6}" dt="2023-09-01T19:28:36.703" v="731" actId="27636"/>
          <ac:spMkLst>
            <pc:docMk/>
            <pc:sldMk cId="1945201040" sldId="266"/>
            <ac:spMk id="3" creationId="{00000000-0000-0000-0000-000000000000}"/>
          </ac:spMkLst>
        </pc:spChg>
        <pc:spChg chg="add mod">
          <ac:chgData name="Alissa Flatley" userId="0242edfc-aa31-435e-a161-b1e1fa7a13bd" providerId="ADAL" clId="{AE5FA416-068A-428A-ABA0-CD947D4A6BE6}" dt="2023-09-01T19:28:34.572" v="729"/>
          <ac:spMkLst>
            <pc:docMk/>
            <pc:sldMk cId="1945201040" sldId="266"/>
            <ac:spMk id="6" creationId="{FD56DAC2-C7AE-6B62-F3CD-FB83E3BAEBBD}"/>
          </ac:spMkLst>
        </pc:spChg>
        <pc:spChg chg="add mod">
          <ac:chgData name="Alissa Flatley" userId="0242edfc-aa31-435e-a161-b1e1fa7a13bd" providerId="ADAL" clId="{AE5FA416-068A-428A-ABA0-CD947D4A6BE6}" dt="2023-09-01T19:40:21.546" v="966" actId="14100"/>
          <ac:spMkLst>
            <pc:docMk/>
            <pc:sldMk cId="1945201040" sldId="266"/>
            <ac:spMk id="7" creationId="{25312DDD-1251-84DF-B498-CA28539F6FB5}"/>
          </ac:spMkLst>
        </pc:spChg>
        <pc:spChg chg="add del mod">
          <ac:chgData name="Alissa Flatley" userId="0242edfc-aa31-435e-a161-b1e1fa7a13bd" providerId="ADAL" clId="{AE5FA416-068A-428A-ABA0-CD947D4A6BE6}" dt="2023-09-01T19:40:09.392" v="940" actId="478"/>
          <ac:spMkLst>
            <pc:docMk/>
            <pc:sldMk cId="1945201040" sldId="266"/>
            <ac:spMk id="9" creationId="{B725ADEC-6862-DC1A-25D2-91AF7BE57600}"/>
          </ac:spMkLst>
        </pc:spChg>
        <pc:cxnChg chg="del">
          <ac:chgData name="Alissa Flatley" userId="0242edfc-aa31-435e-a161-b1e1fa7a13bd" providerId="ADAL" clId="{AE5FA416-068A-428A-ABA0-CD947D4A6BE6}" dt="2023-09-01T19:40:11.179" v="941" actId="478"/>
          <ac:cxnSpMkLst>
            <pc:docMk/>
            <pc:sldMk cId="1945201040" sldId="266"/>
            <ac:cxnSpMk id="5" creationId="{7CA4A3DF-B184-C890-7CFA-65D3B0FC38D2}"/>
          </ac:cxnSpMkLst>
        </pc:cxnChg>
      </pc:sldChg>
      <pc:sldChg chg="addSp delSp modSp add mod">
        <pc:chgData name="Alissa Flatley" userId="0242edfc-aa31-435e-a161-b1e1fa7a13bd" providerId="ADAL" clId="{AE5FA416-068A-428A-ABA0-CD947D4A6BE6}" dt="2023-09-01T19:53:03.134" v="1655" actId="14100"/>
        <pc:sldMkLst>
          <pc:docMk/>
          <pc:sldMk cId="1148373081" sldId="267"/>
        </pc:sldMkLst>
        <pc:spChg chg="del">
          <ac:chgData name="Alissa Flatley" userId="0242edfc-aa31-435e-a161-b1e1fa7a13bd" providerId="ADAL" clId="{AE5FA416-068A-428A-ABA0-CD947D4A6BE6}" dt="2023-09-01T19:52:48.740" v="1632" actId="478"/>
          <ac:spMkLst>
            <pc:docMk/>
            <pc:sldMk cId="1148373081" sldId="267"/>
            <ac:spMk id="2" creationId="{00000000-0000-0000-0000-000000000000}"/>
          </ac:spMkLst>
        </pc:spChg>
        <pc:spChg chg="add mod">
          <ac:chgData name="Alissa Flatley" userId="0242edfc-aa31-435e-a161-b1e1fa7a13bd" providerId="ADAL" clId="{AE5FA416-068A-428A-ABA0-CD947D4A6BE6}" dt="2023-09-01T19:27:39.882" v="698"/>
          <ac:spMkLst>
            <pc:docMk/>
            <pc:sldMk cId="1148373081" sldId="267"/>
            <ac:spMk id="5" creationId="{B648D0EE-9A1F-17A6-510F-8F7FA25A5AF9}"/>
          </ac:spMkLst>
        </pc:spChg>
        <pc:spChg chg="add del mod">
          <ac:chgData name="Alissa Flatley" userId="0242edfc-aa31-435e-a161-b1e1fa7a13bd" providerId="ADAL" clId="{AE5FA416-068A-428A-ABA0-CD947D4A6BE6}" dt="2023-09-01T19:52:50.515" v="1633" actId="478"/>
          <ac:spMkLst>
            <pc:docMk/>
            <pc:sldMk cId="1148373081" sldId="267"/>
            <ac:spMk id="7" creationId="{845BA5FC-CC51-FC59-37E8-39D9C50F50E6}"/>
          </ac:spMkLst>
        </pc:spChg>
        <pc:spChg chg="add mod">
          <ac:chgData name="Alissa Flatley" userId="0242edfc-aa31-435e-a161-b1e1fa7a13bd" providerId="ADAL" clId="{AE5FA416-068A-428A-ABA0-CD947D4A6BE6}" dt="2023-09-01T19:53:03.134" v="1655" actId="14100"/>
          <ac:spMkLst>
            <pc:docMk/>
            <pc:sldMk cId="1148373081" sldId="267"/>
            <ac:spMk id="8" creationId="{A1B8E9B9-40AE-5398-BE54-2DA606D8761D}"/>
          </ac:spMkLst>
        </pc:spChg>
        <pc:cxnChg chg="del">
          <ac:chgData name="Alissa Flatley" userId="0242edfc-aa31-435e-a161-b1e1fa7a13bd" providerId="ADAL" clId="{AE5FA416-068A-428A-ABA0-CD947D4A6BE6}" dt="2023-09-01T19:52:46.189" v="1631" actId="478"/>
          <ac:cxnSpMkLst>
            <pc:docMk/>
            <pc:sldMk cId="1148373081" sldId="267"/>
            <ac:cxnSpMk id="4" creationId="{49676910-DF11-A49C-90AD-9BD26FE07BC7}"/>
          </ac:cxnSpMkLst>
        </pc:cxnChg>
      </pc:sldChg>
      <pc:sldChg chg="addSp delSp modSp add mod">
        <pc:chgData name="Alissa Flatley" userId="0242edfc-aa31-435e-a161-b1e1fa7a13bd" providerId="ADAL" clId="{AE5FA416-068A-428A-ABA0-CD947D4A6BE6}" dt="2023-09-01T19:44:41.043" v="1225" actId="14100"/>
        <pc:sldMkLst>
          <pc:docMk/>
          <pc:sldMk cId="1982109029" sldId="268"/>
        </pc:sldMkLst>
        <pc:spChg chg="del">
          <ac:chgData name="Alissa Flatley" userId="0242edfc-aa31-435e-a161-b1e1fa7a13bd" providerId="ADAL" clId="{AE5FA416-068A-428A-ABA0-CD947D4A6BE6}" dt="2023-09-01T19:44:30.341" v="1210" actId="478"/>
          <ac:spMkLst>
            <pc:docMk/>
            <pc:sldMk cId="1982109029" sldId="268"/>
            <ac:spMk id="2" creationId="{00000000-0000-0000-0000-000000000000}"/>
          </ac:spMkLst>
        </pc:spChg>
        <pc:spChg chg="mod">
          <ac:chgData name="Alissa Flatley" userId="0242edfc-aa31-435e-a161-b1e1fa7a13bd" providerId="ADAL" clId="{AE5FA416-068A-428A-ABA0-CD947D4A6BE6}" dt="2023-09-01T19:18:57.938" v="526" actId="27636"/>
          <ac:spMkLst>
            <pc:docMk/>
            <pc:sldMk cId="1982109029" sldId="268"/>
            <ac:spMk id="3" creationId="{00000000-0000-0000-0000-000000000000}"/>
          </ac:spMkLst>
        </pc:spChg>
        <pc:spChg chg="add mod">
          <ac:chgData name="Alissa Flatley" userId="0242edfc-aa31-435e-a161-b1e1fa7a13bd" providerId="ADAL" clId="{AE5FA416-068A-428A-ABA0-CD947D4A6BE6}" dt="2023-09-01T19:28:14.296" v="718"/>
          <ac:spMkLst>
            <pc:docMk/>
            <pc:sldMk cId="1982109029" sldId="268"/>
            <ac:spMk id="7" creationId="{ECF14FE7-C9AF-8A5F-B13B-AE1C529EF33E}"/>
          </ac:spMkLst>
        </pc:spChg>
        <pc:spChg chg="mod">
          <ac:chgData name="Alissa Flatley" userId="0242edfc-aa31-435e-a161-b1e1fa7a13bd" providerId="ADAL" clId="{AE5FA416-068A-428A-ABA0-CD947D4A6BE6}" dt="2023-09-01T19:44:17.820" v="1208" actId="1076"/>
          <ac:spMkLst>
            <pc:docMk/>
            <pc:sldMk cId="1982109029" sldId="268"/>
            <ac:spMk id="8" creationId="{00000000-0000-0000-0000-000000000000}"/>
          </ac:spMkLst>
        </pc:spChg>
        <pc:spChg chg="add del mod">
          <ac:chgData name="Alissa Flatley" userId="0242edfc-aa31-435e-a161-b1e1fa7a13bd" providerId="ADAL" clId="{AE5FA416-068A-428A-ABA0-CD947D4A6BE6}" dt="2023-09-01T19:44:32.082" v="1211" actId="478"/>
          <ac:spMkLst>
            <pc:docMk/>
            <pc:sldMk cId="1982109029" sldId="268"/>
            <ac:spMk id="11" creationId="{4C772B31-EEBE-0252-7B44-EE022A77551A}"/>
          </ac:spMkLst>
        </pc:spChg>
        <pc:spChg chg="add mod">
          <ac:chgData name="Alissa Flatley" userId="0242edfc-aa31-435e-a161-b1e1fa7a13bd" providerId="ADAL" clId="{AE5FA416-068A-428A-ABA0-CD947D4A6BE6}" dt="2023-09-01T19:44:41.043" v="1225" actId="14100"/>
          <ac:spMkLst>
            <pc:docMk/>
            <pc:sldMk cId="1982109029" sldId="268"/>
            <ac:spMk id="12" creationId="{4B9C5373-301F-B134-9000-9AE31ECFE039}"/>
          </ac:spMkLst>
        </pc:spChg>
        <pc:grpChg chg="mod">
          <ac:chgData name="Alissa Flatley" userId="0242edfc-aa31-435e-a161-b1e1fa7a13bd" providerId="ADAL" clId="{AE5FA416-068A-428A-ABA0-CD947D4A6BE6}" dt="2023-09-01T19:44:17.820" v="1208" actId="1076"/>
          <ac:grpSpMkLst>
            <pc:docMk/>
            <pc:sldMk cId="1982109029" sldId="268"/>
            <ac:grpSpMk id="9" creationId="{00000000-0000-0000-0000-000000000000}"/>
          </ac:grpSpMkLst>
        </pc:grpChg>
        <pc:picChg chg="mod">
          <ac:chgData name="Alissa Flatley" userId="0242edfc-aa31-435e-a161-b1e1fa7a13bd" providerId="ADAL" clId="{AE5FA416-068A-428A-ABA0-CD947D4A6BE6}" dt="2023-09-01T19:44:17.820" v="1208" actId="1076"/>
          <ac:picMkLst>
            <pc:docMk/>
            <pc:sldMk cId="1982109029" sldId="268"/>
            <ac:picMk id="1027" creationId="{00000000-0000-0000-0000-000000000000}"/>
          </ac:picMkLst>
        </pc:picChg>
        <pc:cxnChg chg="del">
          <ac:chgData name="Alissa Flatley" userId="0242edfc-aa31-435e-a161-b1e1fa7a13bd" providerId="ADAL" clId="{AE5FA416-068A-428A-ABA0-CD947D4A6BE6}" dt="2023-09-01T19:44:33.842" v="1212" actId="478"/>
          <ac:cxnSpMkLst>
            <pc:docMk/>
            <pc:sldMk cId="1982109029" sldId="268"/>
            <ac:cxnSpMk id="4" creationId="{D85456B3-709D-9894-ABD0-F63AC88255C9}"/>
          </ac:cxnSpMkLst>
        </pc:cxnChg>
      </pc:sldChg>
      <pc:sldChg chg="addSp delSp modSp add mod">
        <pc:chgData name="Alissa Flatley" userId="0242edfc-aa31-435e-a161-b1e1fa7a13bd" providerId="ADAL" clId="{AE5FA416-068A-428A-ABA0-CD947D4A6BE6}" dt="2023-09-01T19:53:54.170" v="1701" actId="14100"/>
        <pc:sldMkLst>
          <pc:docMk/>
          <pc:sldMk cId="452155260" sldId="270"/>
        </pc:sldMkLst>
        <pc:spChg chg="del">
          <ac:chgData name="Alissa Flatley" userId="0242edfc-aa31-435e-a161-b1e1fa7a13bd" providerId="ADAL" clId="{AE5FA416-068A-428A-ABA0-CD947D4A6BE6}" dt="2023-09-01T19:53:42.919" v="1687" actId="478"/>
          <ac:spMkLst>
            <pc:docMk/>
            <pc:sldMk cId="452155260" sldId="270"/>
            <ac:spMk id="2" creationId="{00000000-0000-0000-0000-000000000000}"/>
          </ac:spMkLst>
        </pc:spChg>
        <pc:spChg chg="add mod">
          <ac:chgData name="Alissa Flatley" userId="0242edfc-aa31-435e-a161-b1e1fa7a13bd" providerId="ADAL" clId="{AE5FA416-068A-428A-ABA0-CD947D4A6BE6}" dt="2023-09-01T19:27:29.819" v="694"/>
          <ac:spMkLst>
            <pc:docMk/>
            <pc:sldMk cId="452155260" sldId="270"/>
            <ac:spMk id="5" creationId="{C261E9D6-09D0-9DDC-5FA5-FD0805BFD352}"/>
          </ac:spMkLst>
        </pc:spChg>
        <pc:spChg chg="add del mod">
          <ac:chgData name="Alissa Flatley" userId="0242edfc-aa31-435e-a161-b1e1fa7a13bd" providerId="ADAL" clId="{AE5FA416-068A-428A-ABA0-CD947D4A6BE6}" dt="2023-09-01T19:53:45.755" v="1688" actId="478"/>
          <ac:spMkLst>
            <pc:docMk/>
            <pc:sldMk cId="452155260" sldId="270"/>
            <ac:spMk id="7" creationId="{07F91BA5-BBA1-C0B0-8A67-7EB94BA6C62D}"/>
          </ac:spMkLst>
        </pc:spChg>
        <pc:spChg chg="add mod">
          <ac:chgData name="Alissa Flatley" userId="0242edfc-aa31-435e-a161-b1e1fa7a13bd" providerId="ADAL" clId="{AE5FA416-068A-428A-ABA0-CD947D4A6BE6}" dt="2023-09-01T19:53:54.170" v="1701" actId="14100"/>
          <ac:spMkLst>
            <pc:docMk/>
            <pc:sldMk cId="452155260" sldId="270"/>
            <ac:spMk id="8" creationId="{E186480D-2DD3-6CA5-A7F9-F366D1C4742F}"/>
          </ac:spMkLst>
        </pc:spChg>
        <pc:cxnChg chg="del">
          <ac:chgData name="Alissa Flatley" userId="0242edfc-aa31-435e-a161-b1e1fa7a13bd" providerId="ADAL" clId="{AE5FA416-068A-428A-ABA0-CD947D4A6BE6}" dt="2023-09-01T19:53:48.159" v="1689" actId="478"/>
          <ac:cxnSpMkLst>
            <pc:docMk/>
            <pc:sldMk cId="452155260" sldId="270"/>
            <ac:cxnSpMk id="4" creationId="{2850E034-4C2F-920F-F62A-55AA416DAD05}"/>
          </ac:cxnSpMkLst>
        </pc:cxnChg>
      </pc:sldChg>
      <pc:sldChg chg="addSp modSp add mod">
        <pc:chgData name="Alissa Flatley" userId="0242edfc-aa31-435e-a161-b1e1fa7a13bd" providerId="ADAL" clId="{AE5FA416-068A-428A-ABA0-CD947D4A6BE6}" dt="2023-09-01T19:26:57.175" v="677"/>
        <pc:sldMkLst>
          <pc:docMk/>
          <pc:sldMk cId="1744447614" sldId="271"/>
        </pc:sldMkLst>
        <pc:spChg chg="mod">
          <ac:chgData name="Alissa Flatley" userId="0242edfc-aa31-435e-a161-b1e1fa7a13bd" providerId="ADAL" clId="{AE5FA416-068A-428A-ABA0-CD947D4A6BE6}" dt="2023-09-01T19:22:37.837" v="581" actId="27636"/>
          <ac:spMkLst>
            <pc:docMk/>
            <pc:sldMk cId="1744447614" sldId="271"/>
            <ac:spMk id="3" creationId="{00000000-0000-0000-0000-000000000000}"/>
          </ac:spMkLst>
        </pc:spChg>
        <pc:spChg chg="add mod">
          <ac:chgData name="Alissa Flatley" userId="0242edfc-aa31-435e-a161-b1e1fa7a13bd" providerId="ADAL" clId="{AE5FA416-068A-428A-ABA0-CD947D4A6BE6}" dt="2023-09-01T19:26:57.175" v="677"/>
          <ac:spMkLst>
            <pc:docMk/>
            <pc:sldMk cId="1744447614" sldId="271"/>
            <ac:spMk id="5" creationId="{07380D9E-46E0-F940-FF54-CD90EFC3A0D0}"/>
          </ac:spMkLst>
        </pc:spChg>
      </pc:sldChg>
      <pc:sldChg chg="addSp delSp modSp add mod">
        <pc:chgData name="Alissa Flatley" userId="0242edfc-aa31-435e-a161-b1e1fa7a13bd" providerId="ADAL" clId="{AE5FA416-068A-428A-ABA0-CD947D4A6BE6}" dt="2023-09-01T19:53:24.558" v="1683" actId="14100"/>
        <pc:sldMkLst>
          <pc:docMk/>
          <pc:sldMk cId="3365270872" sldId="272"/>
        </pc:sldMkLst>
        <pc:spChg chg="del">
          <ac:chgData name="Alissa Flatley" userId="0242edfc-aa31-435e-a161-b1e1fa7a13bd" providerId="ADAL" clId="{AE5FA416-068A-428A-ABA0-CD947D4A6BE6}" dt="2023-09-01T19:53:08.630" v="1656" actId="478"/>
          <ac:spMkLst>
            <pc:docMk/>
            <pc:sldMk cId="3365270872" sldId="272"/>
            <ac:spMk id="2" creationId="{00000000-0000-0000-0000-000000000000}"/>
          </ac:spMkLst>
        </pc:spChg>
        <pc:spChg chg="mod">
          <ac:chgData name="Alissa Flatley" userId="0242edfc-aa31-435e-a161-b1e1fa7a13bd" providerId="ADAL" clId="{AE5FA416-068A-428A-ABA0-CD947D4A6BE6}" dt="2023-09-01T19:20:47.697" v="553" actId="27636"/>
          <ac:spMkLst>
            <pc:docMk/>
            <pc:sldMk cId="3365270872" sldId="272"/>
            <ac:spMk id="3" creationId="{00000000-0000-0000-0000-000000000000}"/>
          </ac:spMkLst>
        </pc:spChg>
        <pc:spChg chg="add mod">
          <ac:chgData name="Alissa Flatley" userId="0242edfc-aa31-435e-a161-b1e1fa7a13bd" providerId="ADAL" clId="{AE5FA416-068A-428A-ABA0-CD947D4A6BE6}" dt="2023-09-01T19:27:34.257" v="696"/>
          <ac:spMkLst>
            <pc:docMk/>
            <pc:sldMk cId="3365270872" sldId="272"/>
            <ac:spMk id="6" creationId="{71EC87C6-935A-6D46-BCD7-885EF0FFD2D8}"/>
          </ac:spMkLst>
        </pc:spChg>
        <pc:spChg chg="add del mod">
          <ac:chgData name="Alissa Flatley" userId="0242edfc-aa31-435e-a161-b1e1fa7a13bd" providerId="ADAL" clId="{AE5FA416-068A-428A-ABA0-CD947D4A6BE6}" dt="2023-09-01T19:53:10.741" v="1657" actId="478"/>
          <ac:spMkLst>
            <pc:docMk/>
            <pc:sldMk cId="3365270872" sldId="272"/>
            <ac:spMk id="8" creationId="{D1A15056-37C8-E0D7-712D-1C5327E3106C}"/>
          </ac:spMkLst>
        </pc:spChg>
        <pc:spChg chg="add mod">
          <ac:chgData name="Alissa Flatley" userId="0242edfc-aa31-435e-a161-b1e1fa7a13bd" providerId="ADAL" clId="{AE5FA416-068A-428A-ABA0-CD947D4A6BE6}" dt="2023-09-01T19:53:24.558" v="1683" actId="14100"/>
          <ac:spMkLst>
            <pc:docMk/>
            <pc:sldMk cId="3365270872" sldId="272"/>
            <ac:spMk id="9" creationId="{FA848B70-4B52-68F4-9CF8-244EC74AE600}"/>
          </ac:spMkLst>
        </pc:spChg>
        <pc:cxnChg chg="del">
          <ac:chgData name="Alissa Flatley" userId="0242edfc-aa31-435e-a161-b1e1fa7a13bd" providerId="ADAL" clId="{AE5FA416-068A-428A-ABA0-CD947D4A6BE6}" dt="2023-09-01T19:53:12.615" v="1658" actId="478"/>
          <ac:cxnSpMkLst>
            <pc:docMk/>
            <pc:sldMk cId="3365270872" sldId="272"/>
            <ac:cxnSpMk id="5" creationId="{ACCE74E8-CD94-2D7B-4B8E-F106FF2C4935}"/>
          </ac:cxnSpMkLst>
        </pc:cxnChg>
      </pc:sldChg>
      <pc:sldChg chg="addSp modSp add">
        <pc:chgData name="Alissa Flatley" userId="0242edfc-aa31-435e-a161-b1e1fa7a13bd" providerId="ADAL" clId="{AE5FA416-068A-428A-ABA0-CD947D4A6BE6}" dt="2023-09-01T19:28:38.491" v="732"/>
        <pc:sldMkLst>
          <pc:docMk/>
          <pc:sldMk cId="3094135190" sldId="273"/>
        </pc:sldMkLst>
        <pc:spChg chg="add mod">
          <ac:chgData name="Alissa Flatley" userId="0242edfc-aa31-435e-a161-b1e1fa7a13bd" providerId="ADAL" clId="{AE5FA416-068A-428A-ABA0-CD947D4A6BE6}" dt="2023-09-01T19:28:38.491" v="732"/>
          <ac:spMkLst>
            <pc:docMk/>
            <pc:sldMk cId="3094135190" sldId="273"/>
            <ac:spMk id="6" creationId="{2D2B2273-0065-D362-2863-7C35584928E2}"/>
          </ac:spMkLst>
        </pc:spChg>
      </pc:sldChg>
      <pc:sldChg chg="addSp delSp modSp add mod ord">
        <pc:chgData name="Alissa Flatley" userId="0242edfc-aa31-435e-a161-b1e1fa7a13bd" providerId="ADAL" clId="{AE5FA416-068A-428A-ABA0-CD947D4A6BE6}" dt="2023-09-01T19:41:50.792" v="1082" actId="14100"/>
        <pc:sldMkLst>
          <pc:docMk/>
          <pc:sldMk cId="1668388175" sldId="274"/>
        </pc:sldMkLst>
        <pc:spChg chg="del">
          <ac:chgData name="Alissa Flatley" userId="0242edfc-aa31-435e-a161-b1e1fa7a13bd" providerId="ADAL" clId="{AE5FA416-068A-428A-ABA0-CD947D4A6BE6}" dt="2023-09-01T19:41:35.925" v="1068" actId="478"/>
          <ac:spMkLst>
            <pc:docMk/>
            <pc:sldMk cId="1668388175" sldId="274"/>
            <ac:spMk id="2" creationId="{00000000-0000-0000-0000-000000000000}"/>
          </ac:spMkLst>
        </pc:spChg>
        <pc:spChg chg="mod">
          <ac:chgData name="Alissa Flatley" userId="0242edfc-aa31-435e-a161-b1e1fa7a13bd" providerId="ADAL" clId="{AE5FA416-068A-428A-ABA0-CD947D4A6BE6}" dt="2023-09-01T19:17:57.982" v="515" actId="27636"/>
          <ac:spMkLst>
            <pc:docMk/>
            <pc:sldMk cId="1668388175" sldId="274"/>
            <ac:spMk id="3" creationId="{00000000-0000-0000-0000-000000000000}"/>
          </ac:spMkLst>
        </pc:spChg>
        <pc:spChg chg="add mod">
          <ac:chgData name="Alissa Flatley" userId="0242edfc-aa31-435e-a161-b1e1fa7a13bd" providerId="ADAL" clId="{AE5FA416-068A-428A-ABA0-CD947D4A6BE6}" dt="2023-09-01T19:28:22.757" v="723"/>
          <ac:spMkLst>
            <pc:docMk/>
            <pc:sldMk cId="1668388175" sldId="274"/>
            <ac:spMk id="5" creationId="{CB3B66F1-4521-4815-04C6-E51FEAF20632}"/>
          </ac:spMkLst>
        </pc:spChg>
        <pc:spChg chg="add mod">
          <ac:chgData name="Alissa Flatley" userId="0242edfc-aa31-435e-a161-b1e1fa7a13bd" providerId="ADAL" clId="{AE5FA416-068A-428A-ABA0-CD947D4A6BE6}" dt="2023-09-01T19:28:24.572" v="724"/>
          <ac:spMkLst>
            <pc:docMk/>
            <pc:sldMk cId="1668388175" sldId="274"/>
            <ac:spMk id="6" creationId="{150ABE62-BE26-A55F-6580-3A1257054536}"/>
          </ac:spMkLst>
        </pc:spChg>
        <pc:spChg chg="add del mod">
          <ac:chgData name="Alissa Flatley" userId="0242edfc-aa31-435e-a161-b1e1fa7a13bd" providerId="ADAL" clId="{AE5FA416-068A-428A-ABA0-CD947D4A6BE6}" dt="2023-09-01T19:41:38.527" v="1069" actId="478"/>
          <ac:spMkLst>
            <pc:docMk/>
            <pc:sldMk cId="1668388175" sldId="274"/>
            <ac:spMk id="8" creationId="{8B6AC6C2-1227-3170-B5EC-6485218DAC99}"/>
          </ac:spMkLst>
        </pc:spChg>
        <pc:spChg chg="add mod">
          <ac:chgData name="Alissa Flatley" userId="0242edfc-aa31-435e-a161-b1e1fa7a13bd" providerId="ADAL" clId="{AE5FA416-068A-428A-ABA0-CD947D4A6BE6}" dt="2023-09-01T19:41:50.792" v="1082" actId="14100"/>
          <ac:spMkLst>
            <pc:docMk/>
            <pc:sldMk cId="1668388175" sldId="274"/>
            <ac:spMk id="9" creationId="{46FE5E92-680E-80D1-729F-63AEA4F3CCAA}"/>
          </ac:spMkLst>
        </pc:spChg>
        <pc:cxnChg chg="del">
          <ac:chgData name="Alissa Flatley" userId="0242edfc-aa31-435e-a161-b1e1fa7a13bd" providerId="ADAL" clId="{AE5FA416-068A-428A-ABA0-CD947D4A6BE6}" dt="2023-09-01T19:41:41.134" v="1070" actId="478"/>
          <ac:cxnSpMkLst>
            <pc:docMk/>
            <pc:sldMk cId="1668388175" sldId="274"/>
            <ac:cxnSpMk id="4" creationId="{D647B8B3-7E83-ADF7-DD47-6D95FA3D6E92}"/>
          </ac:cxnSpMkLst>
        </pc:cxnChg>
      </pc:sldChg>
      <pc:sldChg chg="add ord">
        <pc:chgData name="Alissa Flatley" userId="0242edfc-aa31-435e-a161-b1e1fa7a13bd" providerId="ADAL" clId="{AE5FA416-068A-428A-ABA0-CD947D4A6BE6}" dt="2023-09-01T19:18:27.833" v="518"/>
        <pc:sldMkLst>
          <pc:docMk/>
          <pc:sldMk cId="696564938" sldId="275"/>
        </pc:sldMkLst>
      </pc:sldChg>
      <pc:sldChg chg="addSp delSp modSp add mod">
        <pc:chgData name="Alissa Flatley" userId="0242edfc-aa31-435e-a161-b1e1fa7a13bd" providerId="ADAL" clId="{AE5FA416-068A-428A-ABA0-CD947D4A6BE6}" dt="2023-09-01T19:43:17.987" v="1141" actId="14100"/>
        <pc:sldMkLst>
          <pc:docMk/>
          <pc:sldMk cId="4180299192" sldId="276"/>
        </pc:sldMkLst>
        <pc:spChg chg="del">
          <ac:chgData name="Alissa Flatley" userId="0242edfc-aa31-435e-a161-b1e1fa7a13bd" providerId="ADAL" clId="{AE5FA416-068A-428A-ABA0-CD947D4A6BE6}" dt="2023-09-01T19:43:00.924" v="1115" actId="478"/>
          <ac:spMkLst>
            <pc:docMk/>
            <pc:sldMk cId="4180299192" sldId="276"/>
            <ac:spMk id="2" creationId="{00000000-0000-0000-0000-000000000000}"/>
          </ac:spMkLst>
        </pc:spChg>
        <pc:spChg chg="del">
          <ac:chgData name="Alissa Flatley" userId="0242edfc-aa31-435e-a161-b1e1fa7a13bd" providerId="ADAL" clId="{AE5FA416-068A-428A-ABA0-CD947D4A6BE6}" dt="2023-09-01T19:43:04.687" v="1117" actId="478"/>
          <ac:spMkLst>
            <pc:docMk/>
            <pc:sldMk cId="4180299192" sldId="276"/>
            <ac:spMk id="3" creationId="{00000000-0000-0000-0000-000000000000}"/>
          </ac:spMkLst>
        </pc:spChg>
        <pc:spChg chg="add mod">
          <ac:chgData name="Alissa Flatley" userId="0242edfc-aa31-435e-a161-b1e1fa7a13bd" providerId="ADAL" clId="{AE5FA416-068A-428A-ABA0-CD947D4A6BE6}" dt="2023-09-01T19:28:19.462" v="721"/>
          <ac:spMkLst>
            <pc:docMk/>
            <pc:sldMk cId="4180299192" sldId="276"/>
            <ac:spMk id="5" creationId="{FC9AD897-2E02-51BE-49D2-F743D9104106}"/>
          </ac:spMkLst>
        </pc:spChg>
        <pc:spChg chg="add del mod">
          <ac:chgData name="Alissa Flatley" userId="0242edfc-aa31-435e-a161-b1e1fa7a13bd" providerId="ADAL" clId="{AE5FA416-068A-428A-ABA0-CD947D4A6BE6}" dt="2023-09-01T19:43:02.767" v="1116" actId="478"/>
          <ac:spMkLst>
            <pc:docMk/>
            <pc:sldMk cId="4180299192" sldId="276"/>
            <ac:spMk id="7" creationId="{2D82A0F2-37C1-B75F-2D5E-16E2D87A2707}"/>
          </ac:spMkLst>
        </pc:spChg>
        <pc:spChg chg="add mod">
          <ac:chgData name="Alissa Flatley" userId="0242edfc-aa31-435e-a161-b1e1fa7a13bd" providerId="ADAL" clId="{AE5FA416-068A-428A-ABA0-CD947D4A6BE6}" dt="2023-09-01T19:43:17.987" v="1141" actId="14100"/>
          <ac:spMkLst>
            <pc:docMk/>
            <pc:sldMk cId="4180299192" sldId="276"/>
            <ac:spMk id="8" creationId="{607DAACC-0DDA-19C3-87DD-8250CD8ACE86}"/>
          </ac:spMkLst>
        </pc:spChg>
        <pc:cxnChg chg="del">
          <ac:chgData name="Alissa Flatley" userId="0242edfc-aa31-435e-a161-b1e1fa7a13bd" providerId="ADAL" clId="{AE5FA416-068A-428A-ABA0-CD947D4A6BE6}" dt="2023-09-01T19:43:06.839" v="1118" actId="478"/>
          <ac:cxnSpMkLst>
            <pc:docMk/>
            <pc:sldMk cId="4180299192" sldId="276"/>
            <ac:cxnSpMk id="4" creationId="{7817CE0B-2752-24F8-6453-7E564A91776F}"/>
          </ac:cxnSpMkLst>
        </pc:cxnChg>
      </pc:sldChg>
      <pc:sldChg chg="addSp delSp modSp add mod">
        <pc:chgData name="Alissa Flatley" userId="0242edfc-aa31-435e-a161-b1e1fa7a13bd" providerId="ADAL" clId="{AE5FA416-068A-428A-ABA0-CD947D4A6BE6}" dt="2023-09-01T19:44:03.815" v="1205" actId="478"/>
        <pc:sldMkLst>
          <pc:docMk/>
          <pc:sldMk cId="2600678887" sldId="277"/>
        </pc:sldMkLst>
        <pc:spChg chg="del">
          <ac:chgData name="Alissa Flatley" userId="0242edfc-aa31-435e-a161-b1e1fa7a13bd" providerId="ADAL" clId="{AE5FA416-068A-428A-ABA0-CD947D4A6BE6}" dt="2023-09-01T19:44:01.863" v="1204" actId="478"/>
          <ac:spMkLst>
            <pc:docMk/>
            <pc:sldMk cId="2600678887" sldId="277"/>
            <ac:spMk id="2" creationId="{00000000-0000-0000-0000-000000000000}"/>
          </ac:spMkLst>
        </pc:spChg>
        <pc:spChg chg="del mod">
          <ac:chgData name="Alissa Flatley" userId="0242edfc-aa31-435e-a161-b1e1fa7a13bd" providerId="ADAL" clId="{AE5FA416-068A-428A-ABA0-CD947D4A6BE6}" dt="2023-09-01T19:43:43.675" v="1158" actId="478"/>
          <ac:spMkLst>
            <pc:docMk/>
            <pc:sldMk cId="2600678887" sldId="277"/>
            <ac:spMk id="3" creationId="{00000000-0000-0000-0000-000000000000}"/>
          </ac:spMkLst>
        </pc:spChg>
        <pc:spChg chg="add mod">
          <ac:chgData name="Alissa Flatley" userId="0242edfc-aa31-435e-a161-b1e1fa7a13bd" providerId="ADAL" clId="{AE5FA416-068A-428A-ABA0-CD947D4A6BE6}" dt="2023-09-01T19:28:16.345" v="719"/>
          <ac:spMkLst>
            <pc:docMk/>
            <pc:sldMk cId="2600678887" sldId="277"/>
            <ac:spMk id="6" creationId="{DDDAD47E-E9F9-8E78-ED06-99469D451613}"/>
          </ac:spMkLst>
        </pc:spChg>
        <pc:spChg chg="add mod">
          <ac:chgData name="Alissa Flatley" userId="0242edfc-aa31-435e-a161-b1e1fa7a13bd" providerId="ADAL" clId="{AE5FA416-068A-428A-ABA0-CD947D4A6BE6}" dt="2023-09-01T19:43:58.386" v="1203" actId="20577"/>
          <ac:spMkLst>
            <pc:docMk/>
            <pc:sldMk cId="2600678887" sldId="277"/>
            <ac:spMk id="7" creationId="{1A22F032-98EB-8EA5-1CAE-606949C3A5BF}"/>
          </ac:spMkLst>
        </pc:spChg>
        <pc:spChg chg="add del mod">
          <ac:chgData name="Alissa Flatley" userId="0242edfc-aa31-435e-a161-b1e1fa7a13bd" providerId="ADAL" clId="{AE5FA416-068A-428A-ABA0-CD947D4A6BE6}" dt="2023-09-01T19:44:03.815" v="1205" actId="478"/>
          <ac:spMkLst>
            <pc:docMk/>
            <pc:sldMk cId="2600678887" sldId="277"/>
            <ac:spMk id="9" creationId="{CAB0605B-95FB-B05A-3CD3-7A5D5B6DADD6}"/>
          </ac:spMkLst>
        </pc:spChg>
      </pc:sldChg>
      <pc:sldChg chg="addSp delSp modSp add mod">
        <pc:chgData name="Alissa Flatley" userId="0242edfc-aa31-435e-a161-b1e1fa7a13bd" providerId="ADAL" clId="{AE5FA416-068A-428A-ABA0-CD947D4A6BE6}" dt="2023-09-01T19:43:37.319" v="1156" actId="14100"/>
        <pc:sldMkLst>
          <pc:docMk/>
          <pc:sldMk cId="3571458436" sldId="279"/>
        </pc:sldMkLst>
        <pc:spChg chg="del">
          <ac:chgData name="Alissa Flatley" userId="0242edfc-aa31-435e-a161-b1e1fa7a13bd" providerId="ADAL" clId="{AE5FA416-068A-428A-ABA0-CD947D4A6BE6}" dt="2023-09-01T19:43:22.723" v="1142" actId="478"/>
          <ac:spMkLst>
            <pc:docMk/>
            <pc:sldMk cId="3571458436" sldId="279"/>
            <ac:spMk id="2" creationId="{00000000-0000-0000-0000-000000000000}"/>
          </ac:spMkLst>
        </pc:spChg>
        <pc:spChg chg="mod">
          <ac:chgData name="Alissa Flatley" userId="0242edfc-aa31-435e-a161-b1e1fa7a13bd" providerId="ADAL" clId="{AE5FA416-068A-428A-ABA0-CD947D4A6BE6}" dt="2023-09-01T19:18:47.931" v="523" actId="27636"/>
          <ac:spMkLst>
            <pc:docMk/>
            <pc:sldMk cId="3571458436" sldId="279"/>
            <ac:spMk id="3" creationId="{00000000-0000-0000-0000-000000000000}"/>
          </ac:spMkLst>
        </pc:spChg>
        <pc:spChg chg="add mod">
          <ac:chgData name="Alissa Flatley" userId="0242edfc-aa31-435e-a161-b1e1fa7a13bd" providerId="ADAL" clId="{AE5FA416-068A-428A-ABA0-CD947D4A6BE6}" dt="2023-09-01T19:28:17.751" v="720"/>
          <ac:spMkLst>
            <pc:docMk/>
            <pc:sldMk cId="3571458436" sldId="279"/>
            <ac:spMk id="5" creationId="{BB72367D-564A-3346-43E4-1146FE7A11A8}"/>
          </ac:spMkLst>
        </pc:spChg>
        <pc:spChg chg="add del mod">
          <ac:chgData name="Alissa Flatley" userId="0242edfc-aa31-435e-a161-b1e1fa7a13bd" providerId="ADAL" clId="{AE5FA416-068A-428A-ABA0-CD947D4A6BE6}" dt="2023-09-01T19:43:26.820" v="1143" actId="478"/>
          <ac:spMkLst>
            <pc:docMk/>
            <pc:sldMk cId="3571458436" sldId="279"/>
            <ac:spMk id="7" creationId="{864A15F7-5296-2AB6-4169-0430E3E8D775}"/>
          </ac:spMkLst>
        </pc:spChg>
        <pc:spChg chg="add mod">
          <ac:chgData name="Alissa Flatley" userId="0242edfc-aa31-435e-a161-b1e1fa7a13bd" providerId="ADAL" clId="{AE5FA416-068A-428A-ABA0-CD947D4A6BE6}" dt="2023-09-01T19:43:37.319" v="1156" actId="14100"/>
          <ac:spMkLst>
            <pc:docMk/>
            <pc:sldMk cId="3571458436" sldId="279"/>
            <ac:spMk id="8" creationId="{88A9A8DD-FB7C-135C-FF5B-C2F61746F7B7}"/>
          </ac:spMkLst>
        </pc:spChg>
        <pc:cxnChg chg="del">
          <ac:chgData name="Alissa Flatley" userId="0242edfc-aa31-435e-a161-b1e1fa7a13bd" providerId="ADAL" clId="{AE5FA416-068A-428A-ABA0-CD947D4A6BE6}" dt="2023-09-01T19:43:29.048" v="1144" actId="478"/>
          <ac:cxnSpMkLst>
            <pc:docMk/>
            <pc:sldMk cId="3571458436" sldId="279"/>
            <ac:cxnSpMk id="4" creationId="{34874DAE-16A4-13F8-7D57-537270553DA6}"/>
          </ac:cxnSpMkLst>
        </pc:cxnChg>
      </pc:sldChg>
      <pc:sldChg chg="addSp delSp modSp add mod">
        <pc:chgData name="Alissa Flatley" userId="0242edfc-aa31-435e-a161-b1e1fa7a13bd" providerId="ADAL" clId="{AE5FA416-068A-428A-ABA0-CD947D4A6BE6}" dt="2023-09-01T19:45:11.881" v="1255" actId="14100"/>
        <pc:sldMkLst>
          <pc:docMk/>
          <pc:sldMk cId="2012741832" sldId="281"/>
        </pc:sldMkLst>
        <pc:spChg chg="del">
          <ac:chgData name="Alissa Flatley" userId="0242edfc-aa31-435e-a161-b1e1fa7a13bd" providerId="ADAL" clId="{AE5FA416-068A-428A-ABA0-CD947D4A6BE6}" dt="2023-09-01T19:44:55.813" v="1230" actId="478"/>
          <ac:spMkLst>
            <pc:docMk/>
            <pc:sldMk cId="2012741832" sldId="281"/>
            <ac:spMk id="2" creationId="{00000000-0000-0000-0000-000000000000}"/>
          </ac:spMkLst>
        </pc:spChg>
        <pc:spChg chg="mod">
          <ac:chgData name="Alissa Flatley" userId="0242edfc-aa31-435e-a161-b1e1fa7a13bd" providerId="ADAL" clId="{AE5FA416-068A-428A-ABA0-CD947D4A6BE6}" dt="2023-09-01T19:19:03.423" v="528" actId="27636"/>
          <ac:spMkLst>
            <pc:docMk/>
            <pc:sldMk cId="2012741832" sldId="281"/>
            <ac:spMk id="3" creationId="{00000000-0000-0000-0000-000000000000}"/>
          </ac:spMkLst>
        </pc:spChg>
        <pc:spChg chg="add del mod">
          <ac:chgData name="Alissa Flatley" userId="0242edfc-aa31-435e-a161-b1e1fa7a13bd" providerId="ADAL" clId="{AE5FA416-068A-428A-ABA0-CD947D4A6BE6}" dt="2023-09-01T19:44:59.978" v="1231" actId="478"/>
          <ac:spMkLst>
            <pc:docMk/>
            <pc:sldMk cId="2012741832" sldId="281"/>
            <ac:spMk id="6" creationId="{196853FA-1B07-08D1-5B94-92B63D93E19A}"/>
          </ac:spMkLst>
        </pc:spChg>
        <pc:spChg chg="add mod">
          <ac:chgData name="Alissa Flatley" userId="0242edfc-aa31-435e-a161-b1e1fa7a13bd" providerId="ADAL" clId="{AE5FA416-068A-428A-ABA0-CD947D4A6BE6}" dt="2023-09-01T19:45:11.881" v="1255" actId="14100"/>
          <ac:spMkLst>
            <pc:docMk/>
            <pc:sldMk cId="2012741832" sldId="281"/>
            <ac:spMk id="7" creationId="{16922FB3-BE5E-47E2-55A7-61A59EA09249}"/>
          </ac:spMkLst>
        </pc:spChg>
        <pc:cxnChg chg="del">
          <ac:chgData name="Alissa Flatley" userId="0242edfc-aa31-435e-a161-b1e1fa7a13bd" providerId="ADAL" clId="{AE5FA416-068A-428A-ABA0-CD947D4A6BE6}" dt="2023-09-01T19:45:01.634" v="1232" actId="478"/>
          <ac:cxnSpMkLst>
            <pc:docMk/>
            <pc:sldMk cId="2012741832" sldId="281"/>
            <ac:cxnSpMk id="4" creationId="{555BFF78-192F-4222-2F30-F4FEB53E4327}"/>
          </ac:cxnSpMkLst>
        </pc:cxnChg>
      </pc:sldChg>
      <pc:sldChg chg="addSp delSp modSp add mod">
        <pc:chgData name="Alissa Flatley" userId="0242edfc-aa31-435e-a161-b1e1fa7a13bd" providerId="ADAL" clId="{AE5FA416-068A-428A-ABA0-CD947D4A6BE6}" dt="2023-09-01T19:41:11.242" v="1026" actId="14100"/>
        <pc:sldMkLst>
          <pc:docMk/>
          <pc:sldMk cId="1331689844" sldId="282"/>
        </pc:sldMkLst>
        <pc:spChg chg="del">
          <ac:chgData name="Alissa Flatley" userId="0242edfc-aa31-435e-a161-b1e1fa7a13bd" providerId="ADAL" clId="{AE5FA416-068A-428A-ABA0-CD947D4A6BE6}" dt="2023-09-01T19:40:51.909" v="997" actId="478"/>
          <ac:spMkLst>
            <pc:docMk/>
            <pc:sldMk cId="1331689844" sldId="282"/>
            <ac:spMk id="2" creationId="{00000000-0000-0000-0000-000000000000}"/>
          </ac:spMkLst>
        </pc:spChg>
        <pc:spChg chg="add mod">
          <ac:chgData name="Alissa Flatley" userId="0242edfc-aa31-435e-a161-b1e1fa7a13bd" providerId="ADAL" clId="{AE5FA416-068A-428A-ABA0-CD947D4A6BE6}" dt="2023-09-01T19:28:28.818" v="726"/>
          <ac:spMkLst>
            <pc:docMk/>
            <pc:sldMk cId="1331689844" sldId="282"/>
            <ac:spMk id="4" creationId="{EED504C5-AB5E-F607-39AD-3DC0DB56A7A7}"/>
          </ac:spMkLst>
        </pc:spChg>
        <pc:spChg chg="add del mod">
          <ac:chgData name="Alissa Flatley" userId="0242edfc-aa31-435e-a161-b1e1fa7a13bd" providerId="ADAL" clId="{AE5FA416-068A-428A-ABA0-CD947D4A6BE6}" dt="2023-09-01T19:41:00.190" v="998" actId="478"/>
          <ac:spMkLst>
            <pc:docMk/>
            <pc:sldMk cId="1331689844" sldId="282"/>
            <ac:spMk id="6" creationId="{E2B68C3A-6659-1C76-7CAB-86EB492E318E}"/>
          </ac:spMkLst>
        </pc:spChg>
        <pc:spChg chg="add mod">
          <ac:chgData name="Alissa Flatley" userId="0242edfc-aa31-435e-a161-b1e1fa7a13bd" providerId="ADAL" clId="{AE5FA416-068A-428A-ABA0-CD947D4A6BE6}" dt="2023-09-01T19:41:11.242" v="1026" actId="14100"/>
          <ac:spMkLst>
            <pc:docMk/>
            <pc:sldMk cId="1331689844" sldId="282"/>
            <ac:spMk id="7" creationId="{5DCC23EE-5B00-EEF8-9F2A-B78804B9F5CC}"/>
          </ac:spMkLst>
        </pc:spChg>
        <pc:picChg chg="add del">
          <ac:chgData name="Alissa Flatley" userId="0242edfc-aa31-435e-a161-b1e1fa7a13bd" providerId="ADAL" clId="{AE5FA416-068A-428A-ABA0-CD947D4A6BE6}" dt="2023-09-01T19:40:48.759" v="996" actId="478"/>
          <ac:picMkLst>
            <pc:docMk/>
            <pc:sldMk cId="1331689844" sldId="282"/>
            <ac:picMk id="14339" creationId="{00000000-0000-0000-0000-000000000000}"/>
          </ac:picMkLst>
        </pc:picChg>
        <pc:cxnChg chg="del">
          <ac:chgData name="Alissa Flatley" userId="0242edfc-aa31-435e-a161-b1e1fa7a13bd" providerId="ADAL" clId="{AE5FA416-068A-428A-ABA0-CD947D4A6BE6}" dt="2023-09-01T19:40:44.015" v="994" actId="478"/>
          <ac:cxnSpMkLst>
            <pc:docMk/>
            <pc:sldMk cId="1331689844" sldId="282"/>
            <ac:cxnSpMk id="3" creationId="{9F1C527A-464D-1823-AB20-F83A6A9CCFF1}"/>
          </ac:cxnSpMkLst>
        </pc:cxnChg>
      </pc:sldChg>
      <pc:sldChg chg="del">
        <pc:chgData name="Alissa Flatley" userId="0242edfc-aa31-435e-a161-b1e1fa7a13bd" providerId="ADAL" clId="{AE5FA416-068A-428A-ABA0-CD947D4A6BE6}" dt="2023-09-01T19:15:45.125" v="474" actId="47"/>
        <pc:sldMkLst>
          <pc:docMk/>
          <pc:sldMk cId="1494415559" sldId="287"/>
        </pc:sldMkLst>
      </pc:sldChg>
      <pc:sldChg chg="addSp delSp modSp add mod">
        <pc:chgData name="Alissa Flatley" userId="0242edfc-aa31-435e-a161-b1e1fa7a13bd" providerId="ADAL" clId="{AE5FA416-068A-428A-ABA0-CD947D4A6BE6}" dt="2023-09-01T19:52:40.742" v="1630" actId="14100"/>
        <pc:sldMkLst>
          <pc:docMk/>
          <pc:sldMk cId="3404643449" sldId="287"/>
        </pc:sldMkLst>
        <pc:spChg chg="del">
          <ac:chgData name="Alissa Flatley" userId="0242edfc-aa31-435e-a161-b1e1fa7a13bd" providerId="ADAL" clId="{AE5FA416-068A-428A-ABA0-CD947D4A6BE6}" dt="2023-09-01T19:52:26.346" v="1611" actId="478"/>
          <ac:spMkLst>
            <pc:docMk/>
            <pc:sldMk cId="3404643449" sldId="287"/>
            <ac:spMk id="2" creationId="{00000000-0000-0000-0000-000000000000}"/>
          </ac:spMkLst>
        </pc:spChg>
        <pc:spChg chg="add mod">
          <ac:chgData name="Alissa Flatley" userId="0242edfc-aa31-435e-a161-b1e1fa7a13bd" providerId="ADAL" clId="{AE5FA416-068A-428A-ABA0-CD947D4A6BE6}" dt="2023-09-01T19:27:41.354" v="699"/>
          <ac:spMkLst>
            <pc:docMk/>
            <pc:sldMk cId="3404643449" sldId="287"/>
            <ac:spMk id="4" creationId="{32ABCC65-F6D0-4A41-0002-4E439B30E507}"/>
          </ac:spMkLst>
        </pc:spChg>
        <pc:spChg chg="add del mod">
          <ac:chgData name="Alissa Flatley" userId="0242edfc-aa31-435e-a161-b1e1fa7a13bd" providerId="ADAL" clId="{AE5FA416-068A-428A-ABA0-CD947D4A6BE6}" dt="2023-09-01T19:52:30.423" v="1612" actId="478"/>
          <ac:spMkLst>
            <pc:docMk/>
            <pc:sldMk cId="3404643449" sldId="287"/>
            <ac:spMk id="6" creationId="{EF4EAA83-F62B-79AF-C5F7-CD3850D5D7A5}"/>
          </ac:spMkLst>
        </pc:spChg>
        <pc:spChg chg="add mod">
          <ac:chgData name="Alissa Flatley" userId="0242edfc-aa31-435e-a161-b1e1fa7a13bd" providerId="ADAL" clId="{AE5FA416-068A-428A-ABA0-CD947D4A6BE6}" dt="2023-09-01T19:52:40.742" v="1630" actId="14100"/>
          <ac:spMkLst>
            <pc:docMk/>
            <pc:sldMk cId="3404643449" sldId="287"/>
            <ac:spMk id="7" creationId="{70E401F3-ED84-7551-FEEA-A25D0E6DF638}"/>
          </ac:spMkLst>
        </pc:spChg>
        <pc:cxnChg chg="del">
          <ac:chgData name="Alissa Flatley" userId="0242edfc-aa31-435e-a161-b1e1fa7a13bd" providerId="ADAL" clId="{AE5FA416-068A-428A-ABA0-CD947D4A6BE6}" dt="2023-09-01T19:52:24.242" v="1610" actId="478"/>
          <ac:cxnSpMkLst>
            <pc:docMk/>
            <pc:sldMk cId="3404643449" sldId="287"/>
            <ac:cxnSpMk id="3" creationId="{57A1159C-B8C0-F1E6-39F7-1EB746AFC5DE}"/>
          </ac:cxnSpMkLst>
        </pc:cxnChg>
      </pc:sldChg>
      <pc:sldChg chg="addSp modSp add">
        <pc:chgData name="Alissa Flatley" userId="0242edfc-aa31-435e-a161-b1e1fa7a13bd" providerId="ADAL" clId="{AE5FA416-068A-428A-ABA0-CD947D4A6BE6}" dt="2023-09-01T19:26:55.751" v="676"/>
        <pc:sldMkLst>
          <pc:docMk/>
          <pc:sldMk cId="2395148983" sldId="288"/>
        </pc:sldMkLst>
        <pc:spChg chg="add mod">
          <ac:chgData name="Alissa Flatley" userId="0242edfc-aa31-435e-a161-b1e1fa7a13bd" providerId="ADAL" clId="{AE5FA416-068A-428A-ABA0-CD947D4A6BE6}" dt="2023-09-01T19:26:55.751" v="676"/>
          <ac:spMkLst>
            <pc:docMk/>
            <pc:sldMk cId="2395148983" sldId="288"/>
            <ac:spMk id="5" creationId="{97F7A32F-FF48-5AEA-DE72-857B89E0F5C5}"/>
          </ac:spMkLst>
        </pc:spChg>
      </pc:sldChg>
      <pc:sldChg chg="addSp delSp modSp add mod">
        <pc:chgData name="Alissa Flatley" userId="0242edfc-aa31-435e-a161-b1e1fa7a13bd" providerId="ADAL" clId="{AE5FA416-068A-428A-ABA0-CD947D4A6BE6}" dt="2023-09-01T19:42:55.757" v="1114" actId="14100"/>
        <pc:sldMkLst>
          <pc:docMk/>
          <pc:sldMk cId="1352861721" sldId="289"/>
        </pc:sldMkLst>
        <pc:spChg chg="del">
          <ac:chgData name="Alissa Flatley" userId="0242edfc-aa31-435e-a161-b1e1fa7a13bd" providerId="ADAL" clId="{AE5FA416-068A-428A-ABA0-CD947D4A6BE6}" dt="2023-09-01T19:42:43.972" v="1084" actId="478"/>
          <ac:spMkLst>
            <pc:docMk/>
            <pc:sldMk cId="1352861721" sldId="289"/>
            <ac:spMk id="2" creationId="{00000000-0000-0000-0000-000000000000}"/>
          </ac:spMkLst>
        </pc:spChg>
        <pc:spChg chg="add mod">
          <ac:chgData name="Alissa Flatley" userId="0242edfc-aa31-435e-a161-b1e1fa7a13bd" providerId="ADAL" clId="{AE5FA416-068A-428A-ABA0-CD947D4A6BE6}" dt="2023-09-01T19:28:20.640" v="722"/>
          <ac:spMkLst>
            <pc:docMk/>
            <pc:sldMk cId="1352861721" sldId="289"/>
            <ac:spMk id="5" creationId="{9E8CEB7D-4626-B5FA-CE69-29AB1AD61CF1}"/>
          </ac:spMkLst>
        </pc:spChg>
        <pc:spChg chg="add mod">
          <ac:chgData name="Alissa Flatley" userId="0242edfc-aa31-435e-a161-b1e1fa7a13bd" providerId="ADAL" clId="{AE5FA416-068A-428A-ABA0-CD947D4A6BE6}" dt="2023-09-01T19:42:55.757" v="1114" actId="14100"/>
          <ac:spMkLst>
            <pc:docMk/>
            <pc:sldMk cId="1352861721" sldId="289"/>
            <ac:spMk id="6" creationId="{FA88C8A7-5E8A-A8B1-7021-AC7436829498}"/>
          </ac:spMkLst>
        </pc:spChg>
        <pc:spChg chg="add del mod">
          <ac:chgData name="Alissa Flatley" userId="0242edfc-aa31-435e-a161-b1e1fa7a13bd" providerId="ADAL" clId="{AE5FA416-068A-428A-ABA0-CD947D4A6BE6}" dt="2023-09-01T19:42:45.689" v="1085" actId="478"/>
          <ac:spMkLst>
            <pc:docMk/>
            <pc:sldMk cId="1352861721" sldId="289"/>
            <ac:spMk id="8" creationId="{3B5C52D1-416D-2A05-8400-70CF4601536C}"/>
          </ac:spMkLst>
        </pc:spChg>
        <pc:cxnChg chg="del">
          <ac:chgData name="Alissa Flatley" userId="0242edfc-aa31-435e-a161-b1e1fa7a13bd" providerId="ADAL" clId="{AE5FA416-068A-428A-ABA0-CD947D4A6BE6}" dt="2023-09-01T19:42:46.638" v="1086" actId="478"/>
          <ac:cxnSpMkLst>
            <pc:docMk/>
            <pc:sldMk cId="1352861721" sldId="289"/>
            <ac:cxnSpMk id="4" creationId="{E9B8F013-7A04-B133-4596-03530D7B0B36}"/>
          </ac:cxnSpMkLst>
        </pc:cxnChg>
      </pc:sldChg>
      <pc:sldChg chg="addSp delSp modSp add mod">
        <pc:chgData name="Alissa Flatley" userId="0242edfc-aa31-435e-a161-b1e1fa7a13bd" providerId="ADAL" clId="{AE5FA416-068A-428A-ABA0-CD947D4A6BE6}" dt="2023-09-01T19:48:31.594" v="1455" actId="14100"/>
        <pc:sldMkLst>
          <pc:docMk/>
          <pc:sldMk cId="1747230718" sldId="290"/>
        </pc:sldMkLst>
        <pc:spChg chg="del">
          <ac:chgData name="Alissa Flatley" userId="0242edfc-aa31-435e-a161-b1e1fa7a13bd" providerId="ADAL" clId="{AE5FA416-068A-428A-ABA0-CD947D4A6BE6}" dt="2023-09-01T19:48:17.781" v="1439" actId="478"/>
          <ac:spMkLst>
            <pc:docMk/>
            <pc:sldMk cId="1747230718" sldId="290"/>
            <ac:spMk id="2" creationId="{00000000-0000-0000-0000-000000000000}"/>
          </ac:spMkLst>
        </pc:spChg>
        <pc:spChg chg="add mod">
          <ac:chgData name="Alissa Flatley" userId="0242edfc-aa31-435e-a161-b1e1fa7a13bd" providerId="ADAL" clId="{AE5FA416-068A-428A-ABA0-CD947D4A6BE6}" dt="2023-09-01T19:27:52.766" v="705"/>
          <ac:spMkLst>
            <pc:docMk/>
            <pc:sldMk cId="1747230718" sldId="290"/>
            <ac:spMk id="5" creationId="{38D9A122-98AF-CB5A-1DC4-27ADB536312B}"/>
          </ac:spMkLst>
        </pc:spChg>
        <pc:spChg chg="add del mod">
          <ac:chgData name="Alissa Flatley" userId="0242edfc-aa31-435e-a161-b1e1fa7a13bd" providerId="ADAL" clId="{AE5FA416-068A-428A-ABA0-CD947D4A6BE6}" dt="2023-09-01T19:48:19.754" v="1440" actId="478"/>
          <ac:spMkLst>
            <pc:docMk/>
            <pc:sldMk cId="1747230718" sldId="290"/>
            <ac:spMk id="7" creationId="{31D82354-8BF8-A9D5-DEAA-1CFDCC16E8CB}"/>
          </ac:spMkLst>
        </pc:spChg>
        <pc:spChg chg="add mod">
          <ac:chgData name="Alissa Flatley" userId="0242edfc-aa31-435e-a161-b1e1fa7a13bd" providerId="ADAL" clId="{AE5FA416-068A-428A-ABA0-CD947D4A6BE6}" dt="2023-09-01T19:48:31.594" v="1455" actId="14100"/>
          <ac:spMkLst>
            <pc:docMk/>
            <pc:sldMk cId="1747230718" sldId="290"/>
            <ac:spMk id="8" creationId="{F7B2D23A-D709-9EC3-60CB-D89BF9DE8C6E}"/>
          </ac:spMkLst>
        </pc:spChg>
        <pc:cxnChg chg="del">
          <ac:chgData name="Alissa Flatley" userId="0242edfc-aa31-435e-a161-b1e1fa7a13bd" providerId="ADAL" clId="{AE5FA416-068A-428A-ABA0-CD947D4A6BE6}" dt="2023-09-01T19:48:21.875" v="1441" actId="478"/>
          <ac:cxnSpMkLst>
            <pc:docMk/>
            <pc:sldMk cId="1747230718" sldId="290"/>
            <ac:cxnSpMk id="4" creationId="{72D2306A-ABCA-6A86-479F-89BECC07327E}"/>
          </ac:cxnSpMkLst>
        </pc:cxnChg>
      </pc:sldChg>
      <pc:sldChg chg="del">
        <pc:chgData name="Alissa Flatley" userId="0242edfc-aa31-435e-a161-b1e1fa7a13bd" providerId="ADAL" clId="{AE5FA416-068A-428A-ABA0-CD947D4A6BE6}" dt="2023-09-01T19:15:45.777" v="475" actId="47"/>
        <pc:sldMkLst>
          <pc:docMk/>
          <pc:sldMk cId="1014534048" sldId="291"/>
        </pc:sldMkLst>
      </pc:sldChg>
      <pc:sldChg chg="addSp delSp modSp add mod">
        <pc:chgData name="Alissa Flatley" userId="0242edfc-aa31-435e-a161-b1e1fa7a13bd" providerId="ADAL" clId="{AE5FA416-068A-428A-ABA0-CD947D4A6BE6}" dt="2023-09-01T19:48:48.966" v="1467" actId="14100"/>
        <pc:sldMkLst>
          <pc:docMk/>
          <pc:sldMk cId="3416115350" sldId="291"/>
        </pc:sldMkLst>
        <pc:spChg chg="del">
          <ac:chgData name="Alissa Flatley" userId="0242edfc-aa31-435e-a161-b1e1fa7a13bd" providerId="ADAL" clId="{AE5FA416-068A-428A-ABA0-CD947D4A6BE6}" dt="2023-09-01T19:48:38.568" v="1457" actId="478"/>
          <ac:spMkLst>
            <pc:docMk/>
            <pc:sldMk cId="3416115350" sldId="291"/>
            <ac:spMk id="2" creationId="{00000000-0000-0000-0000-000000000000}"/>
          </ac:spMkLst>
        </pc:spChg>
        <pc:spChg chg="add mod">
          <ac:chgData name="Alissa Flatley" userId="0242edfc-aa31-435e-a161-b1e1fa7a13bd" providerId="ADAL" clId="{AE5FA416-068A-428A-ABA0-CD947D4A6BE6}" dt="2023-09-01T19:27:51.060" v="704"/>
          <ac:spMkLst>
            <pc:docMk/>
            <pc:sldMk cId="3416115350" sldId="291"/>
            <ac:spMk id="5" creationId="{73741EFE-CBCD-98F8-94A3-B571297F8500}"/>
          </ac:spMkLst>
        </pc:spChg>
        <pc:spChg chg="add del mod">
          <ac:chgData name="Alissa Flatley" userId="0242edfc-aa31-435e-a161-b1e1fa7a13bd" providerId="ADAL" clId="{AE5FA416-068A-428A-ABA0-CD947D4A6BE6}" dt="2023-09-01T19:48:41.791" v="1458" actId="478"/>
          <ac:spMkLst>
            <pc:docMk/>
            <pc:sldMk cId="3416115350" sldId="291"/>
            <ac:spMk id="7" creationId="{8640F1C7-7E83-190A-B689-844F38FA0587}"/>
          </ac:spMkLst>
        </pc:spChg>
        <pc:spChg chg="add mod">
          <ac:chgData name="Alissa Flatley" userId="0242edfc-aa31-435e-a161-b1e1fa7a13bd" providerId="ADAL" clId="{AE5FA416-068A-428A-ABA0-CD947D4A6BE6}" dt="2023-09-01T19:48:48.966" v="1467" actId="14100"/>
          <ac:spMkLst>
            <pc:docMk/>
            <pc:sldMk cId="3416115350" sldId="291"/>
            <ac:spMk id="8" creationId="{1295A1CC-1156-0741-000E-A15E42D96D2F}"/>
          </ac:spMkLst>
        </pc:spChg>
        <pc:cxnChg chg="del">
          <ac:chgData name="Alissa Flatley" userId="0242edfc-aa31-435e-a161-b1e1fa7a13bd" providerId="ADAL" clId="{AE5FA416-068A-428A-ABA0-CD947D4A6BE6}" dt="2023-09-01T19:48:35.852" v="1456" actId="478"/>
          <ac:cxnSpMkLst>
            <pc:docMk/>
            <pc:sldMk cId="3416115350" sldId="291"/>
            <ac:cxnSpMk id="4" creationId="{01B3C9F6-58F1-A1C6-97BE-A92EE7A31633}"/>
          </ac:cxnSpMkLst>
        </pc:cxnChg>
      </pc:sldChg>
      <pc:sldChg chg="addSp delSp modSp add mod">
        <pc:chgData name="Alissa Flatley" userId="0242edfc-aa31-435e-a161-b1e1fa7a13bd" providerId="ADAL" clId="{AE5FA416-068A-428A-ABA0-CD947D4A6BE6}" dt="2023-09-01T19:48:13.402" v="1438" actId="14100"/>
        <pc:sldMkLst>
          <pc:docMk/>
          <pc:sldMk cId="3751769860" sldId="292"/>
        </pc:sldMkLst>
        <pc:spChg chg="del">
          <ac:chgData name="Alissa Flatley" userId="0242edfc-aa31-435e-a161-b1e1fa7a13bd" providerId="ADAL" clId="{AE5FA416-068A-428A-ABA0-CD947D4A6BE6}" dt="2023-09-01T19:47:49.524" v="1389" actId="478"/>
          <ac:spMkLst>
            <pc:docMk/>
            <pc:sldMk cId="3751769860" sldId="292"/>
            <ac:spMk id="2" creationId="{00000000-0000-0000-0000-000000000000}"/>
          </ac:spMkLst>
        </pc:spChg>
        <pc:spChg chg="add mod">
          <ac:chgData name="Alissa Flatley" userId="0242edfc-aa31-435e-a161-b1e1fa7a13bd" providerId="ADAL" clId="{AE5FA416-068A-428A-ABA0-CD947D4A6BE6}" dt="2023-09-01T19:27:53.992" v="706"/>
          <ac:spMkLst>
            <pc:docMk/>
            <pc:sldMk cId="3751769860" sldId="292"/>
            <ac:spMk id="5" creationId="{C1BA1342-4F5F-C4F2-D3AD-00CC96A228A9}"/>
          </ac:spMkLst>
        </pc:spChg>
        <pc:spChg chg="add del mod">
          <ac:chgData name="Alissa Flatley" userId="0242edfc-aa31-435e-a161-b1e1fa7a13bd" providerId="ADAL" clId="{AE5FA416-068A-428A-ABA0-CD947D4A6BE6}" dt="2023-09-01T19:47:53.113" v="1390" actId="478"/>
          <ac:spMkLst>
            <pc:docMk/>
            <pc:sldMk cId="3751769860" sldId="292"/>
            <ac:spMk id="7" creationId="{242FE2FE-10EB-6D44-9A15-13AA8D03317C}"/>
          </ac:spMkLst>
        </pc:spChg>
        <pc:spChg chg="add mod">
          <ac:chgData name="Alissa Flatley" userId="0242edfc-aa31-435e-a161-b1e1fa7a13bd" providerId="ADAL" clId="{AE5FA416-068A-428A-ABA0-CD947D4A6BE6}" dt="2023-09-01T19:48:13.402" v="1438" actId="14100"/>
          <ac:spMkLst>
            <pc:docMk/>
            <pc:sldMk cId="3751769860" sldId="292"/>
            <ac:spMk id="8" creationId="{1D0F593C-7169-2A9C-D614-89460C7B0B5E}"/>
          </ac:spMkLst>
        </pc:spChg>
        <pc:cxnChg chg="del">
          <ac:chgData name="Alissa Flatley" userId="0242edfc-aa31-435e-a161-b1e1fa7a13bd" providerId="ADAL" clId="{AE5FA416-068A-428A-ABA0-CD947D4A6BE6}" dt="2023-09-01T19:47:54.981" v="1391" actId="478"/>
          <ac:cxnSpMkLst>
            <pc:docMk/>
            <pc:sldMk cId="3751769860" sldId="292"/>
            <ac:cxnSpMk id="4" creationId="{1AEB27C7-4E62-47DD-9D07-5F4A93095B38}"/>
          </ac:cxnSpMkLst>
        </pc:cxnChg>
      </pc:sldChg>
      <pc:sldChg chg="addSp modSp add mod">
        <pc:chgData name="Alissa Flatley" userId="0242edfc-aa31-435e-a161-b1e1fa7a13bd" providerId="ADAL" clId="{AE5FA416-068A-428A-ABA0-CD947D4A6BE6}" dt="2023-09-01T19:27:37.534" v="697"/>
        <pc:sldMkLst>
          <pc:docMk/>
          <pc:sldMk cId="1715160497" sldId="293"/>
        </pc:sldMkLst>
        <pc:spChg chg="mod">
          <ac:chgData name="Alissa Flatley" userId="0242edfc-aa31-435e-a161-b1e1fa7a13bd" providerId="ADAL" clId="{AE5FA416-068A-428A-ABA0-CD947D4A6BE6}" dt="2023-09-01T19:20:43.634" v="551" actId="27636"/>
          <ac:spMkLst>
            <pc:docMk/>
            <pc:sldMk cId="1715160497" sldId="293"/>
            <ac:spMk id="3" creationId="{00000000-0000-0000-0000-000000000000}"/>
          </ac:spMkLst>
        </pc:spChg>
        <pc:spChg chg="add mod">
          <ac:chgData name="Alissa Flatley" userId="0242edfc-aa31-435e-a161-b1e1fa7a13bd" providerId="ADAL" clId="{AE5FA416-068A-428A-ABA0-CD947D4A6BE6}" dt="2023-09-01T19:27:37.534" v="697"/>
          <ac:spMkLst>
            <pc:docMk/>
            <pc:sldMk cId="1715160497" sldId="293"/>
            <ac:spMk id="7" creationId="{D56EB614-41BD-4E8C-D25E-127B2C013BBA}"/>
          </ac:spMkLst>
        </pc:spChg>
      </pc:sldChg>
      <pc:sldChg chg="addSp modSp add">
        <pc:chgData name="Alissa Flatley" userId="0242edfc-aa31-435e-a161-b1e1fa7a13bd" providerId="ADAL" clId="{AE5FA416-068A-428A-ABA0-CD947D4A6BE6}" dt="2023-09-01T19:53:37.992" v="1686"/>
        <pc:sldMkLst>
          <pc:docMk/>
          <pc:sldMk cId="2420607818" sldId="294"/>
        </pc:sldMkLst>
        <pc:spChg chg="add mod">
          <ac:chgData name="Alissa Flatley" userId="0242edfc-aa31-435e-a161-b1e1fa7a13bd" providerId="ADAL" clId="{AE5FA416-068A-428A-ABA0-CD947D4A6BE6}" dt="2023-09-01T19:27:31.627" v="695"/>
          <ac:spMkLst>
            <pc:docMk/>
            <pc:sldMk cId="2420607818" sldId="294"/>
            <ac:spMk id="4" creationId="{9013DD33-E9B8-F00D-68A8-580D309E7724}"/>
          </ac:spMkLst>
        </pc:spChg>
        <pc:spChg chg="add mod">
          <ac:chgData name="Alissa Flatley" userId="0242edfc-aa31-435e-a161-b1e1fa7a13bd" providerId="ADAL" clId="{AE5FA416-068A-428A-ABA0-CD947D4A6BE6}" dt="2023-09-01T19:53:37.992" v="1686"/>
          <ac:spMkLst>
            <pc:docMk/>
            <pc:sldMk cId="2420607818" sldId="294"/>
            <ac:spMk id="5" creationId="{8522E7A7-49BC-205E-6741-16ABB9CA5444}"/>
          </ac:spMkLst>
        </pc:spChg>
        <pc:picChg chg="mod">
          <ac:chgData name="Alissa Flatley" userId="0242edfc-aa31-435e-a161-b1e1fa7a13bd" providerId="ADAL" clId="{AE5FA416-068A-428A-ABA0-CD947D4A6BE6}" dt="2023-09-01T19:53:31.651" v="1685" actId="1076"/>
          <ac:picMkLst>
            <pc:docMk/>
            <pc:sldMk cId="2420607818" sldId="294"/>
            <ac:picMk id="26629" creationId="{00000000-0000-0000-0000-000000000000}"/>
          </ac:picMkLst>
        </pc:picChg>
      </pc:sldChg>
      <pc:sldChg chg="del">
        <pc:chgData name="Alissa Flatley" userId="0242edfc-aa31-435e-a161-b1e1fa7a13bd" providerId="ADAL" clId="{AE5FA416-068A-428A-ABA0-CD947D4A6BE6}" dt="2023-09-01T19:15:47.523" v="476" actId="47"/>
        <pc:sldMkLst>
          <pc:docMk/>
          <pc:sldMk cId="739181539" sldId="295"/>
        </pc:sldMkLst>
      </pc:sldChg>
      <pc:sldChg chg="addSp modSp add">
        <pc:chgData name="Alissa Flatley" userId="0242edfc-aa31-435e-a161-b1e1fa7a13bd" providerId="ADAL" clId="{AE5FA416-068A-428A-ABA0-CD947D4A6BE6}" dt="2023-09-01T19:27:06.849" v="683"/>
        <pc:sldMkLst>
          <pc:docMk/>
          <pc:sldMk cId="3605359193" sldId="295"/>
        </pc:sldMkLst>
        <pc:spChg chg="add mod">
          <ac:chgData name="Alissa Flatley" userId="0242edfc-aa31-435e-a161-b1e1fa7a13bd" providerId="ADAL" clId="{AE5FA416-068A-428A-ABA0-CD947D4A6BE6}" dt="2023-09-01T19:27:06.849" v="683"/>
          <ac:spMkLst>
            <pc:docMk/>
            <pc:sldMk cId="3605359193" sldId="295"/>
            <ac:spMk id="5" creationId="{8F27F182-8194-2759-DDD1-887531ABE83E}"/>
          </ac:spMkLst>
        </pc:spChg>
      </pc:sldChg>
      <pc:sldChg chg="addSp delSp modSp add mod setBg">
        <pc:chgData name="Alissa Flatley" userId="0242edfc-aa31-435e-a161-b1e1fa7a13bd" providerId="ADAL" clId="{AE5FA416-068A-428A-ABA0-CD947D4A6BE6}" dt="2023-09-01T20:00:48.706" v="1935" actId="14100"/>
        <pc:sldMkLst>
          <pc:docMk/>
          <pc:sldMk cId="1872644104" sldId="296"/>
        </pc:sldMkLst>
        <pc:spChg chg="del mod">
          <ac:chgData name="Alissa Flatley" userId="0242edfc-aa31-435e-a161-b1e1fa7a13bd" providerId="ADAL" clId="{AE5FA416-068A-428A-ABA0-CD947D4A6BE6}" dt="2023-09-01T20:00:06.978" v="1922" actId="478"/>
          <ac:spMkLst>
            <pc:docMk/>
            <pc:sldMk cId="1872644104" sldId="296"/>
            <ac:spMk id="2" creationId="{00000000-0000-0000-0000-000000000000}"/>
          </ac:spMkLst>
        </pc:spChg>
        <pc:spChg chg="mod">
          <ac:chgData name="Alissa Flatley" userId="0242edfc-aa31-435e-a161-b1e1fa7a13bd" providerId="ADAL" clId="{AE5FA416-068A-428A-ABA0-CD947D4A6BE6}" dt="2023-09-01T20:00:44.569" v="1933" actId="1076"/>
          <ac:spMkLst>
            <pc:docMk/>
            <pc:sldMk cId="1872644104" sldId="296"/>
            <ac:spMk id="3" creationId="{00000000-0000-0000-0000-000000000000}"/>
          </ac:spMkLst>
        </pc:spChg>
        <pc:spChg chg="del mod">
          <ac:chgData name="Alissa Flatley" userId="0242edfc-aa31-435e-a161-b1e1fa7a13bd" providerId="ADAL" clId="{AE5FA416-068A-428A-ABA0-CD947D4A6BE6}" dt="2023-09-01T19:59:53.413" v="1875" actId="478"/>
          <ac:spMkLst>
            <pc:docMk/>
            <pc:sldMk cId="1872644104" sldId="296"/>
            <ac:spMk id="4" creationId="{00000000-0000-0000-0000-000000000000}"/>
          </ac:spMkLst>
        </pc:spChg>
        <pc:spChg chg="add mod">
          <ac:chgData name="Alissa Flatley" userId="0242edfc-aa31-435e-a161-b1e1fa7a13bd" providerId="ADAL" clId="{AE5FA416-068A-428A-ABA0-CD947D4A6BE6}" dt="2023-09-01T19:27:05.481" v="682"/>
          <ac:spMkLst>
            <pc:docMk/>
            <pc:sldMk cId="1872644104" sldId="296"/>
            <ac:spMk id="6" creationId="{158A98A7-5AA0-D84A-AA63-244BE3639CA7}"/>
          </ac:spMkLst>
        </pc:spChg>
        <pc:spChg chg="add mod">
          <ac:chgData name="Alissa Flatley" userId="0242edfc-aa31-435e-a161-b1e1fa7a13bd" providerId="ADAL" clId="{AE5FA416-068A-428A-ABA0-CD947D4A6BE6}" dt="2023-09-01T20:00:16.106" v="1925" actId="14100"/>
          <ac:spMkLst>
            <pc:docMk/>
            <pc:sldMk cId="1872644104" sldId="296"/>
            <ac:spMk id="7" creationId="{6875E375-A1B3-CCE7-24E1-ACA9B7219FBA}"/>
          </ac:spMkLst>
        </pc:spChg>
        <pc:spChg chg="add del mod">
          <ac:chgData name="Alissa Flatley" userId="0242edfc-aa31-435e-a161-b1e1fa7a13bd" providerId="ADAL" clId="{AE5FA416-068A-428A-ABA0-CD947D4A6BE6}" dt="2023-09-01T20:00:08.731" v="1923" actId="478"/>
          <ac:spMkLst>
            <pc:docMk/>
            <pc:sldMk cId="1872644104" sldId="296"/>
            <ac:spMk id="9" creationId="{615E0202-678E-B085-9DA3-B99901E08D37}"/>
          </ac:spMkLst>
        </pc:spChg>
        <pc:picChg chg="mod">
          <ac:chgData name="Alissa Flatley" userId="0242edfc-aa31-435e-a161-b1e1fa7a13bd" providerId="ADAL" clId="{AE5FA416-068A-428A-ABA0-CD947D4A6BE6}" dt="2023-09-01T20:00:48.706" v="1935" actId="14100"/>
          <ac:picMkLst>
            <pc:docMk/>
            <pc:sldMk cId="1872644104" sldId="296"/>
            <ac:picMk id="28675" creationId="{00000000-0000-0000-0000-000000000000}"/>
          </ac:picMkLst>
        </pc:picChg>
        <pc:cxnChg chg="del">
          <ac:chgData name="Alissa Flatley" userId="0242edfc-aa31-435e-a161-b1e1fa7a13bd" providerId="ADAL" clId="{AE5FA416-068A-428A-ABA0-CD947D4A6BE6}" dt="2023-09-01T20:00:10.604" v="1924" actId="478"/>
          <ac:cxnSpMkLst>
            <pc:docMk/>
            <pc:sldMk cId="1872644104" sldId="296"/>
            <ac:cxnSpMk id="5" creationId="{F6C9CFA5-CA03-4504-4816-3508CB5130EA}"/>
          </ac:cxnSpMkLst>
        </pc:cxnChg>
      </pc:sldChg>
      <pc:sldChg chg="addSp delSp modSp add mod">
        <pc:chgData name="Alissa Flatley" userId="0242edfc-aa31-435e-a161-b1e1fa7a13bd" providerId="ADAL" clId="{AE5FA416-068A-428A-ABA0-CD947D4A6BE6}" dt="2023-09-01T19:55:22.551" v="1753" actId="20577"/>
        <pc:sldMkLst>
          <pc:docMk/>
          <pc:sldMk cId="3060336313" sldId="297"/>
        </pc:sldMkLst>
        <pc:spChg chg="del">
          <ac:chgData name="Alissa Flatley" userId="0242edfc-aa31-435e-a161-b1e1fa7a13bd" providerId="ADAL" clId="{AE5FA416-068A-428A-ABA0-CD947D4A6BE6}" dt="2023-09-01T19:55:14.802" v="1741" actId="478"/>
          <ac:spMkLst>
            <pc:docMk/>
            <pc:sldMk cId="3060336313" sldId="297"/>
            <ac:spMk id="2" creationId="{00000000-0000-0000-0000-000000000000}"/>
          </ac:spMkLst>
        </pc:spChg>
        <pc:spChg chg="add mod">
          <ac:chgData name="Alissa Flatley" userId="0242edfc-aa31-435e-a161-b1e1fa7a13bd" providerId="ADAL" clId="{AE5FA416-068A-428A-ABA0-CD947D4A6BE6}" dt="2023-09-01T19:27:22.570" v="691"/>
          <ac:spMkLst>
            <pc:docMk/>
            <pc:sldMk cId="3060336313" sldId="297"/>
            <ac:spMk id="6" creationId="{2CB77380-C75C-359D-3608-58A989710CE5}"/>
          </ac:spMkLst>
        </pc:spChg>
        <pc:spChg chg="add del mod">
          <ac:chgData name="Alissa Flatley" userId="0242edfc-aa31-435e-a161-b1e1fa7a13bd" providerId="ADAL" clId="{AE5FA416-068A-428A-ABA0-CD947D4A6BE6}" dt="2023-09-01T19:55:17.548" v="1742" actId="478"/>
          <ac:spMkLst>
            <pc:docMk/>
            <pc:sldMk cId="3060336313" sldId="297"/>
            <ac:spMk id="8" creationId="{35A046EA-FABF-4ABF-6556-8FAE3B34F621}"/>
          </ac:spMkLst>
        </pc:spChg>
        <pc:spChg chg="add mod">
          <ac:chgData name="Alissa Flatley" userId="0242edfc-aa31-435e-a161-b1e1fa7a13bd" providerId="ADAL" clId="{AE5FA416-068A-428A-ABA0-CD947D4A6BE6}" dt="2023-09-01T19:55:22.551" v="1753" actId="20577"/>
          <ac:spMkLst>
            <pc:docMk/>
            <pc:sldMk cId="3060336313" sldId="297"/>
            <ac:spMk id="9" creationId="{093C2C6A-B2FA-3FAF-71F2-F49A5826831C}"/>
          </ac:spMkLst>
        </pc:spChg>
        <pc:cxnChg chg="del">
          <ac:chgData name="Alissa Flatley" userId="0242edfc-aa31-435e-a161-b1e1fa7a13bd" providerId="ADAL" clId="{AE5FA416-068A-428A-ABA0-CD947D4A6BE6}" dt="2023-09-01T19:55:12.665" v="1740" actId="478"/>
          <ac:cxnSpMkLst>
            <pc:docMk/>
            <pc:sldMk cId="3060336313" sldId="297"/>
            <ac:cxnSpMk id="5" creationId="{5CDC15C4-936B-FFE8-8983-AA3544FE6D8D}"/>
          </ac:cxnSpMkLst>
        </pc:cxnChg>
      </pc:sldChg>
      <pc:sldChg chg="addSp modSp add mod">
        <pc:chgData name="Alissa Flatley" userId="0242edfc-aa31-435e-a161-b1e1fa7a13bd" providerId="ADAL" clId="{AE5FA416-068A-428A-ABA0-CD947D4A6BE6}" dt="2023-09-01T19:26:50.428" v="673"/>
        <pc:sldMkLst>
          <pc:docMk/>
          <pc:sldMk cId="588299614" sldId="298"/>
        </pc:sldMkLst>
        <pc:spChg chg="mod">
          <ac:chgData name="Alissa Flatley" userId="0242edfc-aa31-435e-a161-b1e1fa7a13bd" providerId="ADAL" clId="{AE5FA416-068A-428A-ABA0-CD947D4A6BE6}" dt="2023-09-01T19:23:00.244" v="586" actId="27636"/>
          <ac:spMkLst>
            <pc:docMk/>
            <pc:sldMk cId="588299614" sldId="298"/>
            <ac:spMk id="3" creationId="{00000000-0000-0000-0000-000000000000}"/>
          </ac:spMkLst>
        </pc:spChg>
        <pc:spChg chg="add mod">
          <ac:chgData name="Alissa Flatley" userId="0242edfc-aa31-435e-a161-b1e1fa7a13bd" providerId="ADAL" clId="{AE5FA416-068A-428A-ABA0-CD947D4A6BE6}" dt="2023-09-01T19:26:50.428" v="673"/>
          <ac:spMkLst>
            <pc:docMk/>
            <pc:sldMk cId="588299614" sldId="298"/>
            <ac:spMk id="5" creationId="{5300A86F-1DD7-0998-EF93-2627213A4A75}"/>
          </ac:spMkLst>
        </pc:spChg>
      </pc:sldChg>
      <pc:sldChg chg="addSp delSp modSp add mod">
        <pc:chgData name="Alissa Flatley" userId="0242edfc-aa31-435e-a161-b1e1fa7a13bd" providerId="ADAL" clId="{AE5FA416-068A-428A-ABA0-CD947D4A6BE6}" dt="2023-09-01T19:55:09.084" v="1739" actId="14100"/>
        <pc:sldMkLst>
          <pc:docMk/>
          <pc:sldMk cId="612457192" sldId="299"/>
        </pc:sldMkLst>
        <pc:spChg chg="del">
          <ac:chgData name="Alissa Flatley" userId="0242edfc-aa31-435e-a161-b1e1fa7a13bd" providerId="ADAL" clId="{AE5FA416-068A-428A-ABA0-CD947D4A6BE6}" dt="2023-09-01T19:54:58.665" v="1725" actId="478"/>
          <ac:spMkLst>
            <pc:docMk/>
            <pc:sldMk cId="612457192" sldId="299"/>
            <ac:spMk id="2" creationId="{00000000-0000-0000-0000-000000000000}"/>
          </ac:spMkLst>
        </pc:spChg>
        <pc:spChg chg="add mod">
          <ac:chgData name="Alissa Flatley" userId="0242edfc-aa31-435e-a161-b1e1fa7a13bd" providerId="ADAL" clId="{AE5FA416-068A-428A-ABA0-CD947D4A6BE6}" dt="2023-09-01T19:27:25.371" v="692"/>
          <ac:spMkLst>
            <pc:docMk/>
            <pc:sldMk cId="612457192" sldId="299"/>
            <ac:spMk id="5" creationId="{EEEDAC64-4371-F369-CC68-AA669B1F4F92}"/>
          </ac:spMkLst>
        </pc:spChg>
        <pc:spChg chg="add del mod">
          <ac:chgData name="Alissa Flatley" userId="0242edfc-aa31-435e-a161-b1e1fa7a13bd" providerId="ADAL" clId="{AE5FA416-068A-428A-ABA0-CD947D4A6BE6}" dt="2023-09-01T19:55:01.609" v="1726" actId="478"/>
          <ac:spMkLst>
            <pc:docMk/>
            <pc:sldMk cId="612457192" sldId="299"/>
            <ac:spMk id="7" creationId="{2C34D20C-50FC-26F9-02A6-574C202F2C91}"/>
          </ac:spMkLst>
        </pc:spChg>
        <pc:spChg chg="add mod">
          <ac:chgData name="Alissa Flatley" userId="0242edfc-aa31-435e-a161-b1e1fa7a13bd" providerId="ADAL" clId="{AE5FA416-068A-428A-ABA0-CD947D4A6BE6}" dt="2023-09-01T19:55:09.084" v="1739" actId="14100"/>
          <ac:spMkLst>
            <pc:docMk/>
            <pc:sldMk cId="612457192" sldId="299"/>
            <ac:spMk id="8" creationId="{62E95A95-C366-82C4-2A6E-D63736A24FB3}"/>
          </ac:spMkLst>
        </pc:spChg>
        <pc:cxnChg chg="del">
          <ac:chgData name="Alissa Flatley" userId="0242edfc-aa31-435e-a161-b1e1fa7a13bd" providerId="ADAL" clId="{AE5FA416-068A-428A-ABA0-CD947D4A6BE6}" dt="2023-09-01T19:54:56.663" v="1724" actId="478"/>
          <ac:cxnSpMkLst>
            <pc:docMk/>
            <pc:sldMk cId="612457192" sldId="299"/>
            <ac:cxnSpMk id="3" creationId="{13BC6A96-60F4-7893-ED01-21C46DFBBB37}"/>
          </ac:cxnSpMkLst>
        </pc:cxnChg>
      </pc:sldChg>
      <pc:sldChg chg="addSp delSp modSp add mod">
        <pc:chgData name="Alissa Flatley" userId="0242edfc-aa31-435e-a161-b1e1fa7a13bd" providerId="ADAL" clId="{AE5FA416-068A-428A-ABA0-CD947D4A6BE6}" dt="2023-09-01T19:55:39.291" v="1781" actId="20577"/>
        <pc:sldMkLst>
          <pc:docMk/>
          <pc:sldMk cId="4074418962" sldId="300"/>
        </pc:sldMkLst>
        <pc:spChg chg="del">
          <ac:chgData name="Alissa Flatley" userId="0242edfc-aa31-435e-a161-b1e1fa7a13bd" providerId="ADAL" clId="{AE5FA416-068A-428A-ABA0-CD947D4A6BE6}" dt="2023-09-01T19:55:27.403" v="1754" actId="478"/>
          <ac:spMkLst>
            <pc:docMk/>
            <pc:sldMk cId="4074418962" sldId="300"/>
            <ac:spMk id="2" creationId="{00000000-0000-0000-0000-000000000000}"/>
          </ac:spMkLst>
        </pc:spChg>
        <pc:spChg chg="add mod">
          <ac:chgData name="Alissa Flatley" userId="0242edfc-aa31-435e-a161-b1e1fa7a13bd" providerId="ADAL" clId="{AE5FA416-068A-428A-ABA0-CD947D4A6BE6}" dt="2023-09-01T19:27:20.212" v="690"/>
          <ac:spMkLst>
            <pc:docMk/>
            <pc:sldMk cId="4074418962" sldId="300"/>
            <ac:spMk id="5" creationId="{55363BD5-0BC8-47CC-3900-581A8CC7E40E}"/>
          </ac:spMkLst>
        </pc:spChg>
        <pc:spChg chg="add del mod">
          <ac:chgData name="Alissa Flatley" userId="0242edfc-aa31-435e-a161-b1e1fa7a13bd" providerId="ADAL" clId="{AE5FA416-068A-428A-ABA0-CD947D4A6BE6}" dt="2023-09-01T19:55:29.237" v="1755" actId="478"/>
          <ac:spMkLst>
            <pc:docMk/>
            <pc:sldMk cId="4074418962" sldId="300"/>
            <ac:spMk id="7" creationId="{1456D88E-3554-9D6E-2750-9B126F786EF8}"/>
          </ac:spMkLst>
        </pc:spChg>
        <pc:spChg chg="add mod">
          <ac:chgData name="Alissa Flatley" userId="0242edfc-aa31-435e-a161-b1e1fa7a13bd" providerId="ADAL" clId="{AE5FA416-068A-428A-ABA0-CD947D4A6BE6}" dt="2023-09-01T19:55:39.291" v="1781" actId="20577"/>
          <ac:spMkLst>
            <pc:docMk/>
            <pc:sldMk cId="4074418962" sldId="300"/>
            <ac:spMk id="8" creationId="{FA478963-B65A-9F01-2FB4-3F20951BDBD5}"/>
          </ac:spMkLst>
        </pc:spChg>
      </pc:sldChg>
      <pc:sldChg chg="addSp delSp modSp add mod ord">
        <pc:chgData name="Alissa Flatley" userId="0242edfc-aa31-435e-a161-b1e1fa7a13bd" providerId="ADAL" clId="{AE5FA416-068A-428A-ABA0-CD947D4A6BE6}" dt="2023-09-01T19:56:00.105" v="1796" actId="14100"/>
        <pc:sldMkLst>
          <pc:docMk/>
          <pc:sldMk cId="1427056383" sldId="301"/>
        </pc:sldMkLst>
        <pc:spChg chg="del">
          <ac:chgData name="Alissa Flatley" userId="0242edfc-aa31-435e-a161-b1e1fa7a13bd" providerId="ADAL" clId="{AE5FA416-068A-428A-ABA0-CD947D4A6BE6}" dt="2023-09-01T19:55:46.329" v="1782" actId="478"/>
          <ac:spMkLst>
            <pc:docMk/>
            <pc:sldMk cId="1427056383" sldId="301"/>
            <ac:spMk id="2" creationId="{00000000-0000-0000-0000-000000000000}"/>
          </ac:spMkLst>
        </pc:spChg>
        <pc:spChg chg="mod">
          <ac:chgData name="Alissa Flatley" userId="0242edfc-aa31-435e-a161-b1e1fa7a13bd" providerId="ADAL" clId="{AE5FA416-068A-428A-ABA0-CD947D4A6BE6}" dt="2023-09-01T19:21:19.360" v="561" actId="27636"/>
          <ac:spMkLst>
            <pc:docMk/>
            <pc:sldMk cId="1427056383" sldId="301"/>
            <ac:spMk id="3" creationId="{00000000-0000-0000-0000-000000000000}"/>
          </ac:spMkLst>
        </pc:spChg>
        <pc:spChg chg="add mod">
          <ac:chgData name="Alissa Flatley" userId="0242edfc-aa31-435e-a161-b1e1fa7a13bd" providerId="ADAL" clId="{AE5FA416-068A-428A-ABA0-CD947D4A6BE6}" dt="2023-09-01T19:27:18.774" v="689"/>
          <ac:spMkLst>
            <pc:docMk/>
            <pc:sldMk cId="1427056383" sldId="301"/>
            <ac:spMk id="5" creationId="{970F12E0-5FD1-F4A4-6FAC-C662E82A2721}"/>
          </ac:spMkLst>
        </pc:spChg>
        <pc:spChg chg="add del mod">
          <ac:chgData name="Alissa Flatley" userId="0242edfc-aa31-435e-a161-b1e1fa7a13bd" providerId="ADAL" clId="{AE5FA416-068A-428A-ABA0-CD947D4A6BE6}" dt="2023-09-01T19:55:48.666" v="1783" actId="478"/>
          <ac:spMkLst>
            <pc:docMk/>
            <pc:sldMk cId="1427056383" sldId="301"/>
            <ac:spMk id="7" creationId="{080F122B-534C-8F77-F15C-76E32397AFA7}"/>
          </ac:spMkLst>
        </pc:spChg>
        <pc:spChg chg="add mod">
          <ac:chgData name="Alissa Flatley" userId="0242edfc-aa31-435e-a161-b1e1fa7a13bd" providerId="ADAL" clId="{AE5FA416-068A-428A-ABA0-CD947D4A6BE6}" dt="2023-09-01T19:56:00.105" v="1796" actId="14100"/>
          <ac:spMkLst>
            <pc:docMk/>
            <pc:sldMk cId="1427056383" sldId="301"/>
            <ac:spMk id="8" creationId="{9EEF0162-EFD1-0AF9-B274-9CC2E5B64753}"/>
          </ac:spMkLst>
        </pc:spChg>
        <pc:picChg chg="mod">
          <ac:chgData name="Alissa Flatley" userId="0242edfc-aa31-435e-a161-b1e1fa7a13bd" providerId="ADAL" clId="{AE5FA416-068A-428A-ABA0-CD947D4A6BE6}" dt="2023-09-01T19:55:52.602" v="1785" actId="1076"/>
          <ac:picMkLst>
            <pc:docMk/>
            <pc:sldMk cId="1427056383" sldId="301"/>
            <ac:picMk id="35842" creationId="{00000000-0000-0000-0000-000000000000}"/>
          </ac:picMkLst>
        </pc:picChg>
        <pc:cxnChg chg="del">
          <ac:chgData name="Alissa Flatley" userId="0242edfc-aa31-435e-a161-b1e1fa7a13bd" providerId="ADAL" clId="{AE5FA416-068A-428A-ABA0-CD947D4A6BE6}" dt="2023-09-01T19:55:50.016" v="1784" actId="478"/>
          <ac:cxnSpMkLst>
            <pc:docMk/>
            <pc:sldMk cId="1427056383" sldId="301"/>
            <ac:cxnSpMk id="4" creationId="{43378777-9B8E-F265-56E2-0A25BFCD4EFC}"/>
          </ac:cxnSpMkLst>
        </pc:cxnChg>
      </pc:sldChg>
      <pc:sldChg chg="addSp delSp modSp add mod">
        <pc:chgData name="Alissa Flatley" userId="0242edfc-aa31-435e-a161-b1e1fa7a13bd" providerId="ADAL" clId="{AE5FA416-068A-428A-ABA0-CD947D4A6BE6}" dt="2023-09-01T19:56:20.833" v="1826" actId="14100"/>
        <pc:sldMkLst>
          <pc:docMk/>
          <pc:sldMk cId="1900461993" sldId="302"/>
        </pc:sldMkLst>
        <pc:spChg chg="del">
          <ac:chgData name="Alissa Flatley" userId="0242edfc-aa31-435e-a161-b1e1fa7a13bd" providerId="ADAL" clId="{AE5FA416-068A-428A-ABA0-CD947D4A6BE6}" dt="2023-09-01T19:56:05.951" v="1798" actId="478"/>
          <ac:spMkLst>
            <pc:docMk/>
            <pc:sldMk cId="1900461993" sldId="302"/>
            <ac:spMk id="2" creationId="{00000000-0000-0000-0000-000000000000}"/>
          </ac:spMkLst>
        </pc:spChg>
        <pc:spChg chg="add mod">
          <ac:chgData name="Alissa Flatley" userId="0242edfc-aa31-435e-a161-b1e1fa7a13bd" providerId="ADAL" clId="{AE5FA416-068A-428A-ABA0-CD947D4A6BE6}" dt="2023-09-01T19:27:16.043" v="688"/>
          <ac:spMkLst>
            <pc:docMk/>
            <pc:sldMk cId="1900461993" sldId="302"/>
            <ac:spMk id="5" creationId="{DDDDAEB7-A204-905F-3BC1-8E68CDA0F92A}"/>
          </ac:spMkLst>
        </pc:spChg>
        <pc:spChg chg="add del mod">
          <ac:chgData name="Alissa Flatley" userId="0242edfc-aa31-435e-a161-b1e1fa7a13bd" providerId="ADAL" clId="{AE5FA416-068A-428A-ABA0-CD947D4A6BE6}" dt="2023-09-01T19:56:08.320" v="1799" actId="478"/>
          <ac:spMkLst>
            <pc:docMk/>
            <pc:sldMk cId="1900461993" sldId="302"/>
            <ac:spMk id="7" creationId="{BAB1ECE5-3E5D-D841-D154-474E03BFB2E0}"/>
          </ac:spMkLst>
        </pc:spChg>
        <pc:spChg chg="add mod">
          <ac:chgData name="Alissa Flatley" userId="0242edfc-aa31-435e-a161-b1e1fa7a13bd" providerId="ADAL" clId="{AE5FA416-068A-428A-ABA0-CD947D4A6BE6}" dt="2023-09-01T19:56:20.833" v="1826" actId="14100"/>
          <ac:spMkLst>
            <pc:docMk/>
            <pc:sldMk cId="1900461993" sldId="302"/>
            <ac:spMk id="8" creationId="{CE056874-228B-4499-C38F-A1713396B838}"/>
          </ac:spMkLst>
        </pc:spChg>
        <pc:cxnChg chg="del">
          <ac:chgData name="Alissa Flatley" userId="0242edfc-aa31-435e-a161-b1e1fa7a13bd" providerId="ADAL" clId="{AE5FA416-068A-428A-ABA0-CD947D4A6BE6}" dt="2023-09-01T19:56:03.130" v="1797" actId="478"/>
          <ac:cxnSpMkLst>
            <pc:docMk/>
            <pc:sldMk cId="1900461993" sldId="302"/>
            <ac:cxnSpMk id="4" creationId="{1013F56A-8DCC-5D00-F3CE-FD506CED0627}"/>
          </ac:cxnSpMkLst>
        </pc:cxnChg>
      </pc:sldChg>
      <pc:sldChg chg="addSp delSp modSp add mod">
        <pc:chgData name="Alissa Flatley" userId="0242edfc-aa31-435e-a161-b1e1fa7a13bd" providerId="ADAL" clId="{AE5FA416-068A-428A-ABA0-CD947D4A6BE6}" dt="2023-09-01T19:56:33.592" v="1843" actId="14100"/>
        <pc:sldMkLst>
          <pc:docMk/>
          <pc:sldMk cId="2362077936" sldId="303"/>
        </pc:sldMkLst>
        <pc:spChg chg="del">
          <ac:chgData name="Alissa Flatley" userId="0242edfc-aa31-435e-a161-b1e1fa7a13bd" providerId="ADAL" clId="{AE5FA416-068A-428A-ABA0-CD947D4A6BE6}" dt="2023-09-01T19:56:23.871" v="1827" actId="478"/>
          <ac:spMkLst>
            <pc:docMk/>
            <pc:sldMk cId="2362077936" sldId="303"/>
            <ac:spMk id="2" creationId="{00000000-0000-0000-0000-000000000000}"/>
          </ac:spMkLst>
        </pc:spChg>
        <pc:spChg chg="add mod">
          <ac:chgData name="Alissa Flatley" userId="0242edfc-aa31-435e-a161-b1e1fa7a13bd" providerId="ADAL" clId="{AE5FA416-068A-428A-ABA0-CD947D4A6BE6}" dt="2023-09-01T19:27:13.857" v="687"/>
          <ac:spMkLst>
            <pc:docMk/>
            <pc:sldMk cId="2362077936" sldId="303"/>
            <ac:spMk id="6" creationId="{8FA3920A-CB8F-17F9-F67E-6EA581FFD32C}"/>
          </ac:spMkLst>
        </pc:spChg>
        <pc:spChg chg="add del mod">
          <ac:chgData name="Alissa Flatley" userId="0242edfc-aa31-435e-a161-b1e1fa7a13bd" providerId="ADAL" clId="{AE5FA416-068A-428A-ABA0-CD947D4A6BE6}" dt="2023-09-01T19:56:25.003" v="1828" actId="478"/>
          <ac:spMkLst>
            <pc:docMk/>
            <pc:sldMk cId="2362077936" sldId="303"/>
            <ac:spMk id="8" creationId="{3858E83E-D659-2A1C-B1B7-A48610A3E7E5}"/>
          </ac:spMkLst>
        </pc:spChg>
        <pc:spChg chg="add mod">
          <ac:chgData name="Alissa Flatley" userId="0242edfc-aa31-435e-a161-b1e1fa7a13bd" providerId="ADAL" clId="{AE5FA416-068A-428A-ABA0-CD947D4A6BE6}" dt="2023-09-01T19:56:33.592" v="1843" actId="14100"/>
          <ac:spMkLst>
            <pc:docMk/>
            <pc:sldMk cId="2362077936" sldId="303"/>
            <ac:spMk id="9" creationId="{D2020E74-A2FA-6A9D-C2E6-A18E69D257EE}"/>
          </ac:spMkLst>
        </pc:spChg>
        <pc:cxnChg chg="del">
          <ac:chgData name="Alissa Flatley" userId="0242edfc-aa31-435e-a161-b1e1fa7a13bd" providerId="ADAL" clId="{AE5FA416-068A-428A-ABA0-CD947D4A6BE6}" dt="2023-09-01T19:56:27.072" v="1829" actId="478"/>
          <ac:cxnSpMkLst>
            <pc:docMk/>
            <pc:sldMk cId="2362077936" sldId="303"/>
            <ac:cxnSpMk id="5" creationId="{6AF75E56-FE4F-4A46-DE9B-AEEA90C5F739}"/>
          </ac:cxnSpMkLst>
        </pc:cxnChg>
      </pc:sldChg>
      <pc:sldChg chg="addSp modSp add">
        <pc:chgData name="Alissa Flatley" userId="0242edfc-aa31-435e-a161-b1e1fa7a13bd" providerId="ADAL" clId="{AE5FA416-068A-428A-ABA0-CD947D4A6BE6}" dt="2023-09-01T19:27:12.074" v="686"/>
        <pc:sldMkLst>
          <pc:docMk/>
          <pc:sldMk cId="192918513" sldId="304"/>
        </pc:sldMkLst>
        <pc:spChg chg="add mod">
          <ac:chgData name="Alissa Flatley" userId="0242edfc-aa31-435e-a161-b1e1fa7a13bd" providerId="ADAL" clId="{AE5FA416-068A-428A-ABA0-CD947D4A6BE6}" dt="2023-09-01T19:27:12.074" v="686"/>
          <ac:spMkLst>
            <pc:docMk/>
            <pc:sldMk cId="192918513" sldId="304"/>
            <ac:spMk id="7" creationId="{D94DC5D1-A6C8-F9D5-6BA5-640AD6BBE8D1}"/>
          </ac:spMkLst>
        </pc:spChg>
      </pc:sldChg>
      <pc:sldChg chg="addSp delSp modSp add mod">
        <pc:chgData name="Alissa Flatley" userId="0242edfc-aa31-435e-a161-b1e1fa7a13bd" providerId="ADAL" clId="{AE5FA416-068A-428A-ABA0-CD947D4A6BE6}" dt="2023-09-01T19:59:38.271" v="1872" actId="1076"/>
        <pc:sldMkLst>
          <pc:docMk/>
          <pc:sldMk cId="2604268294" sldId="305"/>
        </pc:sldMkLst>
        <pc:spChg chg="del">
          <ac:chgData name="Alissa Flatley" userId="0242edfc-aa31-435e-a161-b1e1fa7a13bd" providerId="ADAL" clId="{AE5FA416-068A-428A-ABA0-CD947D4A6BE6}" dt="2023-09-01T19:56:40.785" v="1845" actId="478"/>
          <ac:spMkLst>
            <pc:docMk/>
            <pc:sldMk cId="2604268294" sldId="305"/>
            <ac:spMk id="2" creationId="{00000000-0000-0000-0000-000000000000}"/>
          </ac:spMkLst>
        </pc:spChg>
        <pc:spChg chg="mod">
          <ac:chgData name="Alissa Flatley" userId="0242edfc-aa31-435e-a161-b1e1fa7a13bd" providerId="ADAL" clId="{AE5FA416-068A-428A-ABA0-CD947D4A6BE6}" dt="2023-09-01T19:21:38.935" v="568" actId="27636"/>
          <ac:spMkLst>
            <pc:docMk/>
            <pc:sldMk cId="2604268294" sldId="305"/>
            <ac:spMk id="3" creationId="{00000000-0000-0000-0000-000000000000}"/>
          </ac:spMkLst>
        </pc:spChg>
        <pc:spChg chg="add mod">
          <ac:chgData name="Alissa Flatley" userId="0242edfc-aa31-435e-a161-b1e1fa7a13bd" providerId="ADAL" clId="{AE5FA416-068A-428A-ABA0-CD947D4A6BE6}" dt="2023-09-01T19:27:10.113" v="685"/>
          <ac:spMkLst>
            <pc:docMk/>
            <pc:sldMk cId="2604268294" sldId="305"/>
            <ac:spMk id="5" creationId="{EADC7D9E-3A7D-11A2-FC63-19431965A606}"/>
          </ac:spMkLst>
        </pc:spChg>
        <pc:spChg chg="add del mod">
          <ac:chgData name="Alissa Flatley" userId="0242edfc-aa31-435e-a161-b1e1fa7a13bd" providerId="ADAL" clId="{AE5FA416-068A-428A-ABA0-CD947D4A6BE6}" dt="2023-09-01T19:56:43.626" v="1846" actId="478"/>
          <ac:spMkLst>
            <pc:docMk/>
            <pc:sldMk cId="2604268294" sldId="305"/>
            <ac:spMk id="7" creationId="{BFA6CD5F-3399-B37A-CAFA-6239BE01848B}"/>
          </ac:spMkLst>
        </pc:spChg>
        <pc:spChg chg="add mod">
          <ac:chgData name="Alissa Flatley" userId="0242edfc-aa31-435e-a161-b1e1fa7a13bd" providerId="ADAL" clId="{AE5FA416-068A-428A-ABA0-CD947D4A6BE6}" dt="2023-09-01T19:59:38.271" v="1872" actId="1076"/>
          <ac:spMkLst>
            <pc:docMk/>
            <pc:sldMk cId="2604268294" sldId="305"/>
            <ac:spMk id="8" creationId="{45DBDEAB-EE6E-BF65-74DE-A1E5175CF290}"/>
          </ac:spMkLst>
        </pc:spChg>
        <pc:cxnChg chg="del">
          <ac:chgData name="Alissa Flatley" userId="0242edfc-aa31-435e-a161-b1e1fa7a13bd" providerId="ADAL" clId="{AE5FA416-068A-428A-ABA0-CD947D4A6BE6}" dt="2023-09-01T19:56:38.249" v="1844" actId="478"/>
          <ac:cxnSpMkLst>
            <pc:docMk/>
            <pc:sldMk cId="2604268294" sldId="305"/>
            <ac:cxnSpMk id="4" creationId="{B88CDD41-3AA8-4D2D-6724-09E7AAFC7406}"/>
          </ac:cxnSpMkLst>
        </pc:cxnChg>
      </pc:sldChg>
      <pc:sldChg chg="addSp modSp add">
        <pc:chgData name="Alissa Flatley" userId="0242edfc-aa31-435e-a161-b1e1fa7a13bd" providerId="ADAL" clId="{AE5FA416-068A-428A-ABA0-CD947D4A6BE6}" dt="2023-09-01T19:59:44.663" v="1873" actId="1076"/>
        <pc:sldMkLst>
          <pc:docMk/>
          <pc:sldMk cId="3834381775" sldId="306"/>
        </pc:sldMkLst>
        <pc:spChg chg="add mod">
          <ac:chgData name="Alissa Flatley" userId="0242edfc-aa31-435e-a161-b1e1fa7a13bd" providerId="ADAL" clId="{AE5FA416-068A-428A-ABA0-CD947D4A6BE6}" dt="2023-09-01T19:27:08.644" v="684"/>
          <ac:spMkLst>
            <pc:docMk/>
            <pc:sldMk cId="3834381775" sldId="306"/>
            <ac:spMk id="6" creationId="{30AFA20A-FB39-7546-820B-55C2F915B021}"/>
          </ac:spMkLst>
        </pc:spChg>
        <pc:picChg chg="mod">
          <ac:chgData name="Alissa Flatley" userId="0242edfc-aa31-435e-a161-b1e1fa7a13bd" providerId="ADAL" clId="{AE5FA416-068A-428A-ABA0-CD947D4A6BE6}" dt="2023-09-01T19:59:44.663" v="1873" actId="1076"/>
          <ac:picMkLst>
            <pc:docMk/>
            <pc:sldMk cId="3834381775" sldId="306"/>
            <ac:picMk id="40962" creationId="{00000000-0000-0000-0000-000000000000}"/>
          </ac:picMkLst>
        </pc:picChg>
      </pc:sldChg>
      <pc:sldChg chg="addSp delSp modSp add mod">
        <pc:chgData name="Alissa Flatley" userId="0242edfc-aa31-435e-a161-b1e1fa7a13bd" providerId="ADAL" clId="{AE5FA416-068A-428A-ABA0-CD947D4A6BE6}" dt="2023-09-01T19:25:42.170" v="640" actId="478"/>
        <pc:sldMkLst>
          <pc:docMk/>
          <pc:sldMk cId="289870170" sldId="307"/>
        </pc:sldMkLst>
        <pc:spChg chg="mod">
          <ac:chgData name="Alissa Flatley" userId="0242edfc-aa31-435e-a161-b1e1fa7a13bd" providerId="ADAL" clId="{AE5FA416-068A-428A-ABA0-CD947D4A6BE6}" dt="2023-09-01T19:25:09.028" v="633" actId="27636"/>
          <ac:spMkLst>
            <pc:docMk/>
            <pc:sldMk cId="289870170" sldId="307"/>
            <ac:spMk id="3" creationId="{00000000-0000-0000-0000-000000000000}"/>
          </ac:spMkLst>
        </pc:spChg>
        <pc:spChg chg="add mod">
          <ac:chgData name="Alissa Flatley" userId="0242edfc-aa31-435e-a161-b1e1fa7a13bd" providerId="ADAL" clId="{AE5FA416-068A-428A-ABA0-CD947D4A6BE6}" dt="2023-09-01T19:25:35.178" v="635" actId="1035"/>
          <ac:spMkLst>
            <pc:docMk/>
            <pc:sldMk cId="289870170" sldId="307"/>
            <ac:spMk id="7" creationId="{22EA1E33-2D53-F5BC-484A-13862C98BB26}"/>
          </ac:spMkLst>
        </pc:spChg>
        <pc:spChg chg="add del mod">
          <ac:chgData name="Alissa Flatley" userId="0242edfc-aa31-435e-a161-b1e1fa7a13bd" providerId="ADAL" clId="{AE5FA416-068A-428A-ABA0-CD947D4A6BE6}" dt="2023-09-01T19:25:42.170" v="640" actId="478"/>
          <ac:spMkLst>
            <pc:docMk/>
            <pc:sldMk cId="289870170" sldId="307"/>
            <ac:spMk id="8" creationId="{17862CA8-59EE-8902-B9F1-E6355AE03F75}"/>
          </ac:spMkLst>
        </pc:spChg>
        <pc:spChg chg="add del mod">
          <ac:chgData name="Alissa Flatley" userId="0242edfc-aa31-435e-a161-b1e1fa7a13bd" providerId="ADAL" clId="{AE5FA416-068A-428A-ABA0-CD947D4A6BE6}" dt="2023-09-01T19:25:41.084" v="639" actId="478"/>
          <ac:spMkLst>
            <pc:docMk/>
            <pc:sldMk cId="289870170" sldId="307"/>
            <ac:spMk id="9" creationId="{7815FDEF-D539-52E4-BC41-FD9A119B5E1E}"/>
          </ac:spMkLst>
        </pc:spChg>
      </pc:sldChg>
      <pc:sldChg chg="addSp modSp add">
        <pc:chgData name="Alissa Flatley" userId="0242edfc-aa31-435e-a161-b1e1fa7a13bd" providerId="ADAL" clId="{AE5FA416-068A-428A-ABA0-CD947D4A6BE6}" dt="2023-09-01T19:26:52.339" v="674"/>
        <pc:sldMkLst>
          <pc:docMk/>
          <pc:sldMk cId="271420352" sldId="308"/>
        </pc:sldMkLst>
        <pc:spChg chg="add mod">
          <ac:chgData name="Alissa Flatley" userId="0242edfc-aa31-435e-a161-b1e1fa7a13bd" providerId="ADAL" clId="{AE5FA416-068A-428A-ABA0-CD947D4A6BE6}" dt="2023-09-01T19:26:52.339" v="674"/>
          <ac:spMkLst>
            <pc:docMk/>
            <pc:sldMk cId="271420352" sldId="308"/>
            <ac:spMk id="6" creationId="{5C320EBE-2B1D-058C-30F6-5EDE3E667312}"/>
          </ac:spMkLst>
        </pc:spChg>
      </pc:sldChg>
      <pc:sldChg chg="addSp delSp modSp add mod">
        <pc:chgData name="Alissa Flatley" userId="0242edfc-aa31-435e-a161-b1e1fa7a13bd" providerId="ADAL" clId="{AE5FA416-068A-428A-ABA0-CD947D4A6BE6}" dt="2023-09-01T19:45:26.541" v="1260"/>
        <pc:sldMkLst>
          <pc:docMk/>
          <pc:sldMk cId="3944620435" sldId="309"/>
        </pc:sldMkLst>
        <pc:spChg chg="del">
          <ac:chgData name="Alissa Flatley" userId="0242edfc-aa31-435e-a161-b1e1fa7a13bd" providerId="ADAL" clId="{AE5FA416-068A-428A-ABA0-CD947D4A6BE6}" dt="2023-09-01T19:45:19.998" v="1256" actId="478"/>
          <ac:spMkLst>
            <pc:docMk/>
            <pc:sldMk cId="3944620435" sldId="309"/>
            <ac:spMk id="2" creationId="{00000000-0000-0000-0000-000000000000}"/>
          </ac:spMkLst>
        </pc:spChg>
        <pc:spChg chg="add mod">
          <ac:chgData name="Alissa Flatley" userId="0242edfc-aa31-435e-a161-b1e1fa7a13bd" providerId="ADAL" clId="{AE5FA416-068A-428A-ABA0-CD947D4A6BE6}" dt="2023-09-01T19:28:10.593" v="716"/>
          <ac:spMkLst>
            <pc:docMk/>
            <pc:sldMk cId="3944620435" sldId="309"/>
            <ac:spMk id="5" creationId="{B87CF162-A324-2CFF-89C6-C60311A68361}"/>
          </ac:spMkLst>
        </pc:spChg>
        <pc:spChg chg="add del mod">
          <ac:chgData name="Alissa Flatley" userId="0242edfc-aa31-435e-a161-b1e1fa7a13bd" providerId="ADAL" clId="{AE5FA416-068A-428A-ABA0-CD947D4A6BE6}" dt="2023-09-01T19:45:25.231" v="1259" actId="478"/>
          <ac:spMkLst>
            <pc:docMk/>
            <pc:sldMk cId="3944620435" sldId="309"/>
            <ac:spMk id="6" creationId="{F9675929-1AE5-DC5A-C532-80B82972D109}"/>
          </ac:spMkLst>
        </pc:spChg>
        <pc:spChg chg="add del mod">
          <ac:chgData name="Alissa Flatley" userId="0242edfc-aa31-435e-a161-b1e1fa7a13bd" providerId="ADAL" clId="{AE5FA416-068A-428A-ABA0-CD947D4A6BE6}" dt="2023-09-01T19:45:21.234" v="1257" actId="478"/>
          <ac:spMkLst>
            <pc:docMk/>
            <pc:sldMk cId="3944620435" sldId="309"/>
            <ac:spMk id="8" creationId="{E2BC06AE-F01D-4B1B-E338-8B023B7DD3FF}"/>
          </ac:spMkLst>
        </pc:spChg>
        <pc:spChg chg="add mod">
          <ac:chgData name="Alissa Flatley" userId="0242edfc-aa31-435e-a161-b1e1fa7a13bd" providerId="ADAL" clId="{AE5FA416-068A-428A-ABA0-CD947D4A6BE6}" dt="2023-09-01T19:45:26.541" v="1260"/>
          <ac:spMkLst>
            <pc:docMk/>
            <pc:sldMk cId="3944620435" sldId="309"/>
            <ac:spMk id="9" creationId="{73EC3F23-DBC3-73E9-E907-FDBBFFBA4716}"/>
          </ac:spMkLst>
        </pc:spChg>
        <pc:cxnChg chg="del">
          <ac:chgData name="Alissa Flatley" userId="0242edfc-aa31-435e-a161-b1e1fa7a13bd" providerId="ADAL" clId="{AE5FA416-068A-428A-ABA0-CD947D4A6BE6}" dt="2023-09-01T19:45:23.052" v="1258" actId="478"/>
          <ac:cxnSpMkLst>
            <pc:docMk/>
            <pc:sldMk cId="3944620435" sldId="309"/>
            <ac:cxnSpMk id="4" creationId="{6B153C1B-FE87-B5F1-FA79-C19EF1CAF6CC}"/>
          </ac:cxnSpMkLst>
        </pc:cxnChg>
      </pc:sldChg>
      <pc:sldChg chg="addSp delSp modSp add mod">
        <pc:chgData name="Alissa Flatley" userId="0242edfc-aa31-435e-a161-b1e1fa7a13bd" providerId="ADAL" clId="{AE5FA416-068A-428A-ABA0-CD947D4A6BE6}" dt="2023-09-01T19:54:53.786" v="1723" actId="14100"/>
        <pc:sldMkLst>
          <pc:docMk/>
          <pc:sldMk cId="3109111176" sldId="310"/>
        </pc:sldMkLst>
        <pc:spChg chg="del">
          <ac:chgData name="Alissa Flatley" userId="0242edfc-aa31-435e-a161-b1e1fa7a13bd" providerId="ADAL" clId="{AE5FA416-068A-428A-ABA0-CD947D4A6BE6}" dt="2023-09-01T19:54:44.615" v="1703" actId="478"/>
          <ac:spMkLst>
            <pc:docMk/>
            <pc:sldMk cId="3109111176" sldId="310"/>
            <ac:spMk id="2" creationId="{00000000-0000-0000-0000-000000000000}"/>
          </ac:spMkLst>
        </pc:spChg>
        <pc:spChg chg="add mod">
          <ac:chgData name="Alissa Flatley" userId="0242edfc-aa31-435e-a161-b1e1fa7a13bd" providerId="ADAL" clId="{AE5FA416-068A-428A-ABA0-CD947D4A6BE6}" dt="2023-09-01T19:27:27.912" v="693"/>
          <ac:spMkLst>
            <pc:docMk/>
            <pc:sldMk cId="3109111176" sldId="310"/>
            <ac:spMk id="5" creationId="{8FCC23AA-F7AB-7F0B-1CFF-4E5535E59443}"/>
          </ac:spMkLst>
        </pc:spChg>
        <pc:spChg chg="add del mod">
          <ac:chgData name="Alissa Flatley" userId="0242edfc-aa31-435e-a161-b1e1fa7a13bd" providerId="ADAL" clId="{AE5FA416-068A-428A-ABA0-CD947D4A6BE6}" dt="2023-09-01T19:54:45.505" v="1704" actId="478"/>
          <ac:spMkLst>
            <pc:docMk/>
            <pc:sldMk cId="3109111176" sldId="310"/>
            <ac:spMk id="7" creationId="{3873C614-84A3-CD5F-9E38-1628098D5584}"/>
          </ac:spMkLst>
        </pc:spChg>
        <pc:spChg chg="add mod">
          <ac:chgData name="Alissa Flatley" userId="0242edfc-aa31-435e-a161-b1e1fa7a13bd" providerId="ADAL" clId="{AE5FA416-068A-428A-ABA0-CD947D4A6BE6}" dt="2023-09-01T19:54:53.786" v="1723" actId="14100"/>
          <ac:spMkLst>
            <pc:docMk/>
            <pc:sldMk cId="3109111176" sldId="310"/>
            <ac:spMk id="8" creationId="{4F22D02E-3194-14EC-7CF4-6EA1D6661874}"/>
          </ac:spMkLst>
        </pc:spChg>
        <pc:cxnChg chg="del">
          <ac:chgData name="Alissa Flatley" userId="0242edfc-aa31-435e-a161-b1e1fa7a13bd" providerId="ADAL" clId="{AE5FA416-068A-428A-ABA0-CD947D4A6BE6}" dt="2023-09-01T19:54:42.562" v="1702" actId="478"/>
          <ac:cxnSpMkLst>
            <pc:docMk/>
            <pc:sldMk cId="3109111176" sldId="310"/>
            <ac:cxnSpMk id="4" creationId="{8D98D49A-AED1-86C0-B151-D943F47499A6}"/>
          </ac:cxnSpMkLst>
        </pc:cxnChg>
      </pc:sldChg>
      <pc:sldChg chg="addSp delSp modSp add mod">
        <pc:chgData name="Alissa Flatley" userId="0242edfc-aa31-435e-a161-b1e1fa7a13bd" providerId="ADAL" clId="{AE5FA416-068A-428A-ABA0-CD947D4A6BE6}" dt="2023-09-01T19:47:40.591" v="1388" actId="14100"/>
        <pc:sldMkLst>
          <pc:docMk/>
          <pc:sldMk cId="1075641669" sldId="311"/>
        </pc:sldMkLst>
        <pc:spChg chg="del mod">
          <ac:chgData name="Alissa Flatley" userId="0242edfc-aa31-435e-a161-b1e1fa7a13bd" providerId="ADAL" clId="{AE5FA416-068A-428A-ABA0-CD947D4A6BE6}" dt="2023-09-01T19:47:23.466" v="1350" actId="478"/>
          <ac:spMkLst>
            <pc:docMk/>
            <pc:sldMk cId="1075641669" sldId="311"/>
            <ac:spMk id="2" creationId="{00000000-0000-0000-0000-000000000000}"/>
          </ac:spMkLst>
        </pc:spChg>
        <pc:spChg chg="add mod">
          <ac:chgData name="Alissa Flatley" userId="0242edfc-aa31-435e-a161-b1e1fa7a13bd" providerId="ADAL" clId="{AE5FA416-068A-428A-ABA0-CD947D4A6BE6}" dt="2023-09-01T19:27:57.509" v="708"/>
          <ac:spMkLst>
            <pc:docMk/>
            <pc:sldMk cId="1075641669" sldId="311"/>
            <ac:spMk id="6" creationId="{F7D78AC3-EB39-BBB8-411F-E61AA217C69A}"/>
          </ac:spMkLst>
        </pc:spChg>
        <pc:spChg chg="add del mod">
          <ac:chgData name="Alissa Flatley" userId="0242edfc-aa31-435e-a161-b1e1fa7a13bd" providerId="ADAL" clId="{AE5FA416-068A-428A-ABA0-CD947D4A6BE6}" dt="2023-09-01T19:47:26.288" v="1351" actId="478"/>
          <ac:spMkLst>
            <pc:docMk/>
            <pc:sldMk cId="1075641669" sldId="311"/>
            <ac:spMk id="8" creationId="{9AA87157-77D2-2E84-37A1-FF727EB15DCF}"/>
          </ac:spMkLst>
        </pc:spChg>
        <pc:spChg chg="add mod">
          <ac:chgData name="Alissa Flatley" userId="0242edfc-aa31-435e-a161-b1e1fa7a13bd" providerId="ADAL" clId="{AE5FA416-068A-428A-ABA0-CD947D4A6BE6}" dt="2023-09-01T19:47:40.591" v="1388" actId="14100"/>
          <ac:spMkLst>
            <pc:docMk/>
            <pc:sldMk cId="1075641669" sldId="311"/>
            <ac:spMk id="9" creationId="{1F0A6A6E-C788-033D-6984-4B1382214B69}"/>
          </ac:spMkLst>
        </pc:spChg>
        <pc:cxnChg chg="del">
          <ac:chgData name="Alissa Flatley" userId="0242edfc-aa31-435e-a161-b1e1fa7a13bd" providerId="ADAL" clId="{AE5FA416-068A-428A-ABA0-CD947D4A6BE6}" dt="2023-09-01T19:47:28.028" v="1352" actId="478"/>
          <ac:cxnSpMkLst>
            <pc:docMk/>
            <pc:sldMk cId="1075641669" sldId="311"/>
            <ac:cxnSpMk id="5" creationId="{186DC6F7-32AD-9F71-32B0-6B7EAFEFD1B2}"/>
          </ac:cxnSpMkLst>
        </pc:cxnChg>
      </pc:sldChg>
      <pc:sldChg chg="addSp modSp add mod ord">
        <pc:chgData name="Alissa Flatley" userId="0242edfc-aa31-435e-a161-b1e1fa7a13bd" providerId="ADAL" clId="{AE5FA416-068A-428A-ABA0-CD947D4A6BE6}" dt="2023-09-01T19:26:20.347" v="654"/>
        <pc:sldMkLst>
          <pc:docMk/>
          <pc:sldMk cId="3583940044" sldId="312"/>
        </pc:sldMkLst>
        <pc:spChg chg="mod">
          <ac:chgData name="Alissa Flatley" userId="0242edfc-aa31-435e-a161-b1e1fa7a13bd" providerId="ADAL" clId="{AE5FA416-068A-428A-ABA0-CD947D4A6BE6}" dt="2023-09-01T19:24:21.269" v="618" actId="27636"/>
          <ac:spMkLst>
            <pc:docMk/>
            <pc:sldMk cId="3583940044" sldId="312"/>
            <ac:spMk id="2" creationId="{00000000-0000-0000-0000-000000000000}"/>
          </ac:spMkLst>
        </pc:spChg>
        <pc:spChg chg="add mod">
          <ac:chgData name="Alissa Flatley" userId="0242edfc-aa31-435e-a161-b1e1fa7a13bd" providerId="ADAL" clId="{AE5FA416-068A-428A-ABA0-CD947D4A6BE6}" dt="2023-09-01T19:26:20.347" v="654"/>
          <ac:spMkLst>
            <pc:docMk/>
            <pc:sldMk cId="3583940044" sldId="312"/>
            <ac:spMk id="6" creationId="{4B241B10-7BBE-C2E2-EE43-10E1F9552446}"/>
          </ac:spMkLst>
        </pc:spChg>
      </pc:sldChg>
      <pc:sldChg chg="addSp modSp add">
        <pc:chgData name="Alissa Flatley" userId="0242edfc-aa31-435e-a161-b1e1fa7a13bd" providerId="ADAL" clId="{AE5FA416-068A-428A-ABA0-CD947D4A6BE6}" dt="2023-09-01T19:25:48.951" v="644"/>
        <pc:sldMkLst>
          <pc:docMk/>
          <pc:sldMk cId="3419648333" sldId="313"/>
        </pc:sldMkLst>
        <pc:spChg chg="add mod">
          <ac:chgData name="Alissa Flatley" userId="0242edfc-aa31-435e-a161-b1e1fa7a13bd" providerId="ADAL" clId="{AE5FA416-068A-428A-ABA0-CD947D4A6BE6}" dt="2023-09-01T19:25:48.951" v="644"/>
          <ac:spMkLst>
            <pc:docMk/>
            <pc:sldMk cId="3419648333" sldId="313"/>
            <ac:spMk id="6" creationId="{5C9E76F7-F1E3-2949-E299-87D615C0AC92}"/>
          </ac:spMkLst>
        </pc:spChg>
      </pc:sldChg>
      <pc:sldChg chg="addSp modSp add mod">
        <pc:chgData name="Alissa Flatley" userId="0242edfc-aa31-435e-a161-b1e1fa7a13bd" providerId="ADAL" clId="{AE5FA416-068A-428A-ABA0-CD947D4A6BE6}" dt="2023-09-01T19:25:46.325" v="642"/>
        <pc:sldMkLst>
          <pc:docMk/>
          <pc:sldMk cId="2937431127" sldId="314"/>
        </pc:sldMkLst>
        <pc:spChg chg="mod">
          <ac:chgData name="Alissa Flatley" userId="0242edfc-aa31-435e-a161-b1e1fa7a13bd" providerId="ADAL" clId="{AE5FA416-068A-428A-ABA0-CD947D4A6BE6}" dt="2023-09-01T19:24:53.986" v="628" actId="27636"/>
          <ac:spMkLst>
            <pc:docMk/>
            <pc:sldMk cId="2937431127" sldId="314"/>
            <ac:spMk id="3" creationId="{00000000-0000-0000-0000-000000000000}"/>
          </ac:spMkLst>
        </pc:spChg>
        <pc:spChg chg="add mod">
          <ac:chgData name="Alissa Flatley" userId="0242edfc-aa31-435e-a161-b1e1fa7a13bd" providerId="ADAL" clId="{AE5FA416-068A-428A-ABA0-CD947D4A6BE6}" dt="2023-09-01T19:25:46.325" v="642"/>
          <ac:spMkLst>
            <pc:docMk/>
            <pc:sldMk cId="2937431127" sldId="314"/>
            <ac:spMk id="6" creationId="{5D1F890C-0261-A0C9-EE9E-444B938C1149}"/>
          </ac:spMkLst>
        </pc:spChg>
      </pc:sldChg>
      <pc:sldChg chg="addSp delSp modSp add mod">
        <pc:chgData name="Alissa Flatley" userId="0242edfc-aa31-435e-a161-b1e1fa7a13bd" providerId="ADAL" clId="{AE5FA416-068A-428A-ABA0-CD947D4A6BE6}" dt="2023-09-01T19:38:30.647" v="826" actId="14100"/>
        <pc:sldMkLst>
          <pc:docMk/>
          <pc:sldMk cId="2324018670" sldId="315"/>
        </pc:sldMkLst>
        <pc:spChg chg="del">
          <ac:chgData name="Alissa Flatley" userId="0242edfc-aa31-435e-a161-b1e1fa7a13bd" providerId="ADAL" clId="{AE5FA416-068A-428A-ABA0-CD947D4A6BE6}" dt="2023-09-01T19:38:18.037" v="808" actId="478"/>
          <ac:spMkLst>
            <pc:docMk/>
            <pc:sldMk cId="2324018670" sldId="315"/>
            <ac:spMk id="2" creationId="{00000000-0000-0000-0000-000000000000}"/>
          </ac:spMkLst>
        </pc:spChg>
        <pc:spChg chg="add mod">
          <ac:chgData name="Alissa Flatley" userId="0242edfc-aa31-435e-a161-b1e1fa7a13bd" providerId="ADAL" clId="{AE5FA416-068A-428A-ABA0-CD947D4A6BE6}" dt="2023-09-01T19:28:45.484" v="736"/>
          <ac:spMkLst>
            <pc:docMk/>
            <pc:sldMk cId="2324018670" sldId="315"/>
            <ac:spMk id="6" creationId="{5CD5554D-7D00-BD2D-CA97-D0D93366D9B9}"/>
          </ac:spMkLst>
        </pc:spChg>
        <pc:spChg chg="add del mod">
          <ac:chgData name="Alissa Flatley" userId="0242edfc-aa31-435e-a161-b1e1fa7a13bd" providerId="ADAL" clId="{AE5FA416-068A-428A-ABA0-CD947D4A6BE6}" dt="2023-09-01T19:38:19.503" v="809" actId="478"/>
          <ac:spMkLst>
            <pc:docMk/>
            <pc:sldMk cId="2324018670" sldId="315"/>
            <ac:spMk id="8" creationId="{930B1A81-EBBC-A4C0-CBBA-4AA9A134696A}"/>
          </ac:spMkLst>
        </pc:spChg>
        <pc:spChg chg="add mod">
          <ac:chgData name="Alissa Flatley" userId="0242edfc-aa31-435e-a161-b1e1fa7a13bd" providerId="ADAL" clId="{AE5FA416-068A-428A-ABA0-CD947D4A6BE6}" dt="2023-09-01T19:38:30.647" v="826" actId="14100"/>
          <ac:spMkLst>
            <pc:docMk/>
            <pc:sldMk cId="2324018670" sldId="315"/>
            <ac:spMk id="9" creationId="{11F3CCD1-2441-B687-F9A4-2D33042D7AA1}"/>
          </ac:spMkLst>
        </pc:spChg>
        <pc:cxnChg chg="del">
          <ac:chgData name="Alissa Flatley" userId="0242edfc-aa31-435e-a161-b1e1fa7a13bd" providerId="ADAL" clId="{AE5FA416-068A-428A-ABA0-CD947D4A6BE6}" dt="2023-09-01T19:38:21.623" v="810" actId="478"/>
          <ac:cxnSpMkLst>
            <pc:docMk/>
            <pc:sldMk cId="2324018670" sldId="315"/>
            <ac:cxnSpMk id="5" creationId="{1DA3D261-CD57-9DDE-05C3-E50A9F4CF5B0}"/>
          </ac:cxnSpMkLst>
        </pc:cxnChg>
      </pc:sldChg>
      <pc:sldChg chg="addSp delSp modSp add mod">
        <pc:chgData name="Alissa Flatley" userId="0242edfc-aa31-435e-a161-b1e1fa7a13bd" providerId="ADAL" clId="{AE5FA416-068A-428A-ABA0-CD947D4A6BE6}" dt="2023-09-01T19:39:07.725" v="871" actId="478"/>
        <pc:sldMkLst>
          <pc:docMk/>
          <pc:sldMk cId="3209252443" sldId="316"/>
        </pc:sldMkLst>
        <pc:spChg chg="del">
          <ac:chgData name="Alissa Flatley" userId="0242edfc-aa31-435e-a161-b1e1fa7a13bd" providerId="ADAL" clId="{AE5FA416-068A-428A-ABA0-CD947D4A6BE6}" dt="2023-09-01T19:39:05.904" v="870" actId="478"/>
          <ac:spMkLst>
            <pc:docMk/>
            <pc:sldMk cId="3209252443" sldId="316"/>
            <ac:spMk id="2" creationId="{00000000-0000-0000-0000-000000000000}"/>
          </ac:spMkLst>
        </pc:spChg>
        <pc:spChg chg="mod">
          <ac:chgData name="Alissa Flatley" userId="0242edfc-aa31-435e-a161-b1e1fa7a13bd" providerId="ADAL" clId="{AE5FA416-068A-428A-ABA0-CD947D4A6BE6}" dt="2023-09-01T19:17:11.287" v="503" actId="27636"/>
          <ac:spMkLst>
            <pc:docMk/>
            <pc:sldMk cId="3209252443" sldId="316"/>
            <ac:spMk id="3" creationId="{00000000-0000-0000-0000-000000000000}"/>
          </ac:spMkLst>
        </pc:spChg>
        <pc:spChg chg="add mod">
          <ac:chgData name="Alissa Flatley" userId="0242edfc-aa31-435e-a161-b1e1fa7a13bd" providerId="ADAL" clId="{AE5FA416-068A-428A-ABA0-CD947D4A6BE6}" dt="2023-09-01T19:28:42.016" v="734"/>
          <ac:spMkLst>
            <pc:docMk/>
            <pc:sldMk cId="3209252443" sldId="316"/>
            <ac:spMk id="6" creationId="{17269482-2F54-A6C1-F23A-EAABB0B43B9D}"/>
          </ac:spMkLst>
        </pc:spChg>
        <pc:spChg chg="add mod">
          <ac:chgData name="Alissa Flatley" userId="0242edfc-aa31-435e-a161-b1e1fa7a13bd" providerId="ADAL" clId="{AE5FA416-068A-428A-ABA0-CD947D4A6BE6}" dt="2023-09-01T19:39:03.182" v="869"/>
          <ac:spMkLst>
            <pc:docMk/>
            <pc:sldMk cId="3209252443" sldId="316"/>
            <ac:spMk id="7" creationId="{AE62DBF0-BB57-E2FB-4F61-53689C5B5041}"/>
          </ac:spMkLst>
        </pc:spChg>
        <pc:spChg chg="add del mod">
          <ac:chgData name="Alissa Flatley" userId="0242edfc-aa31-435e-a161-b1e1fa7a13bd" providerId="ADAL" clId="{AE5FA416-068A-428A-ABA0-CD947D4A6BE6}" dt="2023-09-01T19:39:07.725" v="871" actId="478"/>
          <ac:spMkLst>
            <pc:docMk/>
            <pc:sldMk cId="3209252443" sldId="316"/>
            <ac:spMk id="9" creationId="{B7462E6E-FD71-70B8-6E4B-B4EB12CDA74F}"/>
          </ac:spMkLst>
        </pc:spChg>
      </pc:sldChg>
      <pc:sldChg chg="addSp modSp add ord">
        <pc:chgData name="Alissa Flatley" userId="0242edfc-aa31-435e-a161-b1e1fa7a13bd" providerId="ADAL" clId="{AE5FA416-068A-428A-ABA0-CD947D4A6BE6}" dt="2023-09-01T19:25:56.312" v="648"/>
        <pc:sldMkLst>
          <pc:docMk/>
          <pc:sldMk cId="3479752832" sldId="317"/>
        </pc:sldMkLst>
        <pc:spChg chg="add mod">
          <ac:chgData name="Alissa Flatley" userId="0242edfc-aa31-435e-a161-b1e1fa7a13bd" providerId="ADAL" clId="{AE5FA416-068A-428A-ABA0-CD947D4A6BE6}" dt="2023-09-01T19:25:56.312" v="648"/>
          <ac:spMkLst>
            <pc:docMk/>
            <pc:sldMk cId="3479752832" sldId="317"/>
            <ac:spMk id="7" creationId="{32075115-4329-0F89-B612-33E8E5E73772}"/>
          </ac:spMkLst>
        </pc:spChg>
      </pc:sldChg>
      <pc:sldChg chg="addSp modSp add">
        <pc:chgData name="Alissa Flatley" userId="0242edfc-aa31-435e-a161-b1e1fa7a13bd" providerId="ADAL" clId="{AE5FA416-068A-428A-ABA0-CD947D4A6BE6}" dt="2023-09-01T19:25:55.072" v="647"/>
        <pc:sldMkLst>
          <pc:docMk/>
          <pc:sldMk cId="2321039068" sldId="318"/>
        </pc:sldMkLst>
        <pc:spChg chg="add mod">
          <ac:chgData name="Alissa Flatley" userId="0242edfc-aa31-435e-a161-b1e1fa7a13bd" providerId="ADAL" clId="{AE5FA416-068A-428A-ABA0-CD947D4A6BE6}" dt="2023-09-01T19:25:55.072" v="647"/>
          <ac:spMkLst>
            <pc:docMk/>
            <pc:sldMk cId="2321039068" sldId="318"/>
            <ac:spMk id="8" creationId="{D893F729-E194-1BFA-461D-36631DAD358E}"/>
          </ac:spMkLst>
        </pc:spChg>
      </pc:sldChg>
      <pc:sldChg chg="addSp delSp modSp add mod">
        <pc:chgData name="Alissa Flatley" userId="0242edfc-aa31-435e-a161-b1e1fa7a13bd" providerId="ADAL" clId="{AE5FA416-068A-428A-ABA0-CD947D4A6BE6}" dt="2023-09-01T19:40:37.206" v="993" actId="20577"/>
        <pc:sldMkLst>
          <pc:docMk/>
          <pc:sldMk cId="3723168683" sldId="319"/>
        </pc:sldMkLst>
        <pc:spChg chg="del">
          <ac:chgData name="Alissa Flatley" userId="0242edfc-aa31-435e-a161-b1e1fa7a13bd" providerId="ADAL" clId="{AE5FA416-068A-428A-ABA0-CD947D4A6BE6}" dt="2023-09-01T19:40:28.686" v="968" actId="478"/>
          <ac:spMkLst>
            <pc:docMk/>
            <pc:sldMk cId="3723168683" sldId="319"/>
            <ac:spMk id="2" creationId="{00000000-0000-0000-0000-000000000000}"/>
          </ac:spMkLst>
        </pc:spChg>
        <pc:spChg chg="add mod">
          <ac:chgData name="Alissa Flatley" userId="0242edfc-aa31-435e-a161-b1e1fa7a13bd" providerId="ADAL" clId="{AE5FA416-068A-428A-ABA0-CD947D4A6BE6}" dt="2023-09-01T19:28:32.904" v="728"/>
          <ac:spMkLst>
            <pc:docMk/>
            <pc:sldMk cId="3723168683" sldId="319"/>
            <ac:spMk id="5" creationId="{DA1314B3-BBB0-CAD6-9A6D-BE5077032C22}"/>
          </ac:spMkLst>
        </pc:spChg>
        <pc:spChg chg="add mod">
          <ac:chgData name="Alissa Flatley" userId="0242edfc-aa31-435e-a161-b1e1fa7a13bd" providerId="ADAL" clId="{AE5FA416-068A-428A-ABA0-CD947D4A6BE6}" dt="2023-09-01T19:40:37.206" v="993" actId="20577"/>
          <ac:spMkLst>
            <pc:docMk/>
            <pc:sldMk cId="3723168683" sldId="319"/>
            <ac:spMk id="6" creationId="{08AC1639-2A6B-4E71-6D50-1EB067F20BED}"/>
          </ac:spMkLst>
        </pc:spChg>
        <pc:spChg chg="add del mod">
          <ac:chgData name="Alissa Flatley" userId="0242edfc-aa31-435e-a161-b1e1fa7a13bd" providerId="ADAL" clId="{AE5FA416-068A-428A-ABA0-CD947D4A6BE6}" dt="2023-09-01T19:40:30.458" v="969" actId="478"/>
          <ac:spMkLst>
            <pc:docMk/>
            <pc:sldMk cId="3723168683" sldId="319"/>
            <ac:spMk id="8" creationId="{F4F15675-02A2-B051-32E8-B8C5F5E96EB7}"/>
          </ac:spMkLst>
        </pc:spChg>
        <pc:cxnChg chg="del">
          <ac:chgData name="Alissa Flatley" userId="0242edfc-aa31-435e-a161-b1e1fa7a13bd" providerId="ADAL" clId="{AE5FA416-068A-428A-ABA0-CD947D4A6BE6}" dt="2023-09-01T19:40:31.779" v="970" actId="478"/>
          <ac:cxnSpMkLst>
            <pc:docMk/>
            <pc:sldMk cId="3723168683" sldId="319"/>
            <ac:cxnSpMk id="4" creationId="{5749AEA8-2E4A-30F9-E57B-22E3CD3417B2}"/>
          </ac:cxnSpMkLst>
        </pc:cxnChg>
      </pc:sldChg>
      <pc:sldChg chg="addSp modSp add mod ord">
        <pc:chgData name="Alissa Flatley" userId="0242edfc-aa31-435e-a161-b1e1fa7a13bd" providerId="ADAL" clId="{AE5FA416-068A-428A-ABA0-CD947D4A6BE6}" dt="2023-09-01T19:26:36.345" v="665"/>
        <pc:sldMkLst>
          <pc:docMk/>
          <pc:sldMk cId="2394516015" sldId="320"/>
        </pc:sldMkLst>
        <pc:spChg chg="mod">
          <ac:chgData name="Alissa Flatley" userId="0242edfc-aa31-435e-a161-b1e1fa7a13bd" providerId="ADAL" clId="{AE5FA416-068A-428A-ABA0-CD947D4A6BE6}" dt="2023-09-01T19:23:36.584" v="600" actId="27636"/>
          <ac:spMkLst>
            <pc:docMk/>
            <pc:sldMk cId="2394516015" sldId="320"/>
            <ac:spMk id="3" creationId="{00000000-0000-0000-0000-000000000000}"/>
          </ac:spMkLst>
        </pc:spChg>
        <pc:spChg chg="add mod">
          <ac:chgData name="Alissa Flatley" userId="0242edfc-aa31-435e-a161-b1e1fa7a13bd" providerId="ADAL" clId="{AE5FA416-068A-428A-ABA0-CD947D4A6BE6}" dt="2023-09-01T19:26:36.345" v="665"/>
          <ac:spMkLst>
            <pc:docMk/>
            <pc:sldMk cId="2394516015" sldId="320"/>
            <ac:spMk id="5" creationId="{A2733C57-46FF-531C-E1A1-00D20730302E}"/>
          </ac:spMkLst>
        </pc:spChg>
      </pc:sldChg>
      <pc:sldChg chg="addSp modSp add mod">
        <pc:chgData name="Alissa Flatley" userId="0242edfc-aa31-435e-a161-b1e1fa7a13bd" providerId="ADAL" clId="{AE5FA416-068A-428A-ABA0-CD947D4A6BE6}" dt="2023-09-01T19:26:34.845" v="664"/>
        <pc:sldMkLst>
          <pc:docMk/>
          <pc:sldMk cId="1621185479" sldId="321"/>
        </pc:sldMkLst>
        <pc:spChg chg="mod">
          <ac:chgData name="Alissa Flatley" userId="0242edfc-aa31-435e-a161-b1e1fa7a13bd" providerId="ADAL" clId="{AE5FA416-068A-428A-ABA0-CD947D4A6BE6}" dt="2023-09-01T19:23:52.259" v="604" actId="27636"/>
          <ac:spMkLst>
            <pc:docMk/>
            <pc:sldMk cId="1621185479" sldId="321"/>
            <ac:spMk id="2" creationId="{00000000-0000-0000-0000-000000000000}"/>
          </ac:spMkLst>
        </pc:spChg>
        <pc:spChg chg="mod">
          <ac:chgData name="Alissa Flatley" userId="0242edfc-aa31-435e-a161-b1e1fa7a13bd" providerId="ADAL" clId="{AE5FA416-068A-428A-ABA0-CD947D4A6BE6}" dt="2023-09-01T19:23:52.268" v="605" actId="27636"/>
          <ac:spMkLst>
            <pc:docMk/>
            <pc:sldMk cId="1621185479" sldId="321"/>
            <ac:spMk id="3" creationId="{00000000-0000-0000-0000-000000000000}"/>
          </ac:spMkLst>
        </pc:spChg>
        <pc:spChg chg="add mod">
          <ac:chgData name="Alissa Flatley" userId="0242edfc-aa31-435e-a161-b1e1fa7a13bd" providerId="ADAL" clId="{AE5FA416-068A-428A-ABA0-CD947D4A6BE6}" dt="2023-09-01T19:26:34.845" v="664"/>
          <ac:spMkLst>
            <pc:docMk/>
            <pc:sldMk cId="1621185479" sldId="321"/>
            <ac:spMk id="5" creationId="{7CE47473-F795-F8C3-4968-3BE4484AC0F4}"/>
          </ac:spMkLst>
        </pc:spChg>
      </pc:sldChg>
      <pc:sldChg chg="addSp delSp modSp add mod">
        <pc:chgData name="Alissa Flatley" userId="0242edfc-aa31-435e-a161-b1e1fa7a13bd" providerId="ADAL" clId="{AE5FA416-068A-428A-ABA0-CD947D4A6BE6}" dt="2023-09-01T19:45:52.680" v="1303" actId="14100"/>
        <pc:sldMkLst>
          <pc:docMk/>
          <pc:sldMk cId="2974789049" sldId="322"/>
        </pc:sldMkLst>
        <pc:spChg chg="del">
          <ac:chgData name="Alissa Flatley" userId="0242edfc-aa31-435e-a161-b1e1fa7a13bd" providerId="ADAL" clId="{AE5FA416-068A-428A-ABA0-CD947D4A6BE6}" dt="2023-09-01T19:45:32.370" v="1261" actId="478"/>
          <ac:spMkLst>
            <pc:docMk/>
            <pc:sldMk cId="2974789049" sldId="322"/>
            <ac:spMk id="2" creationId="{00000000-0000-0000-0000-000000000000}"/>
          </ac:spMkLst>
        </pc:spChg>
        <pc:spChg chg="add mod">
          <ac:chgData name="Alissa Flatley" userId="0242edfc-aa31-435e-a161-b1e1fa7a13bd" providerId="ADAL" clId="{AE5FA416-068A-428A-ABA0-CD947D4A6BE6}" dt="2023-09-01T19:28:09.215" v="715"/>
          <ac:spMkLst>
            <pc:docMk/>
            <pc:sldMk cId="2974789049" sldId="322"/>
            <ac:spMk id="6" creationId="{31F34BE5-6DD3-B36B-A845-987A803DD3A9}"/>
          </ac:spMkLst>
        </pc:spChg>
        <pc:spChg chg="add del mod">
          <ac:chgData name="Alissa Flatley" userId="0242edfc-aa31-435e-a161-b1e1fa7a13bd" providerId="ADAL" clId="{AE5FA416-068A-428A-ABA0-CD947D4A6BE6}" dt="2023-09-01T19:45:36.850" v="1262" actId="478"/>
          <ac:spMkLst>
            <pc:docMk/>
            <pc:sldMk cId="2974789049" sldId="322"/>
            <ac:spMk id="8" creationId="{F8C4A87E-5DFB-BA6B-55AB-FFC8470DC1C6}"/>
          </ac:spMkLst>
        </pc:spChg>
        <pc:spChg chg="add mod">
          <ac:chgData name="Alissa Flatley" userId="0242edfc-aa31-435e-a161-b1e1fa7a13bd" providerId="ADAL" clId="{AE5FA416-068A-428A-ABA0-CD947D4A6BE6}" dt="2023-09-01T19:45:52.680" v="1303" actId="14100"/>
          <ac:spMkLst>
            <pc:docMk/>
            <pc:sldMk cId="2974789049" sldId="322"/>
            <ac:spMk id="9" creationId="{6C7F82C5-D8F5-D43C-E2C9-7CF56495010A}"/>
          </ac:spMkLst>
        </pc:spChg>
        <pc:cxnChg chg="del">
          <ac:chgData name="Alissa Flatley" userId="0242edfc-aa31-435e-a161-b1e1fa7a13bd" providerId="ADAL" clId="{AE5FA416-068A-428A-ABA0-CD947D4A6BE6}" dt="2023-09-01T19:45:38.592" v="1263" actId="478"/>
          <ac:cxnSpMkLst>
            <pc:docMk/>
            <pc:sldMk cId="2974789049" sldId="322"/>
            <ac:cxnSpMk id="5" creationId="{0794526C-A656-B356-06B5-8EA5663059CE}"/>
          </ac:cxnSpMkLst>
        </pc:cxnChg>
      </pc:sldChg>
      <pc:sldChg chg="addSp delSp modSp add mod">
        <pc:chgData name="Alissa Flatley" userId="0242edfc-aa31-435e-a161-b1e1fa7a13bd" providerId="ADAL" clId="{AE5FA416-068A-428A-ABA0-CD947D4A6BE6}" dt="2023-09-01T19:46:25.203" v="1314"/>
        <pc:sldMkLst>
          <pc:docMk/>
          <pc:sldMk cId="4077374152" sldId="323"/>
        </pc:sldMkLst>
        <pc:spChg chg="add mod">
          <ac:chgData name="Alissa Flatley" userId="0242edfc-aa31-435e-a161-b1e1fa7a13bd" providerId="ADAL" clId="{AE5FA416-068A-428A-ABA0-CD947D4A6BE6}" dt="2023-09-01T19:28:07.618" v="714"/>
          <ac:spMkLst>
            <pc:docMk/>
            <pc:sldMk cId="4077374152" sldId="323"/>
            <ac:spMk id="3" creationId="{7C187005-6A4F-5AB5-44AE-85ED91C2EF66}"/>
          </ac:spMkLst>
        </pc:spChg>
        <pc:spChg chg="add del mod">
          <ac:chgData name="Alissa Flatley" userId="0242edfc-aa31-435e-a161-b1e1fa7a13bd" providerId="ADAL" clId="{AE5FA416-068A-428A-ABA0-CD947D4A6BE6}" dt="2023-09-01T19:46:24.102" v="1313" actId="478"/>
          <ac:spMkLst>
            <pc:docMk/>
            <pc:sldMk cId="4077374152" sldId="323"/>
            <ac:spMk id="5" creationId="{10B6A0F0-FA29-ADD6-C2B9-99241D6D25CE}"/>
          </ac:spMkLst>
        </pc:spChg>
        <pc:spChg chg="add mod">
          <ac:chgData name="Alissa Flatley" userId="0242edfc-aa31-435e-a161-b1e1fa7a13bd" providerId="ADAL" clId="{AE5FA416-068A-428A-ABA0-CD947D4A6BE6}" dt="2023-09-01T19:46:25.203" v="1314"/>
          <ac:spMkLst>
            <pc:docMk/>
            <pc:sldMk cId="4077374152" sldId="323"/>
            <ac:spMk id="6" creationId="{A6240BB5-0CFD-D3D8-C54E-E5302C5052FE}"/>
          </ac:spMkLst>
        </pc:spChg>
        <pc:spChg chg="del mod">
          <ac:chgData name="Alissa Flatley" userId="0242edfc-aa31-435e-a161-b1e1fa7a13bd" providerId="ADAL" clId="{AE5FA416-068A-428A-ABA0-CD947D4A6BE6}" dt="2023-09-01T19:46:21.363" v="1312" actId="478"/>
          <ac:spMkLst>
            <pc:docMk/>
            <pc:sldMk cId="4077374152" sldId="323"/>
            <ac:spMk id="5122" creationId="{00000000-0000-0000-0000-000000000000}"/>
          </ac:spMkLst>
        </pc:spChg>
        <pc:picChg chg="mod">
          <ac:chgData name="Alissa Flatley" userId="0242edfc-aa31-435e-a161-b1e1fa7a13bd" providerId="ADAL" clId="{AE5FA416-068A-428A-ABA0-CD947D4A6BE6}" dt="2023-09-01T19:46:00.176" v="1304" actId="1076"/>
          <ac:picMkLst>
            <pc:docMk/>
            <pc:sldMk cId="4077374152" sldId="323"/>
            <ac:picMk id="14338" creationId="{00000000-0000-0000-0000-000000000000}"/>
          </ac:picMkLst>
        </pc:picChg>
        <pc:cxnChg chg="del">
          <ac:chgData name="Alissa Flatley" userId="0242edfc-aa31-435e-a161-b1e1fa7a13bd" providerId="ADAL" clId="{AE5FA416-068A-428A-ABA0-CD947D4A6BE6}" dt="2023-09-01T19:46:18.584" v="1310" actId="478"/>
          <ac:cxnSpMkLst>
            <pc:docMk/>
            <pc:sldMk cId="4077374152" sldId="323"/>
            <ac:cxnSpMk id="2" creationId="{5122AD3F-472E-21AF-B8B9-2CFCE4A34C2D}"/>
          </ac:cxnSpMkLst>
        </pc:cxnChg>
      </pc:sldChg>
      <pc:sldChg chg="addSp modSp add">
        <pc:chgData name="Alissa Flatley" userId="0242edfc-aa31-435e-a161-b1e1fa7a13bd" providerId="ADAL" clId="{AE5FA416-068A-428A-ABA0-CD947D4A6BE6}" dt="2023-09-01T19:46:42.528" v="1320"/>
        <pc:sldMkLst>
          <pc:docMk/>
          <pc:sldMk cId="2591425319" sldId="324"/>
        </pc:sldMkLst>
        <pc:spChg chg="add mod">
          <ac:chgData name="Alissa Flatley" userId="0242edfc-aa31-435e-a161-b1e1fa7a13bd" providerId="ADAL" clId="{AE5FA416-068A-428A-ABA0-CD947D4A6BE6}" dt="2023-09-01T19:28:05.862" v="713"/>
          <ac:spMkLst>
            <pc:docMk/>
            <pc:sldMk cId="2591425319" sldId="324"/>
            <ac:spMk id="4" creationId="{B791F24F-656C-2D68-6ED7-04AF31A1164B}"/>
          </ac:spMkLst>
        </pc:spChg>
        <pc:spChg chg="add mod">
          <ac:chgData name="Alissa Flatley" userId="0242edfc-aa31-435e-a161-b1e1fa7a13bd" providerId="ADAL" clId="{AE5FA416-068A-428A-ABA0-CD947D4A6BE6}" dt="2023-09-01T19:46:42.528" v="1320"/>
          <ac:spMkLst>
            <pc:docMk/>
            <pc:sldMk cId="2591425319" sldId="324"/>
            <ac:spMk id="5" creationId="{9F025F0A-6466-1D85-979A-FCCF475B6588}"/>
          </ac:spMkLst>
        </pc:spChg>
      </pc:sldChg>
      <pc:sldChg chg="addSp delSp modSp mod">
        <pc:chgData name="Alissa Flatley" userId="0242edfc-aa31-435e-a161-b1e1fa7a13bd" providerId="ADAL" clId="{AE5FA416-068A-428A-ABA0-CD947D4A6BE6}" dt="2023-09-01T19:57:54.530" v="1861" actId="732"/>
        <pc:sldMkLst>
          <pc:docMk/>
          <pc:sldMk cId="855215445" sldId="325"/>
        </pc:sldMkLst>
        <pc:spChg chg="mod">
          <ac:chgData name="Alissa Flatley" userId="0242edfc-aa31-435e-a161-b1e1fa7a13bd" providerId="ADAL" clId="{AE5FA416-068A-428A-ABA0-CD947D4A6BE6}" dt="2023-09-01T19:11:57.963" v="53" actId="20577"/>
          <ac:spMkLst>
            <pc:docMk/>
            <pc:sldMk cId="855215445" sldId="325"/>
            <ac:spMk id="4" creationId="{305E10E9-9AB7-0642-D4C4-DDFDAB7B5B2C}"/>
          </ac:spMkLst>
        </pc:spChg>
        <pc:picChg chg="mod">
          <ac:chgData name="Alissa Flatley" userId="0242edfc-aa31-435e-a161-b1e1fa7a13bd" providerId="ADAL" clId="{AE5FA416-068A-428A-ABA0-CD947D4A6BE6}" dt="2023-09-01T19:11:30.314" v="5" actId="1076"/>
          <ac:picMkLst>
            <pc:docMk/>
            <pc:sldMk cId="855215445" sldId="325"/>
            <ac:picMk id="5" creationId="{F8B829FC-0ACD-46C3-5D7E-74FB2C721D7D}"/>
          </ac:picMkLst>
        </pc:picChg>
        <pc:picChg chg="del">
          <ac:chgData name="Alissa Flatley" userId="0242edfc-aa31-435e-a161-b1e1fa7a13bd" providerId="ADAL" clId="{AE5FA416-068A-428A-ABA0-CD947D4A6BE6}" dt="2023-09-01T19:57:31.484" v="1854" actId="478"/>
          <ac:picMkLst>
            <pc:docMk/>
            <pc:sldMk cId="855215445" sldId="325"/>
            <ac:picMk id="9" creationId="{FE412453-4466-E024-A93E-B5C75D7C3833}"/>
          </ac:picMkLst>
        </pc:picChg>
        <pc:picChg chg="add mod">
          <ac:chgData name="Alissa Flatley" userId="0242edfc-aa31-435e-a161-b1e1fa7a13bd" providerId="ADAL" clId="{AE5FA416-068A-428A-ABA0-CD947D4A6BE6}" dt="2023-09-01T19:57:54.530" v="1861" actId="732"/>
          <ac:picMkLst>
            <pc:docMk/>
            <pc:sldMk cId="855215445" sldId="325"/>
            <ac:picMk id="1026" creationId="{1FE2693D-E0BF-681E-36D8-A0546D999C40}"/>
          </ac:picMkLst>
        </pc:picChg>
      </pc:sldChg>
      <pc:sldChg chg="modSp mod">
        <pc:chgData name="Alissa Flatley" userId="0242edfc-aa31-435e-a161-b1e1fa7a13bd" providerId="ADAL" clId="{AE5FA416-068A-428A-ABA0-CD947D4A6BE6}" dt="2023-09-01T19:12:55.932" v="209" actId="20577"/>
        <pc:sldMkLst>
          <pc:docMk/>
          <pc:sldMk cId="2910866480" sldId="326"/>
        </pc:sldMkLst>
        <pc:spChg chg="mod">
          <ac:chgData name="Alissa Flatley" userId="0242edfc-aa31-435e-a161-b1e1fa7a13bd" providerId="ADAL" clId="{AE5FA416-068A-428A-ABA0-CD947D4A6BE6}" dt="2023-09-01T19:12:55.932" v="209" actId="20577"/>
          <ac:spMkLst>
            <pc:docMk/>
            <pc:sldMk cId="2910866480" sldId="326"/>
            <ac:spMk id="3" creationId="{4D038CD2-9585-7E51-5359-D52935A77DF0}"/>
          </ac:spMkLst>
        </pc:spChg>
      </pc:sldChg>
      <pc:sldChg chg="addSp modSp add">
        <pc:chgData name="Alissa Flatley" userId="0242edfc-aa31-435e-a161-b1e1fa7a13bd" providerId="ADAL" clId="{AE5FA416-068A-428A-ABA0-CD947D4A6BE6}" dt="2023-09-01T19:27:59.516" v="709"/>
        <pc:sldMkLst>
          <pc:docMk/>
          <pc:sldMk cId="4069898352" sldId="327"/>
        </pc:sldMkLst>
        <pc:spChg chg="add mod">
          <ac:chgData name="Alissa Flatley" userId="0242edfc-aa31-435e-a161-b1e1fa7a13bd" providerId="ADAL" clId="{AE5FA416-068A-428A-ABA0-CD947D4A6BE6}" dt="2023-09-01T19:27:59.516" v="709"/>
          <ac:spMkLst>
            <pc:docMk/>
            <pc:sldMk cId="4069898352" sldId="327"/>
            <ac:spMk id="6" creationId="{7DE36A66-6DDD-0DF6-589D-D9E6C6D676F1}"/>
          </ac:spMkLst>
        </pc:spChg>
      </pc:sldChg>
      <pc:sldChg chg="addSp modSp add mod">
        <pc:chgData name="Alissa Flatley" userId="0242edfc-aa31-435e-a161-b1e1fa7a13bd" providerId="ADAL" clId="{AE5FA416-068A-428A-ABA0-CD947D4A6BE6}" dt="2023-09-01T19:47:14.952" v="1349" actId="14100"/>
        <pc:sldMkLst>
          <pc:docMk/>
          <pc:sldMk cId="3156760924" sldId="328"/>
        </pc:sldMkLst>
        <pc:spChg chg="mod">
          <ac:chgData name="Alissa Flatley" userId="0242edfc-aa31-435e-a161-b1e1fa7a13bd" providerId="ADAL" clId="{AE5FA416-068A-428A-ABA0-CD947D4A6BE6}" dt="2023-09-01T19:47:01.232" v="1325" actId="1076"/>
          <ac:spMkLst>
            <pc:docMk/>
            <pc:sldMk cId="3156760924" sldId="328"/>
            <ac:spMk id="2" creationId="{00000000-0000-0000-0000-000000000000}"/>
          </ac:spMkLst>
        </pc:spChg>
        <pc:spChg chg="add mod">
          <ac:chgData name="Alissa Flatley" userId="0242edfc-aa31-435e-a161-b1e1fa7a13bd" providerId="ADAL" clId="{AE5FA416-068A-428A-ABA0-CD947D4A6BE6}" dt="2023-09-01T19:28:01.420" v="710"/>
          <ac:spMkLst>
            <pc:docMk/>
            <pc:sldMk cId="3156760924" sldId="328"/>
            <ac:spMk id="5" creationId="{E5BD196A-FD2F-5F49-C7B2-D4055565E744}"/>
          </ac:spMkLst>
        </pc:spChg>
        <pc:spChg chg="add mod">
          <ac:chgData name="Alissa Flatley" userId="0242edfc-aa31-435e-a161-b1e1fa7a13bd" providerId="ADAL" clId="{AE5FA416-068A-428A-ABA0-CD947D4A6BE6}" dt="2023-09-01T19:47:14.952" v="1349" actId="14100"/>
          <ac:spMkLst>
            <pc:docMk/>
            <pc:sldMk cId="3156760924" sldId="328"/>
            <ac:spMk id="6" creationId="{5D4EC41F-C675-36B6-04F5-1E41ACC18FF7}"/>
          </ac:spMkLst>
        </pc:spChg>
      </pc:sldChg>
      <pc:sldChg chg="addSp delSp modSp add mod">
        <pc:chgData name="Alissa Flatley" userId="0242edfc-aa31-435e-a161-b1e1fa7a13bd" providerId="ADAL" clId="{AE5FA416-068A-428A-ABA0-CD947D4A6BE6}" dt="2023-09-01T19:39:23.440" v="902" actId="20577"/>
        <pc:sldMkLst>
          <pc:docMk/>
          <pc:sldMk cId="711690217" sldId="329"/>
        </pc:sldMkLst>
        <pc:spChg chg="del">
          <ac:chgData name="Alissa Flatley" userId="0242edfc-aa31-435e-a161-b1e1fa7a13bd" providerId="ADAL" clId="{AE5FA416-068A-428A-ABA0-CD947D4A6BE6}" dt="2023-09-01T19:39:12.279" v="872" actId="478"/>
          <ac:spMkLst>
            <pc:docMk/>
            <pc:sldMk cId="711690217" sldId="329"/>
            <ac:spMk id="2" creationId="{00000000-0000-0000-0000-000000000000}"/>
          </ac:spMkLst>
        </pc:spChg>
        <pc:spChg chg="add mod">
          <ac:chgData name="Alissa Flatley" userId="0242edfc-aa31-435e-a161-b1e1fa7a13bd" providerId="ADAL" clId="{AE5FA416-068A-428A-ABA0-CD947D4A6BE6}" dt="2023-09-01T19:28:40.020" v="733"/>
          <ac:spMkLst>
            <pc:docMk/>
            <pc:sldMk cId="711690217" sldId="329"/>
            <ac:spMk id="6" creationId="{054BC40F-EC93-179C-0906-D85BFB50A952}"/>
          </ac:spMkLst>
        </pc:spChg>
        <pc:spChg chg="add del mod">
          <ac:chgData name="Alissa Flatley" userId="0242edfc-aa31-435e-a161-b1e1fa7a13bd" providerId="ADAL" clId="{AE5FA416-068A-428A-ABA0-CD947D4A6BE6}" dt="2023-09-01T19:39:14.999" v="873" actId="478"/>
          <ac:spMkLst>
            <pc:docMk/>
            <pc:sldMk cId="711690217" sldId="329"/>
            <ac:spMk id="8" creationId="{9B24AF2A-8EB1-1478-AC34-50E51BE5A8B2}"/>
          </ac:spMkLst>
        </pc:spChg>
        <pc:spChg chg="add mod">
          <ac:chgData name="Alissa Flatley" userId="0242edfc-aa31-435e-a161-b1e1fa7a13bd" providerId="ADAL" clId="{AE5FA416-068A-428A-ABA0-CD947D4A6BE6}" dt="2023-09-01T19:39:23.440" v="902" actId="20577"/>
          <ac:spMkLst>
            <pc:docMk/>
            <pc:sldMk cId="711690217" sldId="329"/>
            <ac:spMk id="9" creationId="{F09F4677-C952-AD83-E81D-979C76B9DD29}"/>
          </ac:spMkLst>
        </pc:spChg>
        <pc:cxnChg chg="del">
          <ac:chgData name="Alissa Flatley" userId="0242edfc-aa31-435e-a161-b1e1fa7a13bd" providerId="ADAL" clId="{AE5FA416-068A-428A-ABA0-CD947D4A6BE6}" dt="2023-09-01T19:39:17.435" v="874" actId="478"/>
          <ac:cxnSpMkLst>
            <pc:docMk/>
            <pc:sldMk cId="711690217" sldId="329"/>
            <ac:cxnSpMk id="5" creationId="{F8E6D6AF-4E77-267E-685C-C8657092BCF7}"/>
          </ac:cxnSpMkLst>
        </pc:cxnChg>
      </pc:sldChg>
      <pc:sldChg chg="addSp delSp modSp add mod">
        <pc:chgData name="Alissa Flatley" userId="0242edfc-aa31-435e-a161-b1e1fa7a13bd" providerId="ADAL" clId="{AE5FA416-068A-428A-ABA0-CD947D4A6BE6}" dt="2023-09-01T19:39:57.856" v="937" actId="20577"/>
        <pc:sldMkLst>
          <pc:docMk/>
          <pc:sldMk cId="2390088010" sldId="330"/>
        </pc:sldMkLst>
        <pc:spChg chg="del mod">
          <ac:chgData name="Alissa Flatley" userId="0242edfc-aa31-435e-a161-b1e1fa7a13bd" providerId="ADAL" clId="{AE5FA416-068A-428A-ABA0-CD947D4A6BE6}" dt="2023-09-01T19:39:44.869" v="904" actId="478"/>
          <ac:spMkLst>
            <pc:docMk/>
            <pc:sldMk cId="2390088010" sldId="330"/>
            <ac:spMk id="2" creationId="{00000000-0000-0000-0000-000000000000}"/>
          </ac:spMkLst>
        </pc:spChg>
        <pc:spChg chg="add mod">
          <ac:chgData name="Alissa Flatley" userId="0242edfc-aa31-435e-a161-b1e1fa7a13bd" providerId="ADAL" clId="{AE5FA416-068A-428A-ABA0-CD947D4A6BE6}" dt="2023-09-01T19:28:36.623" v="730"/>
          <ac:spMkLst>
            <pc:docMk/>
            <pc:sldMk cId="2390088010" sldId="330"/>
            <ac:spMk id="6" creationId="{0D30900A-7CCF-6346-155E-8B9998F6CA37}"/>
          </ac:spMkLst>
        </pc:spChg>
        <pc:spChg chg="add mod">
          <ac:chgData name="Alissa Flatley" userId="0242edfc-aa31-435e-a161-b1e1fa7a13bd" providerId="ADAL" clId="{AE5FA416-068A-428A-ABA0-CD947D4A6BE6}" dt="2023-09-01T19:39:57.856" v="937" actId="20577"/>
          <ac:spMkLst>
            <pc:docMk/>
            <pc:sldMk cId="2390088010" sldId="330"/>
            <ac:spMk id="7" creationId="{20F04166-80D2-C70C-195F-D86BD7B876F5}"/>
          </ac:spMkLst>
        </pc:spChg>
        <pc:spChg chg="add del mod">
          <ac:chgData name="Alissa Flatley" userId="0242edfc-aa31-435e-a161-b1e1fa7a13bd" providerId="ADAL" clId="{AE5FA416-068A-428A-ABA0-CD947D4A6BE6}" dt="2023-09-01T19:39:50.697" v="905" actId="478"/>
          <ac:spMkLst>
            <pc:docMk/>
            <pc:sldMk cId="2390088010" sldId="330"/>
            <ac:spMk id="9" creationId="{2436EBFE-953D-9628-F3BB-D805EFEFAFA2}"/>
          </ac:spMkLst>
        </pc:spChg>
      </pc:sldChg>
      <pc:sldChg chg="addSp modSp add">
        <pc:chgData name="Alissa Flatley" userId="0242edfc-aa31-435e-a161-b1e1fa7a13bd" providerId="ADAL" clId="{AE5FA416-068A-428A-ABA0-CD947D4A6BE6}" dt="2023-09-01T19:26:32.569" v="663"/>
        <pc:sldMkLst>
          <pc:docMk/>
          <pc:sldMk cId="2762012863" sldId="331"/>
        </pc:sldMkLst>
        <pc:spChg chg="add mod">
          <ac:chgData name="Alissa Flatley" userId="0242edfc-aa31-435e-a161-b1e1fa7a13bd" providerId="ADAL" clId="{AE5FA416-068A-428A-ABA0-CD947D4A6BE6}" dt="2023-09-01T19:26:32.569" v="663"/>
          <ac:spMkLst>
            <pc:docMk/>
            <pc:sldMk cId="2762012863" sldId="331"/>
            <ac:spMk id="6" creationId="{FE57E28A-1B0D-08F9-2981-93992A2BF2C6}"/>
          </ac:spMkLst>
        </pc:spChg>
      </pc:sldChg>
      <pc:sldChg chg="addSp delSp modSp add mod">
        <pc:chgData name="Alissa Flatley" userId="0242edfc-aa31-435e-a161-b1e1fa7a13bd" providerId="ADAL" clId="{AE5FA416-068A-428A-ABA0-CD947D4A6BE6}" dt="2023-09-01T19:59:11.233" v="1871" actId="14100"/>
        <pc:sldMkLst>
          <pc:docMk/>
          <pc:sldMk cId="3427222649" sldId="332"/>
        </pc:sldMkLst>
        <pc:spChg chg="del">
          <ac:chgData name="Alissa Flatley" userId="0242edfc-aa31-435e-a161-b1e1fa7a13bd" providerId="ADAL" clId="{AE5FA416-068A-428A-ABA0-CD947D4A6BE6}" dt="2023-09-01T19:38:34.142" v="827" actId="478"/>
          <ac:spMkLst>
            <pc:docMk/>
            <pc:sldMk cId="3427222649" sldId="332"/>
            <ac:spMk id="2" creationId="{00000000-0000-0000-0000-000000000000}"/>
          </ac:spMkLst>
        </pc:spChg>
        <pc:spChg chg="mod">
          <ac:chgData name="Alissa Flatley" userId="0242edfc-aa31-435e-a161-b1e1fa7a13bd" providerId="ADAL" clId="{AE5FA416-068A-428A-ABA0-CD947D4A6BE6}" dt="2023-09-01T19:59:11.233" v="1871" actId="14100"/>
          <ac:spMkLst>
            <pc:docMk/>
            <pc:sldMk cId="3427222649" sldId="332"/>
            <ac:spMk id="3" creationId="{00000000-0000-0000-0000-000000000000}"/>
          </ac:spMkLst>
        </pc:spChg>
        <pc:spChg chg="add mod">
          <ac:chgData name="Alissa Flatley" userId="0242edfc-aa31-435e-a161-b1e1fa7a13bd" providerId="ADAL" clId="{AE5FA416-068A-428A-ABA0-CD947D4A6BE6}" dt="2023-09-01T19:28:43.655" v="735"/>
          <ac:spMkLst>
            <pc:docMk/>
            <pc:sldMk cId="3427222649" sldId="332"/>
            <ac:spMk id="7" creationId="{283D9B22-A404-28CA-0333-C9BFFA2ED63E}"/>
          </ac:spMkLst>
        </pc:spChg>
        <pc:spChg chg="add del mod">
          <ac:chgData name="Alissa Flatley" userId="0242edfc-aa31-435e-a161-b1e1fa7a13bd" providerId="ADAL" clId="{AE5FA416-068A-428A-ABA0-CD947D4A6BE6}" dt="2023-09-01T19:38:37.565" v="828" actId="478"/>
          <ac:spMkLst>
            <pc:docMk/>
            <pc:sldMk cId="3427222649" sldId="332"/>
            <ac:spMk id="9" creationId="{85EAB22C-6752-F55B-3D2D-79D025A76269}"/>
          </ac:spMkLst>
        </pc:spChg>
        <pc:spChg chg="add mod">
          <ac:chgData name="Alissa Flatley" userId="0242edfc-aa31-435e-a161-b1e1fa7a13bd" providerId="ADAL" clId="{AE5FA416-068A-428A-ABA0-CD947D4A6BE6}" dt="2023-09-01T19:38:51.362" v="865" actId="14100"/>
          <ac:spMkLst>
            <pc:docMk/>
            <pc:sldMk cId="3427222649" sldId="332"/>
            <ac:spMk id="10" creationId="{15F0DE8A-11B1-6667-8170-81A0432628B1}"/>
          </ac:spMkLst>
        </pc:spChg>
        <pc:picChg chg="mod">
          <ac:chgData name="Alissa Flatley" userId="0242edfc-aa31-435e-a161-b1e1fa7a13bd" providerId="ADAL" clId="{AE5FA416-068A-428A-ABA0-CD947D4A6BE6}" dt="2023-09-01T19:59:06.065" v="1870" actId="1076"/>
          <ac:picMkLst>
            <pc:docMk/>
            <pc:sldMk cId="3427222649" sldId="332"/>
            <ac:picMk id="5" creationId="{00000000-0000-0000-0000-000000000000}"/>
          </ac:picMkLst>
        </pc:picChg>
        <pc:cxnChg chg="del">
          <ac:chgData name="Alissa Flatley" userId="0242edfc-aa31-435e-a161-b1e1fa7a13bd" providerId="ADAL" clId="{AE5FA416-068A-428A-ABA0-CD947D4A6BE6}" dt="2023-09-01T19:38:54.063" v="867" actId="478"/>
          <ac:cxnSpMkLst>
            <pc:docMk/>
            <pc:sldMk cId="3427222649" sldId="332"/>
            <ac:cxnSpMk id="4" creationId="{CCF01166-578D-CCFB-7E5B-4B6764CAD575}"/>
          </ac:cxnSpMkLst>
        </pc:cxnChg>
        <pc:cxnChg chg="del">
          <ac:chgData name="Alissa Flatley" userId="0242edfc-aa31-435e-a161-b1e1fa7a13bd" providerId="ADAL" clId="{AE5FA416-068A-428A-ABA0-CD947D4A6BE6}" dt="2023-09-01T19:38:39.587" v="829" actId="478"/>
          <ac:cxnSpMkLst>
            <pc:docMk/>
            <pc:sldMk cId="3427222649" sldId="332"/>
            <ac:cxnSpMk id="6" creationId="{56FA19ED-F200-6F7A-C0C5-C67845FE5F69}"/>
          </ac:cxnSpMkLst>
        </pc:cxnChg>
      </pc:sldChg>
      <pc:sldChg chg="addSp delSp modSp add mod">
        <pc:chgData name="Alissa Flatley" userId="0242edfc-aa31-435e-a161-b1e1fa7a13bd" providerId="ADAL" clId="{AE5FA416-068A-428A-ABA0-CD947D4A6BE6}" dt="2023-09-01T19:41:27.890" v="1067" actId="20577"/>
        <pc:sldMkLst>
          <pc:docMk/>
          <pc:sldMk cId="198527745" sldId="333"/>
        </pc:sldMkLst>
        <pc:spChg chg="del">
          <ac:chgData name="Alissa Flatley" userId="0242edfc-aa31-435e-a161-b1e1fa7a13bd" providerId="ADAL" clId="{AE5FA416-068A-428A-ABA0-CD947D4A6BE6}" dt="2023-09-01T19:41:14.619" v="1027" actId="478"/>
          <ac:spMkLst>
            <pc:docMk/>
            <pc:sldMk cId="198527745" sldId="333"/>
            <ac:spMk id="2" creationId="{00000000-0000-0000-0000-000000000000}"/>
          </ac:spMkLst>
        </pc:spChg>
        <pc:spChg chg="add mod">
          <ac:chgData name="Alissa Flatley" userId="0242edfc-aa31-435e-a161-b1e1fa7a13bd" providerId="ADAL" clId="{AE5FA416-068A-428A-ABA0-CD947D4A6BE6}" dt="2023-09-01T19:28:26.853" v="725"/>
          <ac:spMkLst>
            <pc:docMk/>
            <pc:sldMk cId="198527745" sldId="333"/>
            <ac:spMk id="6" creationId="{4579966D-A7D6-C4B2-23A4-04D3976F95FC}"/>
          </ac:spMkLst>
        </pc:spChg>
        <pc:spChg chg="add del mod">
          <ac:chgData name="Alissa Flatley" userId="0242edfc-aa31-435e-a161-b1e1fa7a13bd" providerId="ADAL" clId="{AE5FA416-068A-428A-ABA0-CD947D4A6BE6}" dt="2023-09-01T19:41:16.139" v="1028" actId="478"/>
          <ac:spMkLst>
            <pc:docMk/>
            <pc:sldMk cId="198527745" sldId="333"/>
            <ac:spMk id="8" creationId="{F79CB340-D639-9C12-A861-9ECE77F95BDE}"/>
          </ac:spMkLst>
        </pc:spChg>
        <pc:spChg chg="add mod">
          <ac:chgData name="Alissa Flatley" userId="0242edfc-aa31-435e-a161-b1e1fa7a13bd" providerId="ADAL" clId="{AE5FA416-068A-428A-ABA0-CD947D4A6BE6}" dt="2023-09-01T19:41:27.890" v="1067" actId="20577"/>
          <ac:spMkLst>
            <pc:docMk/>
            <pc:sldMk cId="198527745" sldId="333"/>
            <ac:spMk id="9" creationId="{6A011137-8788-2DA0-456D-01BAFB58C4BD}"/>
          </ac:spMkLst>
        </pc:spChg>
        <pc:cxnChg chg="del">
          <ac:chgData name="Alissa Flatley" userId="0242edfc-aa31-435e-a161-b1e1fa7a13bd" providerId="ADAL" clId="{AE5FA416-068A-428A-ABA0-CD947D4A6BE6}" dt="2023-09-01T19:41:17.959" v="1029" actId="478"/>
          <ac:cxnSpMkLst>
            <pc:docMk/>
            <pc:sldMk cId="198527745" sldId="333"/>
            <ac:cxnSpMk id="5" creationId="{0CDA0373-0E0A-0913-DA69-5B3A86354554}"/>
          </ac:cxnSpMkLst>
        </pc:cxnChg>
      </pc:sldChg>
      <pc:sldChg chg="addSp delSp modSp add mod">
        <pc:chgData name="Alissa Flatley" userId="0242edfc-aa31-435e-a161-b1e1fa7a13bd" providerId="ADAL" clId="{AE5FA416-068A-428A-ABA0-CD947D4A6BE6}" dt="2023-09-01T20:01:41.767" v="1962" actId="1076"/>
        <pc:sldMkLst>
          <pc:docMk/>
          <pc:sldMk cId="223991240" sldId="334"/>
        </pc:sldMkLst>
        <pc:spChg chg="del mod">
          <ac:chgData name="Alissa Flatley" userId="0242edfc-aa31-435e-a161-b1e1fa7a13bd" providerId="ADAL" clId="{AE5FA416-068A-428A-ABA0-CD947D4A6BE6}" dt="2023-09-01T20:01:04.410" v="1938" actId="478"/>
          <ac:spMkLst>
            <pc:docMk/>
            <pc:sldMk cId="223991240" sldId="334"/>
            <ac:spMk id="2" creationId="{00000000-0000-0000-0000-000000000000}"/>
          </ac:spMkLst>
        </pc:spChg>
        <pc:spChg chg="mod">
          <ac:chgData name="Alissa Flatley" userId="0242edfc-aa31-435e-a161-b1e1fa7a13bd" providerId="ADAL" clId="{AE5FA416-068A-428A-ABA0-CD947D4A6BE6}" dt="2023-09-01T20:01:38.959" v="1961" actId="1076"/>
          <ac:spMkLst>
            <pc:docMk/>
            <pc:sldMk cId="223991240" sldId="334"/>
            <ac:spMk id="3" creationId="{00000000-0000-0000-0000-000000000000}"/>
          </ac:spMkLst>
        </pc:spChg>
        <pc:spChg chg="add mod">
          <ac:chgData name="Alissa Flatley" userId="0242edfc-aa31-435e-a161-b1e1fa7a13bd" providerId="ADAL" clId="{AE5FA416-068A-428A-ABA0-CD947D4A6BE6}" dt="2023-09-01T19:27:03.633" v="681"/>
          <ac:spMkLst>
            <pc:docMk/>
            <pc:sldMk cId="223991240" sldId="334"/>
            <ac:spMk id="7" creationId="{E23046B8-0D8D-3918-81CD-29DD3A4A3D00}"/>
          </ac:spMkLst>
        </pc:spChg>
        <pc:spChg chg="add del mod">
          <ac:chgData name="Alissa Flatley" userId="0242edfc-aa31-435e-a161-b1e1fa7a13bd" providerId="ADAL" clId="{AE5FA416-068A-428A-ABA0-CD947D4A6BE6}" dt="2023-09-01T20:01:18.243" v="1941" actId="478"/>
          <ac:spMkLst>
            <pc:docMk/>
            <pc:sldMk cId="223991240" sldId="334"/>
            <ac:spMk id="9" creationId="{257084E9-0D7D-65BF-3B0C-9676FFCA53DD}"/>
          </ac:spMkLst>
        </pc:spChg>
        <pc:spChg chg="add mod">
          <ac:chgData name="Alissa Flatley" userId="0242edfc-aa31-435e-a161-b1e1fa7a13bd" providerId="ADAL" clId="{AE5FA416-068A-428A-ABA0-CD947D4A6BE6}" dt="2023-09-01T20:01:35.149" v="1960" actId="14100"/>
          <ac:spMkLst>
            <pc:docMk/>
            <pc:sldMk cId="223991240" sldId="334"/>
            <ac:spMk id="10" creationId="{D9E3A025-174C-D270-D407-4A3B1C846F61}"/>
          </ac:spMkLst>
        </pc:spChg>
        <pc:picChg chg="mod">
          <ac:chgData name="Alissa Flatley" userId="0242edfc-aa31-435e-a161-b1e1fa7a13bd" providerId="ADAL" clId="{AE5FA416-068A-428A-ABA0-CD947D4A6BE6}" dt="2023-09-01T20:01:41.767" v="1962" actId="1076"/>
          <ac:picMkLst>
            <pc:docMk/>
            <pc:sldMk cId="223991240" sldId="334"/>
            <ac:picMk id="5" creationId="{00000000-0000-0000-0000-000000000000}"/>
          </ac:picMkLst>
        </pc:picChg>
        <pc:cxnChg chg="del">
          <ac:chgData name="Alissa Flatley" userId="0242edfc-aa31-435e-a161-b1e1fa7a13bd" providerId="ADAL" clId="{AE5FA416-068A-428A-ABA0-CD947D4A6BE6}" dt="2023-09-01T20:01:21.388" v="1942" actId="478"/>
          <ac:cxnSpMkLst>
            <pc:docMk/>
            <pc:sldMk cId="223991240" sldId="334"/>
            <ac:cxnSpMk id="6" creationId="{BD8C0C96-F832-64CA-2AB2-E15A2EA50C2C}"/>
          </ac:cxnSpMkLst>
        </pc:cxnChg>
      </pc:sldChg>
      <pc:sldChg chg="addSp modSp add mod">
        <pc:chgData name="Alissa Flatley" userId="0242edfc-aa31-435e-a161-b1e1fa7a13bd" providerId="ADAL" clId="{AE5FA416-068A-428A-ABA0-CD947D4A6BE6}" dt="2023-09-04T07:39:19.555" v="2011" actId="20577"/>
        <pc:sldMkLst>
          <pc:docMk/>
          <pc:sldMk cId="994764012" sldId="335"/>
        </pc:sldMkLst>
        <pc:spChg chg="mod">
          <ac:chgData name="Alissa Flatley" userId="0242edfc-aa31-435e-a161-b1e1fa7a13bd" providerId="ADAL" clId="{AE5FA416-068A-428A-ABA0-CD947D4A6BE6}" dt="2023-09-01T19:22:26.885" v="577" actId="27636"/>
          <ac:spMkLst>
            <pc:docMk/>
            <pc:sldMk cId="994764012" sldId="335"/>
            <ac:spMk id="2" creationId="{00000000-0000-0000-0000-000000000000}"/>
          </ac:spMkLst>
        </pc:spChg>
        <pc:spChg chg="mod">
          <ac:chgData name="Alissa Flatley" userId="0242edfc-aa31-435e-a161-b1e1fa7a13bd" providerId="ADAL" clId="{AE5FA416-068A-428A-ABA0-CD947D4A6BE6}" dt="2023-09-01T19:57:31.631" v="1855" actId="27636"/>
          <ac:spMkLst>
            <pc:docMk/>
            <pc:sldMk cId="994764012" sldId="335"/>
            <ac:spMk id="3" creationId="{00000000-0000-0000-0000-000000000000}"/>
          </ac:spMkLst>
        </pc:spChg>
        <pc:spChg chg="add mod">
          <ac:chgData name="Alissa Flatley" userId="0242edfc-aa31-435e-a161-b1e1fa7a13bd" providerId="ADAL" clId="{AE5FA416-068A-428A-ABA0-CD947D4A6BE6}" dt="2023-09-01T19:27:00.415" v="679"/>
          <ac:spMkLst>
            <pc:docMk/>
            <pc:sldMk cId="994764012" sldId="335"/>
            <ac:spMk id="7" creationId="{4A068D06-C3B8-99C0-865E-8282AC39106C}"/>
          </ac:spMkLst>
        </pc:spChg>
        <pc:spChg chg="add mod">
          <ac:chgData name="Alissa Flatley" userId="0242edfc-aa31-435e-a161-b1e1fa7a13bd" providerId="ADAL" clId="{AE5FA416-068A-428A-ABA0-CD947D4A6BE6}" dt="2023-09-04T07:39:19.555" v="2011" actId="20577"/>
          <ac:spMkLst>
            <pc:docMk/>
            <pc:sldMk cId="994764012" sldId="335"/>
            <ac:spMk id="8" creationId="{3D8BA9F9-443D-3954-929F-AB2B578183C0}"/>
          </ac:spMkLst>
        </pc:spChg>
      </pc:sldChg>
      <pc:sldChg chg="addSp delSp modSp add">
        <pc:chgData name="Alissa Flatley" userId="0242edfc-aa31-435e-a161-b1e1fa7a13bd" providerId="ADAL" clId="{AE5FA416-068A-428A-ABA0-CD947D4A6BE6}" dt="2023-09-01T20:01:55.033" v="1964"/>
        <pc:sldMkLst>
          <pc:docMk/>
          <pc:sldMk cId="2469633109" sldId="337"/>
        </pc:sldMkLst>
        <pc:spChg chg="add mod">
          <ac:chgData name="Alissa Flatley" userId="0242edfc-aa31-435e-a161-b1e1fa7a13bd" providerId="ADAL" clId="{AE5FA416-068A-428A-ABA0-CD947D4A6BE6}" dt="2023-09-01T19:27:02.202" v="680"/>
          <ac:spMkLst>
            <pc:docMk/>
            <pc:sldMk cId="2469633109" sldId="337"/>
            <ac:spMk id="3" creationId="{860F31DF-4A6A-011B-D85D-5031A6ECC525}"/>
          </ac:spMkLst>
        </pc:spChg>
        <pc:spChg chg="add del mod">
          <ac:chgData name="Alissa Flatley" userId="0242edfc-aa31-435e-a161-b1e1fa7a13bd" providerId="ADAL" clId="{AE5FA416-068A-428A-ABA0-CD947D4A6BE6}" dt="2023-09-01T20:01:55.033" v="1964"/>
          <ac:spMkLst>
            <pc:docMk/>
            <pc:sldMk cId="2469633109" sldId="337"/>
            <ac:spMk id="4" creationId="{2B64DEA8-0116-D9A3-47CD-B74C0CBABA41}"/>
          </ac:spMkLst>
        </pc:spChg>
      </pc:sldChg>
      <pc:sldChg chg="addSp modSp add">
        <pc:chgData name="Alissa Flatley" userId="0242edfc-aa31-435e-a161-b1e1fa7a13bd" providerId="ADAL" clId="{AE5FA416-068A-428A-ABA0-CD947D4A6BE6}" dt="2023-09-01T19:26:58.949" v="678"/>
        <pc:sldMkLst>
          <pc:docMk/>
          <pc:sldMk cId="1918972781" sldId="338"/>
        </pc:sldMkLst>
        <pc:spChg chg="add mod">
          <ac:chgData name="Alissa Flatley" userId="0242edfc-aa31-435e-a161-b1e1fa7a13bd" providerId="ADAL" clId="{AE5FA416-068A-428A-ABA0-CD947D4A6BE6}" dt="2023-09-01T19:26:58.949" v="678"/>
          <ac:spMkLst>
            <pc:docMk/>
            <pc:sldMk cId="1918972781" sldId="338"/>
            <ac:spMk id="6" creationId="{C1A4EB69-71FD-84E8-959E-C5C4AEB14FBC}"/>
          </ac:spMkLst>
        </pc:spChg>
      </pc:sldChg>
      <pc:sldChg chg="addSp modSp add">
        <pc:chgData name="Alissa Flatley" userId="0242edfc-aa31-435e-a161-b1e1fa7a13bd" providerId="ADAL" clId="{AE5FA416-068A-428A-ABA0-CD947D4A6BE6}" dt="2023-09-01T19:27:56.179" v="707"/>
        <pc:sldMkLst>
          <pc:docMk/>
          <pc:sldMk cId="2253425290" sldId="339"/>
        </pc:sldMkLst>
        <pc:spChg chg="add mod">
          <ac:chgData name="Alissa Flatley" userId="0242edfc-aa31-435e-a161-b1e1fa7a13bd" providerId="ADAL" clId="{AE5FA416-068A-428A-ABA0-CD947D4A6BE6}" dt="2023-09-01T19:27:56.179" v="707"/>
          <ac:spMkLst>
            <pc:docMk/>
            <pc:sldMk cId="2253425290" sldId="339"/>
            <ac:spMk id="6" creationId="{D488463A-881E-38DD-EB43-F99EA3CD9D24}"/>
          </ac:spMkLst>
        </pc:spChg>
      </pc:sldChg>
      <pc:sldChg chg="addSp modSp add mod">
        <pc:chgData name="Alissa Flatley" userId="0242edfc-aa31-435e-a161-b1e1fa7a13bd" providerId="ADAL" clId="{AE5FA416-068A-428A-ABA0-CD947D4A6BE6}" dt="2023-09-01T19:26:28.766" v="661"/>
        <pc:sldMkLst>
          <pc:docMk/>
          <pc:sldMk cId="379219670" sldId="340"/>
        </pc:sldMkLst>
        <pc:spChg chg="mod">
          <ac:chgData name="Alissa Flatley" userId="0242edfc-aa31-435e-a161-b1e1fa7a13bd" providerId="ADAL" clId="{AE5FA416-068A-428A-ABA0-CD947D4A6BE6}" dt="2023-09-01T19:24:04.361" v="610" actId="27636"/>
          <ac:spMkLst>
            <pc:docMk/>
            <pc:sldMk cId="379219670" sldId="340"/>
            <ac:spMk id="2" creationId="{1CD7EFAA-5618-7832-126A-7B13465C575D}"/>
          </ac:spMkLst>
        </pc:spChg>
        <pc:spChg chg="add mod">
          <ac:chgData name="Alissa Flatley" userId="0242edfc-aa31-435e-a161-b1e1fa7a13bd" providerId="ADAL" clId="{AE5FA416-068A-428A-ABA0-CD947D4A6BE6}" dt="2023-09-01T19:26:28.766" v="661"/>
          <ac:spMkLst>
            <pc:docMk/>
            <pc:sldMk cId="379219670" sldId="340"/>
            <ac:spMk id="6" creationId="{53B2C28B-31F9-2106-E1CF-B9F1AE57869D}"/>
          </ac:spMkLst>
        </pc:spChg>
      </pc:sldChg>
      <pc:sldChg chg="addSp delSp modSp add mod">
        <pc:chgData name="Alissa Flatley" userId="0242edfc-aa31-435e-a161-b1e1fa7a13bd" providerId="ADAL" clId="{AE5FA416-068A-428A-ABA0-CD947D4A6BE6}" dt="2023-09-01T19:50:08.556" v="1609" actId="14100"/>
        <pc:sldMkLst>
          <pc:docMk/>
          <pc:sldMk cId="1734275177" sldId="341"/>
        </pc:sldMkLst>
        <pc:spChg chg="mod">
          <ac:chgData name="Alissa Flatley" userId="0242edfc-aa31-435e-a161-b1e1fa7a13bd" providerId="ADAL" clId="{AE5FA416-068A-428A-ABA0-CD947D4A6BE6}" dt="2023-09-01T19:50:00.504" v="1588" actId="1076"/>
          <ac:spMkLst>
            <pc:docMk/>
            <pc:sldMk cId="1734275177" sldId="341"/>
            <ac:spMk id="2" creationId="{81238485-5472-7B83-CC9F-0FB1D1198FE9}"/>
          </ac:spMkLst>
        </pc:spChg>
        <pc:spChg chg="add mod">
          <ac:chgData name="Alissa Flatley" userId="0242edfc-aa31-435e-a161-b1e1fa7a13bd" providerId="ADAL" clId="{AE5FA416-068A-428A-ABA0-CD947D4A6BE6}" dt="2023-09-01T19:27:42.709" v="700"/>
          <ac:spMkLst>
            <pc:docMk/>
            <pc:sldMk cId="1734275177" sldId="341"/>
            <ac:spMk id="6" creationId="{9FDF8D5D-1166-C01F-7111-DEE303A88E3D}"/>
          </ac:spMkLst>
        </pc:spChg>
        <pc:spChg chg="add mod">
          <ac:chgData name="Alissa Flatley" userId="0242edfc-aa31-435e-a161-b1e1fa7a13bd" providerId="ADAL" clId="{AE5FA416-068A-428A-ABA0-CD947D4A6BE6}" dt="2023-09-01T19:50:08.556" v="1609" actId="14100"/>
          <ac:spMkLst>
            <pc:docMk/>
            <pc:sldMk cId="1734275177" sldId="341"/>
            <ac:spMk id="7" creationId="{20B3432C-7398-F7FB-6EC8-10B00C24A90F}"/>
          </ac:spMkLst>
        </pc:spChg>
        <pc:cxnChg chg="del">
          <ac:chgData name="Alissa Flatley" userId="0242edfc-aa31-435e-a161-b1e1fa7a13bd" providerId="ADAL" clId="{AE5FA416-068A-428A-ABA0-CD947D4A6BE6}" dt="2023-09-01T19:49:46.636" v="1555" actId="478"/>
          <ac:cxnSpMkLst>
            <pc:docMk/>
            <pc:sldMk cId="1734275177" sldId="341"/>
            <ac:cxnSpMk id="4" creationId="{06BB057E-A042-2788-F2FE-B7A38549A289}"/>
          </ac:cxnSpMkLst>
        </pc:cxnChg>
      </pc:sldChg>
      <pc:sldChg chg="addSp delSp modSp add mod">
        <pc:chgData name="Alissa Flatley" userId="0242edfc-aa31-435e-a161-b1e1fa7a13bd" providerId="ADAL" clId="{AE5FA416-068A-428A-ABA0-CD947D4A6BE6}" dt="2023-09-01T19:49:19.621" v="1519" actId="20577"/>
        <pc:sldMkLst>
          <pc:docMk/>
          <pc:sldMk cId="693253776" sldId="342"/>
        </pc:sldMkLst>
        <pc:spChg chg="del">
          <ac:chgData name="Alissa Flatley" userId="0242edfc-aa31-435e-a161-b1e1fa7a13bd" providerId="ADAL" clId="{AE5FA416-068A-428A-ABA0-CD947D4A6BE6}" dt="2023-09-01T19:48:58.814" v="1468" actId="478"/>
          <ac:spMkLst>
            <pc:docMk/>
            <pc:sldMk cId="693253776" sldId="342"/>
            <ac:spMk id="2" creationId="{698D50BA-B1F7-97D2-8BE7-62B8516DBBCE}"/>
          </ac:spMkLst>
        </pc:spChg>
        <pc:spChg chg="add mod">
          <ac:chgData name="Alissa Flatley" userId="0242edfc-aa31-435e-a161-b1e1fa7a13bd" providerId="ADAL" clId="{AE5FA416-068A-428A-ABA0-CD947D4A6BE6}" dt="2023-09-01T19:27:49.706" v="703"/>
          <ac:spMkLst>
            <pc:docMk/>
            <pc:sldMk cId="693253776" sldId="342"/>
            <ac:spMk id="6" creationId="{16328046-298B-C156-08C3-E62261276294}"/>
          </ac:spMkLst>
        </pc:spChg>
        <pc:spChg chg="add del mod">
          <ac:chgData name="Alissa Flatley" userId="0242edfc-aa31-435e-a161-b1e1fa7a13bd" providerId="ADAL" clId="{AE5FA416-068A-428A-ABA0-CD947D4A6BE6}" dt="2023-09-01T19:49:02.605" v="1469" actId="478"/>
          <ac:spMkLst>
            <pc:docMk/>
            <pc:sldMk cId="693253776" sldId="342"/>
            <ac:spMk id="8" creationId="{4A788B30-98F6-F30D-04C4-6DD50B02DD2F}"/>
          </ac:spMkLst>
        </pc:spChg>
        <pc:spChg chg="add mod">
          <ac:chgData name="Alissa Flatley" userId="0242edfc-aa31-435e-a161-b1e1fa7a13bd" providerId="ADAL" clId="{AE5FA416-068A-428A-ABA0-CD947D4A6BE6}" dt="2023-09-01T19:49:19.621" v="1519" actId="20577"/>
          <ac:spMkLst>
            <pc:docMk/>
            <pc:sldMk cId="693253776" sldId="342"/>
            <ac:spMk id="9" creationId="{AD256DA9-6785-EB58-0EDD-8466AA81CAB9}"/>
          </ac:spMkLst>
        </pc:spChg>
        <pc:cxnChg chg="del">
          <ac:chgData name="Alissa Flatley" userId="0242edfc-aa31-435e-a161-b1e1fa7a13bd" providerId="ADAL" clId="{AE5FA416-068A-428A-ABA0-CD947D4A6BE6}" dt="2023-09-01T19:49:04.920" v="1470" actId="478"/>
          <ac:cxnSpMkLst>
            <pc:docMk/>
            <pc:sldMk cId="693253776" sldId="342"/>
            <ac:cxnSpMk id="4" creationId="{C826C34A-947C-774E-EECC-FA52A4F3ADB2}"/>
          </ac:cxnSpMkLst>
        </pc:cxnChg>
      </pc:sldChg>
      <pc:sldChg chg="addSp modSp add">
        <pc:chgData name="Alissa Flatley" userId="0242edfc-aa31-435e-a161-b1e1fa7a13bd" providerId="ADAL" clId="{AE5FA416-068A-428A-ABA0-CD947D4A6BE6}" dt="2023-09-01T19:27:47.177" v="702"/>
        <pc:sldMkLst>
          <pc:docMk/>
          <pc:sldMk cId="1696221411" sldId="343"/>
        </pc:sldMkLst>
        <pc:spChg chg="add mod">
          <ac:chgData name="Alissa Flatley" userId="0242edfc-aa31-435e-a161-b1e1fa7a13bd" providerId="ADAL" clId="{AE5FA416-068A-428A-ABA0-CD947D4A6BE6}" dt="2023-09-01T19:27:47.177" v="702"/>
          <ac:spMkLst>
            <pc:docMk/>
            <pc:sldMk cId="1696221411" sldId="343"/>
            <ac:spMk id="5" creationId="{C99F2162-D965-5259-6FE1-E1B805A03D5C}"/>
          </ac:spMkLst>
        </pc:spChg>
      </pc:sldChg>
      <pc:sldChg chg="del">
        <pc:chgData name="Alissa Flatley" userId="0242edfc-aa31-435e-a161-b1e1fa7a13bd" providerId="ADAL" clId="{AE5FA416-068A-428A-ABA0-CD947D4A6BE6}" dt="2023-09-01T19:15:32.863" v="437" actId="47"/>
        <pc:sldMkLst>
          <pc:docMk/>
          <pc:sldMk cId="1427620645" sldId="345"/>
        </pc:sldMkLst>
      </pc:sldChg>
      <pc:sldChg chg="addSp delSp modSp add mod">
        <pc:chgData name="Alissa Flatley" userId="0242edfc-aa31-435e-a161-b1e1fa7a13bd" providerId="ADAL" clId="{AE5FA416-068A-428A-ABA0-CD947D4A6BE6}" dt="2023-09-01T19:49:37.754" v="1553" actId="20577"/>
        <pc:sldMkLst>
          <pc:docMk/>
          <pc:sldMk cId="4290508275" sldId="347"/>
        </pc:sldMkLst>
        <pc:spChg chg="del mod">
          <ac:chgData name="Alissa Flatley" userId="0242edfc-aa31-435e-a161-b1e1fa7a13bd" providerId="ADAL" clId="{AE5FA416-068A-428A-ABA0-CD947D4A6BE6}" dt="2023-09-01T19:49:28.678" v="1521" actId="478"/>
          <ac:spMkLst>
            <pc:docMk/>
            <pc:sldMk cId="4290508275" sldId="347"/>
            <ac:spMk id="2" creationId="{F127EB25-46CC-A29A-117F-7D0053E382FC}"/>
          </ac:spMkLst>
        </pc:spChg>
        <pc:spChg chg="add mod">
          <ac:chgData name="Alissa Flatley" userId="0242edfc-aa31-435e-a161-b1e1fa7a13bd" providerId="ADAL" clId="{AE5FA416-068A-428A-ABA0-CD947D4A6BE6}" dt="2023-09-01T19:27:44.619" v="701"/>
          <ac:spMkLst>
            <pc:docMk/>
            <pc:sldMk cId="4290508275" sldId="347"/>
            <ac:spMk id="6" creationId="{116871EB-AB24-7566-031E-4E129A619ED8}"/>
          </ac:spMkLst>
        </pc:spChg>
        <pc:spChg chg="add del mod">
          <ac:chgData name="Alissa Flatley" userId="0242edfc-aa31-435e-a161-b1e1fa7a13bd" providerId="ADAL" clId="{AE5FA416-068A-428A-ABA0-CD947D4A6BE6}" dt="2023-09-01T19:49:29.982" v="1522" actId="478"/>
          <ac:spMkLst>
            <pc:docMk/>
            <pc:sldMk cId="4290508275" sldId="347"/>
            <ac:spMk id="8" creationId="{8E64B122-A339-0AB2-4BA8-0005FCA4FA9F}"/>
          </ac:spMkLst>
        </pc:spChg>
        <pc:spChg chg="add mod">
          <ac:chgData name="Alissa Flatley" userId="0242edfc-aa31-435e-a161-b1e1fa7a13bd" providerId="ADAL" clId="{AE5FA416-068A-428A-ABA0-CD947D4A6BE6}" dt="2023-09-01T19:49:37.754" v="1553" actId="20577"/>
          <ac:spMkLst>
            <pc:docMk/>
            <pc:sldMk cId="4290508275" sldId="347"/>
            <ac:spMk id="9" creationId="{1D0C30BB-3C79-E26A-0497-EE560B467B3F}"/>
          </ac:spMkLst>
        </pc:spChg>
        <pc:cxnChg chg="del">
          <ac:chgData name="Alissa Flatley" userId="0242edfc-aa31-435e-a161-b1e1fa7a13bd" providerId="ADAL" clId="{AE5FA416-068A-428A-ABA0-CD947D4A6BE6}" dt="2023-09-01T19:49:31.703" v="1523" actId="478"/>
          <ac:cxnSpMkLst>
            <pc:docMk/>
            <pc:sldMk cId="4290508275" sldId="347"/>
            <ac:cxnSpMk id="4" creationId="{536580AB-0039-565C-476D-E370B6FA46F5}"/>
          </ac:cxnSpMkLst>
        </pc:cxnChg>
      </pc:sldChg>
      <pc:sldChg chg="addSp modSp add mod">
        <pc:chgData name="Alissa Flatley" userId="0242edfc-aa31-435e-a161-b1e1fa7a13bd" providerId="ADAL" clId="{AE5FA416-068A-428A-ABA0-CD947D4A6BE6}" dt="2023-09-01T19:26:31.051" v="662"/>
        <pc:sldMkLst>
          <pc:docMk/>
          <pc:sldMk cId="3191618702" sldId="348"/>
        </pc:sldMkLst>
        <pc:spChg chg="mod">
          <ac:chgData name="Alissa Flatley" userId="0242edfc-aa31-435e-a161-b1e1fa7a13bd" providerId="ADAL" clId="{AE5FA416-068A-428A-ABA0-CD947D4A6BE6}" dt="2023-09-01T19:23:58.526" v="608" actId="27636"/>
          <ac:spMkLst>
            <pc:docMk/>
            <pc:sldMk cId="3191618702" sldId="348"/>
            <ac:spMk id="3" creationId="{057D6EBA-2D6D-44B2-F259-A54142237BEE}"/>
          </ac:spMkLst>
        </pc:spChg>
        <pc:spChg chg="add mod">
          <ac:chgData name="Alissa Flatley" userId="0242edfc-aa31-435e-a161-b1e1fa7a13bd" providerId="ADAL" clId="{AE5FA416-068A-428A-ABA0-CD947D4A6BE6}" dt="2023-09-01T19:26:31.051" v="662"/>
          <ac:spMkLst>
            <pc:docMk/>
            <pc:sldMk cId="3191618702" sldId="348"/>
            <ac:spMk id="5" creationId="{5A01BB53-3212-8CD3-CF83-D750683CDCE3}"/>
          </ac:spMkLst>
        </pc:spChg>
      </pc:sldChg>
      <pc:sldChg chg="addSp modSp add mod">
        <pc:chgData name="Alissa Flatley" userId="0242edfc-aa31-435e-a161-b1e1fa7a13bd" providerId="ADAL" clId="{AE5FA416-068A-428A-ABA0-CD947D4A6BE6}" dt="2023-09-01T19:25:44.570" v="641"/>
        <pc:sldMkLst>
          <pc:docMk/>
          <pc:sldMk cId="2316104024" sldId="349"/>
        </pc:sldMkLst>
        <pc:spChg chg="mod">
          <ac:chgData name="Alissa Flatley" userId="0242edfc-aa31-435e-a161-b1e1fa7a13bd" providerId="ADAL" clId="{AE5FA416-068A-428A-ABA0-CD947D4A6BE6}" dt="2023-09-01T19:24:57.583" v="631" actId="27636"/>
          <ac:spMkLst>
            <pc:docMk/>
            <pc:sldMk cId="2316104024" sldId="349"/>
            <ac:spMk id="2" creationId="{ACFD690B-867A-267D-6484-174EB2CFF3D7}"/>
          </ac:spMkLst>
        </pc:spChg>
        <pc:spChg chg="mod">
          <ac:chgData name="Alissa Flatley" userId="0242edfc-aa31-435e-a161-b1e1fa7a13bd" providerId="ADAL" clId="{AE5FA416-068A-428A-ABA0-CD947D4A6BE6}" dt="2023-09-01T19:24:57.583" v="630" actId="27636"/>
          <ac:spMkLst>
            <pc:docMk/>
            <pc:sldMk cId="2316104024" sldId="349"/>
            <ac:spMk id="3" creationId="{28790C20-E448-23A0-2221-F01F95AA8856}"/>
          </ac:spMkLst>
        </pc:spChg>
        <pc:spChg chg="add mod">
          <ac:chgData name="Alissa Flatley" userId="0242edfc-aa31-435e-a161-b1e1fa7a13bd" providerId="ADAL" clId="{AE5FA416-068A-428A-ABA0-CD947D4A6BE6}" dt="2023-09-01T19:25:44.570" v="641"/>
          <ac:spMkLst>
            <pc:docMk/>
            <pc:sldMk cId="2316104024" sldId="349"/>
            <ac:spMk id="5" creationId="{103948E0-263E-67E8-B4C0-98936C003518}"/>
          </ac:spMkLst>
        </pc:spChg>
      </pc:sldChg>
      <pc:sldChg chg="addSp modSp add mod">
        <pc:chgData name="Alissa Flatley" userId="0242edfc-aa31-435e-a161-b1e1fa7a13bd" providerId="ADAL" clId="{AE5FA416-068A-428A-ABA0-CD947D4A6BE6}" dt="2023-09-01T19:26:27.379" v="660"/>
        <pc:sldMkLst>
          <pc:docMk/>
          <pc:sldMk cId="1890975949" sldId="350"/>
        </pc:sldMkLst>
        <pc:spChg chg="mod">
          <ac:chgData name="Alissa Flatley" userId="0242edfc-aa31-435e-a161-b1e1fa7a13bd" providerId="ADAL" clId="{AE5FA416-068A-428A-ABA0-CD947D4A6BE6}" dt="2023-09-01T19:24:07.963" v="612" actId="27636"/>
          <ac:spMkLst>
            <pc:docMk/>
            <pc:sldMk cId="1890975949" sldId="350"/>
            <ac:spMk id="2" creationId="{1CD7EFAA-5618-7832-126A-7B13465C575D}"/>
          </ac:spMkLst>
        </pc:spChg>
        <pc:spChg chg="add mod">
          <ac:chgData name="Alissa Flatley" userId="0242edfc-aa31-435e-a161-b1e1fa7a13bd" providerId="ADAL" clId="{AE5FA416-068A-428A-ABA0-CD947D4A6BE6}" dt="2023-09-01T19:26:27.379" v="660"/>
          <ac:spMkLst>
            <pc:docMk/>
            <pc:sldMk cId="1890975949" sldId="350"/>
            <ac:spMk id="6" creationId="{4645104A-33B2-2BEC-BCAC-7CA94A6B7534}"/>
          </ac:spMkLst>
        </pc:spChg>
      </pc:sldChg>
      <pc:sldChg chg="addSp modSp add mod">
        <pc:chgData name="Alissa Flatley" userId="0242edfc-aa31-435e-a161-b1e1fa7a13bd" providerId="ADAL" clId="{AE5FA416-068A-428A-ABA0-CD947D4A6BE6}" dt="2023-09-01T19:26:26.009" v="659"/>
        <pc:sldMkLst>
          <pc:docMk/>
          <pc:sldMk cId="4099599448" sldId="351"/>
        </pc:sldMkLst>
        <pc:spChg chg="mod">
          <ac:chgData name="Alissa Flatley" userId="0242edfc-aa31-435e-a161-b1e1fa7a13bd" providerId="ADAL" clId="{AE5FA416-068A-428A-ABA0-CD947D4A6BE6}" dt="2023-09-01T19:24:11.300" v="614" actId="27636"/>
          <ac:spMkLst>
            <pc:docMk/>
            <pc:sldMk cId="4099599448" sldId="351"/>
            <ac:spMk id="2" creationId="{1CD7EFAA-5618-7832-126A-7B13465C575D}"/>
          </ac:spMkLst>
        </pc:spChg>
        <pc:spChg chg="add mod">
          <ac:chgData name="Alissa Flatley" userId="0242edfc-aa31-435e-a161-b1e1fa7a13bd" providerId="ADAL" clId="{AE5FA416-068A-428A-ABA0-CD947D4A6BE6}" dt="2023-09-01T19:26:26.009" v="659"/>
          <ac:spMkLst>
            <pc:docMk/>
            <pc:sldMk cId="4099599448" sldId="351"/>
            <ac:spMk id="7" creationId="{BDF1DFE7-789E-ED98-20C8-3E81AC198BF8}"/>
          </ac:spMkLst>
        </pc:spChg>
      </pc:sldChg>
      <pc:sldChg chg="addSp modSp add mod">
        <pc:chgData name="Alissa Flatley" userId="0242edfc-aa31-435e-a161-b1e1fa7a13bd" providerId="ADAL" clId="{AE5FA416-068A-428A-ABA0-CD947D4A6BE6}" dt="2023-09-01T19:26:24.135" v="658" actId="1035"/>
        <pc:sldMkLst>
          <pc:docMk/>
          <pc:sldMk cId="1747713722" sldId="352"/>
        </pc:sldMkLst>
        <pc:spChg chg="mod">
          <ac:chgData name="Alissa Flatley" userId="0242edfc-aa31-435e-a161-b1e1fa7a13bd" providerId="ADAL" clId="{AE5FA416-068A-428A-ABA0-CD947D4A6BE6}" dt="2023-09-01T19:24:16.620" v="616" actId="27636"/>
          <ac:spMkLst>
            <pc:docMk/>
            <pc:sldMk cId="1747713722" sldId="352"/>
            <ac:spMk id="2" creationId="{1CD7EFAA-5618-7832-126A-7B13465C575D}"/>
          </ac:spMkLst>
        </pc:spChg>
        <pc:spChg chg="add mod">
          <ac:chgData name="Alissa Flatley" userId="0242edfc-aa31-435e-a161-b1e1fa7a13bd" providerId="ADAL" clId="{AE5FA416-068A-428A-ABA0-CD947D4A6BE6}" dt="2023-09-01T19:26:24.135" v="658" actId="1035"/>
          <ac:spMkLst>
            <pc:docMk/>
            <pc:sldMk cId="1747713722" sldId="352"/>
            <ac:spMk id="6" creationId="{4B4E2A5C-7980-6E28-FE0E-0DB34C87B1E3}"/>
          </ac:spMkLst>
        </pc:spChg>
      </pc:sldChg>
      <pc:sldChg chg="addSp modSp add mod">
        <pc:chgData name="Alissa Flatley" userId="0242edfc-aa31-435e-a161-b1e1fa7a13bd" providerId="ADAL" clId="{AE5FA416-068A-428A-ABA0-CD947D4A6BE6}" dt="2023-09-01T19:25:52.784" v="646" actId="1035"/>
        <pc:sldMkLst>
          <pc:docMk/>
          <pc:sldMk cId="1217378322" sldId="353"/>
        </pc:sldMkLst>
        <pc:spChg chg="add mod">
          <ac:chgData name="Alissa Flatley" userId="0242edfc-aa31-435e-a161-b1e1fa7a13bd" providerId="ADAL" clId="{AE5FA416-068A-428A-ABA0-CD947D4A6BE6}" dt="2023-09-01T19:25:47.726" v="643"/>
          <ac:spMkLst>
            <pc:docMk/>
            <pc:sldMk cId="1217378322" sldId="353"/>
            <ac:spMk id="10" creationId="{9B51664F-4A58-6A27-ABA0-A766C392419E}"/>
          </ac:spMkLst>
        </pc:spChg>
        <pc:spChg chg="add mod">
          <ac:chgData name="Alissa Flatley" userId="0242edfc-aa31-435e-a161-b1e1fa7a13bd" providerId="ADAL" clId="{AE5FA416-068A-428A-ABA0-CD947D4A6BE6}" dt="2023-09-01T19:25:52.784" v="646" actId="1035"/>
          <ac:spMkLst>
            <pc:docMk/>
            <pc:sldMk cId="1217378322" sldId="353"/>
            <ac:spMk id="11" creationId="{0636E949-DD5C-9C00-A623-FB579AD5B5F8}"/>
          </ac:spMkLst>
        </pc:spChg>
      </pc:sldChg>
      <pc:sldChg chg="addSp delSp modSp mod">
        <pc:chgData name="Alissa Flatley" userId="0242edfc-aa31-435e-a161-b1e1fa7a13bd" providerId="ADAL" clId="{AE5FA416-068A-428A-ABA0-CD947D4A6BE6}" dt="2023-09-01T19:31:21.126" v="765" actId="20577"/>
        <pc:sldMkLst>
          <pc:docMk/>
          <pc:sldMk cId="1932505073" sldId="445"/>
        </pc:sldMkLst>
        <pc:spChg chg="mod">
          <ac:chgData name="Alissa Flatley" userId="0242edfc-aa31-435e-a161-b1e1fa7a13bd" providerId="ADAL" clId="{AE5FA416-068A-428A-ABA0-CD947D4A6BE6}" dt="2023-09-01T19:31:21.126" v="765" actId="20577"/>
          <ac:spMkLst>
            <pc:docMk/>
            <pc:sldMk cId="1932505073" sldId="445"/>
            <ac:spMk id="3" creationId="{993BDD07-8261-9FE5-ABC7-07AC5CF53535}"/>
          </ac:spMkLst>
        </pc:spChg>
        <pc:spChg chg="add del mod">
          <ac:chgData name="Alissa Flatley" userId="0242edfc-aa31-435e-a161-b1e1fa7a13bd" providerId="ADAL" clId="{AE5FA416-068A-428A-ABA0-CD947D4A6BE6}" dt="2023-09-01T19:28:57.944" v="741"/>
          <ac:spMkLst>
            <pc:docMk/>
            <pc:sldMk cId="1932505073" sldId="445"/>
            <ac:spMk id="5" creationId="{D9446AFC-6157-9FD4-D8A6-06E45AEEFF93}"/>
          </ac:spMkLst>
        </pc:spChg>
        <pc:spChg chg="mod">
          <ac:chgData name="Alissa Flatley" userId="0242edfc-aa31-435e-a161-b1e1fa7a13bd" providerId="ADAL" clId="{AE5FA416-068A-428A-ABA0-CD947D4A6BE6}" dt="2023-09-01T19:14:20.440" v="395" actId="14100"/>
          <ac:spMkLst>
            <pc:docMk/>
            <pc:sldMk cId="1932505073" sldId="445"/>
            <ac:spMk id="7" creationId="{37F0C089-CE14-4D80-BC0C-38AA8E25096D}"/>
          </ac:spMkLst>
        </pc:spChg>
        <pc:spChg chg="mod">
          <ac:chgData name="Alissa Flatley" userId="0242edfc-aa31-435e-a161-b1e1fa7a13bd" providerId="ADAL" clId="{AE5FA416-068A-428A-ABA0-CD947D4A6BE6}" dt="2023-09-01T19:31:04.527" v="743" actId="1076"/>
          <ac:spMkLst>
            <pc:docMk/>
            <pc:sldMk cId="1932505073" sldId="445"/>
            <ac:spMk id="10" creationId="{224D51DF-0144-7DCE-5FD1-A632F9F2F842}"/>
          </ac:spMkLst>
        </pc:spChg>
        <pc:picChg chg="del">
          <ac:chgData name="Alissa Flatley" userId="0242edfc-aa31-435e-a161-b1e1fa7a13bd" providerId="ADAL" clId="{AE5FA416-068A-428A-ABA0-CD947D4A6BE6}" dt="2023-09-01T19:14:25.975" v="396" actId="478"/>
          <ac:picMkLst>
            <pc:docMk/>
            <pc:sldMk cId="1932505073" sldId="445"/>
            <ac:picMk id="2" creationId="{8D287FAF-5561-7EFA-2151-05E8AE6897A6}"/>
          </ac:picMkLst>
        </pc:picChg>
        <pc:picChg chg="add mod">
          <ac:chgData name="Alissa Flatley" userId="0242edfc-aa31-435e-a161-b1e1fa7a13bd" providerId="ADAL" clId="{AE5FA416-068A-428A-ABA0-CD947D4A6BE6}" dt="2023-09-01T19:31:07.563" v="744" actId="14100"/>
          <ac:picMkLst>
            <pc:docMk/>
            <pc:sldMk cId="1932505073" sldId="445"/>
            <ac:picMk id="4" creationId="{9CE54E4C-C6CA-0BD9-51AE-54932E3FD622}"/>
          </ac:picMkLst>
        </pc:picChg>
      </pc:sldChg>
      <pc:sldChg chg="del">
        <pc:chgData name="Alissa Flatley" userId="0242edfc-aa31-435e-a161-b1e1fa7a13bd" providerId="ADAL" clId="{AE5FA416-068A-428A-ABA0-CD947D4A6BE6}" dt="2023-09-01T19:15:28.073" v="424" actId="47"/>
        <pc:sldMkLst>
          <pc:docMk/>
          <pc:sldMk cId="384773727" sldId="466"/>
        </pc:sldMkLst>
      </pc:sldChg>
      <pc:sldChg chg="del">
        <pc:chgData name="Alissa Flatley" userId="0242edfc-aa31-435e-a161-b1e1fa7a13bd" providerId="ADAL" clId="{AE5FA416-068A-428A-ABA0-CD947D4A6BE6}" dt="2023-09-01T19:15:41.483" v="468" actId="47"/>
        <pc:sldMkLst>
          <pc:docMk/>
          <pc:sldMk cId="1485041806" sldId="468"/>
        </pc:sldMkLst>
      </pc:sldChg>
      <pc:sldChg chg="del">
        <pc:chgData name="Alissa Flatley" userId="0242edfc-aa31-435e-a161-b1e1fa7a13bd" providerId="ADAL" clId="{AE5FA416-068A-428A-ABA0-CD947D4A6BE6}" dt="2023-09-01T19:15:36.082" v="448" actId="47"/>
        <pc:sldMkLst>
          <pc:docMk/>
          <pc:sldMk cId="2887597666" sldId="507"/>
        </pc:sldMkLst>
      </pc:sldChg>
      <pc:sldChg chg="del">
        <pc:chgData name="Alissa Flatley" userId="0242edfc-aa31-435e-a161-b1e1fa7a13bd" providerId="ADAL" clId="{AE5FA416-068A-428A-ABA0-CD947D4A6BE6}" dt="2023-09-01T19:15:35.890" v="447" actId="47"/>
        <pc:sldMkLst>
          <pc:docMk/>
          <pc:sldMk cId="1533648305" sldId="509"/>
        </pc:sldMkLst>
      </pc:sldChg>
      <pc:sldChg chg="del">
        <pc:chgData name="Alissa Flatley" userId="0242edfc-aa31-435e-a161-b1e1fa7a13bd" providerId="ADAL" clId="{AE5FA416-068A-428A-ABA0-CD947D4A6BE6}" dt="2023-09-01T19:15:36.299" v="449" actId="47"/>
        <pc:sldMkLst>
          <pc:docMk/>
          <pc:sldMk cId="4011752733" sldId="510"/>
        </pc:sldMkLst>
      </pc:sldChg>
      <pc:sldChg chg="del">
        <pc:chgData name="Alissa Flatley" userId="0242edfc-aa31-435e-a161-b1e1fa7a13bd" providerId="ADAL" clId="{AE5FA416-068A-428A-ABA0-CD947D4A6BE6}" dt="2023-09-01T19:15:36.975" v="452" actId="47"/>
        <pc:sldMkLst>
          <pc:docMk/>
          <pc:sldMk cId="2639261933" sldId="511"/>
        </pc:sldMkLst>
      </pc:sldChg>
      <pc:sldChg chg="del">
        <pc:chgData name="Alissa Flatley" userId="0242edfc-aa31-435e-a161-b1e1fa7a13bd" providerId="ADAL" clId="{AE5FA416-068A-428A-ABA0-CD947D4A6BE6}" dt="2023-09-01T19:15:37.493" v="454" actId="47"/>
        <pc:sldMkLst>
          <pc:docMk/>
          <pc:sldMk cId="1486263182" sldId="512"/>
        </pc:sldMkLst>
      </pc:sldChg>
      <pc:sldChg chg="del">
        <pc:chgData name="Alissa Flatley" userId="0242edfc-aa31-435e-a161-b1e1fa7a13bd" providerId="ADAL" clId="{AE5FA416-068A-428A-ABA0-CD947D4A6BE6}" dt="2023-09-01T19:15:40.952" v="466" actId="47"/>
        <pc:sldMkLst>
          <pc:docMk/>
          <pc:sldMk cId="2453198083" sldId="513"/>
        </pc:sldMkLst>
      </pc:sldChg>
      <pc:sldChg chg="del">
        <pc:chgData name="Alissa Flatley" userId="0242edfc-aa31-435e-a161-b1e1fa7a13bd" providerId="ADAL" clId="{AE5FA416-068A-428A-ABA0-CD947D4A6BE6}" dt="2023-09-01T19:15:36.725" v="451" actId="47"/>
        <pc:sldMkLst>
          <pc:docMk/>
          <pc:sldMk cId="1199663268" sldId="518"/>
        </pc:sldMkLst>
      </pc:sldChg>
      <pc:sldChg chg="del">
        <pc:chgData name="Alissa Flatley" userId="0242edfc-aa31-435e-a161-b1e1fa7a13bd" providerId="ADAL" clId="{AE5FA416-068A-428A-ABA0-CD947D4A6BE6}" dt="2023-09-01T19:15:37.222" v="453" actId="47"/>
        <pc:sldMkLst>
          <pc:docMk/>
          <pc:sldMk cId="764819385" sldId="519"/>
        </pc:sldMkLst>
      </pc:sldChg>
      <pc:sldChg chg="del">
        <pc:chgData name="Alissa Flatley" userId="0242edfc-aa31-435e-a161-b1e1fa7a13bd" providerId="ADAL" clId="{AE5FA416-068A-428A-ABA0-CD947D4A6BE6}" dt="2023-09-01T19:15:37.735" v="455" actId="47"/>
        <pc:sldMkLst>
          <pc:docMk/>
          <pc:sldMk cId="607836403" sldId="520"/>
        </pc:sldMkLst>
      </pc:sldChg>
      <pc:sldChg chg="del">
        <pc:chgData name="Alissa Flatley" userId="0242edfc-aa31-435e-a161-b1e1fa7a13bd" providerId="ADAL" clId="{AE5FA416-068A-428A-ABA0-CD947D4A6BE6}" dt="2023-09-01T19:15:37.940" v="456" actId="47"/>
        <pc:sldMkLst>
          <pc:docMk/>
          <pc:sldMk cId="361410896" sldId="521"/>
        </pc:sldMkLst>
      </pc:sldChg>
      <pc:sldChg chg="del">
        <pc:chgData name="Alissa Flatley" userId="0242edfc-aa31-435e-a161-b1e1fa7a13bd" providerId="ADAL" clId="{AE5FA416-068A-428A-ABA0-CD947D4A6BE6}" dt="2023-09-01T19:15:38.253" v="457" actId="47"/>
        <pc:sldMkLst>
          <pc:docMk/>
          <pc:sldMk cId="2397555510" sldId="522"/>
        </pc:sldMkLst>
      </pc:sldChg>
      <pc:sldChg chg="del">
        <pc:chgData name="Alissa Flatley" userId="0242edfc-aa31-435e-a161-b1e1fa7a13bd" providerId="ADAL" clId="{AE5FA416-068A-428A-ABA0-CD947D4A6BE6}" dt="2023-09-01T19:15:39.391" v="460" actId="47"/>
        <pc:sldMkLst>
          <pc:docMk/>
          <pc:sldMk cId="3105129403" sldId="524"/>
        </pc:sldMkLst>
      </pc:sldChg>
      <pc:sldChg chg="del">
        <pc:chgData name="Alissa Flatley" userId="0242edfc-aa31-435e-a161-b1e1fa7a13bd" providerId="ADAL" clId="{AE5FA416-068A-428A-ABA0-CD947D4A6BE6}" dt="2023-09-01T19:15:40.733" v="465" actId="47"/>
        <pc:sldMkLst>
          <pc:docMk/>
          <pc:sldMk cId="333806350" sldId="526"/>
        </pc:sldMkLst>
      </pc:sldChg>
      <pc:sldChg chg="del">
        <pc:chgData name="Alissa Flatley" userId="0242edfc-aa31-435e-a161-b1e1fa7a13bd" providerId="ADAL" clId="{AE5FA416-068A-428A-ABA0-CD947D4A6BE6}" dt="2023-09-01T19:15:38.686" v="458" actId="47"/>
        <pc:sldMkLst>
          <pc:docMk/>
          <pc:sldMk cId="690995054" sldId="532"/>
        </pc:sldMkLst>
      </pc:sldChg>
      <pc:sldChg chg="del">
        <pc:chgData name="Alissa Flatley" userId="0242edfc-aa31-435e-a161-b1e1fa7a13bd" providerId="ADAL" clId="{AE5FA416-068A-428A-ABA0-CD947D4A6BE6}" dt="2023-09-01T19:15:38.871" v="459" actId="47"/>
        <pc:sldMkLst>
          <pc:docMk/>
          <pc:sldMk cId="654948921" sldId="533"/>
        </pc:sldMkLst>
      </pc:sldChg>
      <pc:sldChg chg="del">
        <pc:chgData name="Alissa Flatley" userId="0242edfc-aa31-435e-a161-b1e1fa7a13bd" providerId="ADAL" clId="{AE5FA416-068A-428A-ABA0-CD947D4A6BE6}" dt="2023-09-01T19:15:39.771" v="461" actId="47"/>
        <pc:sldMkLst>
          <pc:docMk/>
          <pc:sldMk cId="1837846841" sldId="535"/>
        </pc:sldMkLst>
      </pc:sldChg>
      <pc:sldChg chg="del">
        <pc:chgData name="Alissa Flatley" userId="0242edfc-aa31-435e-a161-b1e1fa7a13bd" providerId="ADAL" clId="{AE5FA416-068A-428A-ABA0-CD947D4A6BE6}" dt="2023-09-01T19:15:40.049" v="462" actId="47"/>
        <pc:sldMkLst>
          <pc:docMk/>
          <pc:sldMk cId="4086729010" sldId="536"/>
        </pc:sldMkLst>
      </pc:sldChg>
      <pc:sldChg chg="del">
        <pc:chgData name="Alissa Flatley" userId="0242edfc-aa31-435e-a161-b1e1fa7a13bd" providerId="ADAL" clId="{AE5FA416-068A-428A-ABA0-CD947D4A6BE6}" dt="2023-09-01T19:15:40.356" v="463" actId="47"/>
        <pc:sldMkLst>
          <pc:docMk/>
          <pc:sldMk cId="1100201932" sldId="537"/>
        </pc:sldMkLst>
      </pc:sldChg>
      <pc:sldChg chg="del">
        <pc:chgData name="Alissa Flatley" userId="0242edfc-aa31-435e-a161-b1e1fa7a13bd" providerId="ADAL" clId="{AE5FA416-068A-428A-ABA0-CD947D4A6BE6}" dt="2023-09-01T19:15:40.568" v="464" actId="47"/>
        <pc:sldMkLst>
          <pc:docMk/>
          <pc:sldMk cId="378492769" sldId="538"/>
        </pc:sldMkLst>
      </pc:sldChg>
      <pc:sldChg chg="del">
        <pc:chgData name="Alissa Flatley" userId="0242edfc-aa31-435e-a161-b1e1fa7a13bd" providerId="ADAL" clId="{AE5FA416-068A-428A-ABA0-CD947D4A6BE6}" dt="2023-09-01T19:15:51.471" v="479" actId="47"/>
        <pc:sldMkLst>
          <pc:docMk/>
          <pc:sldMk cId="40779229" sldId="661"/>
        </pc:sldMkLst>
      </pc:sldChg>
      <pc:sldChg chg="del">
        <pc:chgData name="Alissa Flatley" userId="0242edfc-aa31-435e-a161-b1e1fa7a13bd" providerId="ADAL" clId="{AE5FA416-068A-428A-ABA0-CD947D4A6BE6}" dt="2023-09-01T19:15:58.701" v="490" actId="47"/>
        <pc:sldMkLst>
          <pc:docMk/>
          <pc:sldMk cId="2136040047" sldId="673"/>
        </pc:sldMkLst>
      </pc:sldChg>
      <pc:sldChg chg="addSp delSp modSp add mod modNotes modNotesTx">
        <pc:chgData name="Alissa Flatley" userId="0242edfc-aa31-435e-a161-b1e1fa7a13bd" providerId="ADAL" clId="{AE5FA416-068A-428A-ABA0-CD947D4A6BE6}" dt="2023-09-01T19:38:11.840" v="807" actId="1076"/>
        <pc:sldMkLst>
          <pc:docMk/>
          <pc:sldMk cId="2886154478" sldId="680"/>
        </pc:sldMkLst>
        <pc:spChg chg="del">
          <ac:chgData name="Alissa Flatley" userId="0242edfc-aa31-435e-a161-b1e1fa7a13bd" providerId="ADAL" clId="{AE5FA416-068A-428A-ABA0-CD947D4A6BE6}" dt="2023-09-01T19:38:07.883" v="805" actId="478"/>
          <ac:spMkLst>
            <pc:docMk/>
            <pc:sldMk cId="2886154478" sldId="680"/>
            <ac:spMk id="2" creationId="{919E6CDC-797A-C8C1-0B44-04B9E2731567}"/>
          </ac:spMkLst>
        </pc:spChg>
        <pc:spChg chg="add mod">
          <ac:chgData name="Alissa Flatley" userId="0242edfc-aa31-435e-a161-b1e1fa7a13bd" providerId="ADAL" clId="{AE5FA416-068A-428A-ABA0-CD947D4A6BE6}" dt="2023-09-01T19:28:47.004" v="737"/>
          <ac:spMkLst>
            <pc:docMk/>
            <pc:sldMk cId="2886154478" sldId="680"/>
            <ac:spMk id="4" creationId="{4EE0A9E0-2630-F273-7B48-5E2710C9776D}"/>
          </ac:spMkLst>
        </pc:spChg>
        <pc:spChg chg="add del mod">
          <ac:chgData name="Alissa Flatley" userId="0242edfc-aa31-435e-a161-b1e1fa7a13bd" providerId="ADAL" clId="{AE5FA416-068A-428A-ABA0-CD947D4A6BE6}" dt="2023-09-01T19:37:36.371" v="784"/>
          <ac:spMkLst>
            <pc:docMk/>
            <pc:sldMk cId="2886154478" sldId="680"/>
            <ac:spMk id="6" creationId="{E4272B30-2AC8-C697-9484-E63ECCC04B9D}"/>
          </ac:spMkLst>
        </pc:spChg>
        <pc:spChg chg="add mod">
          <ac:chgData name="Alissa Flatley" userId="0242edfc-aa31-435e-a161-b1e1fa7a13bd" providerId="ADAL" clId="{AE5FA416-068A-428A-ABA0-CD947D4A6BE6}" dt="2023-09-01T19:38:11.840" v="807" actId="1076"/>
          <ac:spMkLst>
            <pc:docMk/>
            <pc:sldMk cId="2886154478" sldId="680"/>
            <ac:spMk id="7" creationId="{CBA78BB5-CE99-0716-8605-75149887BF37}"/>
          </ac:spMkLst>
        </pc:spChg>
        <pc:cxnChg chg="del">
          <ac:chgData name="Alissa Flatley" userId="0242edfc-aa31-435e-a161-b1e1fa7a13bd" providerId="ADAL" clId="{AE5FA416-068A-428A-ABA0-CD947D4A6BE6}" dt="2023-09-01T19:38:05.362" v="804" actId="478"/>
          <ac:cxnSpMkLst>
            <pc:docMk/>
            <pc:sldMk cId="2886154478" sldId="680"/>
            <ac:cxnSpMk id="3" creationId="{9FBEC147-7556-8BE9-A4B7-3A2C8A8F2613}"/>
          </ac:cxnSpMkLst>
        </pc:cxnChg>
      </pc:sldChg>
      <pc:sldChg chg="addSp delSp modSp add mod modNotes modNotesTx">
        <pc:chgData name="Alissa Flatley" userId="0242edfc-aa31-435e-a161-b1e1fa7a13bd" providerId="ADAL" clId="{AE5FA416-068A-428A-ABA0-CD947D4A6BE6}" dt="2023-09-01T19:37:10.141" v="780" actId="27636"/>
        <pc:sldMkLst>
          <pc:docMk/>
          <pc:sldMk cId="3482096707" sldId="681"/>
        </pc:sldMkLst>
        <pc:spChg chg="del">
          <ac:chgData name="Alissa Flatley" userId="0242edfc-aa31-435e-a161-b1e1fa7a13bd" providerId="ADAL" clId="{AE5FA416-068A-428A-ABA0-CD947D4A6BE6}" dt="2023-09-01T19:16:16.618" v="492" actId="478"/>
          <ac:spMkLst>
            <pc:docMk/>
            <pc:sldMk cId="3482096707" sldId="681"/>
            <ac:spMk id="2" creationId="{919E6CDC-797A-C8C1-0B44-04B9E2731567}"/>
          </ac:spMkLst>
        </pc:spChg>
        <pc:spChg chg="add mod">
          <ac:chgData name="Alissa Flatley" userId="0242edfc-aa31-435e-a161-b1e1fa7a13bd" providerId="ADAL" clId="{AE5FA416-068A-428A-ABA0-CD947D4A6BE6}" dt="2023-09-01T19:16:17.277" v="493"/>
          <ac:spMkLst>
            <pc:docMk/>
            <pc:sldMk cId="3482096707" sldId="681"/>
            <ac:spMk id="8" creationId="{21698D2C-DCA2-CDC6-FEF6-D77BBA32EAE0}"/>
          </ac:spMkLst>
        </pc:spChg>
        <pc:spChg chg="add mod">
          <ac:chgData name="Alissa Flatley" userId="0242edfc-aa31-435e-a161-b1e1fa7a13bd" providerId="ADAL" clId="{AE5FA416-068A-428A-ABA0-CD947D4A6BE6}" dt="2023-09-01T19:31:38.900" v="774" actId="20577"/>
          <ac:spMkLst>
            <pc:docMk/>
            <pc:sldMk cId="3482096707" sldId="681"/>
            <ac:spMk id="9" creationId="{CC6ABAF2-9733-1AB5-421D-979308E730AB}"/>
          </ac:spMkLst>
        </pc:spChg>
        <pc:cxnChg chg="del">
          <ac:chgData name="Alissa Flatley" userId="0242edfc-aa31-435e-a161-b1e1fa7a13bd" providerId="ADAL" clId="{AE5FA416-068A-428A-ABA0-CD947D4A6BE6}" dt="2023-09-01T19:16:14.393" v="491" actId="478"/>
          <ac:cxnSpMkLst>
            <pc:docMk/>
            <pc:sldMk cId="3482096707" sldId="681"/>
            <ac:cxnSpMk id="3" creationId="{9FBEC147-7556-8BE9-A4B7-3A2C8A8F2613}"/>
          </ac:cxnSpMkLst>
        </pc:cxnChg>
      </pc:sldChg>
      <pc:sldChg chg="addSp delSp modSp add mod modNotes modNotesTx">
        <pc:chgData name="Alissa Flatley" userId="0242edfc-aa31-435e-a161-b1e1fa7a13bd" providerId="ADAL" clId="{AE5FA416-068A-428A-ABA0-CD947D4A6BE6}" dt="2023-09-01T19:58:28.522" v="1867" actId="1076"/>
        <pc:sldMkLst>
          <pc:docMk/>
          <pc:sldMk cId="1695058885" sldId="682"/>
        </pc:sldMkLst>
        <pc:spChg chg="del">
          <ac:chgData name="Alissa Flatley" userId="0242edfc-aa31-435e-a161-b1e1fa7a13bd" providerId="ADAL" clId="{AE5FA416-068A-428A-ABA0-CD947D4A6BE6}" dt="2023-09-01T19:16:39.136" v="495" actId="478"/>
          <ac:spMkLst>
            <pc:docMk/>
            <pc:sldMk cId="1695058885" sldId="682"/>
            <ac:spMk id="2" creationId="{919E6CDC-797A-C8C1-0B44-04B9E2731567}"/>
          </ac:spMkLst>
        </pc:spChg>
        <pc:spChg chg="add mod">
          <ac:chgData name="Alissa Flatley" userId="0242edfc-aa31-435e-a161-b1e1fa7a13bd" providerId="ADAL" clId="{AE5FA416-068A-428A-ABA0-CD947D4A6BE6}" dt="2023-09-01T19:16:41.184" v="497"/>
          <ac:spMkLst>
            <pc:docMk/>
            <pc:sldMk cId="1695058885" sldId="682"/>
            <ac:spMk id="4" creationId="{BDB4EEEC-3EF5-A18E-AD0F-8A18D9C8D302}"/>
          </ac:spMkLst>
        </pc:spChg>
        <pc:spChg chg="add mod">
          <ac:chgData name="Alissa Flatley" userId="0242edfc-aa31-435e-a161-b1e1fa7a13bd" providerId="ADAL" clId="{AE5FA416-068A-428A-ABA0-CD947D4A6BE6}" dt="2023-09-01T19:28:48.698" v="738"/>
          <ac:spMkLst>
            <pc:docMk/>
            <pc:sldMk cId="1695058885" sldId="682"/>
            <ac:spMk id="5" creationId="{0916530F-93CB-77E3-1FB0-A1B11689134C}"/>
          </ac:spMkLst>
        </pc:spChg>
        <pc:spChg chg="mod">
          <ac:chgData name="Alissa Flatley" userId="0242edfc-aa31-435e-a161-b1e1fa7a13bd" providerId="ADAL" clId="{AE5FA416-068A-428A-ABA0-CD947D4A6BE6}" dt="2023-09-01T19:58:28.522" v="1867" actId="1076"/>
          <ac:spMkLst>
            <pc:docMk/>
            <pc:sldMk cId="1695058885" sldId="682"/>
            <ac:spMk id="9" creationId="{E1490EA1-1AA9-E1AF-B3AF-BF6C5EFE5BB0}"/>
          </ac:spMkLst>
        </pc:spChg>
        <pc:picChg chg="mod">
          <ac:chgData name="Alissa Flatley" userId="0242edfc-aa31-435e-a161-b1e1fa7a13bd" providerId="ADAL" clId="{AE5FA416-068A-428A-ABA0-CD947D4A6BE6}" dt="2023-09-01T19:58:19.403" v="1865" actId="1076"/>
          <ac:picMkLst>
            <pc:docMk/>
            <pc:sldMk cId="1695058885" sldId="682"/>
            <ac:picMk id="8" creationId="{4174545D-7EF3-9439-0BD5-A91C83F715BE}"/>
          </ac:picMkLst>
        </pc:picChg>
        <pc:cxnChg chg="del">
          <ac:chgData name="Alissa Flatley" userId="0242edfc-aa31-435e-a161-b1e1fa7a13bd" providerId="ADAL" clId="{AE5FA416-068A-428A-ABA0-CD947D4A6BE6}" dt="2023-09-01T19:16:40.654" v="496" actId="478"/>
          <ac:cxnSpMkLst>
            <pc:docMk/>
            <pc:sldMk cId="1695058885" sldId="682"/>
            <ac:cxnSpMk id="3" creationId="{9FBEC147-7556-8BE9-A4B7-3A2C8A8F2613}"/>
          </ac:cxnSpMkLst>
        </pc:cxnChg>
      </pc:sldChg>
      <pc:sldChg chg="del">
        <pc:chgData name="Alissa Flatley" userId="0242edfc-aa31-435e-a161-b1e1fa7a13bd" providerId="ADAL" clId="{AE5FA416-068A-428A-ABA0-CD947D4A6BE6}" dt="2023-09-01T19:15:52.978" v="481" actId="47"/>
        <pc:sldMkLst>
          <pc:docMk/>
          <pc:sldMk cId="4101741993" sldId="689"/>
        </pc:sldMkLst>
      </pc:sldChg>
      <pc:sldChg chg="del">
        <pc:chgData name="Alissa Flatley" userId="0242edfc-aa31-435e-a161-b1e1fa7a13bd" providerId="ADAL" clId="{AE5FA416-068A-428A-ABA0-CD947D4A6BE6}" dt="2023-09-01T19:15:55.477" v="485" actId="47"/>
        <pc:sldMkLst>
          <pc:docMk/>
          <pc:sldMk cId="550024095" sldId="691"/>
        </pc:sldMkLst>
      </pc:sldChg>
      <pc:sldChg chg="del">
        <pc:chgData name="Alissa Flatley" userId="0242edfc-aa31-435e-a161-b1e1fa7a13bd" providerId="ADAL" clId="{AE5FA416-068A-428A-ABA0-CD947D4A6BE6}" dt="2023-09-01T19:15:53.599" v="482" actId="47"/>
        <pc:sldMkLst>
          <pc:docMk/>
          <pc:sldMk cId="674617328" sldId="692"/>
        </pc:sldMkLst>
      </pc:sldChg>
      <pc:sldChg chg="del">
        <pc:chgData name="Alissa Flatley" userId="0242edfc-aa31-435e-a161-b1e1fa7a13bd" providerId="ADAL" clId="{AE5FA416-068A-428A-ABA0-CD947D4A6BE6}" dt="2023-09-01T19:15:54.827" v="484" actId="47"/>
        <pc:sldMkLst>
          <pc:docMk/>
          <pc:sldMk cId="1613216273" sldId="693"/>
        </pc:sldMkLst>
      </pc:sldChg>
      <pc:sldChg chg="del">
        <pc:chgData name="Alissa Flatley" userId="0242edfc-aa31-435e-a161-b1e1fa7a13bd" providerId="ADAL" clId="{AE5FA416-068A-428A-ABA0-CD947D4A6BE6}" dt="2023-09-01T19:15:54.210" v="483" actId="47"/>
        <pc:sldMkLst>
          <pc:docMk/>
          <pc:sldMk cId="3346099704" sldId="694"/>
        </pc:sldMkLst>
      </pc:sldChg>
      <pc:sldChg chg="del">
        <pc:chgData name="Alissa Flatley" userId="0242edfc-aa31-435e-a161-b1e1fa7a13bd" providerId="ADAL" clId="{AE5FA416-068A-428A-ABA0-CD947D4A6BE6}" dt="2023-09-01T19:15:56.062" v="486" actId="47"/>
        <pc:sldMkLst>
          <pc:docMk/>
          <pc:sldMk cId="1365964000" sldId="695"/>
        </pc:sldMkLst>
      </pc:sldChg>
      <pc:sldChg chg="del">
        <pc:chgData name="Alissa Flatley" userId="0242edfc-aa31-435e-a161-b1e1fa7a13bd" providerId="ADAL" clId="{AE5FA416-068A-428A-ABA0-CD947D4A6BE6}" dt="2023-09-01T19:15:57.306" v="488" actId="47"/>
        <pc:sldMkLst>
          <pc:docMk/>
          <pc:sldMk cId="1896668140" sldId="696"/>
        </pc:sldMkLst>
      </pc:sldChg>
      <pc:sldChg chg="del">
        <pc:chgData name="Alissa Flatley" userId="0242edfc-aa31-435e-a161-b1e1fa7a13bd" providerId="ADAL" clId="{AE5FA416-068A-428A-ABA0-CD947D4A6BE6}" dt="2023-09-01T19:15:56.605" v="487" actId="47"/>
        <pc:sldMkLst>
          <pc:docMk/>
          <pc:sldMk cId="991967400" sldId="697"/>
        </pc:sldMkLst>
      </pc:sldChg>
      <pc:sldChg chg="del">
        <pc:chgData name="Alissa Flatley" userId="0242edfc-aa31-435e-a161-b1e1fa7a13bd" providerId="ADAL" clId="{AE5FA416-068A-428A-ABA0-CD947D4A6BE6}" dt="2023-09-01T19:15:57.963" v="489" actId="47"/>
        <pc:sldMkLst>
          <pc:docMk/>
          <pc:sldMk cId="1374687207" sldId="701"/>
        </pc:sldMkLst>
      </pc:sldChg>
      <pc:sldChg chg="del">
        <pc:chgData name="Alissa Flatley" userId="0242edfc-aa31-435e-a161-b1e1fa7a13bd" providerId="ADAL" clId="{AE5FA416-068A-428A-ABA0-CD947D4A6BE6}" dt="2023-09-01T19:15:49.125" v="478" actId="47"/>
        <pc:sldMkLst>
          <pc:docMk/>
          <pc:sldMk cId="1607167775" sldId="710"/>
        </pc:sldMkLst>
      </pc:sldChg>
      <pc:sldChg chg="modSp del mod">
        <pc:chgData name="Alissa Flatley" userId="0242edfc-aa31-435e-a161-b1e1fa7a13bd" providerId="ADAL" clId="{AE5FA416-068A-428A-ABA0-CD947D4A6BE6}" dt="2023-09-01T19:15:26.024" v="423" actId="47"/>
        <pc:sldMkLst>
          <pc:docMk/>
          <pc:sldMk cId="788578593" sldId="713"/>
        </pc:sldMkLst>
        <pc:spChg chg="mod">
          <ac:chgData name="Alissa Flatley" userId="0242edfc-aa31-435e-a161-b1e1fa7a13bd" providerId="ADAL" clId="{AE5FA416-068A-428A-ABA0-CD947D4A6BE6}" dt="2023-09-01T19:15:16.975" v="421" actId="20577"/>
          <ac:spMkLst>
            <pc:docMk/>
            <pc:sldMk cId="788578593" sldId="713"/>
            <ac:spMk id="14" creationId="{10E87814-8E1A-322A-7D07-94A7600DE215}"/>
          </ac:spMkLst>
        </pc:spChg>
      </pc:sldChg>
      <pc:sldChg chg="del">
        <pc:chgData name="Alissa Flatley" userId="0242edfc-aa31-435e-a161-b1e1fa7a13bd" providerId="ADAL" clId="{AE5FA416-068A-428A-ABA0-CD947D4A6BE6}" dt="2023-09-01T19:15:29.434" v="426" actId="47"/>
        <pc:sldMkLst>
          <pc:docMk/>
          <pc:sldMk cId="2213271622" sldId="715"/>
        </pc:sldMkLst>
      </pc:sldChg>
      <pc:sldChg chg="modSp mod">
        <pc:chgData name="Alissa Flatley" userId="0242edfc-aa31-435e-a161-b1e1fa7a13bd" providerId="ADAL" clId="{AE5FA416-068A-428A-ABA0-CD947D4A6BE6}" dt="2023-09-01T19:14:00.549" v="376" actId="20577"/>
        <pc:sldMkLst>
          <pc:docMk/>
          <pc:sldMk cId="3124129813" sldId="730"/>
        </pc:sldMkLst>
        <pc:spChg chg="mod">
          <ac:chgData name="Alissa Flatley" userId="0242edfc-aa31-435e-a161-b1e1fa7a13bd" providerId="ADAL" clId="{AE5FA416-068A-428A-ABA0-CD947D4A6BE6}" dt="2023-09-01T19:14:00.549" v="376" actId="20577"/>
          <ac:spMkLst>
            <pc:docMk/>
            <pc:sldMk cId="3124129813" sldId="730"/>
            <ac:spMk id="3" creationId="{4D038CD2-9585-7E51-5359-D52935A77DF0}"/>
          </ac:spMkLst>
        </pc:spChg>
      </pc:sldChg>
      <pc:sldChg chg="del">
        <pc:chgData name="Alissa Flatley" userId="0242edfc-aa31-435e-a161-b1e1fa7a13bd" providerId="ADAL" clId="{AE5FA416-068A-428A-ABA0-CD947D4A6BE6}" dt="2023-09-01T19:15:28.788" v="425" actId="47"/>
        <pc:sldMkLst>
          <pc:docMk/>
          <pc:sldMk cId="2183186163" sldId="731"/>
        </pc:sldMkLst>
      </pc:sldChg>
      <pc:sldChg chg="del">
        <pc:chgData name="Alissa Flatley" userId="0242edfc-aa31-435e-a161-b1e1fa7a13bd" providerId="ADAL" clId="{AE5FA416-068A-428A-ABA0-CD947D4A6BE6}" dt="2023-09-01T19:15:29.858" v="427" actId="47"/>
        <pc:sldMkLst>
          <pc:docMk/>
          <pc:sldMk cId="817636584" sldId="733"/>
        </pc:sldMkLst>
      </pc:sldChg>
      <pc:sldChg chg="del">
        <pc:chgData name="Alissa Flatley" userId="0242edfc-aa31-435e-a161-b1e1fa7a13bd" providerId="ADAL" clId="{AE5FA416-068A-428A-ABA0-CD947D4A6BE6}" dt="2023-09-01T19:15:31.670" v="434" actId="47"/>
        <pc:sldMkLst>
          <pc:docMk/>
          <pc:sldMk cId="3916628371" sldId="734"/>
        </pc:sldMkLst>
      </pc:sldChg>
      <pc:sldChg chg="del">
        <pc:chgData name="Alissa Flatley" userId="0242edfc-aa31-435e-a161-b1e1fa7a13bd" providerId="ADAL" clId="{AE5FA416-068A-428A-ABA0-CD947D4A6BE6}" dt="2023-09-01T19:15:31.977" v="435" actId="47"/>
        <pc:sldMkLst>
          <pc:docMk/>
          <pc:sldMk cId="1209460448" sldId="736"/>
        </pc:sldMkLst>
      </pc:sldChg>
      <pc:sldChg chg="del">
        <pc:chgData name="Alissa Flatley" userId="0242edfc-aa31-435e-a161-b1e1fa7a13bd" providerId="ADAL" clId="{AE5FA416-068A-428A-ABA0-CD947D4A6BE6}" dt="2023-09-01T19:15:32.449" v="436" actId="47"/>
        <pc:sldMkLst>
          <pc:docMk/>
          <pc:sldMk cId="1895919361" sldId="737"/>
        </pc:sldMkLst>
      </pc:sldChg>
      <pc:sldChg chg="del">
        <pc:chgData name="Alissa Flatley" userId="0242edfc-aa31-435e-a161-b1e1fa7a13bd" providerId="ADAL" clId="{AE5FA416-068A-428A-ABA0-CD947D4A6BE6}" dt="2023-09-01T19:15:41.692" v="469" actId="47"/>
        <pc:sldMkLst>
          <pc:docMk/>
          <pc:sldMk cId="2488342256" sldId="738"/>
        </pc:sldMkLst>
      </pc:sldChg>
      <pc:sldChg chg="del">
        <pc:chgData name="Alissa Flatley" userId="0242edfc-aa31-435e-a161-b1e1fa7a13bd" providerId="ADAL" clId="{AE5FA416-068A-428A-ABA0-CD947D4A6BE6}" dt="2023-09-01T19:15:42.423" v="470" actId="47"/>
        <pc:sldMkLst>
          <pc:docMk/>
          <pc:sldMk cId="3983797165" sldId="739"/>
        </pc:sldMkLst>
      </pc:sldChg>
      <pc:sldChg chg="del">
        <pc:chgData name="Alissa Flatley" userId="0242edfc-aa31-435e-a161-b1e1fa7a13bd" providerId="ADAL" clId="{AE5FA416-068A-428A-ABA0-CD947D4A6BE6}" dt="2023-09-01T19:15:42.964" v="471" actId="47"/>
        <pc:sldMkLst>
          <pc:docMk/>
          <pc:sldMk cId="607326591" sldId="740"/>
        </pc:sldMkLst>
      </pc:sldChg>
      <pc:sldChg chg="del">
        <pc:chgData name="Alissa Flatley" userId="0242edfc-aa31-435e-a161-b1e1fa7a13bd" providerId="ADAL" clId="{AE5FA416-068A-428A-ABA0-CD947D4A6BE6}" dt="2023-09-01T19:15:43.813" v="472" actId="47"/>
        <pc:sldMkLst>
          <pc:docMk/>
          <pc:sldMk cId="1225373231" sldId="741"/>
        </pc:sldMkLst>
      </pc:sldChg>
      <pc:sldChg chg="del">
        <pc:chgData name="Alissa Flatley" userId="0242edfc-aa31-435e-a161-b1e1fa7a13bd" providerId="ADAL" clId="{AE5FA416-068A-428A-ABA0-CD947D4A6BE6}" dt="2023-09-01T19:15:44.411" v="473" actId="47"/>
        <pc:sldMkLst>
          <pc:docMk/>
          <pc:sldMk cId="3278115235" sldId="742"/>
        </pc:sldMkLst>
      </pc:sldChg>
      <pc:sldChg chg="del">
        <pc:chgData name="Alissa Flatley" userId="0242edfc-aa31-435e-a161-b1e1fa7a13bd" providerId="ADAL" clId="{AE5FA416-068A-428A-ABA0-CD947D4A6BE6}" dt="2023-09-01T19:15:31.425" v="433" actId="47"/>
        <pc:sldMkLst>
          <pc:docMk/>
          <pc:sldMk cId="619759622" sldId="743"/>
        </pc:sldMkLst>
      </pc:sldChg>
      <pc:sldChg chg="del">
        <pc:chgData name="Alissa Flatley" userId="0242edfc-aa31-435e-a161-b1e1fa7a13bd" providerId="ADAL" clId="{AE5FA416-068A-428A-ABA0-CD947D4A6BE6}" dt="2023-09-01T19:15:48.419" v="477" actId="47"/>
        <pc:sldMkLst>
          <pc:docMk/>
          <pc:sldMk cId="3264370554" sldId="744"/>
        </pc:sldMkLst>
      </pc:sldChg>
      <pc:sldChg chg="del">
        <pc:chgData name="Alissa Flatley" userId="0242edfc-aa31-435e-a161-b1e1fa7a13bd" providerId="ADAL" clId="{AE5FA416-068A-428A-ABA0-CD947D4A6BE6}" dt="2023-09-01T19:15:30.757" v="431" actId="47"/>
        <pc:sldMkLst>
          <pc:docMk/>
          <pc:sldMk cId="1982592846" sldId="745"/>
        </pc:sldMkLst>
      </pc:sldChg>
      <pc:sldChg chg="del">
        <pc:chgData name="Alissa Flatley" userId="0242edfc-aa31-435e-a161-b1e1fa7a13bd" providerId="ADAL" clId="{AE5FA416-068A-428A-ABA0-CD947D4A6BE6}" dt="2023-09-01T19:15:31.008" v="432" actId="47"/>
        <pc:sldMkLst>
          <pc:docMk/>
          <pc:sldMk cId="2610745436" sldId="746"/>
        </pc:sldMkLst>
      </pc:sldChg>
      <pc:sldChg chg="del">
        <pc:chgData name="Alissa Flatley" userId="0242edfc-aa31-435e-a161-b1e1fa7a13bd" providerId="ADAL" clId="{AE5FA416-068A-428A-ABA0-CD947D4A6BE6}" dt="2023-09-01T19:15:41.190" v="467" actId="47"/>
        <pc:sldMkLst>
          <pc:docMk/>
          <pc:sldMk cId="930011591" sldId="747"/>
        </pc:sldMkLst>
      </pc:sldChg>
      <pc:sldChg chg="del">
        <pc:chgData name="Alissa Flatley" userId="0242edfc-aa31-435e-a161-b1e1fa7a13bd" providerId="ADAL" clId="{AE5FA416-068A-428A-ABA0-CD947D4A6BE6}" dt="2023-09-01T19:15:35.171" v="444" actId="47"/>
        <pc:sldMkLst>
          <pc:docMk/>
          <pc:sldMk cId="1905564793" sldId="748"/>
        </pc:sldMkLst>
      </pc:sldChg>
      <pc:sldChg chg="del">
        <pc:chgData name="Alissa Flatley" userId="0242edfc-aa31-435e-a161-b1e1fa7a13bd" providerId="ADAL" clId="{AE5FA416-068A-428A-ABA0-CD947D4A6BE6}" dt="2023-09-01T19:15:34.991" v="443" actId="47"/>
        <pc:sldMkLst>
          <pc:docMk/>
          <pc:sldMk cId="1742468380" sldId="749"/>
        </pc:sldMkLst>
      </pc:sldChg>
      <pc:sldChg chg="del">
        <pc:chgData name="Alissa Flatley" userId="0242edfc-aa31-435e-a161-b1e1fa7a13bd" providerId="ADAL" clId="{AE5FA416-068A-428A-ABA0-CD947D4A6BE6}" dt="2023-09-01T19:15:35.426" v="445" actId="47"/>
        <pc:sldMkLst>
          <pc:docMk/>
          <pc:sldMk cId="2160233193" sldId="750"/>
        </pc:sldMkLst>
      </pc:sldChg>
      <pc:sldChg chg="del">
        <pc:chgData name="Alissa Flatley" userId="0242edfc-aa31-435e-a161-b1e1fa7a13bd" providerId="ADAL" clId="{AE5FA416-068A-428A-ABA0-CD947D4A6BE6}" dt="2023-09-01T19:15:33.596" v="439" actId="47"/>
        <pc:sldMkLst>
          <pc:docMk/>
          <pc:sldMk cId="3633754954" sldId="751"/>
        </pc:sldMkLst>
      </pc:sldChg>
      <pc:sldChg chg="del">
        <pc:chgData name="Alissa Flatley" userId="0242edfc-aa31-435e-a161-b1e1fa7a13bd" providerId="ADAL" clId="{AE5FA416-068A-428A-ABA0-CD947D4A6BE6}" dt="2023-09-01T19:15:34.027" v="440" actId="47"/>
        <pc:sldMkLst>
          <pc:docMk/>
          <pc:sldMk cId="582262646" sldId="752"/>
        </pc:sldMkLst>
      </pc:sldChg>
      <pc:sldChg chg="del">
        <pc:chgData name="Alissa Flatley" userId="0242edfc-aa31-435e-a161-b1e1fa7a13bd" providerId="ADAL" clId="{AE5FA416-068A-428A-ABA0-CD947D4A6BE6}" dt="2023-09-01T19:15:34.341" v="441" actId="47"/>
        <pc:sldMkLst>
          <pc:docMk/>
          <pc:sldMk cId="3317349507" sldId="753"/>
        </pc:sldMkLst>
      </pc:sldChg>
      <pc:sldChg chg="del">
        <pc:chgData name="Alissa Flatley" userId="0242edfc-aa31-435e-a161-b1e1fa7a13bd" providerId="ADAL" clId="{AE5FA416-068A-428A-ABA0-CD947D4A6BE6}" dt="2023-09-01T19:15:34.572" v="442" actId="47"/>
        <pc:sldMkLst>
          <pc:docMk/>
          <pc:sldMk cId="220165872" sldId="754"/>
        </pc:sldMkLst>
      </pc:sldChg>
      <pc:sldChg chg="del">
        <pc:chgData name="Alissa Flatley" userId="0242edfc-aa31-435e-a161-b1e1fa7a13bd" providerId="ADAL" clId="{AE5FA416-068A-428A-ABA0-CD947D4A6BE6}" dt="2023-09-01T19:15:30.557" v="430" actId="47"/>
        <pc:sldMkLst>
          <pc:docMk/>
          <pc:sldMk cId="3998163978" sldId="755"/>
        </pc:sldMkLst>
      </pc:sldChg>
      <pc:sldChg chg="del">
        <pc:chgData name="Alissa Flatley" userId="0242edfc-aa31-435e-a161-b1e1fa7a13bd" providerId="ADAL" clId="{AE5FA416-068A-428A-ABA0-CD947D4A6BE6}" dt="2023-09-01T19:15:30.334" v="429" actId="47"/>
        <pc:sldMkLst>
          <pc:docMk/>
          <pc:sldMk cId="2924475480" sldId="757"/>
        </pc:sldMkLst>
      </pc:sldChg>
      <pc:sldChg chg="del">
        <pc:chgData name="Alissa Flatley" userId="0242edfc-aa31-435e-a161-b1e1fa7a13bd" providerId="ADAL" clId="{AE5FA416-068A-428A-ABA0-CD947D4A6BE6}" dt="2023-09-01T19:15:30.092" v="428" actId="47"/>
        <pc:sldMkLst>
          <pc:docMk/>
          <pc:sldMk cId="212022002" sldId="758"/>
        </pc:sldMkLst>
      </pc:sldChg>
      <pc:sldChg chg="del">
        <pc:chgData name="Alissa Flatley" userId="0242edfc-aa31-435e-a161-b1e1fa7a13bd" providerId="ADAL" clId="{AE5FA416-068A-428A-ABA0-CD947D4A6BE6}" dt="2023-09-01T19:15:33.289" v="438" actId="47"/>
        <pc:sldMkLst>
          <pc:docMk/>
          <pc:sldMk cId="971128131" sldId="759"/>
        </pc:sldMkLst>
      </pc:sldChg>
      <pc:sldChg chg="addSp modSp">
        <pc:chgData name="Alissa Flatley" userId="0242edfc-aa31-435e-a161-b1e1fa7a13bd" providerId="ADAL" clId="{AE5FA416-068A-428A-ABA0-CD947D4A6BE6}" dt="2023-09-01T19:28:30.531" v="727"/>
        <pc:sldMkLst>
          <pc:docMk/>
          <pc:sldMk cId="39393197" sldId="760"/>
        </pc:sldMkLst>
        <pc:spChg chg="add mod">
          <ac:chgData name="Alissa Flatley" userId="0242edfc-aa31-435e-a161-b1e1fa7a13bd" providerId="ADAL" clId="{AE5FA416-068A-428A-ABA0-CD947D4A6BE6}" dt="2023-09-01T19:28:30.531" v="727"/>
          <ac:spMkLst>
            <pc:docMk/>
            <pc:sldMk cId="39393197" sldId="760"/>
            <ac:spMk id="2" creationId="{8534CA75-0B45-84FC-CC7C-B2BEABDD1A2B}"/>
          </ac:spMkLst>
        </pc:spChg>
      </pc:sldChg>
      <pc:sldChg chg="addSp modSp add mod">
        <pc:chgData name="Alissa Flatley" userId="0242edfc-aa31-435e-a161-b1e1fa7a13bd" providerId="ADAL" clId="{AE5FA416-068A-428A-ABA0-CD947D4A6BE6}" dt="2023-09-01T19:46:48.553" v="1322"/>
        <pc:sldMkLst>
          <pc:docMk/>
          <pc:sldMk cId="2355076615" sldId="761"/>
        </pc:sldMkLst>
        <pc:spChg chg="add mod">
          <ac:chgData name="Alissa Flatley" userId="0242edfc-aa31-435e-a161-b1e1fa7a13bd" providerId="ADAL" clId="{AE5FA416-068A-428A-ABA0-CD947D4A6BE6}" dt="2023-09-01T19:28:04.495" v="712"/>
          <ac:spMkLst>
            <pc:docMk/>
            <pc:sldMk cId="2355076615" sldId="761"/>
            <ac:spMk id="3" creationId="{DA254161-8691-BFD8-0C4F-7DCFC23D3117}"/>
          </ac:spMkLst>
        </pc:spChg>
        <pc:spChg chg="add mod">
          <ac:chgData name="Alissa Flatley" userId="0242edfc-aa31-435e-a161-b1e1fa7a13bd" providerId="ADAL" clId="{AE5FA416-068A-428A-ABA0-CD947D4A6BE6}" dt="2023-09-01T19:46:48.553" v="1322"/>
          <ac:spMkLst>
            <pc:docMk/>
            <pc:sldMk cId="2355076615" sldId="761"/>
            <ac:spMk id="4" creationId="{A5C07B05-6E0E-30F0-7150-7D8BFF6C5F72}"/>
          </ac:spMkLst>
        </pc:spChg>
        <pc:picChg chg="mod">
          <ac:chgData name="Alissa Flatley" userId="0242edfc-aa31-435e-a161-b1e1fa7a13bd" providerId="ADAL" clId="{AE5FA416-068A-428A-ABA0-CD947D4A6BE6}" dt="2023-09-01T19:46:47.803" v="1321" actId="1076"/>
          <ac:picMkLst>
            <pc:docMk/>
            <pc:sldMk cId="2355076615" sldId="761"/>
            <ac:picMk id="63493" creationId="{00000000-0000-0000-0000-000000000000}"/>
          </ac:picMkLst>
        </pc:picChg>
      </pc:sldChg>
      <pc:sldChg chg="del">
        <pc:chgData name="Alissa Flatley" userId="0242edfc-aa31-435e-a161-b1e1fa7a13bd" providerId="ADAL" clId="{AE5FA416-068A-428A-ABA0-CD947D4A6BE6}" dt="2023-09-01T19:15:52.222" v="480" actId="47"/>
        <pc:sldMkLst>
          <pc:docMk/>
          <pc:sldMk cId="2763370298" sldId="761"/>
        </pc:sldMkLst>
      </pc:sldChg>
      <pc:sldChg chg="del">
        <pc:chgData name="Alissa Flatley" userId="0242edfc-aa31-435e-a161-b1e1fa7a13bd" providerId="ADAL" clId="{AE5FA416-068A-428A-ABA0-CD947D4A6BE6}" dt="2023-09-01T19:15:35.679" v="446" actId="47"/>
        <pc:sldMkLst>
          <pc:docMk/>
          <pc:sldMk cId="1127483802" sldId="762"/>
        </pc:sldMkLst>
      </pc:sldChg>
      <pc:sldChg chg="addSp modSp add">
        <pc:chgData name="Alissa Flatley" userId="0242edfc-aa31-435e-a161-b1e1fa7a13bd" providerId="ADAL" clId="{AE5FA416-068A-428A-ABA0-CD947D4A6BE6}" dt="2023-09-01T19:46:54.229" v="1323"/>
        <pc:sldMkLst>
          <pc:docMk/>
          <pc:sldMk cId="1797639972" sldId="762"/>
        </pc:sldMkLst>
        <pc:spChg chg="add mod">
          <ac:chgData name="Alissa Flatley" userId="0242edfc-aa31-435e-a161-b1e1fa7a13bd" providerId="ADAL" clId="{AE5FA416-068A-428A-ABA0-CD947D4A6BE6}" dt="2023-09-01T19:28:02.634" v="711"/>
          <ac:spMkLst>
            <pc:docMk/>
            <pc:sldMk cId="1797639972" sldId="762"/>
            <ac:spMk id="4" creationId="{76DDF825-B24C-739D-E5F5-43253044B59A}"/>
          </ac:spMkLst>
        </pc:spChg>
        <pc:spChg chg="add mod">
          <ac:chgData name="Alissa Flatley" userId="0242edfc-aa31-435e-a161-b1e1fa7a13bd" providerId="ADAL" clId="{AE5FA416-068A-428A-ABA0-CD947D4A6BE6}" dt="2023-09-01T19:46:54.229" v="1323"/>
          <ac:spMkLst>
            <pc:docMk/>
            <pc:sldMk cId="1797639972" sldId="762"/>
            <ac:spMk id="5" creationId="{3330F9E6-F8E5-E59F-2927-74E04B724771}"/>
          </ac:spMkLst>
        </pc:spChg>
      </pc:sldChg>
      <pc:sldChg chg="add">
        <pc:chgData name="Alissa Flatley" userId="0242edfc-aa31-435e-a161-b1e1fa7a13bd" providerId="ADAL" clId="{AE5FA416-068A-428A-ABA0-CD947D4A6BE6}" dt="2023-09-01T19:26:06.046" v="651"/>
        <pc:sldMkLst>
          <pc:docMk/>
          <pc:sldMk cId="337988211" sldId="763"/>
        </pc:sldMkLst>
      </pc:sldChg>
      <pc:sldChg chg="add del">
        <pc:chgData name="Alissa Flatley" userId="0242edfc-aa31-435e-a161-b1e1fa7a13bd" providerId="ADAL" clId="{AE5FA416-068A-428A-ABA0-CD947D4A6BE6}" dt="2023-09-01T19:26:02.419" v="650" actId="47"/>
        <pc:sldMkLst>
          <pc:docMk/>
          <pc:sldMk cId="403933822" sldId="763"/>
        </pc:sldMkLst>
      </pc:sldChg>
      <pc:sldChg chg="addSp delSp modSp add mod">
        <pc:chgData name="Alissa Flatley" userId="0242edfc-aa31-435e-a161-b1e1fa7a13bd" providerId="ADAL" clId="{AE5FA416-068A-428A-ABA0-CD947D4A6BE6}" dt="2023-09-01T19:44:51.102" v="1229"/>
        <pc:sldMkLst>
          <pc:docMk/>
          <pc:sldMk cId="1390458090" sldId="764"/>
        </pc:sldMkLst>
        <pc:spChg chg="del">
          <ac:chgData name="Alissa Flatley" userId="0242edfc-aa31-435e-a161-b1e1fa7a13bd" providerId="ADAL" clId="{AE5FA416-068A-428A-ABA0-CD947D4A6BE6}" dt="2023-09-01T19:44:46.931" v="1226" actId="478"/>
          <ac:spMkLst>
            <pc:docMk/>
            <pc:sldMk cId="1390458090" sldId="764"/>
            <ac:spMk id="2" creationId="{00000000-0000-0000-0000-000000000000}"/>
          </ac:spMkLst>
        </pc:spChg>
        <pc:spChg chg="add del mod">
          <ac:chgData name="Alissa Flatley" userId="0242edfc-aa31-435e-a161-b1e1fa7a13bd" providerId="ADAL" clId="{AE5FA416-068A-428A-ABA0-CD947D4A6BE6}" dt="2023-09-01T19:44:48.033" v="1227" actId="478"/>
          <ac:spMkLst>
            <pc:docMk/>
            <pc:sldMk cId="1390458090" sldId="764"/>
            <ac:spMk id="11" creationId="{ACFB46C3-0486-0C27-D23B-6D553FB7A396}"/>
          </ac:spMkLst>
        </pc:spChg>
        <pc:spChg chg="add mod">
          <ac:chgData name="Alissa Flatley" userId="0242edfc-aa31-435e-a161-b1e1fa7a13bd" providerId="ADAL" clId="{AE5FA416-068A-428A-ABA0-CD947D4A6BE6}" dt="2023-09-01T19:44:51.102" v="1229"/>
          <ac:spMkLst>
            <pc:docMk/>
            <pc:sldMk cId="1390458090" sldId="764"/>
            <ac:spMk id="12" creationId="{26FED5F1-4CA0-077A-C889-E279551A6E5E}"/>
          </ac:spMkLst>
        </pc:spChg>
        <pc:cxnChg chg="del">
          <ac:chgData name="Alissa Flatley" userId="0242edfc-aa31-435e-a161-b1e1fa7a13bd" providerId="ADAL" clId="{AE5FA416-068A-428A-ABA0-CD947D4A6BE6}" dt="2023-09-01T19:44:49.990" v="1228" actId="478"/>
          <ac:cxnSpMkLst>
            <pc:docMk/>
            <pc:sldMk cId="1390458090" sldId="764"/>
            <ac:cxnSpMk id="4" creationId="{D85456B3-709D-9894-ABD0-F63AC88255C9}"/>
          </ac:cxnSpMkLst>
        </pc:cxnChg>
      </pc:sldChg>
      <pc:sldChg chg="add del">
        <pc:chgData name="Alissa Flatley" userId="0242edfc-aa31-435e-a161-b1e1fa7a13bd" providerId="ADAL" clId="{AE5FA416-068A-428A-ABA0-CD947D4A6BE6}" dt="2023-09-01T19:26:13.559" v="653" actId="47"/>
        <pc:sldMkLst>
          <pc:docMk/>
          <pc:sldMk cId="1419484393" sldId="764"/>
        </pc:sldMkLst>
      </pc:sldChg>
      <pc:sldChg chg="add del">
        <pc:chgData name="Alissa Flatley" userId="0242edfc-aa31-435e-a161-b1e1fa7a13bd" providerId="ADAL" clId="{AE5FA416-068A-428A-ABA0-CD947D4A6BE6}" dt="2023-09-01T19:37:38.636" v="786" actId="47"/>
        <pc:sldMkLst>
          <pc:docMk/>
          <pc:sldMk cId="2891472672" sldId="764"/>
        </pc:sldMkLst>
      </pc:sldChg>
      <pc:sldChg chg="addSp delSp modSp add mod">
        <pc:chgData name="Alissa Flatley" userId="0242edfc-aa31-435e-a161-b1e1fa7a13bd" providerId="ADAL" clId="{AE5FA416-068A-428A-ABA0-CD947D4A6BE6}" dt="2023-09-01T19:46:37.068" v="1319"/>
        <pc:sldMkLst>
          <pc:docMk/>
          <pc:sldMk cId="3915905705" sldId="765"/>
        </pc:sldMkLst>
        <pc:spChg chg="add mod">
          <ac:chgData name="Alissa Flatley" userId="0242edfc-aa31-435e-a161-b1e1fa7a13bd" providerId="ADAL" clId="{AE5FA416-068A-428A-ABA0-CD947D4A6BE6}" dt="2023-09-01T19:46:10.172" v="1308" actId="478"/>
          <ac:spMkLst>
            <pc:docMk/>
            <pc:sldMk cId="3915905705" sldId="765"/>
            <ac:spMk id="5" creationId="{FE121E49-9838-2976-FA6F-F607F00C418C}"/>
          </ac:spMkLst>
        </pc:spChg>
        <pc:spChg chg="add del mod">
          <ac:chgData name="Alissa Flatley" userId="0242edfc-aa31-435e-a161-b1e1fa7a13bd" providerId="ADAL" clId="{AE5FA416-068A-428A-ABA0-CD947D4A6BE6}" dt="2023-09-01T19:46:36.101" v="1318" actId="478"/>
          <ac:spMkLst>
            <pc:docMk/>
            <pc:sldMk cId="3915905705" sldId="765"/>
            <ac:spMk id="7" creationId="{86437E9E-EE81-4F87-A300-FB7CA71AEAA6}"/>
          </ac:spMkLst>
        </pc:spChg>
        <pc:spChg chg="add mod">
          <ac:chgData name="Alissa Flatley" userId="0242edfc-aa31-435e-a161-b1e1fa7a13bd" providerId="ADAL" clId="{AE5FA416-068A-428A-ABA0-CD947D4A6BE6}" dt="2023-09-01T19:46:37.068" v="1319"/>
          <ac:spMkLst>
            <pc:docMk/>
            <pc:sldMk cId="3915905705" sldId="765"/>
            <ac:spMk id="8" creationId="{0AD39881-5F8B-684A-4932-5CD6D9A0ADB7}"/>
          </ac:spMkLst>
        </pc:spChg>
        <pc:spChg chg="del mod">
          <ac:chgData name="Alissa Flatley" userId="0242edfc-aa31-435e-a161-b1e1fa7a13bd" providerId="ADAL" clId="{AE5FA416-068A-428A-ABA0-CD947D4A6BE6}" dt="2023-09-01T19:46:32.238" v="1317" actId="478"/>
          <ac:spMkLst>
            <pc:docMk/>
            <pc:sldMk cId="3915905705" sldId="765"/>
            <ac:spMk id="5122" creationId="{00000000-0000-0000-0000-000000000000}"/>
          </ac:spMkLst>
        </pc:spChg>
        <pc:picChg chg="del">
          <ac:chgData name="Alissa Flatley" userId="0242edfc-aa31-435e-a161-b1e1fa7a13bd" providerId="ADAL" clId="{AE5FA416-068A-428A-ABA0-CD947D4A6BE6}" dt="2023-09-01T19:46:10.172" v="1308" actId="478"/>
          <ac:picMkLst>
            <pc:docMk/>
            <pc:sldMk cId="3915905705" sldId="765"/>
            <ac:picMk id="5126" creationId="{00000000-0000-0000-0000-000000000000}"/>
          </ac:picMkLst>
        </pc:picChg>
        <pc:picChg chg="del">
          <ac:chgData name="Alissa Flatley" userId="0242edfc-aa31-435e-a161-b1e1fa7a13bd" providerId="ADAL" clId="{AE5FA416-068A-428A-ABA0-CD947D4A6BE6}" dt="2023-09-01T19:46:06.626" v="1306" actId="478"/>
          <ac:picMkLst>
            <pc:docMk/>
            <pc:sldMk cId="3915905705" sldId="765"/>
            <ac:picMk id="14337" creationId="{00000000-0000-0000-0000-000000000000}"/>
          </ac:picMkLst>
        </pc:picChg>
        <pc:picChg chg="mod">
          <ac:chgData name="Alissa Flatley" userId="0242edfc-aa31-435e-a161-b1e1fa7a13bd" providerId="ADAL" clId="{AE5FA416-068A-428A-ABA0-CD947D4A6BE6}" dt="2023-09-01T19:46:12.001" v="1309" actId="1076"/>
          <ac:picMkLst>
            <pc:docMk/>
            <pc:sldMk cId="3915905705" sldId="765"/>
            <ac:picMk id="14338" creationId="{00000000-0000-0000-0000-000000000000}"/>
          </ac:picMkLst>
        </pc:picChg>
        <pc:cxnChg chg="del">
          <ac:chgData name="Alissa Flatley" userId="0242edfc-aa31-435e-a161-b1e1fa7a13bd" providerId="ADAL" clId="{AE5FA416-068A-428A-ABA0-CD947D4A6BE6}" dt="2023-09-01T19:46:29.018" v="1315" actId="478"/>
          <ac:cxnSpMkLst>
            <pc:docMk/>
            <pc:sldMk cId="3915905705" sldId="765"/>
            <ac:cxnSpMk id="2" creationId="{5122AD3F-472E-21AF-B8B9-2CFCE4A34C2D}"/>
          </ac:cxnSpMkLst>
        </pc:cxnChg>
      </pc:sldChg>
      <pc:sldChg chg="del">
        <pc:chgData name="Alissa Flatley" userId="0242edfc-aa31-435e-a161-b1e1fa7a13bd" providerId="ADAL" clId="{AE5FA416-068A-428A-ABA0-CD947D4A6BE6}" dt="2023-09-01T19:15:36.504" v="450" actId="47"/>
        <pc:sldMkLst>
          <pc:docMk/>
          <pc:sldMk cId="2559740637" sldId="120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3/14/2024</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3/14/2024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pPr algn="l"/>
            <a:r>
              <a:rPr lang="en-GB" sz="2000" b="0" i="0" dirty="0">
                <a:solidFill>
                  <a:srgbClr val="000000"/>
                </a:solidFill>
                <a:effectLst/>
                <a:latin typeface="GeographEditWeb"/>
              </a:rPr>
              <a:t> </a:t>
            </a:r>
          </a:p>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847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7039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3443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endParaRPr lang="en-US" sz="130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1B9B107-21C1-C94B-8EA0-FFE123F7A079}"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3318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There is increasing effort to identify ecologically-friendly alternatives to shoreline armouring. </a:t>
            </a:r>
          </a:p>
          <a:p>
            <a:r>
              <a:rPr lang="en-GB" sz="1200" dirty="0"/>
              <a:t>Most frequently and successfully employed are hybrid approaches that incorporate built structures in combination with ecosystem engineers such as vegetation, or with habitat-enhancing alterations. </a:t>
            </a:r>
          </a:p>
          <a:p>
            <a:r>
              <a:rPr lang="en-GB" sz="1200" dirty="0"/>
              <a:t>Completely soft-engineering strategies, which often include habitat restoration or rehabilitation, require the incorporation of engineering principles towards the primary functionality of the design.</a:t>
            </a:r>
          </a:p>
          <a:p>
            <a:r>
              <a:rPr lang="en-GB" sz="1200" dirty="0"/>
              <a:t>The establishment and persistence of coral communities are wholly dependent on a suite of highly-linked variables that in total define the environmental conditions of coral taxa </a:t>
            </a:r>
          </a:p>
          <a:p>
            <a:r>
              <a:rPr lang="en-GB" sz="1200" dirty="0"/>
              <a:t>E.g. Puerto </a:t>
            </a:r>
            <a:r>
              <a:rPr lang="en-GB" sz="1200" dirty="0" err="1"/>
              <a:t>Caucedo</a:t>
            </a:r>
            <a:r>
              <a:rPr lang="en-GB" sz="1200" dirty="0"/>
              <a:t> Dominican Republic.(</a:t>
            </a:r>
            <a:r>
              <a:rPr lang="en-GB" sz="1200" dirty="0" err="1"/>
              <a:t>Deltares</a:t>
            </a:r>
            <a:r>
              <a:rPr lang="en-GB" sz="1200" dirty="0"/>
              <a:t>, 2014)</a:t>
            </a:r>
          </a:p>
          <a:p>
            <a:endParaRPr lang="en-GB" dirty="0"/>
          </a:p>
        </p:txBody>
      </p:sp>
    </p:spTree>
    <p:extLst>
      <p:ext uri="{BB962C8B-B14F-4D97-AF65-F5344CB8AC3E}">
        <p14:creationId xmlns:p14="http://schemas.microsoft.com/office/powerpoint/2010/main" val="2147132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cstate="print">
              <a:extLst>
                <a:ext uri="{28A0092B-C50C-407E-A947-70E740481C1C}">
                  <a14:useLocalDpi xmlns:a14="http://schemas.microsoft.com/office/drawing/2010/main"/>
                </a:ext>
              </a:extLst>
            </a:blip>
            <a:srcRect/>
            <a:stretch>
              <a:fillRect/>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2663424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853F94-C6B2-4FDB-998F-D7595A0FB042}" type="datetimeFigureOut">
              <a:rPr lang="en-AU" smtClean="0"/>
              <a:t>14/03/2024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90F5E1D-383F-46E8-8362-61EE41E45790}" type="slidenum">
              <a:rPr lang="en-AU" smtClean="0"/>
              <a:t>‹#›</a:t>
            </a:fld>
            <a:endParaRPr lang="en-AU"/>
          </a:p>
        </p:txBody>
      </p:sp>
    </p:spTree>
    <p:extLst>
      <p:ext uri="{BB962C8B-B14F-4D97-AF65-F5344CB8AC3E}">
        <p14:creationId xmlns:p14="http://schemas.microsoft.com/office/powerpoint/2010/main" val="3377044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 id="2147483674" r:id="rId20"/>
    <p:sldLayoutId id="2147483690" r:id="rId21"/>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earth.nullschool.net/#current/ocean/surface/currents/overlay=sea_surface_temp/orthographic=-31.64,23.24,345" TargetMode="External"/><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1.xml"/><Relationship Id="rId5" Type="http://schemas.openxmlformats.org/officeDocument/2006/relationships/hyperlink" Target="https://www.ipcc.ch/site/assets/uploads/sites/3/2019/11/08_SROCC_Ch04_FINAL.pdf" TargetMode="Externa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1.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 Id="rId4" Type="http://schemas.openxmlformats.org/officeDocument/2006/relationships/hyperlink" Target="https://besjournals.onlinelibrary.wiley.com/doi/10.1111/1365-2664.1339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 Id="rId5" Type="http://schemas.openxmlformats.org/officeDocument/2006/relationships/image" Target="../media/image21.jpeg"/><Relationship Id="rId4" Type="http://schemas.openxmlformats.org/officeDocument/2006/relationships/hyperlink" Target="https://besjournals.onlinelibrary.wiley.com/doi/10.1111/1365-2664.1339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ecoshape.org/en/concepts/restoring-seagrass-meadows/get-started/" TargetMode="External"/><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link.springer.com/article/10.1007/s10236-023-01577-5" TargetMode="External"/><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4SY7X9zdZ-U" TargetMode="Externa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eur01.safelinks.protection.outlook.com/?url=https%3A%2F%2Ftwitter.com%2FTom__Jenkins%2Fstatus%2F1353977663350824960%3Fs%3D09&amp;data=04%7C01%7C%7C7f16ab30e5c74030bd6c08d8c2b92f65%7C4e0f11f9046e45059cb8db2152311e21%7C0%7C0%7C637473447904083375%7CUnknown%7CTWFpbGZsb3d8eyJWIjoiMC4wLjAwMDAiLCJQIjoiV2luMzIiLCJBTiI6Ik1haWwiLCJXVCI6Mn0%3D%7C1000&amp;sdata=FAeBvVqZPEDbaNelAI0eN8LD%2BCMZCLshJHDGVV38Rs4%3D&amp;reserved=0" TargetMode="External"/><Relationship Id="rId1" Type="http://schemas.openxmlformats.org/officeDocument/2006/relationships/slideLayout" Target="../slideLayouts/slideLayout5.xml"/><Relationship Id="rId5" Type="http://schemas.openxmlformats.org/officeDocument/2006/relationships/hyperlink" Target="https://ejfoundation.org/resources/downloads/Farming-Sea-Costing-Earth-ok.pdf" TargetMode="Externa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theguardian.com/us-news/2024/mar/13/sand-dune-tide-beach-house-massachusetts" TargetMode="External"/><Relationship Id="rId1" Type="http://schemas.openxmlformats.org/officeDocument/2006/relationships/slideLayout" Target="../slideLayouts/slideLayout5.xml"/><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dpi.com/2077-1312/10/2/145" TargetMode="External"/><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experience.arcgis.com/experience/1f63ece9260c4f839976c7ae8860012b/page/Page/#data_s=id%3AdataSource_3-1875240f541-layer-3%3A29" TargetMode="Externa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mottmac.com/article/70709/living-shoreline-demonstration" TargetMode="Externa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hyperlink" Target="https://www.tandfonline.com/doi/pdf/10.1080/08920753.2022.2022971"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coastal engineering? - geographyalltheway.com">
            <a:extLst>
              <a:ext uri="{FF2B5EF4-FFF2-40B4-BE49-F238E27FC236}">
                <a16:creationId xmlns:a16="http://schemas.microsoft.com/office/drawing/2014/main" id="{1FE2693D-E0BF-681E-36D8-A0546D999C40}"/>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2012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1535715" y="1485302"/>
            <a:ext cx="9120570" cy="3887396"/>
          </a:xfrm>
        </p:spPr>
        <p:txBody>
          <a:bodyPr wrap="square" anchor="b">
            <a:normAutofit/>
          </a:bodyPr>
          <a:lstStyle/>
          <a:p>
            <a:r>
              <a:rPr lang="en-US" sz="4400" dirty="0"/>
              <a:t>Coastal </a:t>
            </a:r>
            <a:r>
              <a:rPr lang="en-US" sz="4400" dirty="0" err="1"/>
              <a:t>defence</a:t>
            </a:r>
            <a:r>
              <a:rPr lang="en-US" sz="4400" dirty="0"/>
              <a:t>: hard and soft engineering</a:t>
            </a:r>
          </a:p>
        </p:txBody>
      </p:sp>
      <p:pic>
        <p:nvPicPr>
          <p:cNvPr id="5" name="Picture Placeholder 4" descr="Seagulls flying over wave illustration">
            <a:extLst>
              <a:ext uri="{FF2B5EF4-FFF2-40B4-BE49-F238E27FC236}">
                <a16:creationId xmlns:a16="http://schemas.microsoft.com/office/drawing/2014/main" id="{F8B829FC-0ACD-46C3-5D7E-74FB2C721D7D}"/>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p:blipFill>
        <p:spPr>
          <a:xfrm>
            <a:off x="4953000" y="612648"/>
            <a:ext cx="2286000" cy="2286000"/>
          </a:xfrm>
          <a:noFill/>
        </p:spPr>
      </p:pic>
      <p:sp>
        <p:nvSpPr>
          <p:cNvPr id="2" name="Subtitle 1">
            <a:extLst>
              <a:ext uri="{FF2B5EF4-FFF2-40B4-BE49-F238E27FC236}">
                <a16:creationId xmlns:a16="http://schemas.microsoft.com/office/drawing/2014/main" id="{A1307D8B-2864-21B6-1CE1-B605F29281C5}"/>
              </a:ext>
            </a:extLst>
          </p:cNvPr>
          <p:cNvSpPr>
            <a:spLocks noGrp="1"/>
          </p:cNvSpPr>
          <p:nvPr>
            <p:ph type="body" sz="quarter" idx="14"/>
          </p:nvPr>
        </p:nvSpPr>
        <p:spPr>
          <a:xfrm>
            <a:off x="1477526" y="4634619"/>
            <a:ext cx="9116568" cy="722376"/>
          </a:xfrm>
        </p:spPr>
        <p:txBody>
          <a:bodyPr anchor="ctr">
            <a:normAutofit/>
          </a:bodyPr>
          <a:lstStyle/>
          <a:p>
            <a:r>
              <a:rPr lang="en-US" sz="2800" dirty="0"/>
              <a:t>Alissa Flatley</a:t>
            </a:r>
          </a:p>
        </p:txBody>
      </p:sp>
      <p:sp>
        <p:nvSpPr>
          <p:cNvPr id="6" name="Subtitle 1">
            <a:extLst>
              <a:ext uri="{FF2B5EF4-FFF2-40B4-BE49-F238E27FC236}">
                <a16:creationId xmlns:a16="http://schemas.microsoft.com/office/drawing/2014/main" id="{DAACB67F-C332-D6AD-E18F-3521782CD856}"/>
              </a:ext>
            </a:extLst>
          </p:cNvPr>
          <p:cNvSpPr txBox="1">
            <a:spLocks/>
          </p:cNvSpPr>
          <p:nvPr/>
        </p:nvSpPr>
        <p:spPr>
          <a:xfrm>
            <a:off x="-2131079" y="1485302"/>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ACNA5001</a:t>
            </a:r>
          </a:p>
        </p:txBody>
      </p:sp>
      <p:pic>
        <p:nvPicPr>
          <p:cNvPr id="8" name="Picture 7" descr="A black background with white text&#10;&#10;Description automatically generated">
            <a:extLst>
              <a:ext uri="{FF2B5EF4-FFF2-40B4-BE49-F238E27FC236}">
                <a16:creationId xmlns:a16="http://schemas.microsoft.com/office/drawing/2014/main" id="{ADD7B6E7-0AF9-BA3D-DB89-BE450BD783BB}"/>
              </a:ext>
            </a:extLst>
          </p:cNvPr>
          <p:cNvPicPr>
            <a:picLocks noChangeAspect="1"/>
          </p:cNvPicPr>
          <p:nvPr/>
        </p:nvPicPr>
        <p:blipFill>
          <a:blip r:embed="rId4"/>
          <a:stretch>
            <a:fillRect/>
          </a:stretch>
        </p:blipFill>
        <p:spPr>
          <a:xfrm>
            <a:off x="179356" y="37874"/>
            <a:ext cx="2596340" cy="1200807"/>
          </a:xfrm>
          <a:prstGeom prst="rect">
            <a:avLst/>
          </a:prstGeom>
        </p:spPr>
      </p:pic>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r>
              <a:rPr lang="en-GB" sz="2400" dirty="0"/>
              <a:t>We will look at hard and soft engineering approaches for coastal protection, economic development and ecosystem management.</a:t>
            </a:r>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2</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11" name="Picture Placeholder 10" descr="A screen shot of a globe&#10;&#10;Description automatically generated">
            <a:extLst>
              <a:ext uri="{FF2B5EF4-FFF2-40B4-BE49-F238E27FC236}">
                <a16:creationId xmlns:a16="http://schemas.microsoft.com/office/drawing/2014/main" id="{E43EEF8E-AE54-A261-7B48-6D4AC54812D8}"/>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a:fillRect/>
          </a:stretch>
        </p:blipFill>
        <p:spPr/>
      </p:pic>
      <p:sp>
        <p:nvSpPr>
          <p:cNvPr id="13" name="TextBox 12">
            <a:extLst>
              <a:ext uri="{FF2B5EF4-FFF2-40B4-BE49-F238E27FC236}">
                <a16:creationId xmlns:a16="http://schemas.microsoft.com/office/drawing/2014/main" id="{97CB6B8E-E05E-30EB-26CD-4CD7CB7A1D3C}"/>
              </a:ext>
            </a:extLst>
          </p:cNvPr>
          <p:cNvSpPr txBox="1"/>
          <p:nvPr/>
        </p:nvSpPr>
        <p:spPr>
          <a:xfrm>
            <a:off x="528942" y="5788710"/>
            <a:ext cx="6097656" cy="646331"/>
          </a:xfrm>
          <a:prstGeom prst="rect">
            <a:avLst/>
          </a:prstGeom>
          <a:noFill/>
        </p:spPr>
        <p:txBody>
          <a:bodyPr wrap="square">
            <a:spAutoFit/>
          </a:bodyPr>
          <a:lstStyle/>
          <a:p>
            <a:pPr>
              <a:spcAft>
                <a:spcPts val="600"/>
              </a:spcAft>
            </a:pPr>
            <a:r>
              <a:rPr lang="en-GB" sz="1800" dirty="0">
                <a:latin typeface="Arial" panose="020B0604020202020204" pitchFamily="34" charset="0"/>
                <a:cs typeface="Arial" panose="020B0604020202020204" pitchFamily="34" charset="0"/>
                <a:hlinkClick r:id="rId3"/>
              </a:rPr>
              <a:t>earth :: a global map of wind, weather, and ocean conditions (nullschool.net)</a:t>
            </a:r>
            <a:endParaRPr lang="en-US" sz="1800" dirty="0">
              <a:solidFill>
                <a:srgbClr val="00206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6880F19A-CE80-94F6-EE17-15C12A7B85CE}"/>
              </a:ext>
            </a:extLst>
          </p:cNvPr>
          <p:cNvSpPr/>
          <p:nvPr/>
        </p:nvSpPr>
        <p:spPr>
          <a:xfrm>
            <a:off x="5449824" y="1219076"/>
            <a:ext cx="90539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AIM</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pPr marL="457200" indent="-457200">
              <a:buAutoNum type="arabicParenR"/>
            </a:pPr>
            <a:r>
              <a:rPr lang="en-US" sz="2400" dirty="0"/>
              <a:t>Quantifying pressure to coastal areas</a:t>
            </a:r>
          </a:p>
          <a:p>
            <a:r>
              <a:rPr lang="en-US" sz="2400" dirty="0"/>
              <a:t>2) Hard Engineering (Hannah Williams)</a:t>
            </a:r>
          </a:p>
          <a:p>
            <a:r>
              <a:rPr lang="en-US" sz="2400" dirty="0"/>
              <a:t>3) Soft Engineering</a:t>
            </a:r>
          </a:p>
          <a:p>
            <a:r>
              <a:rPr lang="en-US" sz="2400" dirty="0"/>
              <a:t>4) Blended Approaches (Activity)</a:t>
            </a:r>
          </a:p>
          <a:p>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8" name="Picture Placeholder 7" descr="Humpback whale emerging from the ocean">
            <a:extLst>
              <a:ext uri="{FF2B5EF4-FFF2-40B4-BE49-F238E27FC236}">
                <a16:creationId xmlns:a16="http://schemas.microsoft.com/office/drawing/2014/main" id="{9DA934D8-2609-4227-78DF-CF8F07A2F9C7}"/>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877824" y="1546224"/>
            <a:ext cx="3771900" cy="3771900"/>
          </a:xfrm>
          <a:noFill/>
        </p:spPr>
      </p:pic>
      <p:sp>
        <p:nvSpPr>
          <p:cNvPr id="5" name="Rectangle 4">
            <a:extLst>
              <a:ext uri="{FF2B5EF4-FFF2-40B4-BE49-F238E27FC236}">
                <a16:creationId xmlns:a16="http://schemas.microsoft.com/office/drawing/2014/main" id="{5DEE8668-C5D9-FBB1-05E9-EEA6DBC70941}"/>
              </a:ext>
            </a:extLst>
          </p:cNvPr>
          <p:cNvSpPr/>
          <p:nvPr/>
        </p:nvSpPr>
        <p:spPr>
          <a:xfrm>
            <a:off x="5449824" y="1149525"/>
            <a:ext cx="1827107"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CONTENT</a:t>
            </a:r>
          </a:p>
        </p:txBody>
      </p:sp>
    </p:spTree>
    <p:extLst>
      <p:ext uri="{BB962C8B-B14F-4D97-AF65-F5344CB8AC3E}">
        <p14:creationId xmlns:p14="http://schemas.microsoft.com/office/powerpoint/2010/main" val="3124129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7" name="Rectangle 6">
            <a:extLst>
              <a:ext uri="{FF2B5EF4-FFF2-40B4-BE49-F238E27FC236}">
                <a16:creationId xmlns:a16="http://schemas.microsoft.com/office/drawing/2014/main" id="{37F0C089-CE14-4D80-BC0C-38AA8E25096D}"/>
              </a:ext>
            </a:extLst>
          </p:cNvPr>
          <p:cNvSpPr/>
          <p:nvPr/>
        </p:nvSpPr>
        <p:spPr>
          <a:xfrm>
            <a:off x="1735395" y="191234"/>
            <a:ext cx="277231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10" name="TextBox 9">
            <a:extLst>
              <a:ext uri="{FF2B5EF4-FFF2-40B4-BE49-F238E27FC236}">
                <a16:creationId xmlns:a16="http://schemas.microsoft.com/office/drawing/2014/main" id="{224D51DF-0144-7DCE-5FD1-A632F9F2F842}"/>
              </a:ext>
            </a:extLst>
          </p:cNvPr>
          <p:cNvSpPr txBox="1"/>
          <p:nvPr/>
        </p:nvSpPr>
        <p:spPr>
          <a:xfrm>
            <a:off x="877826" y="5797684"/>
            <a:ext cx="10921831" cy="1569660"/>
          </a:xfrm>
          <a:prstGeom prst="rect">
            <a:avLst/>
          </a:prstGeom>
          <a:noFill/>
        </p:spPr>
        <p:txBody>
          <a:bodyPr wrap="square">
            <a:spAutoFit/>
          </a:bodyPr>
          <a:lstStyle/>
          <a:p>
            <a:r>
              <a:rPr lang="en-AU" sz="2400" b="1" dirty="0">
                <a:cs typeface="Arial" panose="020B0604020202020204" pitchFamily="34" charset="0"/>
              </a:rPr>
              <a:t>50 % of global population </a:t>
            </a:r>
            <a:r>
              <a:rPr lang="en-AU" sz="2400" dirty="0">
                <a:cs typeface="Arial" panose="020B0604020202020204" pitchFamily="34" charset="0"/>
              </a:rPr>
              <a:t>lives in the coastal zone (</a:t>
            </a:r>
            <a:r>
              <a:rPr lang="en-AU" sz="2400" dirty="0"/>
              <a:t>Small &amp; Nicholls, 2003)</a:t>
            </a:r>
          </a:p>
          <a:p>
            <a:r>
              <a:rPr lang="en-AU" sz="2400" dirty="0">
                <a:cs typeface="Arial" panose="020B0604020202020204" pitchFamily="34" charset="0"/>
              </a:rPr>
              <a:t>Coastal population density is </a:t>
            </a:r>
            <a:r>
              <a:rPr lang="en-AU" sz="2400" b="1" dirty="0">
                <a:cs typeface="Arial" panose="020B0604020202020204" pitchFamily="34" charset="0"/>
              </a:rPr>
              <a:t>3 x higher </a:t>
            </a:r>
            <a:r>
              <a:rPr lang="en-AU" sz="2400" dirty="0">
                <a:cs typeface="Arial" panose="020B0604020202020204" pitchFamily="34" charset="0"/>
              </a:rPr>
              <a:t>than the global average</a:t>
            </a:r>
          </a:p>
          <a:p>
            <a:endParaRPr lang="en-AU" sz="2400" dirty="0">
              <a:cs typeface="Arial" panose="020B0604020202020204" pitchFamily="34" charset="0"/>
            </a:endParaRPr>
          </a:p>
          <a:p>
            <a:endParaRPr lang="en-GB" sz="2400" dirty="0"/>
          </a:p>
        </p:txBody>
      </p:sp>
      <p:pic>
        <p:nvPicPr>
          <p:cNvPr id="4" name="Picture 3">
            <a:extLst>
              <a:ext uri="{FF2B5EF4-FFF2-40B4-BE49-F238E27FC236}">
                <a16:creationId xmlns:a16="http://schemas.microsoft.com/office/drawing/2014/main" id="{9CE54E4C-C6CA-0BD9-51AE-54932E3FD622}"/>
              </a:ext>
            </a:extLst>
          </p:cNvPr>
          <p:cNvPicPr>
            <a:picLocks noChangeAspect="1"/>
          </p:cNvPicPr>
          <p:nvPr/>
        </p:nvPicPr>
        <p:blipFill>
          <a:blip r:embed="rId2"/>
          <a:stretch>
            <a:fillRect/>
          </a:stretch>
        </p:blipFill>
        <p:spPr>
          <a:xfrm>
            <a:off x="1163576" y="1218405"/>
            <a:ext cx="8871964" cy="4371660"/>
          </a:xfrm>
          <a:prstGeom prst="rect">
            <a:avLst/>
          </a:prstGeom>
        </p:spPr>
      </p:pic>
    </p:spTree>
    <p:extLst>
      <p:ext uri="{BB962C8B-B14F-4D97-AF65-F5344CB8AC3E}">
        <p14:creationId xmlns:p14="http://schemas.microsoft.com/office/powerpoint/2010/main" val="1932505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1E1ADF-38B1-3A56-65DD-E3A78454F222}"/>
              </a:ext>
            </a:extLst>
          </p:cNvPr>
          <p:cNvPicPr>
            <a:picLocks noChangeAspect="1"/>
          </p:cNvPicPr>
          <p:nvPr/>
        </p:nvPicPr>
        <p:blipFill>
          <a:blip r:embed="rId3"/>
          <a:stretch>
            <a:fillRect/>
          </a:stretch>
        </p:blipFill>
        <p:spPr>
          <a:xfrm>
            <a:off x="1693265" y="726399"/>
            <a:ext cx="8805471" cy="3508641"/>
          </a:xfrm>
          <a:prstGeom prst="rect">
            <a:avLst/>
          </a:prstGeom>
        </p:spPr>
      </p:pic>
      <p:sp>
        <p:nvSpPr>
          <p:cNvPr id="5" name="Rectangle 4">
            <a:extLst>
              <a:ext uri="{FF2B5EF4-FFF2-40B4-BE49-F238E27FC236}">
                <a16:creationId xmlns:a16="http://schemas.microsoft.com/office/drawing/2014/main" id="{EC0CE7C0-1FEF-EAA9-2345-275491728583}"/>
              </a:ext>
            </a:extLst>
          </p:cNvPr>
          <p:cNvSpPr/>
          <p:nvPr/>
        </p:nvSpPr>
        <p:spPr>
          <a:xfrm>
            <a:off x="1756566" y="4369300"/>
            <a:ext cx="8678867" cy="800219"/>
          </a:xfrm>
          <a:prstGeom prst="rect">
            <a:avLst/>
          </a:prstGeom>
          <a:solidFill>
            <a:srgbClr val="FFFFCC"/>
          </a:solidFill>
        </p:spPr>
        <p:txBody>
          <a:bodyPr wrap="square">
            <a:spAutoFit/>
          </a:bodyPr>
          <a:lstStyle/>
          <a:p>
            <a:pPr algn="ctr"/>
            <a:r>
              <a:rPr lang="en-AU" sz="2300" dirty="0">
                <a:cs typeface="Arial" panose="020B0604020202020204" pitchFamily="34" charset="0"/>
              </a:rPr>
              <a:t>Rates of</a:t>
            </a:r>
            <a:r>
              <a:rPr lang="en-AU" dirty="0">
                <a:cs typeface="Arial" panose="020B0604020202020204" pitchFamily="34" charset="0"/>
              </a:rPr>
              <a:t> </a:t>
            </a:r>
            <a:r>
              <a:rPr lang="en-AU" sz="2300" dirty="0">
                <a:cs typeface="Arial" panose="020B0604020202020204" pitchFamily="34" charset="0"/>
              </a:rPr>
              <a:t>change are increasing</a:t>
            </a:r>
            <a:r>
              <a:rPr lang="en-AU" dirty="0">
                <a:cs typeface="Arial" panose="020B0604020202020204" pitchFamily="34" charset="0"/>
              </a:rPr>
              <a:t> </a:t>
            </a:r>
            <a:r>
              <a:rPr lang="en-AU" sz="2300" dirty="0">
                <a:cs typeface="Arial" panose="020B0604020202020204" pitchFamily="34" charset="0"/>
              </a:rPr>
              <a:t>-</a:t>
            </a:r>
            <a:r>
              <a:rPr lang="en-AU" dirty="0">
                <a:cs typeface="Arial" panose="020B0604020202020204" pitchFamily="34" charset="0"/>
              </a:rPr>
              <a:t> </a:t>
            </a:r>
            <a:r>
              <a:rPr lang="en-AU" sz="2300" dirty="0">
                <a:cs typeface="Arial" panose="020B0604020202020204" pitchFamily="34" charset="0"/>
              </a:rPr>
              <a:t>makes this a very relevant topic</a:t>
            </a:r>
            <a:r>
              <a:rPr lang="en-AU" dirty="0">
                <a:cs typeface="Arial" panose="020B0604020202020204" pitchFamily="34" charset="0"/>
              </a:rPr>
              <a:t> </a:t>
            </a:r>
            <a:r>
              <a:rPr lang="en-AU" sz="2300" dirty="0">
                <a:cs typeface="Arial" panose="020B0604020202020204" pitchFamily="34" charset="0"/>
              </a:rPr>
              <a:t>and job</a:t>
            </a:r>
          </a:p>
        </p:txBody>
      </p:sp>
      <p:pic>
        <p:nvPicPr>
          <p:cNvPr id="6" name="Picture 5">
            <a:extLst>
              <a:ext uri="{FF2B5EF4-FFF2-40B4-BE49-F238E27FC236}">
                <a16:creationId xmlns:a16="http://schemas.microsoft.com/office/drawing/2014/main" id="{E8103F95-F0BF-0DA7-0F17-D7C9BC630A8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756566" y="4891284"/>
            <a:ext cx="5544727" cy="1490063"/>
          </a:xfrm>
          <a:prstGeom prst="rect">
            <a:avLst/>
          </a:prstGeom>
        </p:spPr>
      </p:pic>
      <p:sp>
        <p:nvSpPr>
          <p:cNvPr id="7" name="TextBox 6">
            <a:extLst>
              <a:ext uri="{FF2B5EF4-FFF2-40B4-BE49-F238E27FC236}">
                <a16:creationId xmlns:a16="http://schemas.microsoft.com/office/drawing/2014/main" id="{164229A7-1C90-8C2A-13A5-FBFDAA0F4D8A}"/>
              </a:ext>
            </a:extLst>
          </p:cNvPr>
          <p:cNvSpPr txBox="1"/>
          <p:nvPr/>
        </p:nvSpPr>
        <p:spPr>
          <a:xfrm>
            <a:off x="1523998" y="6488668"/>
            <a:ext cx="9144000" cy="369332"/>
          </a:xfrm>
          <a:prstGeom prst="rect">
            <a:avLst/>
          </a:prstGeom>
          <a:solidFill>
            <a:schemeClr val="bg1"/>
          </a:solidFill>
        </p:spPr>
        <p:txBody>
          <a:bodyPr wrap="square">
            <a:spAutoFit/>
          </a:bodyPr>
          <a:lstStyle/>
          <a:p>
            <a:r>
              <a:rPr lang="en-AU" dirty="0">
                <a:hlinkClick r:id="rId5"/>
              </a:rPr>
              <a:t>https://www.ipcc.ch/site/assets/uploads/sites/3/2019/11/08_SROCC_Ch04_FINAL.pdf</a:t>
            </a:r>
            <a:r>
              <a:rPr lang="en-AU" dirty="0"/>
              <a:t> </a:t>
            </a:r>
          </a:p>
        </p:txBody>
      </p:sp>
      <p:sp>
        <p:nvSpPr>
          <p:cNvPr id="8" name="Rectangle 7">
            <a:extLst>
              <a:ext uri="{FF2B5EF4-FFF2-40B4-BE49-F238E27FC236}">
                <a16:creationId xmlns:a16="http://schemas.microsoft.com/office/drawing/2014/main" id="{21698D2C-DCA2-CDC6-FEF6-D77BBA32EAE0}"/>
              </a:ext>
            </a:extLst>
          </p:cNvPr>
          <p:cNvSpPr/>
          <p:nvPr/>
        </p:nvSpPr>
        <p:spPr>
          <a:xfrm>
            <a:off x="1735395" y="191234"/>
            <a:ext cx="277231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Footer Placeholder 4">
            <a:extLst>
              <a:ext uri="{FF2B5EF4-FFF2-40B4-BE49-F238E27FC236}">
                <a16:creationId xmlns:a16="http://schemas.microsoft.com/office/drawing/2014/main" id="{0BA67F3E-3F5C-98A3-C9A3-43B21E5D7430}"/>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48209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74545D-7EF3-9439-0BD5-A91C83F715BE}"/>
              </a:ext>
            </a:extLst>
          </p:cNvPr>
          <p:cNvPicPr>
            <a:picLocks noChangeAspect="1"/>
          </p:cNvPicPr>
          <p:nvPr/>
        </p:nvPicPr>
        <p:blipFill>
          <a:blip r:embed="rId3"/>
          <a:stretch>
            <a:fillRect/>
          </a:stretch>
        </p:blipFill>
        <p:spPr>
          <a:xfrm>
            <a:off x="3215868" y="300614"/>
            <a:ext cx="8774202" cy="5961704"/>
          </a:xfrm>
          <a:prstGeom prst="rect">
            <a:avLst/>
          </a:prstGeom>
        </p:spPr>
      </p:pic>
      <p:sp>
        <p:nvSpPr>
          <p:cNvPr id="9" name="Rectangle 8">
            <a:extLst>
              <a:ext uri="{FF2B5EF4-FFF2-40B4-BE49-F238E27FC236}">
                <a16:creationId xmlns:a16="http://schemas.microsoft.com/office/drawing/2014/main" id="{E1490EA1-1AA9-E1AF-B3AF-BF6C5EFE5BB0}"/>
              </a:ext>
            </a:extLst>
          </p:cNvPr>
          <p:cNvSpPr/>
          <p:nvPr/>
        </p:nvSpPr>
        <p:spPr>
          <a:xfrm>
            <a:off x="3491323" y="6311164"/>
            <a:ext cx="8652992" cy="492443"/>
          </a:xfrm>
          <a:prstGeom prst="rect">
            <a:avLst/>
          </a:prstGeom>
          <a:solidFill>
            <a:schemeClr val="bg1"/>
          </a:solidFill>
        </p:spPr>
        <p:txBody>
          <a:bodyPr wrap="square">
            <a:spAutoFit/>
          </a:bodyPr>
          <a:lstStyle/>
          <a:p>
            <a:pPr algn="ctr"/>
            <a:r>
              <a:rPr lang="en-AU" sz="2600" b="1" dirty="0"/>
              <a:t>People can also affect beach stability over multiple scales</a:t>
            </a:r>
            <a:endParaRPr lang="en-US" sz="2600" b="1" dirty="0"/>
          </a:p>
        </p:txBody>
      </p:sp>
      <p:sp>
        <p:nvSpPr>
          <p:cNvPr id="4" name="Rectangle 3">
            <a:extLst>
              <a:ext uri="{FF2B5EF4-FFF2-40B4-BE49-F238E27FC236}">
                <a16:creationId xmlns:a16="http://schemas.microsoft.com/office/drawing/2014/main" id="{BDB4EEEC-3EF5-A18E-AD0F-8A18D9C8D302}"/>
              </a:ext>
            </a:extLst>
          </p:cNvPr>
          <p:cNvSpPr/>
          <p:nvPr/>
        </p:nvSpPr>
        <p:spPr>
          <a:xfrm>
            <a:off x="1735395" y="191234"/>
            <a:ext cx="277231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Footer Placeholder 4">
            <a:extLst>
              <a:ext uri="{FF2B5EF4-FFF2-40B4-BE49-F238E27FC236}">
                <a16:creationId xmlns:a16="http://schemas.microsoft.com/office/drawing/2014/main" id="{9FC995EA-99C5-5DDC-4990-FA2EC12721FB}"/>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695058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A78BB5-CE99-0716-8605-75149887BF37}"/>
              </a:ext>
            </a:extLst>
          </p:cNvPr>
          <p:cNvSpPr/>
          <p:nvPr/>
        </p:nvSpPr>
        <p:spPr>
          <a:xfrm>
            <a:off x="1437894" y="345741"/>
            <a:ext cx="272262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pic>
        <p:nvPicPr>
          <p:cNvPr id="3" name="Picture 2">
            <a:extLst>
              <a:ext uri="{FF2B5EF4-FFF2-40B4-BE49-F238E27FC236}">
                <a16:creationId xmlns:a16="http://schemas.microsoft.com/office/drawing/2014/main" id="{E11F4479-5629-2E32-BE3C-8B07E5119FD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600618" y="2869035"/>
            <a:ext cx="5984578" cy="3447875"/>
          </a:xfrm>
          <a:prstGeom prst="rect">
            <a:avLst/>
          </a:prstGeom>
          <a:ln w="28575">
            <a:solidFill>
              <a:schemeClr val="accent1">
                <a:lumMod val="75000"/>
              </a:schemeClr>
            </a:solidFill>
          </a:ln>
        </p:spPr>
      </p:pic>
      <p:pic>
        <p:nvPicPr>
          <p:cNvPr id="8" name="Picture 7">
            <a:extLst>
              <a:ext uri="{FF2B5EF4-FFF2-40B4-BE49-F238E27FC236}">
                <a16:creationId xmlns:a16="http://schemas.microsoft.com/office/drawing/2014/main" id="{77023B87-04E1-54F8-8146-49EB2C76A25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299313" y="2147580"/>
            <a:ext cx="4052864" cy="4169330"/>
          </a:xfrm>
          <a:prstGeom prst="rect">
            <a:avLst/>
          </a:prstGeom>
          <a:ln w="28575">
            <a:solidFill>
              <a:srgbClr val="00B0F0"/>
            </a:solidFill>
          </a:ln>
        </p:spPr>
      </p:pic>
      <p:sp>
        <p:nvSpPr>
          <p:cNvPr id="10" name="Content Placeholder 2">
            <a:extLst>
              <a:ext uri="{FF2B5EF4-FFF2-40B4-BE49-F238E27FC236}">
                <a16:creationId xmlns:a16="http://schemas.microsoft.com/office/drawing/2014/main" id="{F05C0B40-A924-C3C5-35FE-A73B31C02F0E}"/>
              </a:ext>
            </a:extLst>
          </p:cNvPr>
          <p:cNvSpPr txBox="1">
            <a:spLocks/>
          </p:cNvSpPr>
          <p:nvPr/>
        </p:nvSpPr>
        <p:spPr>
          <a:xfrm>
            <a:off x="5600618" y="1091704"/>
            <a:ext cx="5984578" cy="3319272"/>
          </a:xfrm>
          <a:prstGeom prst="rect">
            <a:avLst/>
          </a:prstGeom>
        </p:spPr>
        <p:txBody>
          <a:bodyPr vert="horz" lIns="0" tIns="0" rIns="0" bIns="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baseline="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baseline="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baseline="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Last week we looked at the DPSIR framework</a:t>
            </a:r>
          </a:p>
          <a:p>
            <a:r>
              <a:rPr lang="en-GB" dirty="0"/>
              <a:t>Shoreline management plans (SMP) and sea level rise…….</a:t>
            </a:r>
            <a:endParaRPr lang="en-US" dirty="0"/>
          </a:p>
        </p:txBody>
      </p:sp>
      <p:sp>
        <p:nvSpPr>
          <p:cNvPr id="11" name="Footer Placeholder 4">
            <a:extLst>
              <a:ext uri="{FF2B5EF4-FFF2-40B4-BE49-F238E27FC236}">
                <a16:creationId xmlns:a16="http://schemas.microsoft.com/office/drawing/2014/main" id="{71C76CC7-8DAB-954D-CAFC-3C47FFB7C267}"/>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288615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BA78BB5-CE99-0716-8605-75149887BF37}"/>
              </a:ext>
            </a:extLst>
          </p:cNvPr>
          <p:cNvSpPr/>
          <p:nvPr/>
        </p:nvSpPr>
        <p:spPr>
          <a:xfrm>
            <a:off x="1437894" y="345741"/>
            <a:ext cx="321799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HARD ENGINEERING</a:t>
            </a:r>
          </a:p>
        </p:txBody>
      </p:sp>
      <p:sp>
        <p:nvSpPr>
          <p:cNvPr id="10" name="Content Placeholder 2">
            <a:extLst>
              <a:ext uri="{FF2B5EF4-FFF2-40B4-BE49-F238E27FC236}">
                <a16:creationId xmlns:a16="http://schemas.microsoft.com/office/drawing/2014/main" id="{F05C0B40-A924-C3C5-35FE-A73B31C02F0E}"/>
              </a:ext>
            </a:extLst>
          </p:cNvPr>
          <p:cNvSpPr txBox="1">
            <a:spLocks/>
          </p:cNvSpPr>
          <p:nvPr/>
        </p:nvSpPr>
        <p:spPr>
          <a:xfrm>
            <a:off x="5600618" y="1091704"/>
            <a:ext cx="5984578" cy="3319272"/>
          </a:xfrm>
          <a:prstGeom prst="rect">
            <a:avLst/>
          </a:prstGeom>
        </p:spPr>
        <p:txBody>
          <a:bodyPr vert="horz" lIns="0" tIns="0" rIns="0" bIns="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baseline="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baseline="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baseline="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DR. HANNAH WILLIAMS</a:t>
            </a:r>
            <a:endParaRPr lang="en-US" dirty="0"/>
          </a:p>
        </p:txBody>
      </p:sp>
      <p:sp>
        <p:nvSpPr>
          <p:cNvPr id="2" name="Footer Placeholder 4">
            <a:extLst>
              <a:ext uri="{FF2B5EF4-FFF2-40B4-BE49-F238E27FC236}">
                <a16:creationId xmlns:a16="http://schemas.microsoft.com/office/drawing/2014/main" id="{CD583ECB-4AD3-5593-3856-737C697F7B1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8582323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
        <p:nvSpPr>
          <p:cNvPr id="3" name="Footer Placeholder 4">
            <a:extLst>
              <a:ext uri="{FF2B5EF4-FFF2-40B4-BE49-F238E27FC236}">
                <a16:creationId xmlns:a16="http://schemas.microsoft.com/office/drawing/2014/main" id="{FCBD901F-3671-3A76-293B-1C97F38D3CB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9393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6933" y="1196752"/>
            <a:ext cx="4653053" cy="5256584"/>
          </a:xfrm>
        </p:spPr>
        <p:txBody>
          <a:bodyPr>
            <a:noAutofit/>
          </a:bodyPr>
          <a:lstStyle/>
          <a:p>
            <a:r>
              <a:rPr lang="en-GB" sz="1800" dirty="0"/>
              <a:t>Beach nourishment refers to constant replenishment of large quantities of sand to the beach system. Beach is therefore extended seawards, leading to improvement of both beach quality and storm protection. Usually dredged (Various types of dredging) offshore and planted in required area.</a:t>
            </a:r>
          </a:p>
          <a:p>
            <a:r>
              <a:rPr lang="en-GB" sz="1800" dirty="0"/>
              <a:t>Needs to be carefully considered not to cause problems</a:t>
            </a:r>
          </a:p>
          <a:p>
            <a:pPr lvl="1"/>
            <a:r>
              <a:rPr lang="en-GB" sz="1800" dirty="0"/>
              <a:t>Short term mortality</a:t>
            </a:r>
          </a:p>
          <a:p>
            <a:pPr lvl="1"/>
            <a:r>
              <a:rPr lang="en-GB" sz="1800" dirty="0"/>
              <a:t>Burial</a:t>
            </a:r>
          </a:p>
          <a:p>
            <a:pPr lvl="1"/>
            <a:r>
              <a:rPr lang="en-GB" sz="1800" dirty="0"/>
              <a:t>Reduced light</a:t>
            </a:r>
          </a:p>
          <a:p>
            <a:pPr lvl="1"/>
            <a:r>
              <a:rPr lang="en-GB" sz="1800" dirty="0"/>
              <a:t>Toxicity</a:t>
            </a:r>
          </a:p>
          <a:p>
            <a:pPr lvl="1"/>
            <a:r>
              <a:rPr lang="en-GB" sz="1800" dirty="0"/>
              <a:t>Can cause erosion</a:t>
            </a:r>
          </a:p>
          <a:p>
            <a:pPr lvl="1"/>
            <a:r>
              <a:rPr lang="en-GB" sz="1800" dirty="0"/>
              <a:t>Increased development pressure because of cost and misguided sense of security</a:t>
            </a:r>
          </a:p>
          <a:p>
            <a:pPr lvl="1"/>
            <a:r>
              <a:rPr lang="en-GB" sz="1800" dirty="0"/>
              <a:t>High proportions of suspension in water column</a:t>
            </a:r>
          </a:p>
          <a:p>
            <a:pPr lvl="1"/>
            <a:endParaRPr lang="en-GB" sz="1800" dirty="0"/>
          </a:p>
          <a:p>
            <a:pPr marL="0" indent="0">
              <a:buNone/>
            </a:pPr>
            <a:r>
              <a:rPr lang="en-GB" sz="1800" dirty="0"/>
              <a:t> </a:t>
            </a:r>
          </a:p>
          <a:p>
            <a:endParaRPr lang="en-GB" sz="1400"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252014" y="345741"/>
            <a:ext cx="5652119" cy="377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A1B8E9B9-40AE-5398-BE54-2DA606D8761D}"/>
              </a:ext>
            </a:extLst>
          </p:cNvPr>
          <p:cNvSpPr/>
          <p:nvPr/>
        </p:nvSpPr>
        <p:spPr>
          <a:xfrm>
            <a:off x="1437894" y="345741"/>
            <a:ext cx="399135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BEACH NOURISHMENT</a:t>
            </a:r>
          </a:p>
        </p:txBody>
      </p:sp>
      <p:sp>
        <p:nvSpPr>
          <p:cNvPr id="2" name="Footer Placeholder 4">
            <a:extLst>
              <a:ext uri="{FF2B5EF4-FFF2-40B4-BE49-F238E27FC236}">
                <a16:creationId xmlns:a16="http://schemas.microsoft.com/office/drawing/2014/main" id="{2EB0D450-8A2A-22C7-FE0E-BD3602BA84A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14837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ircle(in)">
                                      <p:cBhvr>
                                        <p:cTn id="24" dur="2000"/>
                                        <p:tgtEl>
                                          <p:spTgt spid="3">
                                            <p:txEl>
                                              <p:pRg st="5" end="5"/>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ircle(in)">
                                      <p:cBhvr>
                                        <p:cTn id="27" dur="2000"/>
                                        <p:tgtEl>
                                          <p:spTgt spid="3">
                                            <p:txEl>
                                              <p:pRg st="6" end="6"/>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circle(in)">
                                      <p:cBhvr>
                                        <p:cTn id="30" dur="2000"/>
                                        <p:tgtEl>
                                          <p:spTgt spid="3">
                                            <p:txEl>
                                              <p:pRg st="7" end="7"/>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circle(in)">
                                      <p:cBhvr>
                                        <p:cTn id="33" dur="20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circle(in)">
                                      <p:cBhvr>
                                        <p:cTn id="3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6933" y="1574800"/>
            <a:ext cx="9922934" cy="4878536"/>
          </a:xfrm>
        </p:spPr>
        <p:txBody>
          <a:bodyPr>
            <a:noAutofit/>
          </a:bodyPr>
          <a:lstStyle/>
          <a:p>
            <a:r>
              <a:rPr lang="en-GB" dirty="0"/>
              <a:t>Expensive and impractical to constantly transport large quantities of sand to fill up beach. Imported sand that can be continuously eroded and transported away could have serious consequences on wildlife living within coastal environment.</a:t>
            </a:r>
          </a:p>
          <a:p>
            <a:pPr marL="0" indent="0">
              <a:buNone/>
            </a:pPr>
            <a:endParaRPr lang="en-GB" dirty="0"/>
          </a:p>
          <a:p>
            <a:pPr lvl="1"/>
            <a:r>
              <a:rPr lang="en-GB" dirty="0">
                <a:solidFill>
                  <a:schemeClr val="bg2">
                    <a:lumMod val="25000"/>
                  </a:schemeClr>
                </a:solidFill>
              </a:rPr>
              <a:t>E.g. Coral reefs at Waikiki Beach of Hawaii are destroyed as imported sand gets washed out to sea and covers the corals. Corals are deprived of sunlight they need to survive </a:t>
            </a:r>
          </a:p>
          <a:p>
            <a:pPr lvl="1"/>
            <a:r>
              <a:rPr lang="en-GB" dirty="0">
                <a:solidFill>
                  <a:schemeClr val="bg2">
                    <a:lumMod val="25000"/>
                  </a:schemeClr>
                </a:solidFill>
              </a:rPr>
              <a:t>E.g. Singapore – Large scale land reclamation along coast has led to muddy and polluted water and has destroyed coral reefs.</a:t>
            </a:r>
          </a:p>
          <a:p>
            <a:pPr marL="457200" lvl="1" indent="0">
              <a:buNone/>
            </a:pPr>
            <a:endParaRPr lang="en-GB" dirty="0">
              <a:solidFill>
                <a:schemeClr val="bg2">
                  <a:lumMod val="25000"/>
                </a:schemeClr>
              </a:solidFill>
            </a:endParaRPr>
          </a:p>
          <a:p>
            <a:r>
              <a:rPr lang="en-GB" dirty="0"/>
              <a:t>Often to ‘save’ £ dredging occurs in &lt;40ft water which is generally fine sediment which is easily eroded and creates a steep beach profile e.g. Wrightsville , North Carolina in 1965</a:t>
            </a:r>
          </a:p>
          <a:p>
            <a:pPr lvl="1"/>
            <a:endParaRPr lang="en-GB" sz="1800" dirty="0"/>
          </a:p>
          <a:p>
            <a:pPr marL="0" indent="0">
              <a:buNone/>
            </a:pPr>
            <a:r>
              <a:rPr lang="en-GB" sz="1800" dirty="0"/>
              <a:t> </a:t>
            </a:r>
          </a:p>
          <a:p>
            <a:endParaRPr lang="en-GB" sz="1400" dirty="0"/>
          </a:p>
        </p:txBody>
      </p:sp>
      <p:sp>
        <p:nvSpPr>
          <p:cNvPr id="8" name="Rectangle 7">
            <a:extLst>
              <a:ext uri="{FF2B5EF4-FFF2-40B4-BE49-F238E27FC236}">
                <a16:creationId xmlns:a16="http://schemas.microsoft.com/office/drawing/2014/main" id="{A1B8E9B9-40AE-5398-BE54-2DA606D8761D}"/>
              </a:ext>
            </a:extLst>
          </p:cNvPr>
          <p:cNvSpPr/>
          <p:nvPr/>
        </p:nvSpPr>
        <p:spPr>
          <a:xfrm>
            <a:off x="1437894" y="345741"/>
            <a:ext cx="399135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SOME ISSUES</a:t>
            </a:r>
          </a:p>
        </p:txBody>
      </p:sp>
      <p:sp>
        <p:nvSpPr>
          <p:cNvPr id="2" name="Footer Placeholder 4">
            <a:extLst>
              <a:ext uri="{FF2B5EF4-FFF2-40B4-BE49-F238E27FC236}">
                <a16:creationId xmlns:a16="http://schemas.microsoft.com/office/drawing/2014/main" id="{2EB0D450-8A2A-22C7-FE0E-BD3602BA84A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65264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circle(in)">
                                      <p:cBhvr>
                                        <p:cTn id="13" dur="2000"/>
                                        <p:tgtEl>
                                          <p:spTgt spid="3">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circle(in)">
                                      <p:cBhvr>
                                        <p:cTn id="18" dur="2000"/>
                                        <p:tgtEl>
                                          <p:spTgt spid="3">
                                            <p:txEl>
                                              <p:pRg st="5" end="5"/>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circle(in)">
                                      <p:cBhvr>
                                        <p:cTn id="21"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303913" y="0"/>
            <a:ext cx="53640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15120" y="1"/>
            <a:ext cx="3788792" cy="2564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9" name="Picture 5"/>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524001" y="2564905"/>
            <a:ext cx="3779911" cy="4293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3" name="Straight Connector 2">
            <a:extLst>
              <a:ext uri="{FF2B5EF4-FFF2-40B4-BE49-F238E27FC236}">
                <a16:creationId xmlns:a16="http://schemas.microsoft.com/office/drawing/2014/main" id="{44439D52-401F-C4B2-8880-7B9FC275F1D9}"/>
              </a:ext>
            </a:extLst>
          </p:cNvPr>
          <p:cNvCxnSpPr/>
          <p:nvPr/>
        </p:nvCxnSpPr>
        <p:spPr>
          <a:xfrm>
            <a:off x="1722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8522E7A7-49BC-205E-6741-16ABB9CA5444}"/>
              </a:ext>
            </a:extLst>
          </p:cNvPr>
          <p:cNvSpPr/>
          <p:nvPr/>
        </p:nvSpPr>
        <p:spPr>
          <a:xfrm>
            <a:off x="1437894" y="345741"/>
            <a:ext cx="3430439"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BEACH NOURISHMENT</a:t>
            </a:r>
          </a:p>
        </p:txBody>
      </p:sp>
      <p:sp>
        <p:nvSpPr>
          <p:cNvPr id="6" name="Footer Placeholder 4">
            <a:extLst>
              <a:ext uri="{FF2B5EF4-FFF2-40B4-BE49-F238E27FC236}">
                <a16:creationId xmlns:a16="http://schemas.microsoft.com/office/drawing/2014/main" id="{42A67CC2-04F7-5E47-8C76-C05DB57D273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2420607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0" y="4089399"/>
            <a:ext cx="10414000" cy="2119089"/>
          </a:xfrm>
        </p:spPr>
        <p:txBody>
          <a:bodyPr/>
          <a:lstStyle/>
          <a:p>
            <a:r>
              <a:rPr lang="en-GB" dirty="0"/>
              <a:t>Moller &amp; Spencer, (2001) highlight how intertidal zones help protect the coast</a:t>
            </a:r>
          </a:p>
          <a:p>
            <a:r>
              <a:rPr lang="en-GB" dirty="0"/>
              <a:t>An 80m wide saltmarsh can reduce wave energy by 40% (Brampton, 2002)</a:t>
            </a:r>
          </a:p>
          <a:p>
            <a:r>
              <a:rPr lang="en-GB" dirty="0"/>
              <a:t>Moller &amp; Spencer, (2001) note in their studies in Essex that a 10m saltmarsh reduced wave </a:t>
            </a:r>
            <a:r>
              <a:rPr lang="en-GB" u="sng" dirty="0"/>
              <a:t>energy by 44% </a:t>
            </a:r>
            <a:r>
              <a:rPr lang="en-GB" dirty="0"/>
              <a:t>and </a:t>
            </a:r>
            <a:r>
              <a:rPr lang="en-GB" u="sng" dirty="0"/>
              <a:t>height by 79%.  </a:t>
            </a:r>
          </a:p>
          <a:p>
            <a:r>
              <a:rPr lang="en-GB" dirty="0"/>
              <a:t>Cooper (2005) found if the saltmarsh is &gt;300m then energy can be reduced by 97% and height by 91%</a:t>
            </a:r>
          </a:p>
        </p:txBody>
      </p:sp>
      <p:sp>
        <p:nvSpPr>
          <p:cNvPr id="8" name="Rectangle 7">
            <a:extLst>
              <a:ext uri="{FF2B5EF4-FFF2-40B4-BE49-F238E27FC236}">
                <a16:creationId xmlns:a16="http://schemas.microsoft.com/office/drawing/2014/main" id="{4F22D02E-3194-14EC-7CF4-6EA1D6661874}"/>
              </a:ext>
            </a:extLst>
          </p:cNvPr>
          <p:cNvSpPr/>
          <p:nvPr/>
        </p:nvSpPr>
        <p:spPr>
          <a:xfrm>
            <a:off x="1437894" y="345741"/>
            <a:ext cx="345414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INTER-TIDAL ZONES</a:t>
            </a:r>
          </a:p>
        </p:txBody>
      </p:sp>
      <p:sp>
        <p:nvSpPr>
          <p:cNvPr id="2" name="Footer Placeholder 4">
            <a:extLst>
              <a:ext uri="{FF2B5EF4-FFF2-40B4-BE49-F238E27FC236}">
                <a16:creationId xmlns:a16="http://schemas.microsoft.com/office/drawing/2014/main" id="{D336D8A5-750C-40CE-3BD3-A0AFFD3E71A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1026" name="Picture 2" descr="Ranking the ecological effects of coastal armoring on mobile  macroinvertebrates across intertidal zones on sandy beaches - ScienceDirect">
            <a:extLst>
              <a:ext uri="{FF2B5EF4-FFF2-40B4-BE49-F238E27FC236}">
                <a16:creationId xmlns:a16="http://schemas.microsoft.com/office/drawing/2014/main" id="{BC397FFB-4846-946D-DBE1-4C27B1BB38F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087185" y="500744"/>
            <a:ext cx="6550319" cy="324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911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89032" y="196335"/>
            <a:ext cx="4248472" cy="369332"/>
          </a:xfrm>
          <a:prstGeom prst="rect">
            <a:avLst/>
          </a:prstGeom>
          <a:noFill/>
        </p:spPr>
        <p:txBody>
          <a:bodyPr wrap="square" rtlCol="0">
            <a:spAutoFit/>
          </a:bodyPr>
          <a:lstStyle/>
          <a:p>
            <a:r>
              <a:rPr lang="en-GB" dirty="0"/>
              <a:t>Artificial oyster reef, Eastern Scheldt</a:t>
            </a:r>
          </a:p>
        </p:txBody>
      </p:sp>
      <p:pic>
        <p:nvPicPr>
          <p:cNvPr id="33795"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396169" y="3707861"/>
            <a:ext cx="4425722" cy="29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96169" y="560190"/>
            <a:ext cx="4425722" cy="3636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62E95A95-C366-82C4-2A6E-D63736A24FB3}"/>
              </a:ext>
            </a:extLst>
          </p:cNvPr>
          <p:cNvSpPr/>
          <p:nvPr/>
        </p:nvSpPr>
        <p:spPr>
          <a:xfrm>
            <a:off x="1437894" y="345741"/>
            <a:ext cx="23454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OYSTER REEF</a:t>
            </a:r>
          </a:p>
        </p:txBody>
      </p:sp>
      <p:sp>
        <p:nvSpPr>
          <p:cNvPr id="2" name="Footer Placeholder 4">
            <a:extLst>
              <a:ext uri="{FF2B5EF4-FFF2-40B4-BE49-F238E27FC236}">
                <a16:creationId xmlns:a16="http://schemas.microsoft.com/office/drawing/2014/main" id="{72DE515D-CA94-1063-D9C3-CF6BCC4BEB1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9" name="TextBox 8">
            <a:extLst>
              <a:ext uri="{FF2B5EF4-FFF2-40B4-BE49-F238E27FC236}">
                <a16:creationId xmlns:a16="http://schemas.microsoft.com/office/drawing/2014/main" id="{FBA26B59-9FCD-F209-B92F-4EA9C402E37C}"/>
              </a:ext>
            </a:extLst>
          </p:cNvPr>
          <p:cNvSpPr txBox="1"/>
          <p:nvPr/>
        </p:nvSpPr>
        <p:spPr>
          <a:xfrm>
            <a:off x="1284513" y="1409701"/>
            <a:ext cx="5485725" cy="4154984"/>
          </a:xfrm>
          <a:prstGeom prst="rect">
            <a:avLst/>
          </a:prstGeom>
          <a:noFill/>
        </p:spPr>
        <p:txBody>
          <a:bodyPr wrap="square">
            <a:spAutoFit/>
          </a:bodyPr>
          <a:lstStyle/>
          <a:p>
            <a:r>
              <a:rPr lang="en-GB" sz="2400" dirty="0"/>
              <a:t>Oyster reef living shorelines have been proposed as an effective alternative to traditional coastal defence structures (e.g. bulkheads, breakwaters), with the benefit that they may keep pace with sea-level rise and provide co-benefits, such as </a:t>
            </a:r>
            <a:r>
              <a:rPr lang="en-GB" sz="2400" b="1" dirty="0"/>
              <a:t>habitat provision</a:t>
            </a:r>
            <a:r>
              <a:rPr lang="en-GB" sz="2400" dirty="0"/>
              <a:t>.</a:t>
            </a:r>
          </a:p>
          <a:p>
            <a:endParaRPr lang="en-GB" sz="2400" dirty="0"/>
          </a:p>
          <a:p>
            <a:r>
              <a:rPr lang="en-GB" sz="2400" dirty="0"/>
              <a:t>However, there remains uncertainty about the effectiveness of shoreline protection provided by oyster reefs, which limits their broader application.</a:t>
            </a:r>
          </a:p>
        </p:txBody>
      </p:sp>
      <p:sp>
        <p:nvSpPr>
          <p:cNvPr id="11" name="TextBox 10">
            <a:extLst>
              <a:ext uri="{FF2B5EF4-FFF2-40B4-BE49-F238E27FC236}">
                <a16:creationId xmlns:a16="http://schemas.microsoft.com/office/drawing/2014/main" id="{AC6CB5EA-AEA5-7E72-2FDF-46D94E000033}"/>
              </a:ext>
            </a:extLst>
          </p:cNvPr>
          <p:cNvSpPr txBox="1"/>
          <p:nvPr/>
        </p:nvSpPr>
        <p:spPr>
          <a:xfrm>
            <a:off x="1284513" y="5741906"/>
            <a:ext cx="6096000" cy="923330"/>
          </a:xfrm>
          <a:prstGeom prst="rect">
            <a:avLst/>
          </a:prstGeom>
          <a:noFill/>
        </p:spPr>
        <p:txBody>
          <a:bodyPr wrap="square">
            <a:spAutoFit/>
          </a:bodyPr>
          <a:lstStyle/>
          <a:p>
            <a:r>
              <a:rPr lang="en-GB" dirty="0">
                <a:hlinkClick r:id="rId4"/>
              </a:rPr>
              <a:t>The application of oyster reefs in shoreline protection: Are we over‐engineering for an ecosystem engineer? - Morris - 2019 - Journal of Applied Ecology - Wiley Online Library</a:t>
            </a:r>
            <a:endParaRPr lang="en-GB" dirty="0"/>
          </a:p>
        </p:txBody>
      </p:sp>
    </p:spTree>
    <p:extLst>
      <p:ext uri="{BB962C8B-B14F-4D97-AF65-F5344CB8AC3E}">
        <p14:creationId xmlns:p14="http://schemas.microsoft.com/office/powerpoint/2010/main" val="612457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89032" y="196335"/>
            <a:ext cx="4248472" cy="369332"/>
          </a:xfrm>
          <a:prstGeom prst="rect">
            <a:avLst/>
          </a:prstGeom>
          <a:noFill/>
        </p:spPr>
        <p:txBody>
          <a:bodyPr wrap="square" rtlCol="0">
            <a:spAutoFit/>
          </a:bodyPr>
          <a:lstStyle/>
          <a:p>
            <a:r>
              <a:rPr lang="en-GB" dirty="0"/>
              <a:t>Artificial oyster reef, Eastern Scheldt</a:t>
            </a:r>
          </a:p>
        </p:txBody>
      </p:sp>
      <p:pic>
        <p:nvPicPr>
          <p:cNvPr id="33795"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396169" y="3707861"/>
            <a:ext cx="4425722" cy="29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96169" y="560190"/>
            <a:ext cx="4425722" cy="3636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62E95A95-C366-82C4-2A6E-D63736A24FB3}"/>
              </a:ext>
            </a:extLst>
          </p:cNvPr>
          <p:cNvSpPr/>
          <p:nvPr/>
        </p:nvSpPr>
        <p:spPr>
          <a:xfrm>
            <a:off x="1437894" y="345741"/>
            <a:ext cx="23454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OYSTER REEF</a:t>
            </a:r>
          </a:p>
        </p:txBody>
      </p:sp>
      <p:sp>
        <p:nvSpPr>
          <p:cNvPr id="2" name="Footer Placeholder 4">
            <a:extLst>
              <a:ext uri="{FF2B5EF4-FFF2-40B4-BE49-F238E27FC236}">
                <a16:creationId xmlns:a16="http://schemas.microsoft.com/office/drawing/2014/main" id="{72DE515D-CA94-1063-D9C3-CF6BCC4BEB1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11" name="TextBox 10">
            <a:extLst>
              <a:ext uri="{FF2B5EF4-FFF2-40B4-BE49-F238E27FC236}">
                <a16:creationId xmlns:a16="http://schemas.microsoft.com/office/drawing/2014/main" id="{AC6CB5EA-AEA5-7E72-2FDF-46D94E000033}"/>
              </a:ext>
            </a:extLst>
          </p:cNvPr>
          <p:cNvSpPr txBox="1"/>
          <p:nvPr/>
        </p:nvSpPr>
        <p:spPr>
          <a:xfrm>
            <a:off x="1284513" y="5741906"/>
            <a:ext cx="6096000" cy="923330"/>
          </a:xfrm>
          <a:prstGeom prst="rect">
            <a:avLst/>
          </a:prstGeom>
          <a:noFill/>
        </p:spPr>
        <p:txBody>
          <a:bodyPr wrap="square">
            <a:spAutoFit/>
          </a:bodyPr>
          <a:lstStyle/>
          <a:p>
            <a:r>
              <a:rPr lang="en-GB" dirty="0">
                <a:hlinkClick r:id="rId4"/>
              </a:rPr>
              <a:t>The application of oyster reefs in shoreline protection: Are we over‐engineering for an ecosystem engineer? - Morris - 2019 - Journal of Applied Ecology - Wiley Online Library</a:t>
            </a:r>
            <a:endParaRPr lang="en-GB" dirty="0"/>
          </a:p>
        </p:txBody>
      </p:sp>
      <p:pic>
        <p:nvPicPr>
          <p:cNvPr id="2050" name="Picture 2" descr="Details are in the caption following the image">
            <a:extLst>
              <a:ext uri="{FF2B5EF4-FFF2-40B4-BE49-F238E27FC236}">
                <a16:creationId xmlns:a16="http://schemas.microsoft.com/office/drawing/2014/main" id="{9E51148A-36DF-AA03-44FC-3A9C4800DB9C}"/>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1284513" y="1367276"/>
            <a:ext cx="5891900" cy="4290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5846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54726" y="683757"/>
            <a:ext cx="8677337" cy="5738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205107" y="5588929"/>
            <a:ext cx="10268435" cy="1015663"/>
          </a:xfrm>
          <a:prstGeom prst="rect">
            <a:avLst/>
          </a:prstGeom>
          <a:noFill/>
        </p:spPr>
        <p:txBody>
          <a:bodyPr wrap="square" rtlCol="0">
            <a:spAutoFit/>
          </a:bodyPr>
          <a:lstStyle/>
          <a:p>
            <a:r>
              <a:rPr lang="en-GB" sz="2000" dirty="0"/>
              <a:t>Loughor is the 4</a:t>
            </a:r>
            <a:r>
              <a:rPr lang="en-GB" sz="2000" baseline="30000" dirty="0"/>
              <a:t>th</a:t>
            </a:r>
            <a:r>
              <a:rPr lang="en-GB" sz="2000" dirty="0"/>
              <a:t> largest saltmarsh in the UK and a Ramsar site (</a:t>
            </a:r>
            <a:r>
              <a:rPr lang="en-GB" sz="2000" dirty="0" err="1"/>
              <a:t>Barne</a:t>
            </a:r>
            <a:r>
              <a:rPr lang="en-GB" sz="2000" dirty="0"/>
              <a:t> et al., 1995) and is macro-tidal (max. 7.5m).  Natural coastal defence but the area seems to have reduced since the industrial revolution (Bristow &amp; Pye, 2003)</a:t>
            </a:r>
          </a:p>
        </p:txBody>
      </p:sp>
      <p:sp>
        <p:nvSpPr>
          <p:cNvPr id="9" name="Rectangle 8">
            <a:extLst>
              <a:ext uri="{FF2B5EF4-FFF2-40B4-BE49-F238E27FC236}">
                <a16:creationId xmlns:a16="http://schemas.microsoft.com/office/drawing/2014/main" id="{093C2C6A-B2FA-3FAF-71F2-F49A5826831C}"/>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SALT MARSH</a:t>
            </a:r>
          </a:p>
        </p:txBody>
      </p:sp>
      <p:sp>
        <p:nvSpPr>
          <p:cNvPr id="2" name="Footer Placeholder 4">
            <a:extLst>
              <a:ext uri="{FF2B5EF4-FFF2-40B4-BE49-F238E27FC236}">
                <a16:creationId xmlns:a16="http://schemas.microsoft.com/office/drawing/2014/main" id="{02E5D63C-BCB0-E90C-080B-F4A2529A1481}"/>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060336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590675" y="504825"/>
            <a:ext cx="9010650" cy="584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Connector 3">
            <a:extLst>
              <a:ext uri="{FF2B5EF4-FFF2-40B4-BE49-F238E27FC236}">
                <a16:creationId xmlns:a16="http://schemas.microsoft.com/office/drawing/2014/main" id="{410C73CB-2440-4BBB-E7DF-977583CB4782}"/>
              </a:ext>
            </a:extLst>
          </p:cNvPr>
          <p:cNvCxnSpPr/>
          <p:nvPr/>
        </p:nvCxnSpPr>
        <p:spPr>
          <a:xfrm>
            <a:off x="1722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B0509A66-EBD4-58FD-7647-F209A52F3E47}"/>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3605359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7894" y="6020893"/>
            <a:ext cx="10455785" cy="4389120"/>
          </a:xfrm>
        </p:spPr>
        <p:txBody>
          <a:bodyPr>
            <a:normAutofit/>
          </a:bodyPr>
          <a:lstStyle/>
          <a:p>
            <a:r>
              <a:rPr lang="en-GB" sz="1800" dirty="0"/>
              <a:t>Human activities such as urban and industrial runoff, urban and port infrastructure development and dredging are currently among the major threats to seagrass ecosystems worldwide (</a:t>
            </a:r>
            <a:r>
              <a:rPr lang="en-GB" sz="1800" dirty="0" err="1"/>
              <a:t>Grech</a:t>
            </a:r>
            <a:r>
              <a:rPr lang="en-GB" sz="1800" dirty="0"/>
              <a:t> et al., 2012).</a:t>
            </a:r>
          </a:p>
          <a:p>
            <a:pPr marL="0" indent="0">
              <a:buNone/>
            </a:pPr>
            <a:endParaRPr lang="en-GB" sz="1600" dirty="0">
              <a:latin typeface="+mj-lt"/>
            </a:endParaRPr>
          </a:p>
          <a:p>
            <a:endParaRPr lang="en-GB" sz="1600" dirty="0">
              <a:latin typeface="+mj-lt"/>
            </a:endParaRPr>
          </a:p>
        </p:txBody>
      </p:sp>
      <p:pic>
        <p:nvPicPr>
          <p:cNvPr id="34819"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7894" y="1244079"/>
            <a:ext cx="8195630" cy="4525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Connector 3">
            <a:extLst>
              <a:ext uri="{FF2B5EF4-FFF2-40B4-BE49-F238E27FC236}">
                <a16:creationId xmlns:a16="http://schemas.microsoft.com/office/drawing/2014/main" id="{0E7CD70A-5859-80FF-3E3A-B2071AD30910}"/>
              </a:ext>
            </a:extLst>
          </p:cNvPr>
          <p:cNvCxnSpPr/>
          <p:nvPr/>
        </p:nvCxnSpPr>
        <p:spPr>
          <a:xfrm>
            <a:off x="1722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478963-B65A-9F01-2FB4-3F20951BDBD5}"/>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SEAGRASS EXTENT</a:t>
            </a:r>
          </a:p>
        </p:txBody>
      </p:sp>
      <p:sp>
        <p:nvSpPr>
          <p:cNvPr id="2" name="Footer Placeholder 4">
            <a:extLst>
              <a:ext uri="{FF2B5EF4-FFF2-40B4-BE49-F238E27FC236}">
                <a16:creationId xmlns:a16="http://schemas.microsoft.com/office/drawing/2014/main" id="{E7D2D04D-270F-77E4-18B1-F686508354F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10" name="TextBox 9">
            <a:extLst>
              <a:ext uri="{FF2B5EF4-FFF2-40B4-BE49-F238E27FC236}">
                <a16:creationId xmlns:a16="http://schemas.microsoft.com/office/drawing/2014/main" id="{9A814140-012D-32A3-1C94-4B45C0898B6B}"/>
              </a:ext>
            </a:extLst>
          </p:cNvPr>
          <p:cNvSpPr txBox="1"/>
          <p:nvPr/>
        </p:nvSpPr>
        <p:spPr>
          <a:xfrm>
            <a:off x="6061869" y="837107"/>
            <a:ext cx="6097772" cy="369332"/>
          </a:xfrm>
          <a:prstGeom prst="rect">
            <a:avLst/>
          </a:prstGeom>
          <a:noFill/>
        </p:spPr>
        <p:txBody>
          <a:bodyPr wrap="square">
            <a:spAutoFit/>
          </a:bodyPr>
          <a:lstStyle/>
          <a:p>
            <a:r>
              <a:rPr lang="en-GB" dirty="0"/>
              <a:t>Seagrass distribution. Source: UNEP RAC/SPA (2011)</a:t>
            </a:r>
          </a:p>
        </p:txBody>
      </p:sp>
    </p:spTree>
    <p:extLst>
      <p:ext uri="{BB962C8B-B14F-4D97-AF65-F5344CB8AC3E}">
        <p14:creationId xmlns:p14="http://schemas.microsoft.com/office/powerpoint/2010/main" val="40744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4819"/>
                                        </p:tgtEl>
                                        <p:attrNameLst>
                                          <p:attrName>style.visibility</p:attrName>
                                        </p:attrNameLst>
                                      </p:cBhvr>
                                      <p:to>
                                        <p:strVal val="visible"/>
                                      </p:to>
                                    </p:set>
                                    <p:animEffect transition="in" filter="fade">
                                      <p:cBhvr>
                                        <p:cTn id="7" dur="1000"/>
                                        <p:tgtEl>
                                          <p:spTgt spid="34819"/>
                                        </p:tgtEl>
                                      </p:cBhvr>
                                    </p:animEffect>
                                    <p:anim calcmode="lin" valueType="num">
                                      <p:cBhvr>
                                        <p:cTn id="8" dur="1000" fill="hold"/>
                                        <p:tgtEl>
                                          <p:spTgt spid="34819"/>
                                        </p:tgtEl>
                                        <p:attrNameLst>
                                          <p:attrName>ppt_x</p:attrName>
                                        </p:attrNameLst>
                                      </p:cBhvr>
                                      <p:tavLst>
                                        <p:tav tm="0">
                                          <p:val>
                                            <p:strVal val="#ppt_x"/>
                                          </p:val>
                                        </p:tav>
                                        <p:tav tm="100000">
                                          <p:val>
                                            <p:strVal val="#ppt_x"/>
                                          </p:val>
                                        </p:tav>
                                      </p:tavLst>
                                    </p:anim>
                                    <p:anim calcmode="lin" valueType="num">
                                      <p:cBhvr>
                                        <p:cTn id="9" dur="1000" fill="hold"/>
                                        <p:tgtEl>
                                          <p:spTgt spid="348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A478963-B65A-9F01-2FB4-3F20951BDBD5}"/>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SEAGRASS</a:t>
            </a:r>
          </a:p>
        </p:txBody>
      </p:sp>
      <p:sp>
        <p:nvSpPr>
          <p:cNvPr id="2" name="Footer Placeholder 4">
            <a:extLst>
              <a:ext uri="{FF2B5EF4-FFF2-40B4-BE49-F238E27FC236}">
                <a16:creationId xmlns:a16="http://schemas.microsoft.com/office/drawing/2014/main" id="{E7D2D04D-270F-77E4-18B1-F686508354F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9" name="TextBox 8">
            <a:extLst>
              <a:ext uri="{FF2B5EF4-FFF2-40B4-BE49-F238E27FC236}">
                <a16:creationId xmlns:a16="http://schemas.microsoft.com/office/drawing/2014/main" id="{54BAFDC3-1372-D754-CB5B-0064B3F24168}"/>
              </a:ext>
            </a:extLst>
          </p:cNvPr>
          <p:cNvSpPr txBox="1"/>
          <p:nvPr/>
        </p:nvSpPr>
        <p:spPr>
          <a:xfrm>
            <a:off x="5915199" y="281802"/>
            <a:ext cx="10754281" cy="830997"/>
          </a:xfrm>
          <a:prstGeom prst="rect">
            <a:avLst/>
          </a:prstGeom>
          <a:noFill/>
        </p:spPr>
        <p:txBody>
          <a:bodyPr wrap="square">
            <a:spAutoFit/>
          </a:bodyPr>
          <a:lstStyle/>
          <a:p>
            <a:r>
              <a:rPr lang="en-GB" sz="2400" dirty="0"/>
              <a:t>Erosion control </a:t>
            </a:r>
            <a:r>
              <a:rPr lang="en-GB" sz="2400" u="sng" dirty="0"/>
              <a:t>and </a:t>
            </a:r>
          </a:p>
          <a:p>
            <a:r>
              <a:rPr lang="en-GB" sz="2400" dirty="0"/>
              <a:t>habitat benefits</a:t>
            </a:r>
          </a:p>
        </p:txBody>
      </p:sp>
      <p:pic>
        <p:nvPicPr>
          <p:cNvPr id="3076" name="Picture 4" descr="Get Started - EcoShape">
            <a:extLst>
              <a:ext uri="{FF2B5EF4-FFF2-40B4-BE49-F238E27FC236}">
                <a16:creationId xmlns:a16="http://schemas.microsoft.com/office/drawing/2014/main" id="{D1B2C9BD-7310-362B-E0AF-223AA5D0559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7894" y="1203825"/>
            <a:ext cx="7550114" cy="544152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A14AF7F-6504-31E3-F444-41940272E478}"/>
              </a:ext>
            </a:extLst>
          </p:cNvPr>
          <p:cNvSpPr txBox="1"/>
          <p:nvPr/>
        </p:nvSpPr>
        <p:spPr>
          <a:xfrm>
            <a:off x="9229061" y="6206866"/>
            <a:ext cx="8335924" cy="369332"/>
          </a:xfrm>
          <a:prstGeom prst="rect">
            <a:avLst/>
          </a:prstGeom>
          <a:noFill/>
        </p:spPr>
        <p:txBody>
          <a:bodyPr wrap="square">
            <a:spAutoFit/>
          </a:bodyPr>
          <a:lstStyle/>
          <a:p>
            <a:r>
              <a:rPr lang="en-GB" dirty="0">
                <a:hlinkClick r:id="rId3"/>
              </a:rPr>
              <a:t>Get Started - </a:t>
            </a:r>
            <a:r>
              <a:rPr lang="en-GB" dirty="0" err="1">
                <a:hlinkClick r:id="rId3"/>
              </a:rPr>
              <a:t>EcoShape</a:t>
            </a:r>
            <a:endParaRPr lang="en-GB" dirty="0"/>
          </a:p>
        </p:txBody>
      </p:sp>
    </p:spTree>
    <p:extLst>
      <p:ext uri="{BB962C8B-B14F-4D97-AF65-F5344CB8AC3E}">
        <p14:creationId xmlns:p14="http://schemas.microsoft.com/office/powerpoint/2010/main" val="3303475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A478963-B65A-9F01-2FB4-3F20951BDBD5}"/>
              </a:ext>
            </a:extLst>
          </p:cNvPr>
          <p:cNvSpPr/>
          <p:nvPr/>
        </p:nvSpPr>
        <p:spPr>
          <a:xfrm>
            <a:off x="1437894" y="345741"/>
            <a:ext cx="433082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SEAGRASS (WADDEN SEA)</a:t>
            </a:r>
          </a:p>
        </p:txBody>
      </p:sp>
      <p:sp>
        <p:nvSpPr>
          <p:cNvPr id="2" name="Footer Placeholder 4">
            <a:extLst>
              <a:ext uri="{FF2B5EF4-FFF2-40B4-BE49-F238E27FC236}">
                <a16:creationId xmlns:a16="http://schemas.microsoft.com/office/drawing/2014/main" id="{E7D2D04D-270F-77E4-18B1-F686508354F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3074" name="Picture 2" descr="figure 2">
            <a:extLst>
              <a:ext uri="{FF2B5EF4-FFF2-40B4-BE49-F238E27FC236}">
                <a16:creationId xmlns:a16="http://schemas.microsoft.com/office/drawing/2014/main" id="{403FF496-A8C1-AC9B-A771-6FE93C810A6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17400" y="1388270"/>
            <a:ext cx="9208497" cy="325322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4BAFDC3-1372-D754-CB5B-0064B3F24168}"/>
              </a:ext>
            </a:extLst>
          </p:cNvPr>
          <p:cNvSpPr txBox="1"/>
          <p:nvPr/>
        </p:nvSpPr>
        <p:spPr>
          <a:xfrm>
            <a:off x="1294070" y="4881043"/>
            <a:ext cx="10754281" cy="1631216"/>
          </a:xfrm>
          <a:prstGeom prst="rect">
            <a:avLst/>
          </a:prstGeom>
          <a:noFill/>
        </p:spPr>
        <p:txBody>
          <a:bodyPr wrap="square">
            <a:spAutoFit/>
          </a:bodyPr>
          <a:lstStyle/>
          <a:p>
            <a:r>
              <a:rPr lang="en-GB" sz="2000" dirty="0"/>
              <a:t>Schematic of the effect of seagrass on hydrodynamics, waves, and sediment dynamics. a shows the boundary layer flow without seagrass and high shear generation in the rough bottom layer. b is the situation with submerged canopy (green lines), which dampens velocities in the bottom layer and increases shear generation above the canopy. c is the situation with fully emerged canopy, which dampens velocities over the whole water column and reduces shear over the whole water column. </a:t>
            </a:r>
          </a:p>
        </p:txBody>
      </p:sp>
      <p:sp>
        <p:nvSpPr>
          <p:cNvPr id="13" name="TextBox 12">
            <a:extLst>
              <a:ext uri="{FF2B5EF4-FFF2-40B4-BE49-F238E27FC236}">
                <a16:creationId xmlns:a16="http://schemas.microsoft.com/office/drawing/2014/main" id="{37862B4D-4CF8-7F58-DEBB-31F5E083EFF8}"/>
              </a:ext>
            </a:extLst>
          </p:cNvPr>
          <p:cNvSpPr txBox="1"/>
          <p:nvPr/>
        </p:nvSpPr>
        <p:spPr>
          <a:xfrm>
            <a:off x="6328786" y="98443"/>
            <a:ext cx="6097772" cy="923330"/>
          </a:xfrm>
          <a:prstGeom prst="rect">
            <a:avLst/>
          </a:prstGeom>
          <a:noFill/>
        </p:spPr>
        <p:txBody>
          <a:bodyPr wrap="square">
            <a:spAutoFit/>
          </a:bodyPr>
          <a:lstStyle/>
          <a:p>
            <a:r>
              <a:rPr lang="en-GB" dirty="0">
                <a:hlinkClick r:id="rId3"/>
              </a:rPr>
              <a:t>Evaluation of seagrass as a nature-based solution for coastal protection in the German </a:t>
            </a:r>
            <a:r>
              <a:rPr lang="en-GB" dirty="0" err="1">
                <a:hlinkClick r:id="rId3"/>
              </a:rPr>
              <a:t>Wadden</a:t>
            </a:r>
            <a:r>
              <a:rPr lang="en-GB" dirty="0">
                <a:hlinkClick r:id="rId3"/>
              </a:rPr>
              <a:t> Sea | Ocean Dynamics (springer.com)</a:t>
            </a:r>
            <a:endParaRPr lang="en-GB" dirty="0"/>
          </a:p>
        </p:txBody>
      </p:sp>
    </p:spTree>
    <p:extLst>
      <p:ext uri="{BB962C8B-B14F-4D97-AF65-F5344CB8AC3E}">
        <p14:creationId xmlns:p14="http://schemas.microsoft.com/office/powerpoint/2010/main" val="2890742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7894" y="1489108"/>
            <a:ext cx="5302102" cy="4389120"/>
          </a:xfrm>
        </p:spPr>
        <p:txBody>
          <a:bodyPr>
            <a:noAutofit/>
          </a:bodyPr>
          <a:lstStyle/>
          <a:p>
            <a:r>
              <a:rPr lang="en-GB" sz="2800" dirty="0"/>
              <a:t>Mangrove forest consists of trees and shrubs that can tolerate regular flooding by seawater. </a:t>
            </a:r>
          </a:p>
          <a:p>
            <a:r>
              <a:rPr lang="en-GB" sz="2800" dirty="0"/>
              <a:t>This tolerance is due to one of the most distinct characteristics of the mangrove trees: aerial roots which are part of the day exposed to the air, and thereby enable them to survive tidal inundation and anoxic (depleted dissolved oxygen) sediments.</a:t>
            </a:r>
          </a:p>
          <a:p>
            <a:r>
              <a:rPr lang="en-GB" sz="2800" dirty="0">
                <a:highlight>
                  <a:srgbClr val="FFFF00"/>
                </a:highlight>
                <a:hlinkClick r:id="rId2"/>
              </a:rPr>
              <a:t>Guardians of the coast</a:t>
            </a:r>
            <a:r>
              <a:rPr lang="en-GB" sz="2800" dirty="0">
                <a:highlight>
                  <a:srgbClr val="FFFF00"/>
                </a:highlight>
              </a:rPr>
              <a:t> 25 mins</a:t>
            </a:r>
          </a:p>
        </p:txBody>
      </p:sp>
      <p:pic>
        <p:nvPicPr>
          <p:cNvPr id="35845" name="Picture 5"/>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576617" y="3317836"/>
            <a:ext cx="4365401" cy="3266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6" name="Picture 6"/>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504038" y="195475"/>
            <a:ext cx="4437980" cy="29609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a:extLst>
              <a:ext uri="{FF2B5EF4-FFF2-40B4-BE49-F238E27FC236}">
                <a16:creationId xmlns:a16="http://schemas.microsoft.com/office/drawing/2014/main" id="{9EEF0162-EFD1-0AF9-B274-9CC2E5B64753}"/>
              </a:ext>
            </a:extLst>
          </p:cNvPr>
          <p:cNvSpPr/>
          <p:nvPr/>
        </p:nvSpPr>
        <p:spPr>
          <a:xfrm>
            <a:off x="1437894" y="345741"/>
            <a:ext cx="23454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MANGROVES</a:t>
            </a:r>
          </a:p>
        </p:txBody>
      </p:sp>
      <p:sp>
        <p:nvSpPr>
          <p:cNvPr id="2" name="Footer Placeholder 4">
            <a:extLst>
              <a:ext uri="{FF2B5EF4-FFF2-40B4-BE49-F238E27FC236}">
                <a16:creationId xmlns:a16="http://schemas.microsoft.com/office/drawing/2014/main" id="{E06BF72E-513B-6787-5F10-83D1A6000F9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427056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6010" y="1409701"/>
            <a:ext cx="9903869" cy="4389120"/>
          </a:xfrm>
        </p:spPr>
        <p:txBody>
          <a:bodyPr>
            <a:normAutofit/>
          </a:bodyPr>
          <a:lstStyle/>
          <a:p>
            <a:r>
              <a:rPr lang="en-GB" dirty="0"/>
              <a:t>Planting of Mangroves (-) Not all coastal regions can support mangroves, especially in coastal regions with destructive waves. As sediments build up along coast after planting mangroves, depth of coast may become shallower and thus affect port activities – (E.g. Pose a problem for countries like Singapore that depends heavily on maritime trade.) </a:t>
            </a:r>
          </a:p>
          <a:p>
            <a:endParaRPr lang="en-GB" sz="1800" dirty="0">
              <a:latin typeface="+mj-lt"/>
            </a:endParaRPr>
          </a:p>
        </p:txBody>
      </p:sp>
      <p:pic>
        <p:nvPicPr>
          <p:cNvPr id="3686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518837" y="2812899"/>
            <a:ext cx="7219226" cy="39600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CE056874-228B-4499-C38F-A1713396B838}"/>
              </a:ext>
            </a:extLst>
          </p:cNvPr>
          <p:cNvSpPr/>
          <p:nvPr/>
        </p:nvSpPr>
        <p:spPr>
          <a:xfrm>
            <a:off x="1437894" y="345741"/>
            <a:ext cx="394563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MANGROVE ZONATION</a:t>
            </a:r>
          </a:p>
        </p:txBody>
      </p:sp>
      <p:sp>
        <p:nvSpPr>
          <p:cNvPr id="2" name="Footer Placeholder 4">
            <a:extLst>
              <a:ext uri="{FF2B5EF4-FFF2-40B4-BE49-F238E27FC236}">
                <a16:creationId xmlns:a16="http://schemas.microsoft.com/office/drawing/2014/main" id="{D085F10B-F8BD-B4B3-EBCC-37D871C14B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90046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31504" y="14057"/>
            <a:ext cx="8928992" cy="659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1991544" y="3789040"/>
            <a:ext cx="3168352" cy="1008112"/>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551567" y="6469777"/>
            <a:ext cx="2016224" cy="369332"/>
          </a:xfrm>
          <a:prstGeom prst="rect">
            <a:avLst/>
          </a:prstGeom>
          <a:noFill/>
        </p:spPr>
        <p:txBody>
          <a:bodyPr wrap="square" rtlCol="0">
            <a:spAutoFit/>
          </a:bodyPr>
          <a:lstStyle/>
          <a:p>
            <a:r>
              <a:rPr lang="en-GB" err="1"/>
              <a:t>Boxelaere</a:t>
            </a:r>
            <a:r>
              <a:rPr lang="en-GB"/>
              <a:t>, 2014)</a:t>
            </a:r>
          </a:p>
        </p:txBody>
      </p:sp>
      <p:sp>
        <p:nvSpPr>
          <p:cNvPr id="8" name="Footer Placeholder 4">
            <a:extLst>
              <a:ext uri="{FF2B5EF4-FFF2-40B4-BE49-F238E27FC236}">
                <a16:creationId xmlns:a16="http://schemas.microsoft.com/office/drawing/2014/main" id="{45754349-3603-1178-057E-BFEDD49E6B9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92918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7894" y="1409701"/>
            <a:ext cx="9820656" cy="4352544"/>
          </a:xfrm>
        </p:spPr>
        <p:txBody>
          <a:bodyPr/>
          <a:lstStyle/>
          <a:p>
            <a:pPr lvl="0">
              <a:buClr>
                <a:srgbClr val="0BD0D9"/>
              </a:buClr>
            </a:pPr>
            <a:r>
              <a:rPr lang="en-GB" dirty="0">
                <a:solidFill>
                  <a:srgbClr val="002060"/>
                </a:solidFill>
              </a:rPr>
              <a:t>Shrimp farm pressure</a:t>
            </a:r>
          </a:p>
          <a:p>
            <a:pPr lvl="0">
              <a:buClr>
                <a:srgbClr val="0BD0D9"/>
              </a:buClr>
            </a:pPr>
            <a:r>
              <a:rPr lang="en-GB" dirty="0">
                <a:solidFill>
                  <a:srgbClr val="002060"/>
                </a:solidFill>
                <a:hlinkClick r:id="rId2">
                  <a:extLst>
                    <a:ext uri="{A12FA001-AC4F-418D-AE19-62706E023703}">
                      <ahyp:hlinkClr xmlns:ahyp="http://schemas.microsoft.com/office/drawing/2018/hyperlinkcolor" val="tx"/>
                    </a:ext>
                  </a:extLst>
                </a:hlinkClick>
              </a:rPr>
              <a:t>Protection from wave erosion: Mangroves</a:t>
            </a:r>
            <a:endParaRPr lang="en-GB" dirty="0">
              <a:solidFill>
                <a:srgbClr val="002060"/>
              </a:solidFill>
            </a:endParaRPr>
          </a:p>
          <a:p>
            <a:endParaRPr lang="en-GB" dirty="0"/>
          </a:p>
        </p:txBody>
      </p:sp>
      <p:pic>
        <p:nvPicPr>
          <p:cNvPr id="37890"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46326" y="2530895"/>
            <a:ext cx="5046873" cy="376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5509865" y="4050910"/>
            <a:ext cx="936104" cy="36004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2020E74-A2FA-6A9D-C2E6-A18E69D257EE}"/>
              </a:ext>
            </a:extLst>
          </p:cNvPr>
          <p:cNvSpPr/>
          <p:nvPr/>
        </p:nvSpPr>
        <p:spPr>
          <a:xfrm>
            <a:off x="1437894" y="345741"/>
            <a:ext cx="276834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CONSERVATION</a:t>
            </a:r>
          </a:p>
        </p:txBody>
      </p:sp>
      <p:sp>
        <p:nvSpPr>
          <p:cNvPr id="2" name="Footer Placeholder 4">
            <a:extLst>
              <a:ext uri="{FF2B5EF4-FFF2-40B4-BE49-F238E27FC236}">
                <a16:creationId xmlns:a16="http://schemas.microsoft.com/office/drawing/2014/main" id="{4081BF8C-4540-AEA6-A469-83A47DBC9A7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7" name="Picture 6">
            <a:extLst>
              <a:ext uri="{FF2B5EF4-FFF2-40B4-BE49-F238E27FC236}">
                <a16:creationId xmlns:a16="http://schemas.microsoft.com/office/drawing/2014/main" id="{EC0A9D2E-F741-ABD5-3E37-AC0AE50E784C}"/>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858234" y="2054657"/>
            <a:ext cx="3551274" cy="4352545"/>
          </a:xfrm>
          <a:prstGeom prst="rect">
            <a:avLst/>
          </a:prstGeom>
        </p:spPr>
      </p:pic>
      <p:sp>
        <p:nvSpPr>
          <p:cNvPr id="10" name="TextBox 9">
            <a:extLst>
              <a:ext uri="{FF2B5EF4-FFF2-40B4-BE49-F238E27FC236}">
                <a16:creationId xmlns:a16="http://schemas.microsoft.com/office/drawing/2014/main" id="{DC4A1140-AB45-0F3C-E267-02713039C946}"/>
              </a:ext>
            </a:extLst>
          </p:cNvPr>
          <p:cNvSpPr txBox="1"/>
          <p:nvPr/>
        </p:nvSpPr>
        <p:spPr>
          <a:xfrm>
            <a:off x="4256129" y="1401556"/>
            <a:ext cx="6097772" cy="369332"/>
          </a:xfrm>
          <a:prstGeom prst="rect">
            <a:avLst/>
          </a:prstGeom>
          <a:noFill/>
        </p:spPr>
        <p:txBody>
          <a:bodyPr wrap="square">
            <a:spAutoFit/>
          </a:bodyPr>
          <a:lstStyle/>
          <a:p>
            <a:r>
              <a:rPr lang="en-GB" dirty="0">
                <a:hlinkClick r:id="rId5"/>
              </a:rPr>
              <a:t>Farming The Sea, Costing The Earth (ejfoundation.org)</a:t>
            </a:r>
            <a:endParaRPr lang="en-GB" dirty="0"/>
          </a:p>
        </p:txBody>
      </p:sp>
    </p:spTree>
    <p:extLst>
      <p:ext uri="{BB962C8B-B14F-4D97-AF65-F5344CB8AC3E}">
        <p14:creationId xmlns:p14="http://schemas.microsoft.com/office/powerpoint/2010/main" val="2362077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2020E74-A2FA-6A9D-C2E6-A18E69D257EE}"/>
              </a:ext>
            </a:extLst>
          </p:cNvPr>
          <p:cNvSpPr/>
          <p:nvPr/>
        </p:nvSpPr>
        <p:spPr>
          <a:xfrm>
            <a:off x="1437893" y="345741"/>
            <a:ext cx="4335585"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DUNES</a:t>
            </a:r>
          </a:p>
        </p:txBody>
      </p:sp>
      <p:sp>
        <p:nvSpPr>
          <p:cNvPr id="2" name="Footer Placeholder 4">
            <a:extLst>
              <a:ext uri="{FF2B5EF4-FFF2-40B4-BE49-F238E27FC236}">
                <a16:creationId xmlns:a16="http://schemas.microsoft.com/office/drawing/2014/main" id="{4081BF8C-4540-AEA6-A469-83A47DBC9A76}"/>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6" name="TextBox 5">
            <a:extLst>
              <a:ext uri="{FF2B5EF4-FFF2-40B4-BE49-F238E27FC236}">
                <a16:creationId xmlns:a16="http://schemas.microsoft.com/office/drawing/2014/main" id="{08DA6047-6C7F-536A-EBE3-68608B205BE7}"/>
              </a:ext>
            </a:extLst>
          </p:cNvPr>
          <p:cNvSpPr txBox="1"/>
          <p:nvPr/>
        </p:nvSpPr>
        <p:spPr>
          <a:xfrm>
            <a:off x="1437893" y="1313825"/>
            <a:ext cx="9361171" cy="830997"/>
          </a:xfrm>
          <a:prstGeom prst="rect">
            <a:avLst/>
          </a:prstGeom>
          <a:noFill/>
        </p:spPr>
        <p:txBody>
          <a:bodyPr wrap="square">
            <a:spAutoFit/>
          </a:bodyPr>
          <a:lstStyle/>
          <a:p>
            <a:r>
              <a:rPr lang="en-GB" sz="2400" dirty="0">
                <a:hlinkClick r:id="rId2"/>
              </a:rPr>
              <a:t>Swept away: $500,000 sand dune built to protect US homes disappears in days | Massachusetts | The Guardian</a:t>
            </a:r>
            <a:endParaRPr lang="en-GB" sz="2400" dirty="0"/>
          </a:p>
        </p:txBody>
      </p:sp>
      <p:pic>
        <p:nvPicPr>
          <p:cNvPr id="17" name="Picture 16">
            <a:extLst>
              <a:ext uri="{FF2B5EF4-FFF2-40B4-BE49-F238E27FC236}">
                <a16:creationId xmlns:a16="http://schemas.microsoft.com/office/drawing/2014/main" id="{24DAC04F-EB05-7C66-3120-8E65672D449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570839" y="2194560"/>
            <a:ext cx="4392680" cy="4498849"/>
          </a:xfrm>
          <a:prstGeom prst="rect">
            <a:avLst/>
          </a:prstGeom>
        </p:spPr>
      </p:pic>
      <p:pic>
        <p:nvPicPr>
          <p:cNvPr id="6146" name="Picture 2">
            <a:extLst>
              <a:ext uri="{FF2B5EF4-FFF2-40B4-BE49-F238E27FC236}">
                <a16:creationId xmlns:a16="http://schemas.microsoft.com/office/drawing/2014/main" id="{D89F18D0-92AB-0B6D-CCF0-3614F0A363CE}"/>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351672" y="2682239"/>
            <a:ext cx="7107448" cy="3794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689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798064" y="181999"/>
            <a:ext cx="9245894" cy="6537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24000" y="6478741"/>
            <a:ext cx="3672408" cy="369332"/>
          </a:xfrm>
          <a:prstGeom prst="rect">
            <a:avLst/>
          </a:prstGeom>
          <a:noFill/>
        </p:spPr>
        <p:txBody>
          <a:bodyPr wrap="square" rtlCol="0">
            <a:spAutoFit/>
          </a:bodyPr>
          <a:lstStyle/>
          <a:p>
            <a:r>
              <a:rPr lang="en-GB"/>
              <a:t>Wetlands.org, 2014)</a:t>
            </a:r>
          </a:p>
        </p:txBody>
      </p:sp>
      <p:sp>
        <p:nvSpPr>
          <p:cNvPr id="7" name="Footer Placeholder 4">
            <a:extLst>
              <a:ext uri="{FF2B5EF4-FFF2-40B4-BE49-F238E27FC236}">
                <a16:creationId xmlns:a16="http://schemas.microsoft.com/office/drawing/2014/main" id="{0323B665-9F65-513D-5B2B-EDAD6B5FD130}"/>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8" name="Rectangle 7">
            <a:extLst>
              <a:ext uri="{FF2B5EF4-FFF2-40B4-BE49-F238E27FC236}">
                <a16:creationId xmlns:a16="http://schemas.microsoft.com/office/drawing/2014/main" id="{81F255F8-1731-2082-E4D3-2688543DF336}"/>
              </a:ext>
            </a:extLst>
          </p:cNvPr>
          <p:cNvSpPr/>
          <p:nvPr/>
        </p:nvSpPr>
        <p:spPr>
          <a:xfrm>
            <a:off x="1437894" y="381001"/>
            <a:ext cx="130530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CORAL</a:t>
            </a:r>
          </a:p>
        </p:txBody>
      </p:sp>
    </p:spTree>
    <p:extLst>
      <p:ext uri="{BB962C8B-B14F-4D97-AF65-F5344CB8AC3E}">
        <p14:creationId xmlns:p14="http://schemas.microsoft.com/office/powerpoint/2010/main" val="3834381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14621" y="1736920"/>
            <a:ext cx="3358662" cy="4389120"/>
          </a:xfrm>
        </p:spPr>
        <p:txBody>
          <a:bodyPr>
            <a:normAutofit/>
          </a:bodyPr>
          <a:lstStyle/>
          <a:p>
            <a:r>
              <a:rPr lang="en-GB" dirty="0">
                <a:hlinkClick r:id="rId2"/>
              </a:rPr>
              <a:t>JMSE | Free Full-Text | Beach Drainage System: A Comprehensive Review of a Controversial Soft-Engineering Method (mdpi.com)</a:t>
            </a:r>
            <a:endParaRPr lang="en-GB" dirty="0">
              <a:latin typeface="+mj-lt"/>
            </a:endParaRPr>
          </a:p>
        </p:txBody>
      </p:sp>
      <p:sp>
        <p:nvSpPr>
          <p:cNvPr id="10" name="Rectangle 9">
            <a:extLst>
              <a:ext uri="{FF2B5EF4-FFF2-40B4-BE49-F238E27FC236}">
                <a16:creationId xmlns:a16="http://schemas.microsoft.com/office/drawing/2014/main" id="{D9E3A025-174C-D270-D407-4A3B1C846F61}"/>
              </a:ext>
            </a:extLst>
          </p:cNvPr>
          <p:cNvSpPr/>
          <p:nvPr/>
        </p:nvSpPr>
        <p:spPr>
          <a:xfrm>
            <a:off x="1437894" y="381001"/>
            <a:ext cx="3444768"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BEACH DRAINAGE</a:t>
            </a:r>
          </a:p>
        </p:txBody>
      </p:sp>
      <p:sp>
        <p:nvSpPr>
          <p:cNvPr id="2" name="Footer Placeholder 4">
            <a:extLst>
              <a:ext uri="{FF2B5EF4-FFF2-40B4-BE49-F238E27FC236}">
                <a16:creationId xmlns:a16="http://schemas.microsoft.com/office/drawing/2014/main" id="{89125C12-C60A-F1DE-6725-4F3DA72B4BC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pic>
        <p:nvPicPr>
          <p:cNvPr id="5122" name="Picture 2" descr="Jmse 10 00145 g001">
            <a:extLst>
              <a:ext uri="{FF2B5EF4-FFF2-40B4-BE49-F238E27FC236}">
                <a16:creationId xmlns:a16="http://schemas.microsoft.com/office/drawing/2014/main" id="{23DDE61A-3449-DB58-1AD4-BC94EEAD6734}"/>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437894" y="4117846"/>
            <a:ext cx="4277106" cy="250774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Jmse 10 00145 g002">
            <a:extLst>
              <a:ext uri="{FF2B5EF4-FFF2-40B4-BE49-F238E27FC236}">
                <a16:creationId xmlns:a16="http://schemas.microsoft.com/office/drawing/2014/main" id="{E7EB785B-645C-5634-509B-8B3F3CA4281A}"/>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4907407" y="197348"/>
            <a:ext cx="7189216" cy="438912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CD7B451-1572-F536-11BE-C1E1C12A3A2C}"/>
              </a:ext>
            </a:extLst>
          </p:cNvPr>
          <p:cNvSpPr txBox="1"/>
          <p:nvPr/>
        </p:nvSpPr>
        <p:spPr>
          <a:xfrm>
            <a:off x="5791727" y="4642397"/>
            <a:ext cx="6094476" cy="2031325"/>
          </a:xfrm>
          <a:prstGeom prst="rect">
            <a:avLst/>
          </a:prstGeom>
          <a:noFill/>
        </p:spPr>
        <p:txBody>
          <a:bodyPr wrap="square">
            <a:spAutoFit/>
          </a:bodyPr>
          <a:lstStyle/>
          <a:p>
            <a:pPr marL="342900" indent="-342900">
              <a:buFont typeface="Arial" panose="020B0604020202020204" pitchFamily="34" charset="0"/>
              <a:buChar char="•"/>
            </a:pPr>
            <a:r>
              <a:rPr lang="en-GB" dirty="0"/>
              <a:t>Application of the beach drainage system (BDS) as a tool able to modify the natural dynamics of groundwater table at sandy beaches. </a:t>
            </a:r>
          </a:p>
          <a:p>
            <a:pPr marL="342900" indent="-342900">
              <a:buFont typeface="Arial" panose="020B0604020202020204" pitchFamily="34" charset="0"/>
              <a:buChar char="•"/>
            </a:pPr>
            <a:r>
              <a:rPr lang="en-GB" dirty="0"/>
              <a:t>Due to the drainage, the thickening of the layer of dry sand makes the solid grains less prone to be mobilized by the action of the waves at the swash zone, where interaction phenomena between the percolating and the incoming water lens take place.</a:t>
            </a:r>
          </a:p>
        </p:txBody>
      </p:sp>
    </p:spTree>
    <p:extLst>
      <p:ext uri="{BB962C8B-B14F-4D97-AF65-F5344CB8AC3E}">
        <p14:creationId xmlns:p14="http://schemas.microsoft.com/office/powerpoint/2010/main" val="5596151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E3A025-174C-D270-D407-4A3B1C846F61}"/>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WORKING WITH NATURE &amp; HYBRID INTERVENTIONS (ACTIVITY)</a:t>
            </a:r>
          </a:p>
        </p:txBody>
      </p:sp>
      <p:sp>
        <p:nvSpPr>
          <p:cNvPr id="2" name="Footer Placeholder 4">
            <a:extLst>
              <a:ext uri="{FF2B5EF4-FFF2-40B4-BE49-F238E27FC236}">
                <a16:creationId xmlns:a16="http://schemas.microsoft.com/office/drawing/2014/main" id="{89125C12-C60A-F1DE-6725-4F3DA72B4BC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5" name="Content Placeholder 4">
            <a:extLst>
              <a:ext uri="{FF2B5EF4-FFF2-40B4-BE49-F238E27FC236}">
                <a16:creationId xmlns:a16="http://schemas.microsoft.com/office/drawing/2014/main" id="{9B46270E-FB4A-903F-F98E-81FE3C3FD630}"/>
              </a:ext>
            </a:extLst>
          </p:cNvPr>
          <p:cNvSpPr>
            <a:spLocks noGrp="1"/>
          </p:cNvSpPr>
          <p:nvPr>
            <p:ph idx="1"/>
          </p:nvPr>
        </p:nvSpPr>
        <p:spPr>
          <a:xfrm>
            <a:off x="1295400" y="1855945"/>
            <a:ext cx="4918587" cy="4352544"/>
          </a:xfrm>
        </p:spPr>
        <p:txBody>
          <a:bodyPr/>
          <a:lstStyle/>
          <a:p>
            <a:r>
              <a:rPr lang="en-GB" b="1" dirty="0"/>
              <a:t>Find an example of a soft or hybrid intervention (e.g. a mixture of hard and soft engineering) not covered here.</a:t>
            </a:r>
          </a:p>
          <a:p>
            <a:r>
              <a:rPr lang="en-GB" dirty="0"/>
              <a:t>Summarise the approach</a:t>
            </a:r>
          </a:p>
          <a:p>
            <a:r>
              <a:rPr lang="en-GB" dirty="0"/>
              <a:t>How effective has it been? If it has not been constructed yet, can you identify any key risks?</a:t>
            </a:r>
          </a:p>
          <a:p>
            <a:endParaRPr lang="en-GB" dirty="0"/>
          </a:p>
        </p:txBody>
      </p:sp>
      <p:sp>
        <p:nvSpPr>
          <p:cNvPr id="4" name="TextBox 3">
            <a:extLst>
              <a:ext uri="{FF2B5EF4-FFF2-40B4-BE49-F238E27FC236}">
                <a16:creationId xmlns:a16="http://schemas.microsoft.com/office/drawing/2014/main" id="{8EDA8C82-D123-B89B-AE2C-84257488F7D2}"/>
              </a:ext>
            </a:extLst>
          </p:cNvPr>
          <p:cNvSpPr txBox="1"/>
          <p:nvPr/>
        </p:nvSpPr>
        <p:spPr>
          <a:xfrm>
            <a:off x="1295400" y="5246870"/>
            <a:ext cx="6094476" cy="369332"/>
          </a:xfrm>
          <a:prstGeom prst="rect">
            <a:avLst/>
          </a:prstGeom>
          <a:noFill/>
        </p:spPr>
        <p:txBody>
          <a:bodyPr wrap="square">
            <a:spAutoFit/>
          </a:bodyPr>
          <a:lstStyle/>
          <a:p>
            <a:r>
              <a:rPr lang="en-GB" dirty="0">
                <a:hlinkClick r:id="rId2"/>
              </a:rPr>
              <a:t>WWF Nature-based Solutions Database Map (arcgis.com)</a:t>
            </a:r>
            <a:endParaRPr lang="en-GB" dirty="0"/>
          </a:p>
        </p:txBody>
      </p:sp>
      <p:pic>
        <p:nvPicPr>
          <p:cNvPr id="9" name="Picture 8">
            <a:extLst>
              <a:ext uri="{FF2B5EF4-FFF2-40B4-BE49-F238E27FC236}">
                <a16:creationId xmlns:a16="http://schemas.microsoft.com/office/drawing/2014/main" id="{6BE7E544-C651-4275-C076-704902EA671C}"/>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631561" y="1643906"/>
            <a:ext cx="4713857" cy="4463522"/>
          </a:xfrm>
          <a:prstGeom prst="rect">
            <a:avLst/>
          </a:prstGeom>
        </p:spPr>
      </p:pic>
    </p:spTree>
    <p:extLst>
      <p:ext uri="{BB962C8B-B14F-4D97-AF65-F5344CB8AC3E}">
        <p14:creationId xmlns:p14="http://schemas.microsoft.com/office/powerpoint/2010/main" val="1194341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AF825B-BED8-1F19-2212-42CDA2F1F739}"/>
              </a:ext>
            </a:extLst>
          </p:cNvPr>
          <p:cNvSpPr>
            <a:spLocks noGrp="1"/>
          </p:cNvSpPr>
          <p:nvPr>
            <p:ph idx="1"/>
          </p:nvPr>
        </p:nvSpPr>
        <p:spPr/>
        <p:txBody>
          <a:bodyPr>
            <a:normAutofit/>
          </a:bodyPr>
          <a:lstStyle/>
          <a:p>
            <a:r>
              <a:rPr lang="en-GB" dirty="0"/>
              <a:t>Compromise or cosmetic strategy?</a:t>
            </a:r>
          </a:p>
          <a:p>
            <a:r>
              <a:rPr lang="en-GB" dirty="0"/>
              <a:t> Temporary hard infrastructure – a natural approach can take time to establish and hard infrastructure can be used to temporarily reduce disturbances.</a:t>
            </a:r>
          </a:p>
          <a:p>
            <a:r>
              <a:rPr lang="en-GB" dirty="0">
                <a:hlinkClick r:id="rId2"/>
              </a:rPr>
              <a:t>Nature-based solutions: Creating a living shoreline in Louisiana</a:t>
            </a:r>
            <a:endParaRPr lang="en-GB" dirty="0"/>
          </a:p>
          <a:p>
            <a:pPr marL="0" indent="0">
              <a:buNone/>
            </a:pPr>
            <a:endParaRPr lang="en-GB" dirty="0">
              <a:latin typeface="+mj-lt"/>
            </a:endParaRPr>
          </a:p>
        </p:txBody>
      </p:sp>
      <p:pic>
        <p:nvPicPr>
          <p:cNvPr id="5" name="Picture 4">
            <a:extLst>
              <a:ext uri="{FF2B5EF4-FFF2-40B4-BE49-F238E27FC236}">
                <a16:creationId xmlns:a16="http://schemas.microsoft.com/office/drawing/2014/main" id="{48C16252-295A-C0E0-ACE9-AC71C2648369}"/>
              </a:ext>
            </a:extLst>
          </p:cNvPr>
          <p:cNvPicPr>
            <a:picLocks noChangeAspect="1"/>
          </p:cNvPicPr>
          <p:nvPr/>
        </p:nvPicPr>
        <p:blipFill>
          <a:blip r:embed="rId3"/>
          <a:stretch>
            <a:fillRect/>
          </a:stretch>
        </p:blipFill>
        <p:spPr>
          <a:xfrm>
            <a:off x="1419987" y="3927489"/>
            <a:ext cx="10203730" cy="2363295"/>
          </a:xfrm>
          <a:prstGeom prst="rect">
            <a:avLst/>
          </a:prstGeom>
        </p:spPr>
      </p:pic>
      <p:sp>
        <p:nvSpPr>
          <p:cNvPr id="6" name="Footer Placeholder 4">
            <a:extLst>
              <a:ext uri="{FF2B5EF4-FFF2-40B4-BE49-F238E27FC236}">
                <a16:creationId xmlns:a16="http://schemas.microsoft.com/office/drawing/2014/main" id="{53B2C28B-31F9-2106-E1CF-B9F1AE57869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CONTROLS</a:t>
            </a:r>
          </a:p>
        </p:txBody>
      </p:sp>
      <p:sp>
        <p:nvSpPr>
          <p:cNvPr id="9" name="Rectangle 8">
            <a:extLst>
              <a:ext uri="{FF2B5EF4-FFF2-40B4-BE49-F238E27FC236}">
                <a16:creationId xmlns:a16="http://schemas.microsoft.com/office/drawing/2014/main" id="{09F9C2CF-1DF2-CF64-0147-864C48530DC3}"/>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WORKING WITH NATURE &amp; HYBRID INTERVENTIONS (ACTIVITY)</a:t>
            </a:r>
          </a:p>
        </p:txBody>
      </p:sp>
    </p:spTree>
    <p:extLst>
      <p:ext uri="{BB962C8B-B14F-4D97-AF65-F5344CB8AC3E}">
        <p14:creationId xmlns:p14="http://schemas.microsoft.com/office/powerpoint/2010/main" val="379219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53B2C28B-31F9-2106-E1CF-B9F1AE57869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CONTROLS</a:t>
            </a:r>
          </a:p>
        </p:txBody>
      </p:sp>
      <p:sp>
        <p:nvSpPr>
          <p:cNvPr id="9" name="Rectangle 8">
            <a:extLst>
              <a:ext uri="{FF2B5EF4-FFF2-40B4-BE49-F238E27FC236}">
                <a16:creationId xmlns:a16="http://schemas.microsoft.com/office/drawing/2014/main" id="{09F9C2CF-1DF2-CF64-0147-864C48530DC3}"/>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WORKING WITH NATURE &amp; HYBRID INTERVENTIONS (ACTIVITY)</a:t>
            </a:r>
          </a:p>
        </p:txBody>
      </p:sp>
      <p:pic>
        <p:nvPicPr>
          <p:cNvPr id="7" name="Picture 6">
            <a:extLst>
              <a:ext uri="{FF2B5EF4-FFF2-40B4-BE49-F238E27FC236}">
                <a16:creationId xmlns:a16="http://schemas.microsoft.com/office/drawing/2014/main" id="{B8E4ED88-246C-259B-CDBD-6CCE43A38DC6}"/>
              </a:ext>
            </a:extLst>
          </p:cNvPr>
          <p:cNvPicPr>
            <a:picLocks noChangeAspect="1"/>
          </p:cNvPicPr>
          <p:nvPr/>
        </p:nvPicPr>
        <p:blipFill>
          <a:blip r:embed="rId2"/>
          <a:stretch>
            <a:fillRect/>
          </a:stretch>
        </p:blipFill>
        <p:spPr>
          <a:xfrm>
            <a:off x="4768746" y="1938528"/>
            <a:ext cx="7423254" cy="4791456"/>
          </a:xfrm>
          <a:prstGeom prst="rect">
            <a:avLst/>
          </a:prstGeom>
        </p:spPr>
      </p:pic>
      <p:pic>
        <p:nvPicPr>
          <p:cNvPr id="8" name="Picture 7">
            <a:extLst>
              <a:ext uri="{FF2B5EF4-FFF2-40B4-BE49-F238E27FC236}">
                <a16:creationId xmlns:a16="http://schemas.microsoft.com/office/drawing/2014/main" id="{4C71B7EC-5F50-5C60-AF69-2203CD3352B0}"/>
              </a:ext>
            </a:extLst>
          </p:cNvPr>
          <p:cNvPicPr>
            <a:picLocks noChangeAspect="1"/>
          </p:cNvPicPr>
          <p:nvPr/>
        </p:nvPicPr>
        <p:blipFill>
          <a:blip r:embed="rId3"/>
          <a:stretch>
            <a:fillRect/>
          </a:stretch>
        </p:blipFill>
        <p:spPr>
          <a:xfrm>
            <a:off x="636722" y="2438401"/>
            <a:ext cx="5459278" cy="3630420"/>
          </a:xfrm>
          <a:prstGeom prst="rect">
            <a:avLst/>
          </a:prstGeom>
        </p:spPr>
      </p:pic>
    </p:spTree>
    <p:extLst>
      <p:ext uri="{BB962C8B-B14F-4D97-AF65-F5344CB8AC3E}">
        <p14:creationId xmlns:p14="http://schemas.microsoft.com/office/powerpoint/2010/main" val="4284308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53B2C28B-31F9-2106-E1CF-B9F1AE57869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CONTROLS</a:t>
            </a:r>
          </a:p>
        </p:txBody>
      </p:sp>
      <p:sp>
        <p:nvSpPr>
          <p:cNvPr id="9" name="Rectangle 8">
            <a:extLst>
              <a:ext uri="{FF2B5EF4-FFF2-40B4-BE49-F238E27FC236}">
                <a16:creationId xmlns:a16="http://schemas.microsoft.com/office/drawing/2014/main" id="{09F9C2CF-1DF2-CF64-0147-864C48530DC3}"/>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WORKING WITH NATURE &amp; HYBRID INTERVENTIONS (ACTIVITY)</a:t>
            </a:r>
          </a:p>
        </p:txBody>
      </p:sp>
      <p:pic>
        <p:nvPicPr>
          <p:cNvPr id="2" name="Picture 1">
            <a:extLst>
              <a:ext uri="{FF2B5EF4-FFF2-40B4-BE49-F238E27FC236}">
                <a16:creationId xmlns:a16="http://schemas.microsoft.com/office/drawing/2014/main" id="{D80FF887-E9BC-4CE9-559E-F48CD9C7B72D}"/>
              </a:ext>
            </a:extLst>
          </p:cNvPr>
          <p:cNvPicPr>
            <a:picLocks noChangeAspect="1"/>
          </p:cNvPicPr>
          <p:nvPr/>
        </p:nvPicPr>
        <p:blipFill>
          <a:blip r:embed="rId2"/>
          <a:stretch>
            <a:fillRect/>
          </a:stretch>
        </p:blipFill>
        <p:spPr>
          <a:xfrm>
            <a:off x="1191398" y="1409700"/>
            <a:ext cx="10081450" cy="5210555"/>
          </a:xfrm>
          <a:prstGeom prst="rect">
            <a:avLst/>
          </a:prstGeom>
        </p:spPr>
      </p:pic>
    </p:spTree>
    <p:extLst>
      <p:ext uri="{BB962C8B-B14F-4D97-AF65-F5344CB8AC3E}">
        <p14:creationId xmlns:p14="http://schemas.microsoft.com/office/powerpoint/2010/main" val="2137966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5898" y="5218937"/>
            <a:ext cx="9411462" cy="807368"/>
          </a:xfrm>
        </p:spPr>
        <p:txBody>
          <a:bodyPr>
            <a:noAutofit/>
          </a:bodyPr>
          <a:lstStyle/>
          <a:p>
            <a:pPr marL="0" indent="0">
              <a:buNone/>
            </a:pPr>
            <a:r>
              <a:rPr lang="en-GB" sz="2000" dirty="0"/>
              <a:t>Temmerman et al (2013) Ecosystem-based coastal defence in the face of global change Nature 504</a:t>
            </a:r>
          </a:p>
        </p:txBody>
      </p:sp>
      <p:pic>
        <p:nvPicPr>
          <p:cNvPr id="28675" name="Picture 3" descr="Conventional coastal engineering compared with new ecosystem-based defence."/>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28051" y="1336548"/>
            <a:ext cx="10327157" cy="388238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6875E375-A1B3-CCE7-24E1-ACA9B7219FBA}"/>
              </a:ext>
            </a:extLst>
          </p:cNvPr>
          <p:cNvSpPr/>
          <p:nvPr/>
        </p:nvSpPr>
        <p:spPr>
          <a:xfrm>
            <a:off x="1437894" y="381001"/>
            <a:ext cx="6254496"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ECOSYSTEM BASED COASTAL DEFENCE</a:t>
            </a:r>
          </a:p>
        </p:txBody>
      </p:sp>
      <p:sp>
        <p:nvSpPr>
          <p:cNvPr id="2" name="Footer Placeholder 4">
            <a:extLst>
              <a:ext uri="{FF2B5EF4-FFF2-40B4-BE49-F238E27FC236}">
                <a16:creationId xmlns:a16="http://schemas.microsoft.com/office/drawing/2014/main" id="{BEB50069-47C1-F695-65C9-D7BE8419397B}"/>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Tree>
    <p:extLst>
      <p:ext uri="{BB962C8B-B14F-4D97-AF65-F5344CB8AC3E}">
        <p14:creationId xmlns:p14="http://schemas.microsoft.com/office/powerpoint/2010/main" val="18726441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53B2C28B-31F9-2106-E1CF-B9F1AE57869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CONTROLS</a:t>
            </a:r>
          </a:p>
        </p:txBody>
      </p:sp>
      <p:sp>
        <p:nvSpPr>
          <p:cNvPr id="9" name="Rectangle 8">
            <a:extLst>
              <a:ext uri="{FF2B5EF4-FFF2-40B4-BE49-F238E27FC236}">
                <a16:creationId xmlns:a16="http://schemas.microsoft.com/office/drawing/2014/main" id="{09F9C2CF-1DF2-CF64-0147-864C48530DC3}"/>
              </a:ext>
            </a:extLst>
          </p:cNvPr>
          <p:cNvSpPr/>
          <p:nvPr/>
        </p:nvSpPr>
        <p:spPr>
          <a:xfrm>
            <a:off x="1419987" y="750572"/>
            <a:ext cx="935202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NEXT WEEK…</a:t>
            </a:r>
          </a:p>
        </p:txBody>
      </p:sp>
      <p:pic>
        <p:nvPicPr>
          <p:cNvPr id="4" name="Picture 3">
            <a:extLst>
              <a:ext uri="{FF2B5EF4-FFF2-40B4-BE49-F238E27FC236}">
                <a16:creationId xmlns:a16="http://schemas.microsoft.com/office/drawing/2014/main" id="{C77E6386-C9DB-BD94-CB5C-FD640C10BD1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419987" y="1618488"/>
            <a:ext cx="9494711" cy="4114800"/>
          </a:xfrm>
          <a:prstGeom prst="rect">
            <a:avLst/>
          </a:prstGeom>
        </p:spPr>
      </p:pic>
    </p:spTree>
    <p:extLst>
      <p:ext uri="{BB962C8B-B14F-4D97-AF65-F5344CB8AC3E}">
        <p14:creationId xmlns:p14="http://schemas.microsoft.com/office/powerpoint/2010/main" val="30743817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E3A025-174C-D270-D407-4A3B1C846F61}"/>
              </a:ext>
            </a:extLst>
          </p:cNvPr>
          <p:cNvSpPr/>
          <p:nvPr/>
        </p:nvSpPr>
        <p:spPr>
          <a:xfrm>
            <a:off x="1437894" y="381001"/>
            <a:ext cx="3819906" cy="65912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BUILDING WITH NATURE</a:t>
            </a:r>
          </a:p>
        </p:txBody>
      </p:sp>
      <p:sp>
        <p:nvSpPr>
          <p:cNvPr id="2" name="Footer Placeholder 4">
            <a:extLst>
              <a:ext uri="{FF2B5EF4-FFF2-40B4-BE49-F238E27FC236}">
                <a16:creationId xmlns:a16="http://schemas.microsoft.com/office/drawing/2014/main" id="{89125C12-C60A-F1DE-6725-4F3DA72B4BC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DEFENCE</a:t>
            </a:r>
          </a:p>
        </p:txBody>
      </p:sp>
      <p:sp>
        <p:nvSpPr>
          <p:cNvPr id="5" name="Content Placeholder 4">
            <a:extLst>
              <a:ext uri="{FF2B5EF4-FFF2-40B4-BE49-F238E27FC236}">
                <a16:creationId xmlns:a16="http://schemas.microsoft.com/office/drawing/2014/main" id="{9B46270E-FB4A-903F-F98E-81FE3C3FD630}"/>
              </a:ext>
            </a:extLst>
          </p:cNvPr>
          <p:cNvSpPr>
            <a:spLocks noGrp="1"/>
          </p:cNvSpPr>
          <p:nvPr>
            <p:ph idx="1"/>
          </p:nvPr>
        </p:nvSpPr>
        <p:spPr/>
        <p:txBody>
          <a:bodyPr/>
          <a:lstStyle/>
          <a:p>
            <a:r>
              <a:rPr lang="en-GB" dirty="0">
                <a:hlinkClick r:id="rId2"/>
              </a:rPr>
              <a:t>Are Current UK Coastal Defences Good Enough for Tomorrow? An Assessment of Vulnerability to Coastal (tandfonline.com)</a:t>
            </a:r>
            <a:endParaRPr lang="en-GB" dirty="0">
              <a:latin typeface="+mj-lt"/>
            </a:endParaRPr>
          </a:p>
          <a:p>
            <a:endParaRPr lang="en-GB" dirty="0"/>
          </a:p>
        </p:txBody>
      </p:sp>
    </p:spTree>
    <p:extLst>
      <p:ext uri="{BB962C8B-B14F-4D97-AF65-F5344CB8AC3E}">
        <p14:creationId xmlns:p14="http://schemas.microsoft.com/office/powerpoint/2010/main" val="307728453"/>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E8B3377-22F1-4153-96F0-CC2E4BE41C57}">
  <ds:schemaRefs>
    <ds:schemaRef ds:uri="http://schemas.microsoft.com/sharepoint/v3/contenttype/forms"/>
  </ds:schemaRefs>
</ds:datastoreItem>
</file>

<file path=customXml/itemProps2.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{4C0D8D0A-9907-484D-8840-E41FD016F5B3}tf67061901_win32</Template>
  <TotalTime>8800</TotalTime>
  <Words>1503</Words>
  <Application>Microsoft Office PowerPoint</Application>
  <PresentationFormat>Widescreen</PresentationFormat>
  <Paragraphs>153</Paragraphs>
  <Slides>34</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GeographEditWeb</vt:lpstr>
      <vt:lpstr>Arial</vt:lpstr>
      <vt:lpstr>Calibri</vt:lpstr>
      <vt:lpstr>Daytona Condensed Light</vt:lpstr>
      <vt:lpstr>Posterama</vt:lpstr>
      <vt:lpstr>Office Theme</vt:lpstr>
      <vt:lpstr>Coastal defence: hard and soft engineering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Alissa Flatley</cp:lastModifiedBy>
  <cp:revision>39</cp:revision>
  <dcterms:created xsi:type="dcterms:W3CDTF">2023-03-27T03:45:04Z</dcterms:created>
  <dcterms:modified xsi:type="dcterms:W3CDTF">2024-03-14T21:27:32Z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