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2" r:id="rId3"/>
    <p:sldId id="263" r:id="rId4"/>
    <p:sldId id="258" r:id="rId5"/>
    <p:sldId id="259" r:id="rId6"/>
    <p:sldId id="264" r:id="rId7"/>
    <p:sldId id="266" r:id="rId8"/>
    <p:sldId id="265" r:id="rId9"/>
    <p:sldId id="261" r:id="rId10"/>
    <p:sldId id="267" r:id="rId11"/>
    <p:sldId id="268" r:id="rId1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A2C20"/>
    <a:srgbClr val="A67C52"/>
    <a:srgbClr val="000000"/>
    <a:srgbClr val="F5EAD5"/>
    <a:srgbClr val="F7F2E9"/>
    <a:srgbClr val="E3F0E3"/>
    <a:srgbClr val="DDE7D1"/>
    <a:srgbClr val="EFE7DD"/>
    <a:srgbClr val="E8ECD9"/>
    <a:srgbClr val="6B7A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58917F-7F76-945B-C5B8-03198DBCDD47}" v="968" dt="2026-07-10T20:47:02.507"/>
    <p1510:client id="{6DC17E96-18BB-669E-06D1-55E6C38D121C}" v="199" dt="2026-07-11T10:19:55.10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–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riselda Rama (2505618)" userId="S::2505618@student.uwtsd.ac.uk::bab08850-9eca-403a-acb7-ecf0193d06b0" providerId="AD" clId="Web-{F0E02935-93B2-883B-2642-35736FDAAEF7}"/>
    <pc:docChg chg="modSld">
      <pc:chgData name="Eriselda Rama (2505618)" userId="S::2505618@student.uwtsd.ac.uk::bab08850-9eca-403a-acb7-ecf0193d06b0" providerId="AD" clId="Web-{F0E02935-93B2-883B-2642-35736FDAAEF7}" dt="2026-07-03T23:44:45.426" v="413" actId="1076"/>
      <pc:docMkLst>
        <pc:docMk/>
      </pc:docMkLst>
      <pc:sldChg chg="modSp">
        <pc:chgData name="Eriselda Rama (2505618)" userId="S::2505618@student.uwtsd.ac.uk::bab08850-9eca-403a-acb7-ecf0193d06b0" providerId="AD" clId="Web-{F0E02935-93B2-883B-2642-35736FDAAEF7}" dt="2026-07-03T23:12:40.759" v="267" actId="20577"/>
        <pc:sldMkLst>
          <pc:docMk/>
          <pc:sldMk cId="649476744" sldId="256"/>
        </pc:sldMkLst>
        <pc:spChg chg="mod">
          <ac:chgData name="Eriselda Rama (2505618)" userId="S::2505618@student.uwtsd.ac.uk::bab08850-9eca-403a-acb7-ecf0193d06b0" providerId="AD" clId="Web-{F0E02935-93B2-883B-2642-35736FDAAEF7}" dt="2026-07-03T23:12:40.759" v="267" actId="20577"/>
          <ac:spMkLst>
            <pc:docMk/>
            <pc:sldMk cId="649476744" sldId="256"/>
            <ac:spMk id="3" creationId="{C86FD680-A394-AC3E-12AE-FAEBD02FA44F}"/>
          </ac:spMkLst>
        </pc:spChg>
      </pc:sldChg>
      <pc:sldChg chg="modSp">
        <pc:chgData name="Eriselda Rama (2505618)" userId="S::2505618@student.uwtsd.ac.uk::bab08850-9eca-403a-acb7-ecf0193d06b0" providerId="AD" clId="Web-{F0E02935-93B2-883B-2642-35736FDAAEF7}" dt="2026-07-03T23:11:58.054" v="265" actId="20577"/>
        <pc:sldMkLst>
          <pc:docMk/>
          <pc:sldMk cId="583953489" sldId="258"/>
        </pc:sldMkLst>
        <pc:spChg chg="mod">
          <ac:chgData name="Eriselda Rama (2505618)" userId="S::2505618@student.uwtsd.ac.uk::bab08850-9eca-403a-acb7-ecf0193d06b0" providerId="AD" clId="Web-{F0E02935-93B2-883B-2642-35736FDAAEF7}" dt="2026-07-03T23:11:58.054" v="265" actId="20577"/>
          <ac:spMkLst>
            <pc:docMk/>
            <pc:sldMk cId="583953489" sldId="258"/>
            <ac:spMk id="2" creationId="{390558FC-2743-F65F-5ED4-2236A386091A}"/>
          </ac:spMkLst>
        </pc:spChg>
      </pc:sldChg>
      <pc:sldChg chg="addSp modSp mod setBg">
        <pc:chgData name="Eriselda Rama (2505618)" userId="S::2505618@student.uwtsd.ac.uk::bab08850-9eca-403a-acb7-ecf0193d06b0" providerId="AD" clId="Web-{F0E02935-93B2-883B-2642-35736FDAAEF7}" dt="2026-07-03T23:13:55.888" v="270" actId="20577"/>
        <pc:sldMkLst>
          <pc:docMk/>
          <pc:sldMk cId="508696628" sldId="259"/>
        </pc:sldMkLst>
        <pc:spChg chg="mod">
          <ac:chgData name="Eriselda Rama (2505618)" userId="S::2505618@student.uwtsd.ac.uk::bab08850-9eca-403a-acb7-ecf0193d06b0" providerId="AD" clId="Web-{F0E02935-93B2-883B-2642-35736FDAAEF7}" dt="2026-07-03T23:13:15.604" v="269" actId="14100"/>
          <ac:spMkLst>
            <pc:docMk/>
            <pc:sldMk cId="508696628" sldId="259"/>
            <ac:spMk id="2" creationId="{1F56CF7C-0155-B3E0-7EA5-05B7860033B6}"/>
          </ac:spMkLst>
        </pc:spChg>
        <pc:spChg chg="mod ord">
          <ac:chgData name="Eriselda Rama (2505618)" userId="S::2505618@student.uwtsd.ac.uk::bab08850-9eca-403a-acb7-ecf0193d06b0" providerId="AD" clId="Web-{F0E02935-93B2-883B-2642-35736FDAAEF7}" dt="2026-07-03T23:13:55.888" v="270" actId="20577"/>
          <ac:spMkLst>
            <pc:docMk/>
            <pc:sldMk cId="508696628" sldId="259"/>
            <ac:spMk id="3" creationId="{939E4BF5-51BC-CBE1-D8BB-6311943AA0C7}"/>
          </ac:spMkLst>
        </pc:spChg>
      </pc:sldChg>
      <pc:sldChg chg="addSp delSp modSp">
        <pc:chgData name="Eriselda Rama (2505618)" userId="S::2505618@student.uwtsd.ac.uk::bab08850-9eca-403a-acb7-ecf0193d06b0" providerId="AD" clId="Web-{F0E02935-93B2-883B-2642-35736FDAAEF7}" dt="2026-07-03T23:07:12.809" v="259"/>
        <pc:sldMkLst>
          <pc:docMk/>
          <pc:sldMk cId="2182926844" sldId="261"/>
        </pc:sldMkLst>
        <pc:spChg chg="mod">
          <ac:chgData name="Eriselda Rama (2505618)" userId="S::2505618@student.uwtsd.ac.uk::bab08850-9eca-403a-acb7-ecf0193d06b0" providerId="AD" clId="Web-{F0E02935-93B2-883B-2642-35736FDAAEF7}" dt="2026-07-03T23:01:21.151" v="253" actId="20577"/>
          <ac:spMkLst>
            <pc:docMk/>
            <pc:sldMk cId="2182926844" sldId="261"/>
            <ac:spMk id="2" creationId="{31AFB394-097F-A8F9-1FF0-73016DE31FF9}"/>
          </ac:spMkLst>
        </pc:spChg>
        <pc:spChg chg="mod">
          <ac:chgData name="Eriselda Rama (2505618)" userId="S::2505618@student.uwtsd.ac.uk::bab08850-9eca-403a-acb7-ecf0193d06b0" providerId="AD" clId="Web-{F0E02935-93B2-883B-2642-35736FDAAEF7}" dt="2026-07-03T23:02:06.934" v="257" actId="20577"/>
          <ac:spMkLst>
            <pc:docMk/>
            <pc:sldMk cId="2182926844" sldId="261"/>
            <ac:spMk id="3" creationId="{24F273A6-C20B-7D8D-DC91-240316CDABDB}"/>
          </ac:spMkLst>
        </pc:spChg>
      </pc:sldChg>
    </pc:docChg>
  </pc:docChgLst>
  <pc:docChgLst>
    <pc:chgData name="Eriselda Rama (2505618)" userId="S::2505618@student.uwtsd.ac.uk::bab08850-9eca-403a-acb7-ecf0193d06b0" providerId="AD" clId="Web-{C7935A89-2B4A-A9E6-5C5F-1B0073FCD4A5}"/>
    <pc:docChg chg="modSld">
      <pc:chgData name="Eriselda Rama (2505618)" userId="S::2505618@student.uwtsd.ac.uk::bab08850-9eca-403a-acb7-ecf0193d06b0" providerId="AD" clId="Web-{C7935A89-2B4A-A9E6-5C5F-1B0073FCD4A5}" dt="2026-07-01T20:04:26.568" v="0" actId="20577"/>
      <pc:docMkLst>
        <pc:docMk/>
      </pc:docMkLst>
      <pc:sldChg chg="modSp">
        <pc:chgData name="Eriselda Rama (2505618)" userId="S::2505618@student.uwtsd.ac.uk::bab08850-9eca-403a-acb7-ecf0193d06b0" providerId="AD" clId="Web-{C7935A89-2B4A-A9E6-5C5F-1B0073FCD4A5}" dt="2026-07-01T20:04:26.568" v="0" actId="20577"/>
        <pc:sldMkLst>
          <pc:docMk/>
          <pc:sldMk cId="649476744" sldId="256"/>
        </pc:sldMkLst>
        <pc:spChg chg="mod">
          <ac:chgData name="Eriselda Rama (2505618)" userId="S::2505618@student.uwtsd.ac.uk::bab08850-9eca-403a-acb7-ecf0193d06b0" providerId="AD" clId="Web-{C7935A89-2B4A-A9E6-5C5F-1B0073FCD4A5}" dt="2026-07-01T20:04:26.568" v="0" actId="20577"/>
          <ac:spMkLst>
            <pc:docMk/>
            <pc:sldMk cId="649476744" sldId="256"/>
            <ac:spMk id="3" creationId="{C86FD680-A394-AC3E-12AE-FAEBD02FA44F}"/>
          </ac:spMkLst>
        </pc:spChg>
      </pc:sldChg>
    </pc:docChg>
  </pc:docChgLst>
  <pc:docChgLst>
    <pc:chgData name="Eriselda Rama (2505618)" userId="S::2505618@student.uwtsd.ac.uk::bab08850-9eca-403a-acb7-ecf0193d06b0" providerId="AD" clId="Web-{0CDBFDA4-0FA6-1A4F-DB6A-A91F816A405D}"/>
    <pc:docChg chg="modSld">
      <pc:chgData name="Eriselda Rama (2505618)" userId="S::2505618@student.uwtsd.ac.uk::bab08850-9eca-403a-acb7-ecf0193d06b0" providerId="AD" clId="Web-{0CDBFDA4-0FA6-1A4F-DB6A-A91F816A405D}" dt="2026-07-04T10:45:59.894" v="0"/>
      <pc:docMkLst>
        <pc:docMk/>
      </pc:docMkLst>
      <pc:sldChg chg="delSp">
        <pc:chgData name="Eriselda Rama (2505618)" userId="S::2505618@student.uwtsd.ac.uk::bab08850-9eca-403a-acb7-ecf0193d06b0" providerId="AD" clId="Web-{0CDBFDA4-0FA6-1A4F-DB6A-A91F816A405D}" dt="2026-07-04T10:45:59.894" v="0"/>
        <pc:sldMkLst>
          <pc:docMk/>
          <pc:sldMk cId="583953489" sldId="258"/>
        </pc:sldMkLst>
      </pc:sldChg>
    </pc:docChg>
  </pc:docChgLst>
  <pc:docChgLst>
    <pc:chgData name="Eriselda Rama (2505618)" userId="S::2505618@student.uwtsd.ac.uk::bab08850-9eca-403a-acb7-ecf0193d06b0" providerId="AD" clId="Web-{FE634B8A-59BF-5BC2-A24D-697693731A81}"/>
    <pc:docChg chg="modSld">
      <pc:chgData name="Eriselda Rama (2505618)" userId="S::2505618@student.uwtsd.ac.uk::bab08850-9eca-403a-acb7-ecf0193d06b0" providerId="AD" clId="Web-{FE634B8A-59BF-5BC2-A24D-697693731A81}" dt="2026-07-01T18:32:05.351" v="2" actId="20577"/>
      <pc:docMkLst>
        <pc:docMk/>
      </pc:docMkLst>
      <pc:sldChg chg="modSp">
        <pc:chgData name="Eriselda Rama (2505618)" userId="S::2505618@student.uwtsd.ac.uk::bab08850-9eca-403a-acb7-ecf0193d06b0" providerId="AD" clId="Web-{FE634B8A-59BF-5BC2-A24D-697693731A81}" dt="2026-07-01T18:32:05.351" v="2" actId="20577"/>
        <pc:sldMkLst>
          <pc:docMk/>
          <pc:sldMk cId="508696628" sldId="259"/>
        </pc:sldMkLst>
        <pc:spChg chg="mod">
          <ac:chgData name="Eriselda Rama (2505618)" userId="S::2505618@student.uwtsd.ac.uk::bab08850-9eca-403a-acb7-ecf0193d06b0" providerId="AD" clId="Web-{FE634B8A-59BF-5BC2-A24D-697693731A81}" dt="2026-07-01T18:32:05.351" v="2" actId="20577"/>
          <ac:spMkLst>
            <pc:docMk/>
            <pc:sldMk cId="508696628" sldId="259"/>
            <ac:spMk id="3" creationId="{939E4BF5-51BC-CBE1-D8BB-6311943AA0C7}"/>
          </ac:spMkLst>
        </pc:spChg>
      </pc:sldChg>
    </pc:docChg>
  </pc:docChgLst>
  <pc:docChgLst>
    <pc:chgData name="Eriselda Rama (2505618)" userId="S::2505618@student.uwtsd.ac.uk::bab08850-9eca-403a-acb7-ecf0193d06b0" providerId="AD" clId="Web-{871CEBEF-5694-C0CB-8E18-A318CFE10A15}"/>
    <pc:docChg chg="addSld modSld">
      <pc:chgData name="Eriselda Rama (2505618)" userId="S::2505618@student.uwtsd.ac.uk::bab08850-9eca-403a-acb7-ecf0193d06b0" providerId="AD" clId="Web-{871CEBEF-5694-C0CB-8E18-A318CFE10A15}" dt="2026-07-08T17:43:44.510" v="255"/>
      <pc:docMkLst>
        <pc:docMk/>
      </pc:docMkLst>
      <pc:sldChg chg="modSp new">
        <pc:chgData name="Eriselda Rama (2505618)" userId="S::2505618@student.uwtsd.ac.uk::bab08850-9eca-403a-acb7-ecf0193d06b0" providerId="AD" clId="Web-{871CEBEF-5694-C0CB-8E18-A318CFE10A15}" dt="2026-07-08T17:21:18.132" v="199" actId="20577"/>
        <pc:sldMkLst>
          <pc:docMk/>
          <pc:sldMk cId="967640102" sldId="267"/>
        </pc:sldMkLst>
        <pc:spChg chg="mod">
          <ac:chgData name="Eriselda Rama (2505618)" userId="S::2505618@student.uwtsd.ac.uk::bab08850-9eca-403a-acb7-ecf0193d06b0" providerId="AD" clId="Web-{871CEBEF-5694-C0CB-8E18-A318CFE10A15}" dt="2026-07-08T17:12:26.484" v="16" actId="20577"/>
          <ac:spMkLst>
            <pc:docMk/>
            <pc:sldMk cId="967640102" sldId="267"/>
            <ac:spMk id="2" creationId="{3F567C0A-6CB7-B0DD-EAAC-1A4A44D7BEDF}"/>
          </ac:spMkLst>
        </pc:spChg>
        <pc:spChg chg="mod">
          <ac:chgData name="Eriselda Rama (2505618)" userId="S::2505618@student.uwtsd.ac.uk::bab08850-9eca-403a-acb7-ecf0193d06b0" providerId="AD" clId="Web-{871CEBEF-5694-C0CB-8E18-A318CFE10A15}" dt="2026-07-08T17:21:18.132" v="199" actId="20577"/>
          <ac:spMkLst>
            <pc:docMk/>
            <pc:sldMk cId="967640102" sldId="267"/>
            <ac:spMk id="3" creationId="{39239AB4-82E7-538A-767E-051E3E4E2CC7}"/>
          </ac:spMkLst>
        </pc:spChg>
      </pc:sldChg>
    </pc:docChg>
  </pc:docChgLst>
  <pc:docChgLst>
    <pc:chgData name="Eriselda Rama (2505618)" userId="S::2505618@student.uwtsd.ac.uk::bab08850-9eca-403a-acb7-ecf0193d06b0" providerId="AD" clId="Web-{1458917F-7F76-945B-C5B8-03198DBCDD47}"/>
    <pc:docChg chg="mod addSld delSld modSld sldOrd addMainMaster delMainMaster">
      <pc:chgData name="Eriselda Rama (2505618)" userId="S::2505618@student.uwtsd.ac.uk::bab08850-9eca-403a-acb7-ecf0193d06b0" providerId="AD" clId="Web-{1458917F-7F76-945B-C5B8-03198DBCDD47}" dt="2026-07-10T20:47:36.759" v="966"/>
      <pc:docMkLst>
        <pc:docMk/>
      </pc:docMkLst>
      <pc:sldChg chg="addSp delSp modSp mod setBg modClrScheme chgLayout">
        <pc:chgData name="Eriselda Rama (2505618)" userId="S::2505618@student.uwtsd.ac.uk::bab08850-9eca-403a-acb7-ecf0193d06b0" providerId="AD" clId="Web-{1458917F-7F76-945B-C5B8-03198DBCDD47}" dt="2026-07-10T17:50:13.144" v="361" actId="1076"/>
        <pc:sldMkLst>
          <pc:docMk/>
          <pc:sldMk cId="649476744" sldId="256"/>
        </pc:sldMkLst>
        <pc:spChg chg="mod ord">
          <ac:chgData name="Eriselda Rama (2505618)" userId="S::2505618@student.uwtsd.ac.uk::bab08850-9eca-403a-acb7-ecf0193d06b0" providerId="AD" clId="Web-{1458917F-7F76-945B-C5B8-03198DBCDD47}" dt="2026-07-10T17:32:57.234" v="359"/>
          <ac:spMkLst>
            <pc:docMk/>
            <pc:sldMk cId="649476744" sldId="256"/>
            <ac:spMk id="2" creationId="{520FC8A7-1B8E-3024-5164-5470D1C47EEF}"/>
          </ac:spMkLst>
        </pc:spChg>
        <pc:spChg chg="mod ord">
          <ac:chgData name="Eriselda Rama (2505618)" userId="S::2505618@student.uwtsd.ac.uk::bab08850-9eca-403a-acb7-ecf0193d06b0" providerId="AD" clId="Web-{1458917F-7F76-945B-C5B8-03198DBCDD47}" dt="2026-07-10T17:50:02.628" v="360" actId="20577"/>
          <ac:spMkLst>
            <pc:docMk/>
            <pc:sldMk cId="649476744" sldId="256"/>
            <ac:spMk id="3" creationId="{C86FD680-A394-AC3E-12AE-FAEBD02FA44F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17:12:39.428" v="199"/>
          <ac:spMkLst>
            <pc:docMk/>
            <pc:sldMk cId="649476744" sldId="256"/>
            <ac:spMk id="8" creationId="{2EEF2FF7-DFDC-FD05-EC0F-F77F8A92408B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17:14:03.572" v="223"/>
          <ac:spMkLst>
            <pc:docMk/>
            <pc:sldMk cId="649476744" sldId="256"/>
            <ac:spMk id="12" creationId="{C2F1F2FD-B70B-5667-D74E-9E956FA29FE5}"/>
          </ac:spMkLst>
        </pc:spChg>
        <pc:picChg chg="add del mod ord">
          <ac:chgData name="Eriselda Rama (2505618)" userId="S::2505618@student.uwtsd.ac.uk::bab08850-9eca-403a-acb7-ecf0193d06b0" providerId="AD" clId="Web-{1458917F-7F76-945B-C5B8-03198DBCDD47}" dt="2026-07-10T17:50:13.144" v="361" actId="1076"/>
          <ac:picMkLst>
            <pc:docMk/>
            <pc:sldMk cId="649476744" sldId="256"/>
            <ac:picMk id="4" creationId="{35FECA3D-07C4-436F-BA61-37AE65447EA2}"/>
          </ac:picMkLst>
        </pc:picChg>
        <pc:picChg chg="add mod">
          <ac:chgData name="Eriselda Rama (2505618)" userId="S::2505618@student.uwtsd.ac.uk::bab08850-9eca-403a-acb7-ecf0193d06b0" providerId="AD" clId="Web-{1458917F-7F76-945B-C5B8-03198DBCDD47}" dt="2026-07-10T17:00:08.183" v="36" actId="1076"/>
          <ac:picMkLst>
            <pc:docMk/>
            <pc:sldMk cId="649476744" sldId="256"/>
            <ac:picMk id="5" creationId="{4A1A8D8D-8101-DF3B-0348-F37CD7403D0A}"/>
          </ac:picMkLst>
        </pc:picChg>
        <pc:picChg chg="add mod">
          <ac:chgData name="Eriselda Rama (2505618)" userId="S::2505618@student.uwtsd.ac.uk::bab08850-9eca-403a-acb7-ecf0193d06b0" providerId="AD" clId="Web-{1458917F-7F76-945B-C5B8-03198DBCDD47}" dt="2026-07-10T17:10:25.578" v="120" actId="1076"/>
          <ac:picMkLst>
            <pc:docMk/>
            <pc:sldMk cId="649476744" sldId="256"/>
            <ac:picMk id="6" creationId="{D87AEC08-8F06-A3C8-63F5-5D8B070F7FBF}"/>
          </ac:picMkLst>
        </pc:picChg>
        <pc:picChg chg="add del mod">
          <ac:chgData name="Eriselda Rama (2505618)" userId="S::2505618@student.uwtsd.ac.uk::bab08850-9eca-403a-acb7-ecf0193d06b0" providerId="AD" clId="Web-{1458917F-7F76-945B-C5B8-03198DBCDD47}" dt="2026-07-10T17:11:22.644" v="172"/>
          <ac:picMkLst>
            <pc:docMk/>
            <pc:sldMk cId="649476744" sldId="256"/>
            <ac:picMk id="7" creationId="{6C66B77A-9576-C4E0-886A-662E24800FD3}"/>
          </ac:picMkLst>
        </pc:picChg>
        <pc:picChg chg="add mod">
          <ac:chgData name="Eriselda Rama (2505618)" userId="S::2505618@student.uwtsd.ac.uk::bab08850-9eca-403a-acb7-ecf0193d06b0" providerId="AD" clId="Web-{1458917F-7F76-945B-C5B8-03198DBCDD47}" dt="2026-07-10T17:12:45.694" v="200" actId="14100"/>
          <ac:picMkLst>
            <pc:docMk/>
            <pc:sldMk cId="649476744" sldId="256"/>
            <ac:picMk id="10" creationId="{C7A95092-ABF5-0645-7F77-9C6BCA6A4857}"/>
          </ac:picMkLst>
        </pc:picChg>
        <pc:picChg chg="add mod">
          <ac:chgData name="Eriselda Rama (2505618)" userId="S::2505618@student.uwtsd.ac.uk::bab08850-9eca-403a-acb7-ecf0193d06b0" providerId="AD" clId="Web-{1458917F-7F76-945B-C5B8-03198DBCDD47}" dt="2026-07-10T17:19:24.641" v="341" actId="14100"/>
          <ac:picMkLst>
            <pc:docMk/>
            <pc:sldMk cId="649476744" sldId="256"/>
            <ac:picMk id="11" creationId="{25974D48-8D76-FB18-DF29-02473C84AC9C}"/>
          </ac:picMkLst>
        </pc:picChg>
        <pc:picChg chg="add mod">
          <ac:chgData name="Eriselda Rama (2505618)" userId="S::2505618@student.uwtsd.ac.uk::bab08850-9eca-403a-acb7-ecf0193d06b0" providerId="AD" clId="Web-{1458917F-7F76-945B-C5B8-03198DBCDD47}" dt="2026-07-10T17:15:19.824" v="292" actId="1076"/>
          <ac:picMkLst>
            <pc:docMk/>
            <pc:sldMk cId="649476744" sldId="256"/>
            <ac:picMk id="14" creationId="{5996DD56-B979-A2A7-EF64-71E9109B9E15}"/>
          </ac:picMkLst>
        </pc:picChg>
        <pc:picChg chg="add mod">
          <ac:chgData name="Eriselda Rama (2505618)" userId="S::2505618@student.uwtsd.ac.uk::bab08850-9eca-403a-acb7-ecf0193d06b0" providerId="AD" clId="Web-{1458917F-7F76-945B-C5B8-03198DBCDD47}" dt="2026-07-10T17:19:18.672" v="340" actId="1076"/>
          <ac:picMkLst>
            <pc:docMk/>
            <pc:sldMk cId="649476744" sldId="256"/>
            <ac:picMk id="15" creationId="{6978888C-9FA9-7751-7D5C-B71AB48BEAE7}"/>
          </ac:picMkLst>
        </pc:picChg>
      </pc:sldChg>
      <pc:sldChg chg="addSp delSp modSp mod modClrScheme chgLayout">
        <pc:chgData name="Eriselda Rama (2505618)" userId="S::2505618@student.uwtsd.ac.uk::bab08850-9eca-403a-acb7-ecf0193d06b0" providerId="AD" clId="Web-{1458917F-7F76-945B-C5B8-03198DBCDD47}" dt="2026-07-10T19:59:18.498" v="584" actId="1076"/>
        <pc:sldMkLst>
          <pc:docMk/>
          <pc:sldMk cId="583953489" sldId="258"/>
        </pc:sldMkLst>
        <pc:spChg chg="mod ord">
          <ac:chgData name="Eriselda Rama (2505618)" userId="S::2505618@student.uwtsd.ac.uk::bab08850-9eca-403a-acb7-ecf0193d06b0" providerId="AD" clId="Web-{1458917F-7F76-945B-C5B8-03198DBCDD47}" dt="2026-07-10T18:15:19.223" v="500" actId="14100"/>
          <ac:spMkLst>
            <pc:docMk/>
            <pc:sldMk cId="583953489" sldId="258"/>
            <ac:spMk id="2" creationId="{390558FC-2743-F65F-5ED4-2236A386091A}"/>
          </ac:spMkLst>
        </pc:spChg>
        <pc:spChg chg="mod ord">
          <ac:chgData name="Eriselda Rama (2505618)" userId="S::2505618@student.uwtsd.ac.uk::bab08850-9eca-403a-acb7-ecf0193d06b0" providerId="AD" clId="Web-{1458917F-7F76-945B-C5B8-03198DBCDD47}" dt="2026-07-10T18:14:54.535" v="494"/>
          <ac:spMkLst>
            <pc:docMk/>
            <pc:sldMk cId="583953489" sldId="258"/>
            <ac:spMk id="3" creationId="{7169DAE2-F456-23AF-A711-776AA9844156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19:54:47.238" v="516"/>
          <ac:spMkLst>
            <pc:docMk/>
            <pc:sldMk cId="583953489" sldId="258"/>
            <ac:spMk id="5" creationId="{7883954A-2D3A-CB82-6D96-B2C8B06EDD9D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18:10:59.964" v="488"/>
          <ac:spMkLst>
            <pc:docMk/>
            <pc:sldMk cId="583953489" sldId="258"/>
            <ac:spMk id="5" creationId="{F2C3ED79-4FE6-4B08-B4EE-081801BDE7DC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18:15:06.316" v="497"/>
          <ac:spMkLst>
            <pc:docMk/>
            <pc:sldMk cId="583953489" sldId="258"/>
            <ac:spMk id="8" creationId="{740D00C1-9DC3-AEB5-2B39-2C79729AA4D8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19:55:31.630" v="525"/>
          <ac:spMkLst>
            <pc:docMk/>
            <pc:sldMk cId="583953489" sldId="258"/>
            <ac:spMk id="9" creationId="{D5617DAB-828C-4D07-7237-06C37E575E57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18:10:59.136" v="485"/>
          <ac:spMkLst>
            <pc:docMk/>
            <pc:sldMk cId="583953489" sldId="258"/>
            <ac:spMk id="10" creationId="{C4B9C359-7908-8BDD-A8EA-D3E6175B1CB2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18:10:59.136" v="485"/>
          <ac:spMkLst>
            <pc:docMk/>
            <pc:sldMk cId="583953489" sldId="258"/>
            <ac:spMk id="12" creationId="{EE3866A4-664B-1D8A-2E80-BF1DCBDEEAA8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18:15:09.394" v="498"/>
          <ac:spMkLst>
            <pc:docMk/>
            <pc:sldMk cId="583953489" sldId="258"/>
            <ac:spMk id="13" creationId="{F6CCAD61-6B13-A3DA-95FF-C15A24C84DC8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18:10:59.136" v="485"/>
          <ac:spMkLst>
            <pc:docMk/>
            <pc:sldMk cId="583953489" sldId="258"/>
            <ac:spMk id="14" creationId="{233E914B-42AC-6437-FE47-14F5A6AE9B9C}"/>
          </ac:spMkLst>
        </pc:spChg>
        <pc:spChg chg="add mod">
          <ac:chgData name="Eriselda Rama (2505618)" userId="S::2505618@student.uwtsd.ac.uk::bab08850-9eca-403a-acb7-ecf0193d06b0" providerId="AD" clId="Web-{1458917F-7F76-945B-C5B8-03198DBCDD47}" dt="2026-07-10T18:14:54.535" v="494"/>
          <ac:spMkLst>
            <pc:docMk/>
            <pc:sldMk cId="583953489" sldId="258"/>
            <ac:spMk id="15" creationId="{5BF3968B-AA43-A4E0-2671-67434440DA15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18:10:59.136" v="485"/>
          <ac:spMkLst>
            <pc:docMk/>
            <pc:sldMk cId="583953489" sldId="258"/>
            <ac:spMk id="16" creationId="{7E1157DA-07B3-ACFC-2A6A-86DD5C161428}"/>
          </ac:spMkLst>
        </pc:spChg>
        <pc:spChg chg="add mod">
          <ac:chgData name="Eriselda Rama (2505618)" userId="S::2505618@student.uwtsd.ac.uk::bab08850-9eca-403a-acb7-ecf0193d06b0" providerId="AD" clId="Web-{1458917F-7F76-945B-C5B8-03198DBCDD47}" dt="2026-07-10T18:14:54.535" v="494"/>
          <ac:spMkLst>
            <pc:docMk/>
            <pc:sldMk cId="583953489" sldId="258"/>
            <ac:spMk id="17" creationId="{779895DF-6B64-3FDC-CFD9-DBABD3BFA0DC}"/>
          </ac:spMkLst>
        </pc:spChg>
        <pc:spChg chg="add mod">
          <ac:chgData name="Eriselda Rama (2505618)" userId="S::2505618@student.uwtsd.ac.uk::bab08850-9eca-403a-acb7-ecf0193d06b0" providerId="AD" clId="Web-{1458917F-7F76-945B-C5B8-03198DBCDD47}" dt="2026-07-10T18:14:54.535" v="494"/>
          <ac:spMkLst>
            <pc:docMk/>
            <pc:sldMk cId="583953489" sldId="258"/>
            <ac:spMk id="19" creationId="{3C40D2CA-4213-4B33-7B91-D9254FA384DE}"/>
          </ac:spMkLst>
        </pc:spChg>
        <pc:picChg chg="add del mod">
          <ac:chgData name="Eriselda Rama (2505618)" userId="S::2505618@student.uwtsd.ac.uk::bab08850-9eca-403a-acb7-ecf0193d06b0" providerId="AD" clId="Web-{1458917F-7F76-945B-C5B8-03198DBCDD47}" dt="2026-07-10T18:10:59.964" v="489"/>
          <ac:picMkLst>
            <pc:docMk/>
            <pc:sldMk cId="583953489" sldId="258"/>
            <ac:picMk id="4" creationId="{0978DCEF-F622-9E41-D017-6E85E0A5A3CE}"/>
          </ac:picMkLst>
        </pc:picChg>
        <pc:picChg chg="add del mod">
          <ac:chgData name="Eriselda Rama (2505618)" userId="S::2505618@student.uwtsd.ac.uk::bab08850-9eca-403a-acb7-ecf0193d06b0" providerId="AD" clId="Web-{1458917F-7F76-945B-C5B8-03198DBCDD47}" dt="2026-07-10T19:54:47.238" v="517"/>
          <ac:picMkLst>
            <pc:docMk/>
            <pc:sldMk cId="583953489" sldId="258"/>
            <ac:picMk id="4" creationId="{FA36D806-2DC2-B195-0D8B-93DD8DA7D857}"/>
          </ac:picMkLst>
        </pc:picChg>
        <pc:picChg chg="add del mod">
          <ac:chgData name="Eriselda Rama (2505618)" userId="S::2505618@student.uwtsd.ac.uk::bab08850-9eca-403a-acb7-ecf0193d06b0" providerId="AD" clId="Web-{1458917F-7F76-945B-C5B8-03198DBCDD47}" dt="2026-07-10T19:54:53.816" v="519"/>
          <ac:picMkLst>
            <pc:docMk/>
            <pc:sldMk cId="583953489" sldId="258"/>
            <ac:picMk id="7" creationId="{9A3BB532-0FB4-6F25-7DF9-FE82E7BAF84D}"/>
          </ac:picMkLst>
        </pc:picChg>
        <pc:picChg chg="add mod">
          <ac:chgData name="Eriselda Rama (2505618)" userId="S::2505618@student.uwtsd.ac.uk::bab08850-9eca-403a-acb7-ecf0193d06b0" providerId="AD" clId="Web-{1458917F-7F76-945B-C5B8-03198DBCDD47}" dt="2026-07-10T19:59:18.498" v="584" actId="1076"/>
          <ac:picMkLst>
            <pc:docMk/>
            <pc:sldMk cId="583953489" sldId="258"/>
            <ac:picMk id="8" creationId="{FBCFD046-E973-7188-0F00-EE1D3F62B7E6}"/>
          </ac:picMkLst>
        </pc:picChg>
      </pc:sldChg>
      <pc:sldChg chg="addSp delSp modSp mod setBg modClrScheme chgLayout">
        <pc:chgData name="Eriselda Rama (2505618)" userId="S::2505618@student.uwtsd.ac.uk::bab08850-9eca-403a-acb7-ecf0193d06b0" providerId="AD" clId="Web-{1458917F-7F76-945B-C5B8-03198DBCDD47}" dt="2026-07-10T20:46:16.033" v="958" actId="1076"/>
        <pc:sldMkLst>
          <pc:docMk/>
          <pc:sldMk cId="508696628" sldId="259"/>
        </pc:sldMkLst>
        <pc:spChg chg="mod ord">
          <ac:chgData name="Eriselda Rama (2505618)" userId="S::2505618@student.uwtsd.ac.uk::bab08850-9eca-403a-acb7-ecf0193d06b0" providerId="AD" clId="Web-{1458917F-7F76-945B-C5B8-03198DBCDD47}" dt="2026-07-10T20:46:00.079" v="949"/>
          <ac:spMkLst>
            <pc:docMk/>
            <pc:sldMk cId="508696628" sldId="259"/>
            <ac:spMk id="2" creationId="{1F56CF7C-0155-B3E0-7EA5-05B7860033B6}"/>
          </ac:spMkLst>
        </pc:spChg>
        <pc:spChg chg="mod ord">
          <ac:chgData name="Eriselda Rama (2505618)" userId="S::2505618@student.uwtsd.ac.uk::bab08850-9eca-403a-acb7-ecf0193d06b0" providerId="AD" clId="Web-{1458917F-7F76-945B-C5B8-03198DBCDD47}" dt="2026-07-10T20:46:00.079" v="949"/>
          <ac:spMkLst>
            <pc:docMk/>
            <pc:sldMk cId="508696628" sldId="259"/>
            <ac:spMk id="3" creationId="{939E4BF5-51BC-CBE1-D8BB-6311943AA0C7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20:46:00.079" v="949"/>
          <ac:spMkLst>
            <pc:docMk/>
            <pc:sldMk cId="508696628" sldId="259"/>
            <ac:spMk id="9" creationId="{02949047-A16F-0716-12EE-2F519BA8EACF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20:46:00.079" v="949"/>
          <ac:spMkLst>
            <pc:docMk/>
            <pc:sldMk cId="508696628" sldId="259"/>
            <ac:spMk id="11" creationId="{E0D096BC-5155-9867-9EEB-BB3415C7F125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20:46:00.079" v="949"/>
          <ac:spMkLst>
            <pc:docMk/>
            <pc:sldMk cId="508696628" sldId="259"/>
            <ac:spMk id="13" creationId="{7CCB9BC9-CC4A-1453-35E5-C4B69080DBCF}"/>
          </ac:spMkLst>
        </pc:spChg>
        <pc:picChg chg="add mod">
          <ac:chgData name="Eriselda Rama (2505618)" userId="S::2505618@student.uwtsd.ac.uk::bab08850-9eca-403a-acb7-ecf0193d06b0" providerId="AD" clId="Web-{1458917F-7F76-945B-C5B8-03198DBCDD47}" dt="2026-07-10T20:46:16.033" v="958" actId="1076"/>
          <ac:picMkLst>
            <pc:docMk/>
            <pc:sldMk cId="508696628" sldId="259"/>
            <ac:picMk id="4" creationId="{43C9B38F-0040-CD4B-6092-2EBD769D26BD}"/>
          </ac:picMkLst>
        </pc:picChg>
      </pc:sldChg>
      <pc:sldChg chg="addSp delSp modSp mod modClrScheme chgLayout">
        <pc:chgData name="Eriselda Rama (2505618)" userId="S::2505618@student.uwtsd.ac.uk::bab08850-9eca-403a-acb7-ecf0193d06b0" providerId="AD" clId="Web-{1458917F-7F76-945B-C5B8-03198DBCDD47}" dt="2026-07-10T20:31:58.116" v="761" actId="1076"/>
        <pc:sldMkLst>
          <pc:docMk/>
          <pc:sldMk cId="2182926844" sldId="261"/>
        </pc:sldMkLst>
        <pc:spChg chg="mod ord">
          <ac:chgData name="Eriselda Rama (2505618)" userId="S::2505618@student.uwtsd.ac.uk::bab08850-9eca-403a-acb7-ecf0193d06b0" providerId="AD" clId="Web-{1458917F-7F76-945B-C5B8-03198DBCDD47}" dt="2026-07-10T17:32:57.234" v="359"/>
          <ac:spMkLst>
            <pc:docMk/>
            <pc:sldMk cId="2182926844" sldId="261"/>
            <ac:spMk id="2" creationId="{31AFB394-097F-A8F9-1FF0-73016DE31FF9}"/>
          </ac:spMkLst>
        </pc:spChg>
        <pc:spChg chg="mod ord">
          <ac:chgData name="Eriselda Rama (2505618)" userId="S::2505618@student.uwtsd.ac.uk::bab08850-9eca-403a-acb7-ecf0193d06b0" providerId="AD" clId="Web-{1458917F-7F76-945B-C5B8-03198DBCDD47}" dt="2026-07-10T17:32:57.234" v="359"/>
          <ac:spMkLst>
            <pc:docMk/>
            <pc:sldMk cId="2182926844" sldId="261"/>
            <ac:spMk id="3" creationId="{24F273A6-C20B-7D8D-DC91-240316CDABDB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20:27:46.332" v="703"/>
          <ac:spMkLst>
            <pc:docMk/>
            <pc:sldMk cId="2182926844" sldId="261"/>
            <ac:spMk id="5" creationId="{67974114-7A80-44D0-759F-5FC0232BEF5C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20:29:45.496" v="755"/>
          <ac:spMkLst>
            <pc:docMk/>
            <pc:sldMk cId="2182926844" sldId="261"/>
            <ac:spMk id="8" creationId="{9F557782-9E9F-7E22-4034-2F98E7F43F2E}"/>
          </ac:spMkLst>
        </pc:spChg>
        <pc:picChg chg="add del mod">
          <ac:chgData name="Eriselda Rama (2505618)" userId="S::2505618@student.uwtsd.ac.uk::bab08850-9eca-403a-acb7-ecf0193d06b0" providerId="AD" clId="Web-{1458917F-7F76-945B-C5B8-03198DBCDD47}" dt="2026-07-10T20:27:54.208" v="704"/>
          <ac:picMkLst>
            <pc:docMk/>
            <pc:sldMk cId="2182926844" sldId="261"/>
            <ac:picMk id="4" creationId="{3978B4B4-945F-B2DE-B797-9052CB46807F}"/>
          </ac:picMkLst>
        </pc:picChg>
        <pc:picChg chg="add mod">
          <ac:chgData name="Eriselda Rama (2505618)" userId="S::2505618@student.uwtsd.ac.uk::bab08850-9eca-403a-acb7-ecf0193d06b0" providerId="AD" clId="Web-{1458917F-7F76-945B-C5B8-03198DBCDD47}" dt="2026-07-10T20:31:58.116" v="761" actId="1076"/>
          <ac:picMkLst>
            <pc:docMk/>
            <pc:sldMk cId="2182926844" sldId="261"/>
            <ac:picMk id="7" creationId="{E8B345C5-A78C-486A-620E-BF860D3BC352}"/>
          </ac:picMkLst>
        </pc:picChg>
      </pc:sldChg>
      <pc:sldChg chg="addSp delSp modSp mod modClrScheme chgLayout">
        <pc:chgData name="Eriselda Rama (2505618)" userId="S::2505618@student.uwtsd.ac.uk::bab08850-9eca-403a-acb7-ecf0193d06b0" providerId="AD" clId="Web-{1458917F-7F76-945B-C5B8-03198DBCDD47}" dt="2026-07-10T18:00:58.241" v="463" actId="20577"/>
        <pc:sldMkLst>
          <pc:docMk/>
          <pc:sldMk cId="1867461253" sldId="262"/>
        </pc:sldMkLst>
        <pc:spChg chg="mod ord">
          <ac:chgData name="Eriselda Rama (2505618)" userId="S::2505618@student.uwtsd.ac.uk::bab08850-9eca-403a-acb7-ecf0193d06b0" providerId="AD" clId="Web-{1458917F-7F76-945B-C5B8-03198DBCDD47}" dt="2026-07-10T17:59:17.111" v="458"/>
          <ac:spMkLst>
            <pc:docMk/>
            <pc:sldMk cId="1867461253" sldId="262"/>
            <ac:spMk id="2" creationId="{B3A52EEF-2871-0B9D-3ED5-ECA3A2FD70E2}"/>
          </ac:spMkLst>
        </pc:spChg>
        <pc:spChg chg="mod ord">
          <ac:chgData name="Eriselda Rama (2505618)" userId="S::2505618@student.uwtsd.ac.uk::bab08850-9eca-403a-acb7-ecf0193d06b0" providerId="AD" clId="Web-{1458917F-7F76-945B-C5B8-03198DBCDD47}" dt="2026-07-10T18:00:58.241" v="463" actId="20577"/>
          <ac:spMkLst>
            <pc:docMk/>
            <pc:sldMk cId="1867461253" sldId="262"/>
            <ac:spMk id="3" creationId="{6B70571D-F1B8-A611-953C-5EDE3B2B955D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17:54:35.694" v="420"/>
          <ac:spMkLst>
            <pc:docMk/>
            <pc:sldMk cId="1867461253" sldId="262"/>
            <ac:spMk id="5" creationId="{91F3ABE4-EC9A-C73C-0D2D-4A169E29C905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17:59:29.955" v="461"/>
          <ac:spMkLst>
            <pc:docMk/>
            <pc:sldMk cId="1867461253" sldId="262"/>
            <ac:spMk id="10" creationId="{78DB40EF-D1AF-277D-F585-59611ABAFB3E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17:59:42.159" v="462"/>
          <ac:spMkLst>
            <pc:docMk/>
            <pc:sldMk cId="1867461253" sldId="262"/>
            <ac:spMk id="15" creationId="{AED4265C-FA5C-1415-61A7-6C6E6738CF07}"/>
          </ac:spMkLst>
        </pc:spChg>
        <pc:spChg chg="add mod">
          <ac:chgData name="Eriselda Rama (2505618)" userId="S::2505618@student.uwtsd.ac.uk::bab08850-9eca-403a-acb7-ecf0193d06b0" providerId="AD" clId="Web-{1458917F-7F76-945B-C5B8-03198DBCDD47}" dt="2026-07-10T17:59:17.111" v="458"/>
          <ac:spMkLst>
            <pc:docMk/>
            <pc:sldMk cId="1867461253" sldId="262"/>
            <ac:spMk id="17" creationId="{33B88620-B293-1C67-7110-4912BB529950}"/>
          </ac:spMkLst>
        </pc:spChg>
        <pc:spChg chg="add mod">
          <ac:chgData name="Eriselda Rama (2505618)" userId="S::2505618@student.uwtsd.ac.uk::bab08850-9eca-403a-acb7-ecf0193d06b0" providerId="AD" clId="Web-{1458917F-7F76-945B-C5B8-03198DBCDD47}" dt="2026-07-10T17:59:17.111" v="458"/>
          <ac:spMkLst>
            <pc:docMk/>
            <pc:sldMk cId="1867461253" sldId="262"/>
            <ac:spMk id="19" creationId="{9A6B81D2-5C8E-D372-B3A7-4CDE7B74662F}"/>
          </ac:spMkLst>
        </pc:spChg>
        <pc:spChg chg="add mod">
          <ac:chgData name="Eriselda Rama (2505618)" userId="S::2505618@student.uwtsd.ac.uk::bab08850-9eca-403a-acb7-ecf0193d06b0" providerId="AD" clId="Web-{1458917F-7F76-945B-C5B8-03198DBCDD47}" dt="2026-07-10T17:59:17.111" v="458"/>
          <ac:spMkLst>
            <pc:docMk/>
            <pc:sldMk cId="1867461253" sldId="262"/>
            <ac:spMk id="21" creationId="{B87F12EC-A2FD-1B2E-1B6F-F4AB26655C2D}"/>
          </ac:spMkLst>
        </pc:spChg>
        <pc:picChg chg="add del mod">
          <ac:chgData name="Eriselda Rama (2505618)" userId="S::2505618@student.uwtsd.ac.uk::bab08850-9eca-403a-acb7-ecf0193d06b0" providerId="AD" clId="Web-{1458917F-7F76-945B-C5B8-03198DBCDD47}" dt="2026-07-10T17:53:33.663" v="416"/>
          <ac:picMkLst>
            <pc:docMk/>
            <pc:sldMk cId="1867461253" sldId="262"/>
            <ac:picMk id="4" creationId="{FAF9EAFE-7AD6-B531-7C50-48B53EBF34DD}"/>
          </ac:picMkLst>
        </pc:picChg>
        <pc:picChg chg="add del mod">
          <ac:chgData name="Eriselda Rama (2505618)" userId="S::2505618@student.uwtsd.ac.uk::bab08850-9eca-403a-acb7-ecf0193d06b0" providerId="AD" clId="Web-{1458917F-7F76-945B-C5B8-03198DBCDD47}" dt="2026-07-10T17:54:28.538" v="418"/>
          <ac:picMkLst>
            <pc:docMk/>
            <pc:sldMk cId="1867461253" sldId="262"/>
            <ac:picMk id="7" creationId="{CCEDC16B-1BF4-519B-06C6-D49F24718CF1}"/>
          </ac:picMkLst>
        </pc:picChg>
        <pc:picChg chg="add del mod">
          <ac:chgData name="Eriselda Rama (2505618)" userId="S::2505618@student.uwtsd.ac.uk::bab08850-9eca-403a-acb7-ecf0193d06b0" providerId="AD" clId="Web-{1458917F-7F76-945B-C5B8-03198DBCDD47}" dt="2026-07-10T17:56:41.434" v="453"/>
          <ac:picMkLst>
            <pc:docMk/>
            <pc:sldMk cId="1867461253" sldId="262"/>
            <ac:picMk id="8" creationId="{4C1FE95D-E521-B6E4-5BFA-BD7807919199}"/>
          </ac:picMkLst>
        </pc:picChg>
        <pc:picChg chg="add mod">
          <ac:chgData name="Eriselda Rama (2505618)" userId="S::2505618@student.uwtsd.ac.uk::bab08850-9eca-403a-acb7-ecf0193d06b0" providerId="AD" clId="Web-{1458917F-7F76-945B-C5B8-03198DBCDD47}" dt="2026-07-10T17:59:17.111" v="458"/>
          <ac:picMkLst>
            <pc:docMk/>
            <pc:sldMk cId="1867461253" sldId="262"/>
            <ac:picMk id="9" creationId="{45F7CD9B-0466-2DAB-15FE-7155301205E2}"/>
          </ac:picMkLst>
        </pc:picChg>
      </pc:sldChg>
      <pc:sldChg chg="addSp delSp modSp mod modClrScheme chgLayout">
        <pc:chgData name="Eriselda Rama (2505618)" userId="S::2505618@student.uwtsd.ac.uk::bab08850-9eca-403a-acb7-ecf0193d06b0" providerId="AD" clId="Web-{1458917F-7F76-945B-C5B8-03198DBCDD47}" dt="2026-07-10T18:05:23.692" v="471"/>
        <pc:sldMkLst>
          <pc:docMk/>
          <pc:sldMk cId="3018199270" sldId="263"/>
        </pc:sldMkLst>
        <pc:spChg chg="mod ord">
          <ac:chgData name="Eriselda Rama (2505618)" userId="S::2505618@student.uwtsd.ac.uk::bab08850-9eca-403a-acb7-ecf0193d06b0" providerId="AD" clId="Web-{1458917F-7F76-945B-C5B8-03198DBCDD47}" dt="2026-07-10T18:05:23.692" v="471"/>
          <ac:spMkLst>
            <pc:docMk/>
            <pc:sldMk cId="3018199270" sldId="263"/>
            <ac:spMk id="2" creationId="{2A4AE240-5E61-4239-4F98-AA1F6F6F87CA}"/>
          </ac:spMkLst>
        </pc:spChg>
        <pc:spChg chg="mod ord">
          <ac:chgData name="Eriselda Rama (2505618)" userId="S::2505618@student.uwtsd.ac.uk::bab08850-9eca-403a-acb7-ecf0193d06b0" providerId="AD" clId="Web-{1458917F-7F76-945B-C5B8-03198DBCDD47}" dt="2026-07-10T18:05:23.692" v="471"/>
          <ac:spMkLst>
            <pc:docMk/>
            <pc:sldMk cId="3018199270" sldId="263"/>
            <ac:spMk id="3" creationId="{E7E1F413-6CE3-78EB-594F-DB60F1BADC4E}"/>
          </ac:spMkLst>
        </pc:spChg>
        <pc:spChg chg="add mod">
          <ac:chgData name="Eriselda Rama (2505618)" userId="S::2505618@student.uwtsd.ac.uk::bab08850-9eca-403a-acb7-ecf0193d06b0" providerId="AD" clId="Web-{1458917F-7F76-945B-C5B8-03198DBCDD47}" dt="2026-07-10T18:05:23.692" v="471"/>
          <ac:spMkLst>
            <pc:docMk/>
            <pc:sldMk cId="3018199270" sldId="263"/>
            <ac:spMk id="8" creationId="{E93C70BF-4756-8996-EFAE-F4FA50451953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18:04:10.361" v="466"/>
          <ac:spMkLst>
            <pc:docMk/>
            <pc:sldMk cId="3018199270" sldId="263"/>
            <ac:spMk id="9" creationId="{88C0E9F8-458C-4CFE-EE3A-3A48A766521E}"/>
          </ac:spMkLst>
        </pc:spChg>
        <pc:spChg chg="add mod">
          <ac:chgData name="Eriselda Rama (2505618)" userId="S::2505618@student.uwtsd.ac.uk::bab08850-9eca-403a-acb7-ecf0193d06b0" providerId="AD" clId="Web-{1458917F-7F76-945B-C5B8-03198DBCDD47}" dt="2026-07-10T18:05:23.692" v="471"/>
          <ac:spMkLst>
            <pc:docMk/>
            <pc:sldMk cId="3018199270" sldId="263"/>
            <ac:spMk id="10" creationId="{4BAFB49B-834A-D995-6540-23D0866EA9E6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18:04:10.361" v="466"/>
          <ac:spMkLst>
            <pc:docMk/>
            <pc:sldMk cId="3018199270" sldId="263"/>
            <ac:spMk id="11" creationId="{0834425D-AB27-AD53-2C47-95DF0655159E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18:04:10.361" v="466"/>
          <ac:spMkLst>
            <pc:docMk/>
            <pc:sldMk cId="3018199270" sldId="263"/>
            <ac:spMk id="13" creationId="{18BF0B96-F15C-FF63-2026-4EB161B167CB}"/>
          </ac:spMkLst>
        </pc:spChg>
        <pc:spChg chg="add mod">
          <ac:chgData name="Eriselda Rama (2505618)" userId="S::2505618@student.uwtsd.ac.uk::bab08850-9eca-403a-acb7-ecf0193d06b0" providerId="AD" clId="Web-{1458917F-7F76-945B-C5B8-03198DBCDD47}" dt="2026-07-10T18:05:23.692" v="471"/>
          <ac:spMkLst>
            <pc:docMk/>
            <pc:sldMk cId="3018199270" sldId="263"/>
            <ac:spMk id="15" creationId="{019756DA-007B-BE91-86BA-367308B9F363}"/>
          </ac:spMkLst>
        </pc:spChg>
        <pc:picChg chg="add del mod">
          <ac:chgData name="Eriselda Rama (2505618)" userId="S::2505618@student.uwtsd.ac.uk::bab08850-9eca-403a-acb7-ecf0193d06b0" providerId="AD" clId="Web-{1458917F-7F76-945B-C5B8-03198DBCDD47}" dt="2026-07-10T18:04:11.674" v="467"/>
          <ac:picMkLst>
            <pc:docMk/>
            <pc:sldMk cId="3018199270" sldId="263"/>
            <ac:picMk id="4" creationId="{CEF8B198-DBE2-4F2E-F455-90052A5F5C88}"/>
          </ac:picMkLst>
        </pc:picChg>
        <pc:picChg chg="add del mod">
          <ac:chgData name="Eriselda Rama (2505618)" userId="S::2505618@student.uwtsd.ac.uk::bab08850-9eca-403a-acb7-ecf0193d06b0" providerId="AD" clId="Web-{1458917F-7F76-945B-C5B8-03198DBCDD47}" dt="2026-07-10T18:04:58.597" v="469"/>
          <ac:picMkLst>
            <pc:docMk/>
            <pc:sldMk cId="3018199270" sldId="263"/>
            <ac:picMk id="5" creationId="{7175D40D-8DE9-7FF4-AF43-4C04344C7BE5}"/>
          </ac:picMkLst>
        </pc:picChg>
        <pc:picChg chg="add mod">
          <ac:chgData name="Eriselda Rama (2505618)" userId="S::2505618@student.uwtsd.ac.uk::bab08850-9eca-403a-acb7-ecf0193d06b0" providerId="AD" clId="Web-{1458917F-7F76-945B-C5B8-03198DBCDD47}" dt="2026-07-10T18:05:23.692" v="471"/>
          <ac:picMkLst>
            <pc:docMk/>
            <pc:sldMk cId="3018199270" sldId="263"/>
            <ac:picMk id="6" creationId="{0113A06A-0F64-E6D5-F2D8-7C4CA5B8614A}"/>
          </ac:picMkLst>
        </pc:picChg>
      </pc:sldChg>
      <pc:sldChg chg="addSp delSp modSp mod modClrScheme chgLayout">
        <pc:chgData name="Eriselda Rama (2505618)" userId="S::2505618@student.uwtsd.ac.uk::bab08850-9eca-403a-acb7-ecf0193d06b0" providerId="AD" clId="Web-{1458917F-7F76-945B-C5B8-03198DBCDD47}" dt="2026-07-10T20:45:37.342" v="947"/>
        <pc:sldMkLst>
          <pc:docMk/>
          <pc:sldMk cId="3969719588" sldId="264"/>
        </pc:sldMkLst>
        <pc:spChg chg="mod ord">
          <ac:chgData name="Eriselda Rama (2505618)" userId="S::2505618@student.uwtsd.ac.uk::bab08850-9eca-403a-acb7-ecf0193d06b0" providerId="AD" clId="Web-{1458917F-7F76-945B-C5B8-03198DBCDD47}" dt="2026-07-10T20:45:37.342" v="947"/>
          <ac:spMkLst>
            <pc:docMk/>
            <pc:sldMk cId="3969719588" sldId="264"/>
            <ac:spMk id="2" creationId="{1FAF4323-A218-2AF6-5CFA-F8A0EBC5DEFA}"/>
          </ac:spMkLst>
        </pc:spChg>
        <pc:spChg chg="mod ord">
          <ac:chgData name="Eriselda Rama (2505618)" userId="S::2505618@student.uwtsd.ac.uk::bab08850-9eca-403a-acb7-ecf0193d06b0" providerId="AD" clId="Web-{1458917F-7F76-945B-C5B8-03198DBCDD47}" dt="2026-07-10T20:45:37.342" v="947"/>
          <ac:spMkLst>
            <pc:docMk/>
            <pc:sldMk cId="3969719588" sldId="264"/>
            <ac:spMk id="3" creationId="{5095391E-9D47-BA48-0C67-9D309740998B}"/>
          </ac:spMkLst>
        </pc:spChg>
        <pc:spChg chg="mod ord">
          <ac:chgData name="Eriselda Rama (2505618)" userId="S::2505618@student.uwtsd.ac.uk::bab08850-9eca-403a-acb7-ecf0193d06b0" providerId="AD" clId="Web-{1458917F-7F76-945B-C5B8-03198DBCDD47}" dt="2026-07-10T20:45:37.342" v="947"/>
          <ac:spMkLst>
            <pc:docMk/>
            <pc:sldMk cId="3969719588" sldId="264"/>
            <ac:spMk id="4" creationId="{7B92A1FE-BB28-CD45-0DC3-6FA359023706}"/>
          </ac:spMkLst>
        </pc:spChg>
        <pc:spChg chg="mod ord">
          <ac:chgData name="Eriselda Rama (2505618)" userId="S::2505618@student.uwtsd.ac.uk::bab08850-9eca-403a-acb7-ecf0193d06b0" providerId="AD" clId="Web-{1458917F-7F76-945B-C5B8-03198DBCDD47}" dt="2026-07-10T20:45:37.342" v="947"/>
          <ac:spMkLst>
            <pc:docMk/>
            <pc:sldMk cId="3969719588" sldId="264"/>
            <ac:spMk id="5" creationId="{A5AB4D0F-78FE-E151-B58A-B1FA9CDAA05E}"/>
          </ac:spMkLst>
        </pc:spChg>
        <pc:spChg chg="mod ord">
          <ac:chgData name="Eriselda Rama (2505618)" userId="S::2505618@student.uwtsd.ac.uk::bab08850-9eca-403a-acb7-ecf0193d06b0" providerId="AD" clId="Web-{1458917F-7F76-945B-C5B8-03198DBCDD47}" dt="2026-07-10T20:45:37.342" v="947"/>
          <ac:spMkLst>
            <pc:docMk/>
            <pc:sldMk cId="3969719588" sldId="264"/>
            <ac:spMk id="6" creationId="{6D12479B-6B79-9D5B-2B36-C52D12AC302D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19:58:26.137" v="579"/>
          <ac:spMkLst>
            <pc:docMk/>
            <pc:sldMk cId="3969719588" sldId="264"/>
            <ac:spMk id="8" creationId="{F8C66AF4-055B-9B20-6CD8-4B3AAE4D7B59}"/>
          </ac:spMkLst>
        </pc:spChg>
        <pc:picChg chg="add mod ord">
          <ac:chgData name="Eriselda Rama (2505618)" userId="S::2505618@student.uwtsd.ac.uk::bab08850-9eca-403a-acb7-ecf0193d06b0" providerId="AD" clId="Web-{1458917F-7F76-945B-C5B8-03198DBCDD47}" dt="2026-07-10T20:45:37.342" v="947"/>
          <ac:picMkLst>
            <pc:docMk/>
            <pc:sldMk cId="3969719588" sldId="264"/>
            <ac:picMk id="7" creationId="{1E4E5281-2B31-13C5-7275-187D987677A9}"/>
          </ac:picMkLst>
        </pc:picChg>
      </pc:sldChg>
      <pc:sldChg chg="addSp delSp modSp mod ord modClrScheme chgLayout">
        <pc:chgData name="Eriselda Rama (2505618)" userId="S::2505618@student.uwtsd.ac.uk::bab08850-9eca-403a-acb7-ecf0193d06b0" providerId="AD" clId="Web-{1458917F-7F76-945B-C5B8-03198DBCDD47}" dt="2026-07-10T20:47:20.165" v="963"/>
        <pc:sldMkLst>
          <pc:docMk/>
          <pc:sldMk cId="1322408013" sldId="265"/>
        </pc:sldMkLst>
        <pc:spChg chg="mod ord">
          <ac:chgData name="Eriselda Rama (2505618)" userId="S::2505618@student.uwtsd.ac.uk::bab08850-9eca-403a-acb7-ecf0193d06b0" providerId="AD" clId="Web-{1458917F-7F76-945B-C5B8-03198DBCDD47}" dt="2026-07-10T20:47:20.165" v="963"/>
          <ac:spMkLst>
            <pc:docMk/>
            <pc:sldMk cId="1322408013" sldId="265"/>
            <ac:spMk id="2" creationId="{6DB34370-BF9A-8F13-7DE7-08FE52D6E979}"/>
          </ac:spMkLst>
        </pc:spChg>
        <pc:spChg chg="del mod ord">
          <ac:chgData name="Eriselda Rama (2505618)" userId="S::2505618@student.uwtsd.ac.uk::bab08850-9eca-403a-acb7-ecf0193d06b0" providerId="AD" clId="Web-{1458917F-7F76-945B-C5B8-03198DBCDD47}" dt="2026-07-10T20:47:20.165" v="963"/>
          <ac:spMkLst>
            <pc:docMk/>
            <pc:sldMk cId="1322408013" sldId="265"/>
            <ac:spMk id="3" creationId="{A5A0DBCC-64F0-7C14-068C-C0AD9A00633A}"/>
          </ac:spMkLst>
        </pc:spChg>
        <pc:spChg chg="mod ord">
          <ac:chgData name="Eriselda Rama (2505618)" userId="S::2505618@student.uwtsd.ac.uk::bab08850-9eca-403a-acb7-ecf0193d06b0" providerId="AD" clId="Web-{1458917F-7F76-945B-C5B8-03198DBCDD47}" dt="2026-07-10T20:47:20.165" v="963"/>
          <ac:spMkLst>
            <pc:docMk/>
            <pc:sldMk cId="1322408013" sldId="265"/>
            <ac:spMk id="4" creationId="{75B3098B-186E-E303-974F-EA7FCE37085D}"/>
          </ac:spMkLst>
        </pc:spChg>
        <pc:spChg chg="mod ord">
          <ac:chgData name="Eriselda Rama (2505618)" userId="S::2505618@student.uwtsd.ac.uk::bab08850-9eca-403a-acb7-ecf0193d06b0" providerId="AD" clId="Web-{1458917F-7F76-945B-C5B8-03198DBCDD47}" dt="2026-07-10T20:47:20.165" v="963"/>
          <ac:spMkLst>
            <pc:docMk/>
            <pc:sldMk cId="1322408013" sldId="265"/>
            <ac:spMk id="5" creationId="{8E831F69-B6DA-0D06-9612-BA030CE6D404}"/>
          </ac:spMkLst>
        </pc:spChg>
        <pc:spChg chg="mod ord">
          <ac:chgData name="Eriselda Rama (2505618)" userId="S::2505618@student.uwtsd.ac.uk::bab08850-9eca-403a-acb7-ecf0193d06b0" providerId="AD" clId="Web-{1458917F-7F76-945B-C5B8-03198DBCDD47}" dt="2026-07-10T20:47:20.165" v="963"/>
          <ac:spMkLst>
            <pc:docMk/>
            <pc:sldMk cId="1322408013" sldId="265"/>
            <ac:spMk id="6" creationId="{87C95331-AA1C-13D7-A38F-AB27B419B9A0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20:21:32.482" v="651"/>
          <ac:spMkLst>
            <pc:docMk/>
            <pc:sldMk cId="1322408013" sldId="265"/>
            <ac:spMk id="8" creationId="{082749C6-EA26-121F-3180-A9F53F0D18B6}"/>
          </ac:spMkLst>
        </pc:spChg>
        <pc:graphicFrameChg chg="add">
          <ac:chgData name="Eriselda Rama (2505618)" userId="S::2505618@student.uwtsd.ac.uk::bab08850-9eca-403a-acb7-ecf0193d06b0" providerId="AD" clId="Web-{1458917F-7F76-945B-C5B8-03198DBCDD47}" dt="2026-07-10T20:47:20.165" v="963"/>
          <ac:graphicFrameMkLst>
            <pc:docMk/>
            <pc:sldMk cId="1322408013" sldId="265"/>
            <ac:graphicFrameMk id="9" creationId="{3B5312B2-C64B-3B52-FB61-51D28B5E961C}"/>
          </ac:graphicFrameMkLst>
        </pc:graphicFrameChg>
        <pc:picChg chg="add del mod">
          <ac:chgData name="Eriselda Rama (2505618)" userId="S::2505618@student.uwtsd.ac.uk::bab08850-9eca-403a-acb7-ecf0193d06b0" providerId="AD" clId="Web-{1458917F-7F76-945B-C5B8-03198DBCDD47}" dt="2026-07-10T20:21:28.732" v="650"/>
          <ac:picMkLst>
            <pc:docMk/>
            <pc:sldMk cId="1322408013" sldId="265"/>
            <ac:picMk id="7" creationId="{8D844851-DBCD-85BA-DED1-E69952493948}"/>
          </ac:picMkLst>
        </pc:picChg>
      </pc:sldChg>
      <pc:sldChg chg="addSp delSp modSp mod modClrScheme chgLayout">
        <pc:chgData name="Eriselda Rama (2505618)" userId="S::2505618@student.uwtsd.ac.uk::bab08850-9eca-403a-acb7-ecf0193d06b0" providerId="AD" clId="Web-{1458917F-7F76-945B-C5B8-03198DBCDD47}" dt="2026-07-10T20:47:36.759" v="966"/>
        <pc:sldMkLst>
          <pc:docMk/>
          <pc:sldMk cId="1665530108" sldId="266"/>
        </pc:sldMkLst>
        <pc:spChg chg="mod ord">
          <ac:chgData name="Eriselda Rama (2505618)" userId="S::2505618@student.uwtsd.ac.uk::bab08850-9eca-403a-acb7-ecf0193d06b0" providerId="AD" clId="Web-{1458917F-7F76-945B-C5B8-03198DBCDD47}" dt="2026-07-10T20:47:36.759" v="966"/>
          <ac:spMkLst>
            <pc:docMk/>
            <pc:sldMk cId="1665530108" sldId="266"/>
            <ac:spMk id="2" creationId="{717B9476-DFD3-B63E-F005-84EF1603EA09}"/>
          </ac:spMkLst>
        </pc:spChg>
        <pc:spChg chg="add del mod ord">
          <ac:chgData name="Eriselda Rama (2505618)" userId="S::2505618@student.uwtsd.ac.uk::bab08850-9eca-403a-acb7-ecf0193d06b0" providerId="AD" clId="Web-{1458917F-7F76-945B-C5B8-03198DBCDD47}" dt="2026-07-10T20:47:36.759" v="966"/>
          <ac:spMkLst>
            <pc:docMk/>
            <pc:sldMk cId="1665530108" sldId="266"/>
            <ac:spMk id="3" creationId="{74C725A9-CBF5-1A8B-92C6-B08B413AC507}"/>
          </ac:spMkLst>
        </pc:spChg>
        <pc:spChg chg="mod ord">
          <ac:chgData name="Eriselda Rama (2505618)" userId="S::2505618@student.uwtsd.ac.uk::bab08850-9eca-403a-acb7-ecf0193d06b0" providerId="AD" clId="Web-{1458917F-7F76-945B-C5B8-03198DBCDD47}" dt="2026-07-10T20:47:36.759" v="966"/>
          <ac:spMkLst>
            <pc:docMk/>
            <pc:sldMk cId="1665530108" sldId="266"/>
            <ac:spMk id="4" creationId="{0F9923E9-B012-5CC4-6C56-53641B2DE081}"/>
          </ac:spMkLst>
        </pc:spChg>
        <pc:spChg chg="mod ord">
          <ac:chgData name="Eriselda Rama (2505618)" userId="S::2505618@student.uwtsd.ac.uk::bab08850-9eca-403a-acb7-ecf0193d06b0" providerId="AD" clId="Web-{1458917F-7F76-945B-C5B8-03198DBCDD47}" dt="2026-07-10T20:47:36.759" v="966"/>
          <ac:spMkLst>
            <pc:docMk/>
            <pc:sldMk cId="1665530108" sldId="266"/>
            <ac:spMk id="5" creationId="{177B5F12-D054-CF06-2B5A-EFCA34CF48C5}"/>
          </ac:spMkLst>
        </pc:spChg>
        <pc:spChg chg="mod ord">
          <ac:chgData name="Eriselda Rama (2505618)" userId="S::2505618@student.uwtsd.ac.uk::bab08850-9eca-403a-acb7-ecf0193d06b0" providerId="AD" clId="Web-{1458917F-7F76-945B-C5B8-03198DBCDD47}" dt="2026-07-10T20:47:36.759" v="966"/>
          <ac:spMkLst>
            <pc:docMk/>
            <pc:sldMk cId="1665530108" sldId="266"/>
            <ac:spMk id="6" creationId="{BABF05CB-AB86-72C3-9807-E3BCD2AD22BD}"/>
          </ac:spMkLst>
        </pc:spChg>
        <pc:graphicFrameChg chg="add del">
          <ac:chgData name="Eriselda Rama (2505618)" userId="S::2505618@student.uwtsd.ac.uk::bab08850-9eca-403a-acb7-ecf0193d06b0" providerId="AD" clId="Web-{1458917F-7F76-945B-C5B8-03198DBCDD47}" dt="2026-07-10T20:46:45.755" v="960"/>
          <ac:graphicFrameMkLst>
            <pc:docMk/>
            <pc:sldMk cId="1665530108" sldId="266"/>
            <ac:graphicFrameMk id="8" creationId="{A1D6C510-4199-2C61-A018-C93770C35E32}"/>
          </ac:graphicFrameMkLst>
        </pc:graphicFrameChg>
        <pc:graphicFrameChg chg="add del">
          <ac:chgData name="Eriselda Rama (2505618)" userId="S::2505618@student.uwtsd.ac.uk::bab08850-9eca-403a-acb7-ecf0193d06b0" providerId="AD" clId="Web-{1458917F-7F76-945B-C5B8-03198DBCDD47}" dt="2026-07-10T20:47:36.728" v="965"/>
          <ac:graphicFrameMkLst>
            <pc:docMk/>
            <pc:sldMk cId="1665530108" sldId="266"/>
            <ac:graphicFrameMk id="9" creationId="{5E3795FE-3499-F99F-6883-45BF860E04D7}"/>
          </ac:graphicFrameMkLst>
        </pc:graphicFrameChg>
        <pc:graphicFrameChg chg="add del">
          <ac:chgData name="Eriselda Rama (2505618)" userId="S::2505618@student.uwtsd.ac.uk::bab08850-9eca-403a-acb7-ecf0193d06b0" providerId="AD" clId="Web-{1458917F-7F76-945B-C5B8-03198DBCDD47}" dt="2026-07-10T20:47:02.507" v="962"/>
          <ac:graphicFrameMkLst>
            <pc:docMk/>
            <pc:sldMk cId="1665530108" sldId="266"/>
            <ac:graphicFrameMk id="10" creationId="{3F7B9459-7EC6-B5F0-1F6D-E038B158AE54}"/>
          </ac:graphicFrameMkLst>
        </pc:graphicFrameChg>
        <pc:graphicFrameChg chg="add">
          <ac:chgData name="Eriselda Rama (2505618)" userId="S::2505618@student.uwtsd.ac.uk::bab08850-9eca-403a-acb7-ecf0193d06b0" providerId="AD" clId="Web-{1458917F-7F76-945B-C5B8-03198DBCDD47}" dt="2026-07-10T20:47:36.759" v="966"/>
          <ac:graphicFrameMkLst>
            <pc:docMk/>
            <pc:sldMk cId="1665530108" sldId="266"/>
            <ac:graphicFrameMk id="11" creationId="{602C12D1-0593-A4DB-66A4-656F51AC1A38}"/>
          </ac:graphicFrameMkLst>
        </pc:graphicFrameChg>
      </pc:sldChg>
      <pc:sldChg chg="addSp delSp modSp mod modClrScheme chgLayout">
        <pc:chgData name="Eriselda Rama (2505618)" userId="S::2505618@student.uwtsd.ac.uk::bab08850-9eca-403a-acb7-ecf0193d06b0" providerId="AD" clId="Web-{1458917F-7F76-945B-C5B8-03198DBCDD47}" dt="2026-07-10T20:34:59.063" v="814" actId="1076"/>
        <pc:sldMkLst>
          <pc:docMk/>
          <pc:sldMk cId="967640102" sldId="267"/>
        </pc:sldMkLst>
        <pc:spChg chg="mod ord">
          <ac:chgData name="Eriselda Rama (2505618)" userId="S::2505618@student.uwtsd.ac.uk::bab08850-9eca-403a-acb7-ecf0193d06b0" providerId="AD" clId="Web-{1458917F-7F76-945B-C5B8-03198DBCDD47}" dt="2026-07-10T20:34:44.094" v="810"/>
          <ac:spMkLst>
            <pc:docMk/>
            <pc:sldMk cId="967640102" sldId="267"/>
            <ac:spMk id="2" creationId="{3F567C0A-6CB7-B0DD-EAAC-1A4A44D7BEDF}"/>
          </ac:spMkLst>
        </pc:spChg>
        <pc:spChg chg="mod ord">
          <ac:chgData name="Eriselda Rama (2505618)" userId="S::2505618@student.uwtsd.ac.uk::bab08850-9eca-403a-acb7-ecf0193d06b0" providerId="AD" clId="Web-{1458917F-7F76-945B-C5B8-03198DBCDD47}" dt="2026-07-10T20:34:44.094" v="810"/>
          <ac:spMkLst>
            <pc:docMk/>
            <pc:sldMk cId="967640102" sldId="267"/>
            <ac:spMk id="3" creationId="{39239AB4-82E7-538A-767E-051E3E4E2CC7}"/>
          </ac:spMkLst>
        </pc:spChg>
        <pc:spChg chg="mod ord">
          <ac:chgData name="Eriselda Rama (2505618)" userId="S::2505618@student.uwtsd.ac.uk::bab08850-9eca-403a-acb7-ecf0193d06b0" providerId="AD" clId="Web-{1458917F-7F76-945B-C5B8-03198DBCDD47}" dt="2026-07-10T20:34:44.094" v="810"/>
          <ac:spMkLst>
            <pc:docMk/>
            <pc:sldMk cId="967640102" sldId="267"/>
            <ac:spMk id="4" creationId="{D5318F01-E4C0-9759-17C6-ED1F19C25C98}"/>
          </ac:spMkLst>
        </pc:spChg>
        <pc:spChg chg="mod ord">
          <ac:chgData name="Eriselda Rama (2505618)" userId="S::2505618@student.uwtsd.ac.uk::bab08850-9eca-403a-acb7-ecf0193d06b0" providerId="AD" clId="Web-{1458917F-7F76-945B-C5B8-03198DBCDD47}" dt="2026-07-10T20:34:44.094" v="810"/>
          <ac:spMkLst>
            <pc:docMk/>
            <pc:sldMk cId="967640102" sldId="267"/>
            <ac:spMk id="5" creationId="{FCFD02B3-E203-AC6A-F3FA-932193674967}"/>
          </ac:spMkLst>
        </pc:spChg>
        <pc:spChg chg="mod ord">
          <ac:chgData name="Eriselda Rama (2505618)" userId="S::2505618@student.uwtsd.ac.uk::bab08850-9eca-403a-acb7-ecf0193d06b0" providerId="AD" clId="Web-{1458917F-7F76-945B-C5B8-03198DBCDD47}" dt="2026-07-10T20:34:44.094" v="810"/>
          <ac:spMkLst>
            <pc:docMk/>
            <pc:sldMk cId="967640102" sldId="267"/>
            <ac:spMk id="6" creationId="{91859368-E8EA-6351-34E9-D792682DE5A2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20:32:53.542" v="803"/>
          <ac:spMkLst>
            <pc:docMk/>
            <pc:sldMk cId="967640102" sldId="267"/>
            <ac:spMk id="8" creationId="{C3247A78-F960-3F2F-77B4-F1C68DEB9AE3}"/>
          </ac:spMkLst>
        </pc:spChg>
        <pc:spChg chg="add del mod ord">
          <ac:chgData name="Eriselda Rama (2505618)" userId="S::2505618@student.uwtsd.ac.uk::bab08850-9eca-403a-acb7-ecf0193d06b0" providerId="AD" clId="Web-{1458917F-7F76-945B-C5B8-03198DBCDD47}" dt="2026-07-10T20:34:55.641" v="813"/>
          <ac:spMkLst>
            <pc:docMk/>
            <pc:sldMk cId="967640102" sldId="267"/>
            <ac:spMk id="12" creationId="{0CD5A8E8-2860-B652-5412-8D8368A7472D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20:34:49.703" v="811"/>
          <ac:spMkLst>
            <pc:docMk/>
            <pc:sldMk cId="967640102" sldId="267"/>
            <ac:spMk id="17" creationId="{67281B61-05FF-01E6-E9BD-CADA0CD7D363}"/>
          </ac:spMkLst>
        </pc:spChg>
        <pc:picChg chg="add del mod">
          <ac:chgData name="Eriselda Rama (2505618)" userId="S::2505618@student.uwtsd.ac.uk::bab08850-9eca-403a-acb7-ecf0193d06b0" providerId="AD" clId="Web-{1458917F-7F76-945B-C5B8-03198DBCDD47}" dt="2026-07-10T20:32:50.995" v="802"/>
          <ac:picMkLst>
            <pc:docMk/>
            <pc:sldMk cId="967640102" sldId="267"/>
            <ac:picMk id="7" creationId="{B8DE3F10-7DFF-C2E8-8770-ABF2B679028D}"/>
          </ac:picMkLst>
        </pc:picChg>
        <pc:picChg chg="add del mod">
          <ac:chgData name="Eriselda Rama (2505618)" userId="S::2505618@student.uwtsd.ac.uk::bab08850-9eca-403a-acb7-ecf0193d06b0" providerId="AD" clId="Web-{1458917F-7F76-945B-C5B8-03198DBCDD47}" dt="2026-07-10T20:34:03.764" v="805"/>
          <ac:picMkLst>
            <pc:docMk/>
            <pc:sldMk cId="967640102" sldId="267"/>
            <ac:picMk id="10" creationId="{1514F205-FD80-31DE-B022-2525FB38AB92}"/>
          </ac:picMkLst>
        </pc:picChg>
        <pc:picChg chg="add mod ord">
          <ac:chgData name="Eriselda Rama (2505618)" userId="S::2505618@student.uwtsd.ac.uk::bab08850-9eca-403a-acb7-ecf0193d06b0" providerId="AD" clId="Web-{1458917F-7F76-945B-C5B8-03198DBCDD47}" dt="2026-07-10T20:34:59.063" v="814" actId="1076"/>
          <ac:picMkLst>
            <pc:docMk/>
            <pc:sldMk cId="967640102" sldId="267"/>
            <ac:picMk id="11" creationId="{FD292506-82B5-E00C-81C0-9B9348540189}"/>
          </ac:picMkLst>
        </pc:picChg>
      </pc:sldChg>
      <pc:sldChg chg="addSp delSp modSp new">
        <pc:chgData name="Eriselda Rama (2505618)" userId="S::2505618@student.uwtsd.ac.uk::bab08850-9eca-403a-acb7-ecf0193d06b0" providerId="AD" clId="Web-{1458917F-7F76-945B-C5B8-03198DBCDD47}" dt="2026-07-10T20:38:36.507" v="926" actId="1076"/>
        <pc:sldMkLst>
          <pc:docMk/>
          <pc:sldMk cId="3675126601" sldId="268"/>
        </pc:sldMkLst>
        <pc:spChg chg="mod">
          <ac:chgData name="Eriselda Rama (2505618)" userId="S::2505618@student.uwtsd.ac.uk::bab08850-9eca-403a-acb7-ecf0193d06b0" providerId="AD" clId="Web-{1458917F-7F76-945B-C5B8-03198DBCDD47}" dt="2026-07-10T20:36:13.925" v="837" actId="20577"/>
          <ac:spMkLst>
            <pc:docMk/>
            <pc:sldMk cId="3675126601" sldId="268"/>
            <ac:spMk id="2" creationId="{E59DBD44-7725-99DD-4456-F6307BD743EA}"/>
          </ac:spMkLst>
        </pc:spChg>
        <pc:spChg chg="del">
          <ac:chgData name="Eriselda Rama (2505618)" userId="S::2505618@student.uwtsd.ac.uk::bab08850-9eca-403a-acb7-ecf0193d06b0" providerId="AD" clId="Web-{1458917F-7F76-945B-C5B8-03198DBCDD47}" dt="2026-07-10T20:36:31.660" v="838"/>
          <ac:spMkLst>
            <pc:docMk/>
            <pc:sldMk cId="3675126601" sldId="268"/>
            <ac:spMk id="3" creationId="{26010091-1F46-EA76-456A-5B0450DCB9E8}"/>
          </ac:spMkLst>
        </pc:spChg>
        <pc:picChg chg="add mod ord">
          <ac:chgData name="Eriselda Rama (2505618)" userId="S::2505618@student.uwtsd.ac.uk::bab08850-9eca-403a-acb7-ecf0193d06b0" providerId="AD" clId="Web-{1458917F-7F76-945B-C5B8-03198DBCDD47}" dt="2026-07-10T20:37:34.333" v="904" actId="1076"/>
          <ac:picMkLst>
            <pc:docMk/>
            <pc:sldMk cId="3675126601" sldId="268"/>
            <ac:picMk id="7" creationId="{996DE05A-3513-27BC-155B-5D555178F4A2}"/>
          </ac:picMkLst>
        </pc:picChg>
        <pc:picChg chg="add mod">
          <ac:chgData name="Eriselda Rama (2505618)" userId="S::2505618@student.uwtsd.ac.uk::bab08850-9eca-403a-acb7-ecf0193d06b0" providerId="AD" clId="Web-{1458917F-7F76-945B-C5B8-03198DBCDD47}" dt="2026-07-10T20:37:32.099" v="903" actId="1076"/>
          <ac:picMkLst>
            <pc:docMk/>
            <pc:sldMk cId="3675126601" sldId="268"/>
            <ac:picMk id="8" creationId="{D0C9C08A-2FCE-F402-F8D0-E78B0C89B2EB}"/>
          </ac:picMkLst>
        </pc:picChg>
        <pc:picChg chg="add mod">
          <ac:chgData name="Eriselda Rama (2505618)" userId="S::2505618@student.uwtsd.ac.uk::bab08850-9eca-403a-acb7-ecf0193d06b0" providerId="AD" clId="Web-{1458917F-7F76-945B-C5B8-03198DBCDD47}" dt="2026-07-10T20:38:36.507" v="926" actId="1076"/>
          <ac:picMkLst>
            <pc:docMk/>
            <pc:sldMk cId="3675126601" sldId="268"/>
            <ac:picMk id="9" creationId="{D7BCEACD-3E45-D2BF-2240-05175B49BAA7}"/>
          </ac:picMkLst>
        </pc:picChg>
      </pc:sldChg>
      <pc:sldChg chg="addSp delSp modSp del mod modClrScheme chgLayout">
        <pc:chgData name="Eriselda Rama (2505618)" userId="S::2505618@student.uwtsd.ac.uk::bab08850-9eca-403a-acb7-ecf0193d06b0" providerId="AD" clId="Web-{1458917F-7F76-945B-C5B8-03198DBCDD47}" dt="2026-07-10T20:35:40.439" v="822"/>
        <pc:sldMkLst>
          <pc:docMk/>
          <pc:sldMk cId="4263894244" sldId="268"/>
        </pc:sldMkLst>
        <pc:spChg chg="mod ord">
          <ac:chgData name="Eriselda Rama (2505618)" userId="S::2505618@student.uwtsd.ac.uk::bab08850-9eca-403a-acb7-ecf0193d06b0" providerId="AD" clId="Web-{1458917F-7F76-945B-C5B8-03198DBCDD47}" dt="2026-07-10T17:32:57.234" v="359"/>
          <ac:spMkLst>
            <pc:docMk/>
            <pc:sldMk cId="4263894244" sldId="268"/>
            <ac:spMk id="2" creationId="{5F110CF7-ADB6-417D-2CF8-214DC18AD370}"/>
          </ac:spMkLst>
        </pc:spChg>
        <pc:spChg chg="mod ord">
          <ac:chgData name="Eriselda Rama (2505618)" userId="S::2505618@student.uwtsd.ac.uk::bab08850-9eca-403a-acb7-ecf0193d06b0" providerId="AD" clId="Web-{1458917F-7F76-945B-C5B8-03198DBCDD47}" dt="2026-07-10T17:32:57.234" v="359"/>
          <ac:spMkLst>
            <pc:docMk/>
            <pc:sldMk cId="4263894244" sldId="268"/>
            <ac:spMk id="4" creationId="{7FAA1F88-800A-A7EB-1440-791ED2CE59D0}"/>
          </ac:spMkLst>
        </pc:spChg>
        <pc:spChg chg="mod ord">
          <ac:chgData name="Eriselda Rama (2505618)" userId="S::2505618@student.uwtsd.ac.uk::bab08850-9eca-403a-acb7-ecf0193d06b0" providerId="AD" clId="Web-{1458917F-7F76-945B-C5B8-03198DBCDD47}" dt="2026-07-10T17:32:57.234" v="359"/>
          <ac:spMkLst>
            <pc:docMk/>
            <pc:sldMk cId="4263894244" sldId="268"/>
            <ac:spMk id="5" creationId="{55228D4E-559B-2661-EF6D-A78539D60045}"/>
          </ac:spMkLst>
        </pc:spChg>
        <pc:spChg chg="mod ord">
          <ac:chgData name="Eriselda Rama (2505618)" userId="S::2505618@student.uwtsd.ac.uk::bab08850-9eca-403a-acb7-ecf0193d06b0" providerId="AD" clId="Web-{1458917F-7F76-945B-C5B8-03198DBCDD47}" dt="2026-07-10T17:32:57.234" v="359"/>
          <ac:spMkLst>
            <pc:docMk/>
            <pc:sldMk cId="4263894244" sldId="268"/>
            <ac:spMk id="6" creationId="{1AA7B33B-BB52-6AB2-88B4-D880C064E4C1}"/>
          </ac:spMkLst>
        </pc:spChg>
        <pc:spChg chg="add del mod">
          <ac:chgData name="Eriselda Rama (2505618)" userId="S::2505618@student.uwtsd.ac.uk::bab08850-9eca-403a-acb7-ecf0193d06b0" providerId="AD" clId="Web-{1458917F-7F76-945B-C5B8-03198DBCDD47}" dt="2026-07-10T20:35:21.829" v="820"/>
          <ac:spMkLst>
            <pc:docMk/>
            <pc:sldMk cId="4263894244" sldId="268"/>
            <ac:spMk id="7" creationId="{C5F02107-6FDE-8249-2DD1-71A98868CFF8}"/>
          </ac:spMkLst>
        </pc:spChg>
        <pc:graphicFrameChg chg="del mod ord">
          <ac:chgData name="Eriselda Rama (2505618)" userId="S::2505618@student.uwtsd.ac.uk::bab08850-9eca-403a-acb7-ecf0193d06b0" providerId="AD" clId="Web-{1458917F-7F76-945B-C5B8-03198DBCDD47}" dt="2026-07-10T20:35:14.610" v="815"/>
          <ac:graphicFrameMkLst>
            <pc:docMk/>
            <pc:sldMk cId="4263894244" sldId="268"/>
            <ac:graphicFrameMk id="13" creationId="{DBC9066E-4BA5-25D7-9A8E-1491B20B8ACD}"/>
          </ac:graphicFrameMkLst>
        </pc:graphicFrameChg>
        <pc:graphicFrameChg chg="mod modGraphic">
          <ac:chgData name="Eriselda Rama (2505618)" userId="S::2505618@student.uwtsd.ac.uk::bab08850-9eca-403a-acb7-ecf0193d06b0" providerId="AD" clId="Web-{1458917F-7F76-945B-C5B8-03198DBCDD47}" dt="2026-07-10T20:35:32.377" v="821"/>
          <ac:graphicFrameMkLst>
            <pc:docMk/>
            <pc:sldMk cId="4263894244" sldId="268"/>
            <ac:graphicFrameMk id="15" creationId="{24403916-85BD-D56C-F7D8-492288837485}"/>
          </ac:graphicFrameMkLst>
        </pc:graphicFrameChg>
      </pc:sldChg>
      <pc:sldChg chg="addSp delSp modSp new del">
        <pc:chgData name="Eriselda Rama (2505618)" userId="S::2505618@student.uwtsd.ac.uk::bab08850-9eca-403a-acb7-ecf0193d06b0" providerId="AD" clId="Web-{1458917F-7F76-945B-C5B8-03198DBCDD47}" dt="2026-07-10T20:39:40.680" v="945"/>
        <pc:sldMkLst>
          <pc:docMk/>
          <pc:sldMk cId="1351785519" sldId="269"/>
        </pc:sldMkLst>
        <pc:spChg chg="del">
          <ac:chgData name="Eriselda Rama (2505618)" userId="S::2505618@student.uwtsd.ac.uk::bab08850-9eca-403a-acb7-ecf0193d06b0" providerId="AD" clId="Web-{1458917F-7F76-945B-C5B8-03198DBCDD47}" dt="2026-07-10T20:39:06.476" v="928"/>
          <ac:spMkLst>
            <pc:docMk/>
            <pc:sldMk cId="1351785519" sldId="269"/>
            <ac:spMk id="3" creationId="{B430DB4B-2A58-6154-3F7B-D062057CD7FA}"/>
          </ac:spMkLst>
        </pc:spChg>
        <pc:picChg chg="add mod ord">
          <ac:chgData name="Eriselda Rama (2505618)" userId="S::2505618@student.uwtsd.ac.uk::bab08850-9eca-403a-acb7-ecf0193d06b0" providerId="AD" clId="Web-{1458917F-7F76-945B-C5B8-03198DBCDD47}" dt="2026-07-10T20:39:29.977" v="944" actId="14100"/>
          <ac:picMkLst>
            <pc:docMk/>
            <pc:sldMk cId="1351785519" sldId="269"/>
            <ac:picMk id="7" creationId="{6227D25E-803A-7EED-FEE1-535B30062C2C}"/>
          </ac:picMkLst>
        </pc:picChg>
      </pc:sldChg>
      <pc:sldMasterChg chg="add del addSldLayout delSldLayout">
        <pc:chgData name="Eriselda Rama (2505618)" userId="S::2505618@student.uwtsd.ac.uk::bab08850-9eca-403a-acb7-ecf0193d06b0" providerId="AD" clId="Web-{1458917F-7F76-945B-C5B8-03198DBCDD47}" dt="2026-07-10T17:32:57.234" v="359"/>
        <pc:sldMasterMkLst>
          <pc:docMk/>
          <pc:sldMasterMk cId="2543151160" sldId="2147483708"/>
        </pc:sldMasterMkLst>
        <pc:sldLayoutChg chg="add del">
          <pc:chgData name="Eriselda Rama (2505618)" userId="S::2505618@student.uwtsd.ac.uk::bab08850-9eca-403a-acb7-ecf0193d06b0" providerId="AD" clId="Web-{1458917F-7F76-945B-C5B8-03198DBCDD47}" dt="2026-07-10T17:32:57.234" v="359"/>
          <pc:sldLayoutMkLst>
            <pc:docMk/>
            <pc:sldMasterMk cId="2543151160" sldId="2147483708"/>
            <pc:sldLayoutMk cId="1039552150" sldId="2147483709"/>
          </pc:sldLayoutMkLst>
        </pc:sldLayoutChg>
        <pc:sldLayoutChg chg="add del">
          <pc:chgData name="Eriselda Rama (2505618)" userId="S::2505618@student.uwtsd.ac.uk::bab08850-9eca-403a-acb7-ecf0193d06b0" providerId="AD" clId="Web-{1458917F-7F76-945B-C5B8-03198DBCDD47}" dt="2026-07-10T17:32:57.234" v="359"/>
          <pc:sldLayoutMkLst>
            <pc:docMk/>
            <pc:sldMasterMk cId="2543151160" sldId="2147483708"/>
            <pc:sldLayoutMk cId="2167660006" sldId="2147483710"/>
          </pc:sldLayoutMkLst>
        </pc:sldLayoutChg>
        <pc:sldLayoutChg chg="add del">
          <pc:chgData name="Eriselda Rama (2505618)" userId="S::2505618@student.uwtsd.ac.uk::bab08850-9eca-403a-acb7-ecf0193d06b0" providerId="AD" clId="Web-{1458917F-7F76-945B-C5B8-03198DBCDD47}" dt="2026-07-10T17:32:57.234" v="359"/>
          <pc:sldLayoutMkLst>
            <pc:docMk/>
            <pc:sldMasterMk cId="2543151160" sldId="2147483708"/>
            <pc:sldLayoutMk cId="2236785921" sldId="2147483711"/>
          </pc:sldLayoutMkLst>
        </pc:sldLayoutChg>
        <pc:sldLayoutChg chg="add del">
          <pc:chgData name="Eriselda Rama (2505618)" userId="S::2505618@student.uwtsd.ac.uk::bab08850-9eca-403a-acb7-ecf0193d06b0" providerId="AD" clId="Web-{1458917F-7F76-945B-C5B8-03198DBCDD47}" dt="2026-07-10T17:32:57.234" v="359"/>
          <pc:sldLayoutMkLst>
            <pc:docMk/>
            <pc:sldMasterMk cId="2543151160" sldId="2147483708"/>
            <pc:sldLayoutMk cId="3739480882" sldId="2147483712"/>
          </pc:sldLayoutMkLst>
        </pc:sldLayoutChg>
        <pc:sldLayoutChg chg="add del">
          <pc:chgData name="Eriselda Rama (2505618)" userId="S::2505618@student.uwtsd.ac.uk::bab08850-9eca-403a-acb7-ecf0193d06b0" providerId="AD" clId="Web-{1458917F-7F76-945B-C5B8-03198DBCDD47}" dt="2026-07-10T17:32:57.234" v="359"/>
          <pc:sldLayoutMkLst>
            <pc:docMk/>
            <pc:sldMasterMk cId="2543151160" sldId="2147483708"/>
            <pc:sldLayoutMk cId="1525895442" sldId="2147483713"/>
          </pc:sldLayoutMkLst>
        </pc:sldLayoutChg>
        <pc:sldLayoutChg chg="add del">
          <pc:chgData name="Eriselda Rama (2505618)" userId="S::2505618@student.uwtsd.ac.uk::bab08850-9eca-403a-acb7-ecf0193d06b0" providerId="AD" clId="Web-{1458917F-7F76-945B-C5B8-03198DBCDD47}" dt="2026-07-10T17:32:57.234" v="359"/>
          <pc:sldLayoutMkLst>
            <pc:docMk/>
            <pc:sldMasterMk cId="2543151160" sldId="2147483708"/>
            <pc:sldLayoutMk cId="3609815338" sldId="2147483714"/>
          </pc:sldLayoutMkLst>
        </pc:sldLayoutChg>
        <pc:sldLayoutChg chg="add del">
          <pc:chgData name="Eriselda Rama (2505618)" userId="S::2505618@student.uwtsd.ac.uk::bab08850-9eca-403a-acb7-ecf0193d06b0" providerId="AD" clId="Web-{1458917F-7F76-945B-C5B8-03198DBCDD47}" dt="2026-07-10T17:32:57.234" v="359"/>
          <pc:sldLayoutMkLst>
            <pc:docMk/>
            <pc:sldMasterMk cId="2543151160" sldId="2147483708"/>
            <pc:sldLayoutMk cId="2616545883" sldId="2147483715"/>
          </pc:sldLayoutMkLst>
        </pc:sldLayoutChg>
        <pc:sldLayoutChg chg="add del">
          <pc:chgData name="Eriselda Rama (2505618)" userId="S::2505618@student.uwtsd.ac.uk::bab08850-9eca-403a-acb7-ecf0193d06b0" providerId="AD" clId="Web-{1458917F-7F76-945B-C5B8-03198DBCDD47}" dt="2026-07-10T17:32:57.234" v="359"/>
          <pc:sldLayoutMkLst>
            <pc:docMk/>
            <pc:sldMasterMk cId="2543151160" sldId="2147483708"/>
            <pc:sldLayoutMk cId="2909665126" sldId="2147483716"/>
          </pc:sldLayoutMkLst>
        </pc:sldLayoutChg>
        <pc:sldLayoutChg chg="add del">
          <pc:chgData name="Eriselda Rama (2505618)" userId="S::2505618@student.uwtsd.ac.uk::bab08850-9eca-403a-acb7-ecf0193d06b0" providerId="AD" clId="Web-{1458917F-7F76-945B-C5B8-03198DBCDD47}" dt="2026-07-10T17:32:57.234" v="359"/>
          <pc:sldLayoutMkLst>
            <pc:docMk/>
            <pc:sldMasterMk cId="2543151160" sldId="2147483708"/>
            <pc:sldLayoutMk cId="1502214857" sldId="2147483717"/>
          </pc:sldLayoutMkLst>
        </pc:sldLayoutChg>
        <pc:sldLayoutChg chg="add del">
          <pc:chgData name="Eriselda Rama (2505618)" userId="S::2505618@student.uwtsd.ac.uk::bab08850-9eca-403a-acb7-ecf0193d06b0" providerId="AD" clId="Web-{1458917F-7F76-945B-C5B8-03198DBCDD47}" dt="2026-07-10T17:32:57.234" v="359"/>
          <pc:sldLayoutMkLst>
            <pc:docMk/>
            <pc:sldMasterMk cId="2543151160" sldId="2147483708"/>
            <pc:sldLayoutMk cId="2182917470" sldId="2147483718"/>
          </pc:sldLayoutMkLst>
        </pc:sldLayoutChg>
        <pc:sldLayoutChg chg="add del">
          <pc:chgData name="Eriselda Rama (2505618)" userId="S::2505618@student.uwtsd.ac.uk::bab08850-9eca-403a-acb7-ecf0193d06b0" providerId="AD" clId="Web-{1458917F-7F76-945B-C5B8-03198DBCDD47}" dt="2026-07-10T17:32:57.234" v="359"/>
          <pc:sldLayoutMkLst>
            <pc:docMk/>
            <pc:sldMasterMk cId="2543151160" sldId="2147483708"/>
            <pc:sldLayoutMk cId="2721810994" sldId="2147483719"/>
          </pc:sldLayoutMkLst>
        </pc:sldLayoutChg>
      </pc:sldMasterChg>
      <pc:sldMasterChg chg="add del addSldLayout delSldLayout modSldLayout">
        <pc:chgData name="Eriselda Rama (2505618)" userId="S::2505618@student.uwtsd.ac.uk::bab08850-9eca-403a-acb7-ecf0193d06b0" providerId="AD" clId="Web-{1458917F-7F76-945B-C5B8-03198DBCDD47}" dt="2026-07-10T17:32:57.234" v="359"/>
        <pc:sldMasterMkLst>
          <pc:docMk/>
          <pc:sldMasterMk cId="1141872425" sldId="2147483720"/>
        </pc:sldMasterMkLst>
        <pc:sldLayoutChg chg="add del mod replId">
          <pc:chgData name="Eriselda Rama (2505618)" userId="S::2505618@student.uwtsd.ac.uk::bab08850-9eca-403a-acb7-ecf0193d06b0" providerId="AD" clId="Web-{1458917F-7F76-945B-C5B8-03198DBCDD47}" dt="2026-07-10T17:32:57.234" v="359"/>
          <pc:sldLayoutMkLst>
            <pc:docMk/>
            <pc:sldMasterMk cId="1141872425" sldId="2147483720"/>
            <pc:sldLayoutMk cId="726461994" sldId="2147483721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7.234" v="359"/>
          <pc:sldLayoutMkLst>
            <pc:docMk/>
            <pc:sldMasterMk cId="1141872425" sldId="2147483720"/>
            <pc:sldLayoutMk cId="4257807772" sldId="2147483722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7.234" v="359"/>
          <pc:sldLayoutMkLst>
            <pc:docMk/>
            <pc:sldMasterMk cId="1141872425" sldId="2147483720"/>
            <pc:sldLayoutMk cId="917970501" sldId="2147483723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7.234" v="359"/>
          <pc:sldLayoutMkLst>
            <pc:docMk/>
            <pc:sldMasterMk cId="1141872425" sldId="2147483720"/>
            <pc:sldLayoutMk cId="3853813229" sldId="2147483724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7.234" v="359"/>
          <pc:sldLayoutMkLst>
            <pc:docMk/>
            <pc:sldMasterMk cId="1141872425" sldId="2147483720"/>
            <pc:sldLayoutMk cId="2861819265" sldId="2147483725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7.234" v="359"/>
          <pc:sldLayoutMkLst>
            <pc:docMk/>
            <pc:sldMasterMk cId="1141872425" sldId="2147483720"/>
            <pc:sldLayoutMk cId="507272668" sldId="2147483726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7.234" v="359"/>
          <pc:sldLayoutMkLst>
            <pc:docMk/>
            <pc:sldMasterMk cId="1141872425" sldId="2147483720"/>
            <pc:sldLayoutMk cId="1654387568" sldId="2147483727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7.234" v="359"/>
          <pc:sldLayoutMkLst>
            <pc:docMk/>
            <pc:sldMasterMk cId="1141872425" sldId="2147483720"/>
            <pc:sldLayoutMk cId="2566719003" sldId="2147483728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7.234" v="359"/>
          <pc:sldLayoutMkLst>
            <pc:docMk/>
            <pc:sldMasterMk cId="1141872425" sldId="2147483720"/>
            <pc:sldLayoutMk cId="2253174802" sldId="2147483729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7.234" v="359"/>
          <pc:sldLayoutMkLst>
            <pc:docMk/>
            <pc:sldMasterMk cId="1141872425" sldId="2147483720"/>
            <pc:sldLayoutMk cId="3370101009" sldId="2147483730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7.234" v="359"/>
          <pc:sldLayoutMkLst>
            <pc:docMk/>
            <pc:sldMasterMk cId="1141872425" sldId="2147483720"/>
            <pc:sldLayoutMk cId="1938265828" sldId="2147483731"/>
          </pc:sldLayoutMkLst>
        </pc:sldLayoutChg>
      </pc:sldMasterChg>
      <pc:sldMasterChg chg="add del addSldLayout delSldLayout modSldLayout">
        <pc:chgData name="Eriselda Rama (2505618)" userId="S::2505618@student.uwtsd.ac.uk::bab08850-9eca-403a-acb7-ecf0193d06b0" providerId="AD" clId="Web-{1458917F-7F76-945B-C5B8-03198DBCDD47}" dt="2026-07-10T17:32:52.968" v="358"/>
        <pc:sldMasterMkLst>
          <pc:docMk/>
          <pc:sldMasterMk cId="3965553810" sldId="2147483732"/>
        </pc:sldMasterMkLst>
        <pc:sldLayoutChg chg="add del mod replId">
          <pc:chgData name="Eriselda Rama (2505618)" userId="S::2505618@student.uwtsd.ac.uk::bab08850-9eca-403a-acb7-ecf0193d06b0" providerId="AD" clId="Web-{1458917F-7F76-945B-C5B8-03198DBCDD47}" dt="2026-07-10T17:32:52.968" v="358"/>
          <pc:sldLayoutMkLst>
            <pc:docMk/>
            <pc:sldMasterMk cId="3965553810" sldId="2147483732"/>
            <pc:sldLayoutMk cId="1561677415" sldId="2147483733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2.968" v="358"/>
          <pc:sldLayoutMkLst>
            <pc:docMk/>
            <pc:sldMasterMk cId="3965553810" sldId="2147483732"/>
            <pc:sldLayoutMk cId="773721136" sldId="2147483734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2.968" v="358"/>
          <pc:sldLayoutMkLst>
            <pc:docMk/>
            <pc:sldMasterMk cId="3965553810" sldId="2147483732"/>
            <pc:sldLayoutMk cId="478493394" sldId="2147483735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2.968" v="358"/>
          <pc:sldLayoutMkLst>
            <pc:docMk/>
            <pc:sldMasterMk cId="3965553810" sldId="2147483732"/>
            <pc:sldLayoutMk cId="2050652282" sldId="2147483736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2.968" v="358"/>
          <pc:sldLayoutMkLst>
            <pc:docMk/>
            <pc:sldMasterMk cId="3965553810" sldId="2147483732"/>
            <pc:sldLayoutMk cId="4015168525" sldId="2147483737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2.968" v="358"/>
          <pc:sldLayoutMkLst>
            <pc:docMk/>
            <pc:sldMasterMk cId="3965553810" sldId="2147483732"/>
            <pc:sldLayoutMk cId="1603655094" sldId="2147483738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2.968" v="358"/>
          <pc:sldLayoutMkLst>
            <pc:docMk/>
            <pc:sldMasterMk cId="3965553810" sldId="2147483732"/>
            <pc:sldLayoutMk cId="26343777" sldId="2147483739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2.968" v="358"/>
          <pc:sldLayoutMkLst>
            <pc:docMk/>
            <pc:sldMasterMk cId="3965553810" sldId="2147483732"/>
            <pc:sldLayoutMk cId="3620286997" sldId="2147483740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2.968" v="358"/>
          <pc:sldLayoutMkLst>
            <pc:docMk/>
            <pc:sldMasterMk cId="3965553810" sldId="2147483732"/>
            <pc:sldLayoutMk cId="2581315755" sldId="2147483741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2.968" v="358"/>
          <pc:sldLayoutMkLst>
            <pc:docMk/>
            <pc:sldMasterMk cId="3965553810" sldId="2147483732"/>
            <pc:sldLayoutMk cId="2953091349" sldId="2147483742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2.968" v="358"/>
          <pc:sldLayoutMkLst>
            <pc:docMk/>
            <pc:sldMasterMk cId="3965553810" sldId="2147483732"/>
            <pc:sldLayoutMk cId="1876204028" sldId="2147483743"/>
          </pc:sldLayoutMkLst>
        </pc:sldLayoutChg>
      </pc:sldMasterChg>
      <pc:sldMasterChg chg="add del addSldLayout delSldLayout modSldLayout">
        <pc:chgData name="Eriselda Rama (2505618)" userId="S::2505618@student.uwtsd.ac.uk::bab08850-9eca-403a-acb7-ecf0193d06b0" providerId="AD" clId="Web-{1458917F-7F76-945B-C5B8-03198DBCDD47}" dt="2026-07-10T17:32:51.500" v="357"/>
        <pc:sldMasterMkLst>
          <pc:docMk/>
          <pc:sldMasterMk cId="857359358" sldId="2147483744"/>
        </pc:sldMasterMkLst>
        <pc:sldLayoutChg chg="add del mod replId">
          <pc:chgData name="Eriselda Rama (2505618)" userId="S::2505618@student.uwtsd.ac.uk::bab08850-9eca-403a-acb7-ecf0193d06b0" providerId="AD" clId="Web-{1458917F-7F76-945B-C5B8-03198DBCDD47}" dt="2026-07-10T17:32:51.500" v="357"/>
          <pc:sldLayoutMkLst>
            <pc:docMk/>
            <pc:sldMasterMk cId="857359358" sldId="2147483744"/>
            <pc:sldLayoutMk cId="837122821" sldId="2147483745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1.500" v="357"/>
          <pc:sldLayoutMkLst>
            <pc:docMk/>
            <pc:sldMasterMk cId="857359358" sldId="2147483744"/>
            <pc:sldLayoutMk cId="4246307506" sldId="2147483746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1.500" v="357"/>
          <pc:sldLayoutMkLst>
            <pc:docMk/>
            <pc:sldMasterMk cId="857359358" sldId="2147483744"/>
            <pc:sldLayoutMk cId="2130477316" sldId="2147483747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1.500" v="357"/>
          <pc:sldLayoutMkLst>
            <pc:docMk/>
            <pc:sldMasterMk cId="857359358" sldId="2147483744"/>
            <pc:sldLayoutMk cId="1325193730" sldId="2147483748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1.500" v="357"/>
          <pc:sldLayoutMkLst>
            <pc:docMk/>
            <pc:sldMasterMk cId="857359358" sldId="2147483744"/>
            <pc:sldLayoutMk cId="3753275843" sldId="2147483749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1.500" v="357"/>
          <pc:sldLayoutMkLst>
            <pc:docMk/>
            <pc:sldMasterMk cId="857359358" sldId="2147483744"/>
            <pc:sldLayoutMk cId="1777576270" sldId="2147483750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1.500" v="357"/>
          <pc:sldLayoutMkLst>
            <pc:docMk/>
            <pc:sldMasterMk cId="857359358" sldId="2147483744"/>
            <pc:sldLayoutMk cId="1499112975" sldId="2147483751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1.500" v="357"/>
          <pc:sldLayoutMkLst>
            <pc:docMk/>
            <pc:sldMasterMk cId="857359358" sldId="2147483744"/>
            <pc:sldLayoutMk cId="2617591599" sldId="2147483752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1.500" v="357"/>
          <pc:sldLayoutMkLst>
            <pc:docMk/>
            <pc:sldMasterMk cId="857359358" sldId="2147483744"/>
            <pc:sldLayoutMk cId="283694656" sldId="2147483753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1.500" v="357"/>
          <pc:sldLayoutMkLst>
            <pc:docMk/>
            <pc:sldMasterMk cId="857359358" sldId="2147483744"/>
            <pc:sldLayoutMk cId="2328294103" sldId="2147483754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1.500" v="357"/>
          <pc:sldLayoutMkLst>
            <pc:docMk/>
            <pc:sldMasterMk cId="857359358" sldId="2147483744"/>
            <pc:sldLayoutMk cId="1680147167" sldId="2147483755"/>
          </pc:sldLayoutMkLst>
        </pc:sldLayoutChg>
      </pc:sldMasterChg>
      <pc:sldMasterChg chg="add del addSldLayout delSldLayout modSldLayout">
        <pc:chgData name="Eriselda Rama (2505618)" userId="S::2505618@student.uwtsd.ac.uk::bab08850-9eca-403a-acb7-ecf0193d06b0" providerId="AD" clId="Web-{1458917F-7F76-945B-C5B8-03198DBCDD47}" dt="2026-07-10T17:32:50.281" v="356"/>
        <pc:sldMasterMkLst>
          <pc:docMk/>
          <pc:sldMasterMk cId="821386328" sldId="2147483756"/>
        </pc:sldMasterMkLst>
        <pc:sldLayoutChg chg="add del mod replId">
          <pc:chgData name="Eriselda Rama (2505618)" userId="S::2505618@student.uwtsd.ac.uk::bab08850-9eca-403a-acb7-ecf0193d06b0" providerId="AD" clId="Web-{1458917F-7F76-945B-C5B8-03198DBCDD47}" dt="2026-07-10T17:32:50.281" v="356"/>
          <pc:sldLayoutMkLst>
            <pc:docMk/>
            <pc:sldMasterMk cId="821386328" sldId="2147483756"/>
            <pc:sldLayoutMk cId="4074360617" sldId="2147483757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0.281" v="356"/>
          <pc:sldLayoutMkLst>
            <pc:docMk/>
            <pc:sldMasterMk cId="821386328" sldId="2147483756"/>
            <pc:sldLayoutMk cId="3792244897" sldId="2147483758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0.281" v="356"/>
          <pc:sldLayoutMkLst>
            <pc:docMk/>
            <pc:sldMasterMk cId="821386328" sldId="2147483756"/>
            <pc:sldLayoutMk cId="2651205903" sldId="2147483759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0.281" v="356"/>
          <pc:sldLayoutMkLst>
            <pc:docMk/>
            <pc:sldMasterMk cId="821386328" sldId="2147483756"/>
            <pc:sldLayoutMk cId="3337766071" sldId="2147483760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0.281" v="356"/>
          <pc:sldLayoutMkLst>
            <pc:docMk/>
            <pc:sldMasterMk cId="821386328" sldId="2147483756"/>
            <pc:sldLayoutMk cId="4001315450" sldId="2147483761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0.281" v="356"/>
          <pc:sldLayoutMkLst>
            <pc:docMk/>
            <pc:sldMasterMk cId="821386328" sldId="2147483756"/>
            <pc:sldLayoutMk cId="564630147" sldId="2147483762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0.281" v="356"/>
          <pc:sldLayoutMkLst>
            <pc:docMk/>
            <pc:sldMasterMk cId="821386328" sldId="2147483756"/>
            <pc:sldLayoutMk cId="2292523990" sldId="2147483763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0.281" v="356"/>
          <pc:sldLayoutMkLst>
            <pc:docMk/>
            <pc:sldMasterMk cId="821386328" sldId="2147483756"/>
            <pc:sldLayoutMk cId="2832134617" sldId="2147483764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0.281" v="356"/>
          <pc:sldLayoutMkLst>
            <pc:docMk/>
            <pc:sldMasterMk cId="821386328" sldId="2147483756"/>
            <pc:sldLayoutMk cId="3187087652" sldId="2147483765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0.281" v="356"/>
          <pc:sldLayoutMkLst>
            <pc:docMk/>
            <pc:sldMasterMk cId="821386328" sldId="2147483756"/>
            <pc:sldLayoutMk cId="4026516453" sldId="2147483766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50.281" v="356"/>
          <pc:sldLayoutMkLst>
            <pc:docMk/>
            <pc:sldMasterMk cId="821386328" sldId="2147483756"/>
            <pc:sldLayoutMk cId="2093330206" sldId="2147483767"/>
          </pc:sldLayoutMkLst>
        </pc:sldLayoutChg>
      </pc:sldMasterChg>
      <pc:sldMasterChg chg="add del addSldLayout delSldLayout modSldLayout">
        <pc:chgData name="Eriselda Rama (2505618)" userId="S::2505618@student.uwtsd.ac.uk::bab08850-9eca-403a-acb7-ecf0193d06b0" providerId="AD" clId="Web-{1458917F-7F76-945B-C5B8-03198DBCDD47}" dt="2026-07-10T17:32:48.749" v="355"/>
        <pc:sldMasterMkLst>
          <pc:docMk/>
          <pc:sldMasterMk cId="2504986720" sldId="2147483768"/>
        </pc:sldMasterMkLst>
        <pc:sldLayoutChg chg="add del mod replId">
          <pc:chgData name="Eriselda Rama (2505618)" userId="S::2505618@student.uwtsd.ac.uk::bab08850-9eca-403a-acb7-ecf0193d06b0" providerId="AD" clId="Web-{1458917F-7F76-945B-C5B8-03198DBCDD47}" dt="2026-07-10T17:32:48.749" v="355"/>
          <pc:sldLayoutMkLst>
            <pc:docMk/>
            <pc:sldMasterMk cId="2504986720" sldId="2147483768"/>
            <pc:sldLayoutMk cId="1746808228" sldId="2147483769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8.749" v="355"/>
          <pc:sldLayoutMkLst>
            <pc:docMk/>
            <pc:sldMasterMk cId="2504986720" sldId="2147483768"/>
            <pc:sldLayoutMk cId="3360007997" sldId="2147483770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8.749" v="355"/>
          <pc:sldLayoutMkLst>
            <pc:docMk/>
            <pc:sldMasterMk cId="2504986720" sldId="2147483768"/>
            <pc:sldLayoutMk cId="3695277189" sldId="2147483771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8.749" v="355"/>
          <pc:sldLayoutMkLst>
            <pc:docMk/>
            <pc:sldMasterMk cId="2504986720" sldId="2147483768"/>
            <pc:sldLayoutMk cId="908149901" sldId="2147483772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8.749" v="355"/>
          <pc:sldLayoutMkLst>
            <pc:docMk/>
            <pc:sldMasterMk cId="2504986720" sldId="2147483768"/>
            <pc:sldLayoutMk cId="1544559778" sldId="2147483773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8.749" v="355"/>
          <pc:sldLayoutMkLst>
            <pc:docMk/>
            <pc:sldMasterMk cId="2504986720" sldId="2147483768"/>
            <pc:sldLayoutMk cId="2486015382" sldId="2147483774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8.749" v="355"/>
          <pc:sldLayoutMkLst>
            <pc:docMk/>
            <pc:sldMasterMk cId="2504986720" sldId="2147483768"/>
            <pc:sldLayoutMk cId="4233640722" sldId="2147483775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8.749" v="355"/>
          <pc:sldLayoutMkLst>
            <pc:docMk/>
            <pc:sldMasterMk cId="2504986720" sldId="2147483768"/>
            <pc:sldLayoutMk cId="450276743" sldId="2147483776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8.749" v="355"/>
          <pc:sldLayoutMkLst>
            <pc:docMk/>
            <pc:sldMasterMk cId="2504986720" sldId="2147483768"/>
            <pc:sldLayoutMk cId="2764279586" sldId="2147483777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8.749" v="355"/>
          <pc:sldLayoutMkLst>
            <pc:docMk/>
            <pc:sldMasterMk cId="2504986720" sldId="2147483768"/>
            <pc:sldLayoutMk cId="3036237298" sldId="2147483778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8.749" v="355"/>
          <pc:sldLayoutMkLst>
            <pc:docMk/>
            <pc:sldMasterMk cId="2504986720" sldId="2147483768"/>
            <pc:sldLayoutMk cId="1266320493" sldId="2147483779"/>
          </pc:sldLayoutMkLst>
        </pc:sldLayoutChg>
      </pc:sldMasterChg>
      <pc:sldMasterChg chg="add del addSldLayout delSldLayout modSldLayout">
        <pc:chgData name="Eriselda Rama (2505618)" userId="S::2505618@student.uwtsd.ac.uk::bab08850-9eca-403a-acb7-ecf0193d06b0" providerId="AD" clId="Web-{1458917F-7F76-945B-C5B8-03198DBCDD47}" dt="2026-07-10T17:32:48.296" v="354"/>
        <pc:sldMasterMkLst>
          <pc:docMk/>
          <pc:sldMasterMk cId="3312511105" sldId="2147483780"/>
        </pc:sldMasterMkLst>
        <pc:sldLayoutChg chg="add del mod replId">
          <pc:chgData name="Eriselda Rama (2505618)" userId="S::2505618@student.uwtsd.ac.uk::bab08850-9eca-403a-acb7-ecf0193d06b0" providerId="AD" clId="Web-{1458917F-7F76-945B-C5B8-03198DBCDD47}" dt="2026-07-10T17:32:48.296" v="354"/>
          <pc:sldLayoutMkLst>
            <pc:docMk/>
            <pc:sldMasterMk cId="3312511105" sldId="2147483780"/>
            <pc:sldLayoutMk cId="93034680" sldId="2147483781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8.296" v="354"/>
          <pc:sldLayoutMkLst>
            <pc:docMk/>
            <pc:sldMasterMk cId="3312511105" sldId="2147483780"/>
            <pc:sldLayoutMk cId="1729670046" sldId="2147483782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8.296" v="354"/>
          <pc:sldLayoutMkLst>
            <pc:docMk/>
            <pc:sldMasterMk cId="3312511105" sldId="2147483780"/>
            <pc:sldLayoutMk cId="3277685459" sldId="2147483783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8.296" v="354"/>
          <pc:sldLayoutMkLst>
            <pc:docMk/>
            <pc:sldMasterMk cId="3312511105" sldId="2147483780"/>
            <pc:sldLayoutMk cId="2792830635" sldId="2147483784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8.296" v="354"/>
          <pc:sldLayoutMkLst>
            <pc:docMk/>
            <pc:sldMasterMk cId="3312511105" sldId="2147483780"/>
            <pc:sldLayoutMk cId="825326421" sldId="2147483785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8.296" v="354"/>
          <pc:sldLayoutMkLst>
            <pc:docMk/>
            <pc:sldMasterMk cId="3312511105" sldId="2147483780"/>
            <pc:sldLayoutMk cId="3256811669" sldId="2147483786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8.296" v="354"/>
          <pc:sldLayoutMkLst>
            <pc:docMk/>
            <pc:sldMasterMk cId="3312511105" sldId="2147483780"/>
            <pc:sldLayoutMk cId="2212881277" sldId="2147483787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8.296" v="354"/>
          <pc:sldLayoutMkLst>
            <pc:docMk/>
            <pc:sldMasterMk cId="3312511105" sldId="2147483780"/>
            <pc:sldLayoutMk cId="2866091519" sldId="2147483788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8.296" v="354"/>
          <pc:sldLayoutMkLst>
            <pc:docMk/>
            <pc:sldMasterMk cId="3312511105" sldId="2147483780"/>
            <pc:sldLayoutMk cId="1911618076" sldId="2147483789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8.296" v="354"/>
          <pc:sldLayoutMkLst>
            <pc:docMk/>
            <pc:sldMasterMk cId="3312511105" sldId="2147483780"/>
            <pc:sldLayoutMk cId="2335276945" sldId="2147483790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8.296" v="354"/>
          <pc:sldLayoutMkLst>
            <pc:docMk/>
            <pc:sldMasterMk cId="3312511105" sldId="2147483780"/>
            <pc:sldLayoutMk cId="3659865987" sldId="2147483791"/>
          </pc:sldLayoutMkLst>
        </pc:sldLayoutChg>
      </pc:sldMasterChg>
      <pc:sldMasterChg chg="add del addSldLayout delSldLayout modSldLayout">
        <pc:chgData name="Eriselda Rama (2505618)" userId="S::2505618@student.uwtsd.ac.uk::bab08850-9eca-403a-acb7-ecf0193d06b0" providerId="AD" clId="Web-{1458917F-7F76-945B-C5B8-03198DBCDD47}" dt="2026-07-10T17:32:47.640" v="353"/>
        <pc:sldMasterMkLst>
          <pc:docMk/>
          <pc:sldMasterMk cId="2108094533" sldId="2147483792"/>
        </pc:sldMasterMkLst>
        <pc:sldLayoutChg chg="add del mod replId">
          <pc:chgData name="Eriselda Rama (2505618)" userId="S::2505618@student.uwtsd.ac.uk::bab08850-9eca-403a-acb7-ecf0193d06b0" providerId="AD" clId="Web-{1458917F-7F76-945B-C5B8-03198DBCDD47}" dt="2026-07-10T17:32:47.640" v="353"/>
          <pc:sldLayoutMkLst>
            <pc:docMk/>
            <pc:sldMasterMk cId="2108094533" sldId="2147483792"/>
            <pc:sldLayoutMk cId="3916829073" sldId="2147483793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7.640" v="353"/>
          <pc:sldLayoutMkLst>
            <pc:docMk/>
            <pc:sldMasterMk cId="2108094533" sldId="2147483792"/>
            <pc:sldLayoutMk cId="3809995588" sldId="2147483794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7.640" v="353"/>
          <pc:sldLayoutMkLst>
            <pc:docMk/>
            <pc:sldMasterMk cId="2108094533" sldId="2147483792"/>
            <pc:sldLayoutMk cId="805550213" sldId="2147483795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7.640" v="353"/>
          <pc:sldLayoutMkLst>
            <pc:docMk/>
            <pc:sldMasterMk cId="2108094533" sldId="2147483792"/>
            <pc:sldLayoutMk cId="76930063" sldId="2147483796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7.640" v="353"/>
          <pc:sldLayoutMkLst>
            <pc:docMk/>
            <pc:sldMasterMk cId="2108094533" sldId="2147483792"/>
            <pc:sldLayoutMk cId="618736153" sldId="2147483797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7.640" v="353"/>
          <pc:sldLayoutMkLst>
            <pc:docMk/>
            <pc:sldMasterMk cId="2108094533" sldId="2147483792"/>
            <pc:sldLayoutMk cId="4260125780" sldId="2147483798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7.640" v="353"/>
          <pc:sldLayoutMkLst>
            <pc:docMk/>
            <pc:sldMasterMk cId="2108094533" sldId="2147483792"/>
            <pc:sldLayoutMk cId="1640368937" sldId="2147483799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7.640" v="353"/>
          <pc:sldLayoutMkLst>
            <pc:docMk/>
            <pc:sldMasterMk cId="2108094533" sldId="2147483792"/>
            <pc:sldLayoutMk cId="1878653234" sldId="2147483800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7.640" v="353"/>
          <pc:sldLayoutMkLst>
            <pc:docMk/>
            <pc:sldMasterMk cId="2108094533" sldId="2147483792"/>
            <pc:sldLayoutMk cId="259202530" sldId="2147483801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7.640" v="353"/>
          <pc:sldLayoutMkLst>
            <pc:docMk/>
            <pc:sldMasterMk cId="2108094533" sldId="2147483792"/>
            <pc:sldLayoutMk cId="1086889300" sldId="2147483802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7.640" v="353"/>
          <pc:sldLayoutMkLst>
            <pc:docMk/>
            <pc:sldMasterMk cId="2108094533" sldId="2147483792"/>
            <pc:sldLayoutMk cId="2615622011" sldId="2147483803"/>
          </pc:sldLayoutMkLst>
        </pc:sldLayoutChg>
      </pc:sldMasterChg>
      <pc:sldMasterChg chg="add del addSldLayout delSldLayout modSldLayout">
        <pc:chgData name="Eriselda Rama (2505618)" userId="S::2505618@student.uwtsd.ac.uk::bab08850-9eca-403a-acb7-ecf0193d06b0" providerId="AD" clId="Web-{1458917F-7F76-945B-C5B8-03198DBCDD47}" dt="2026-07-10T17:32:46.953" v="352"/>
        <pc:sldMasterMkLst>
          <pc:docMk/>
          <pc:sldMasterMk cId="1738014151" sldId="2147483804"/>
        </pc:sldMasterMkLst>
        <pc:sldLayoutChg chg="add del mod replId">
          <pc:chgData name="Eriselda Rama (2505618)" userId="S::2505618@student.uwtsd.ac.uk::bab08850-9eca-403a-acb7-ecf0193d06b0" providerId="AD" clId="Web-{1458917F-7F76-945B-C5B8-03198DBCDD47}" dt="2026-07-10T17:32:46.953" v="352"/>
          <pc:sldLayoutMkLst>
            <pc:docMk/>
            <pc:sldMasterMk cId="1738014151" sldId="2147483804"/>
            <pc:sldLayoutMk cId="372754996" sldId="2147483805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6.953" v="352"/>
          <pc:sldLayoutMkLst>
            <pc:docMk/>
            <pc:sldMasterMk cId="1738014151" sldId="2147483804"/>
            <pc:sldLayoutMk cId="1986512063" sldId="2147483806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6.953" v="352"/>
          <pc:sldLayoutMkLst>
            <pc:docMk/>
            <pc:sldMasterMk cId="1738014151" sldId="2147483804"/>
            <pc:sldLayoutMk cId="3609521849" sldId="2147483807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6.953" v="352"/>
          <pc:sldLayoutMkLst>
            <pc:docMk/>
            <pc:sldMasterMk cId="1738014151" sldId="2147483804"/>
            <pc:sldLayoutMk cId="2395397398" sldId="2147483808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6.953" v="352"/>
          <pc:sldLayoutMkLst>
            <pc:docMk/>
            <pc:sldMasterMk cId="1738014151" sldId="2147483804"/>
            <pc:sldLayoutMk cId="899065666" sldId="2147483809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6.953" v="352"/>
          <pc:sldLayoutMkLst>
            <pc:docMk/>
            <pc:sldMasterMk cId="1738014151" sldId="2147483804"/>
            <pc:sldLayoutMk cId="1580234671" sldId="2147483810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6.953" v="352"/>
          <pc:sldLayoutMkLst>
            <pc:docMk/>
            <pc:sldMasterMk cId="1738014151" sldId="2147483804"/>
            <pc:sldLayoutMk cId="2501150629" sldId="2147483811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6.953" v="352"/>
          <pc:sldLayoutMkLst>
            <pc:docMk/>
            <pc:sldMasterMk cId="1738014151" sldId="2147483804"/>
            <pc:sldLayoutMk cId="944679232" sldId="2147483812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6.953" v="352"/>
          <pc:sldLayoutMkLst>
            <pc:docMk/>
            <pc:sldMasterMk cId="1738014151" sldId="2147483804"/>
            <pc:sldLayoutMk cId="2773284452" sldId="2147483813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6.953" v="352"/>
          <pc:sldLayoutMkLst>
            <pc:docMk/>
            <pc:sldMasterMk cId="1738014151" sldId="2147483804"/>
            <pc:sldLayoutMk cId="1317057599" sldId="2147483814"/>
          </pc:sldLayoutMkLst>
        </pc:sldLayoutChg>
        <pc:sldLayoutChg chg="add del mod replId">
          <pc:chgData name="Eriselda Rama (2505618)" userId="S::2505618@student.uwtsd.ac.uk::bab08850-9eca-403a-acb7-ecf0193d06b0" providerId="AD" clId="Web-{1458917F-7F76-945B-C5B8-03198DBCDD47}" dt="2026-07-10T17:32:46.953" v="352"/>
          <pc:sldLayoutMkLst>
            <pc:docMk/>
            <pc:sldMasterMk cId="1738014151" sldId="2147483804"/>
            <pc:sldLayoutMk cId="4051069924" sldId="2147483815"/>
          </pc:sldLayoutMkLst>
        </pc:sldLayoutChg>
      </pc:sldMasterChg>
    </pc:docChg>
  </pc:docChgLst>
  <pc:docChgLst>
    <pc:chgData name="Eriselda Rama (2505618)" userId="S::2505618@student.uwtsd.ac.uk::bab08850-9eca-403a-acb7-ecf0193d06b0" providerId="AD" clId="Web-{BDE58DBF-C9E9-5A27-3994-C490E42C1359}"/>
    <pc:docChg chg="addSld delSld modSld">
      <pc:chgData name="Eriselda Rama (2505618)" userId="S::2505618@student.uwtsd.ac.uk::bab08850-9eca-403a-acb7-ecf0193d06b0" providerId="AD" clId="Web-{BDE58DBF-C9E9-5A27-3994-C490E42C1359}" dt="2026-07-04T20:04:17.493" v="533" actId="20577"/>
      <pc:docMkLst>
        <pc:docMk/>
      </pc:docMkLst>
      <pc:sldChg chg="modSp">
        <pc:chgData name="Eriselda Rama (2505618)" userId="S::2505618@student.uwtsd.ac.uk::bab08850-9eca-403a-acb7-ecf0193d06b0" providerId="AD" clId="Web-{BDE58DBF-C9E9-5A27-3994-C490E42C1359}" dt="2026-07-04T19:51:12.257" v="248" actId="20577"/>
        <pc:sldMkLst>
          <pc:docMk/>
          <pc:sldMk cId="508696628" sldId="259"/>
        </pc:sldMkLst>
        <pc:spChg chg="mod">
          <ac:chgData name="Eriselda Rama (2505618)" userId="S::2505618@student.uwtsd.ac.uk::bab08850-9eca-403a-acb7-ecf0193d06b0" providerId="AD" clId="Web-{BDE58DBF-C9E9-5A27-3994-C490E42C1359}" dt="2026-07-04T19:51:12.257" v="248" actId="20577"/>
          <ac:spMkLst>
            <pc:docMk/>
            <pc:sldMk cId="508696628" sldId="259"/>
            <ac:spMk id="3" creationId="{939E4BF5-51BC-CBE1-D8BB-6311943AA0C7}"/>
          </ac:spMkLst>
        </pc:spChg>
      </pc:sldChg>
      <pc:sldChg chg="modSp new">
        <pc:chgData name="Eriselda Rama (2505618)" userId="S::2505618@student.uwtsd.ac.uk::bab08850-9eca-403a-acb7-ecf0193d06b0" providerId="AD" clId="Web-{BDE58DBF-C9E9-5A27-3994-C490E42C1359}" dt="2026-07-04T19:22:20.995" v="206" actId="20577"/>
        <pc:sldMkLst>
          <pc:docMk/>
          <pc:sldMk cId="1867461253" sldId="262"/>
        </pc:sldMkLst>
        <pc:spChg chg="mod">
          <ac:chgData name="Eriselda Rama (2505618)" userId="S::2505618@student.uwtsd.ac.uk::bab08850-9eca-403a-acb7-ecf0193d06b0" providerId="AD" clId="Web-{BDE58DBF-C9E9-5A27-3994-C490E42C1359}" dt="2026-07-04T19:09:08.416" v="16" actId="20577"/>
          <ac:spMkLst>
            <pc:docMk/>
            <pc:sldMk cId="1867461253" sldId="262"/>
            <ac:spMk id="2" creationId="{B3A52EEF-2871-0B9D-3ED5-ECA3A2FD70E2}"/>
          </ac:spMkLst>
        </pc:spChg>
        <pc:spChg chg="mod">
          <ac:chgData name="Eriselda Rama (2505618)" userId="S::2505618@student.uwtsd.ac.uk::bab08850-9eca-403a-acb7-ecf0193d06b0" providerId="AD" clId="Web-{BDE58DBF-C9E9-5A27-3994-C490E42C1359}" dt="2026-07-04T19:22:20.995" v="206" actId="20577"/>
          <ac:spMkLst>
            <pc:docMk/>
            <pc:sldMk cId="1867461253" sldId="262"/>
            <ac:spMk id="3" creationId="{6B70571D-F1B8-A611-953C-5EDE3B2B955D}"/>
          </ac:spMkLst>
        </pc:spChg>
      </pc:sldChg>
      <pc:sldChg chg="modSp new">
        <pc:chgData name="Eriselda Rama (2505618)" userId="S::2505618@student.uwtsd.ac.uk::bab08850-9eca-403a-acb7-ecf0193d06b0" providerId="AD" clId="Web-{BDE58DBF-C9E9-5A27-3994-C490E42C1359}" dt="2026-07-04T20:04:17.493" v="533" actId="20577"/>
        <pc:sldMkLst>
          <pc:docMk/>
          <pc:sldMk cId="3018199270" sldId="263"/>
        </pc:sldMkLst>
        <pc:spChg chg="mod">
          <ac:chgData name="Eriselda Rama (2505618)" userId="S::2505618@student.uwtsd.ac.uk::bab08850-9eca-403a-acb7-ecf0193d06b0" providerId="AD" clId="Web-{BDE58DBF-C9E9-5A27-3994-C490E42C1359}" dt="2026-07-04T19:50:26.459" v="235" actId="20577"/>
          <ac:spMkLst>
            <pc:docMk/>
            <pc:sldMk cId="3018199270" sldId="263"/>
            <ac:spMk id="2" creationId="{2A4AE240-5E61-4239-4F98-AA1F6F6F87CA}"/>
          </ac:spMkLst>
        </pc:spChg>
        <pc:spChg chg="mod">
          <ac:chgData name="Eriselda Rama (2505618)" userId="S::2505618@student.uwtsd.ac.uk::bab08850-9eca-403a-acb7-ecf0193d06b0" providerId="AD" clId="Web-{BDE58DBF-C9E9-5A27-3994-C490E42C1359}" dt="2026-07-04T20:04:17.493" v="533" actId="20577"/>
          <ac:spMkLst>
            <pc:docMk/>
            <pc:sldMk cId="3018199270" sldId="263"/>
            <ac:spMk id="3" creationId="{E7E1F413-6CE3-78EB-594F-DB60F1BADC4E}"/>
          </ac:spMkLst>
        </pc:spChg>
      </pc:sldChg>
    </pc:docChg>
  </pc:docChgLst>
  <pc:docChgLst>
    <pc:chgData name="Eriselda Rama (2505618)" userId="S::2505618@student.uwtsd.ac.uk::bab08850-9eca-403a-acb7-ecf0193d06b0" providerId="AD" clId="Web-{AC31C405-0E42-1304-C11D-2B8F31C6C694}"/>
    <pc:docChg chg="mod addSld delSld modSld addMainMaster delMainMaster modMainMaster">
      <pc:chgData name="Eriselda Rama (2505618)" userId="S::2505618@student.uwtsd.ac.uk::bab08850-9eca-403a-acb7-ecf0193d06b0" providerId="AD" clId="Web-{AC31C405-0E42-1304-C11D-2B8F31C6C694}" dt="2026-07-07T22:40:23.614" v="1276" actId="20577"/>
      <pc:docMkLst>
        <pc:docMk/>
      </pc:docMkLst>
      <pc:sldChg chg="delSp modSp mod setBg modClrScheme delDesignElem chgLayout">
        <pc:chgData name="Eriselda Rama (2505618)" userId="S::2505618@student.uwtsd.ac.uk::bab08850-9eca-403a-acb7-ecf0193d06b0" providerId="AD" clId="Web-{AC31C405-0E42-1304-C11D-2B8F31C6C694}" dt="2026-07-07T19:13:24.724" v="715" actId="20577"/>
        <pc:sldMkLst>
          <pc:docMk/>
          <pc:sldMk cId="649476744" sldId="256"/>
        </pc:sldMkLst>
        <pc:spChg chg="mod ord">
          <ac:chgData name="Eriselda Rama (2505618)" userId="S::2505618@student.uwtsd.ac.uk::bab08850-9eca-403a-acb7-ecf0193d06b0" providerId="AD" clId="Web-{AC31C405-0E42-1304-C11D-2B8F31C6C694}" dt="2026-07-07T19:13:24.724" v="715" actId="20577"/>
          <ac:spMkLst>
            <pc:docMk/>
            <pc:sldMk cId="649476744" sldId="256"/>
            <ac:spMk id="2" creationId="{520FC8A7-1B8E-3024-5164-5470D1C47EEF}"/>
          </ac:spMkLst>
        </pc:spChg>
        <pc:spChg chg="mod ord">
          <ac:chgData name="Eriselda Rama (2505618)" userId="S::2505618@student.uwtsd.ac.uk::bab08850-9eca-403a-acb7-ecf0193d06b0" providerId="AD" clId="Web-{AC31C405-0E42-1304-C11D-2B8F31C6C694}" dt="2026-07-07T11:19:48.754" v="37" actId="20577"/>
          <ac:spMkLst>
            <pc:docMk/>
            <pc:sldMk cId="649476744" sldId="256"/>
            <ac:spMk id="3" creationId="{C86FD680-A394-AC3E-12AE-FAEBD02FA44F}"/>
          </ac:spMkLst>
        </pc:spChg>
      </pc:sldChg>
      <pc:sldChg chg="delSp modSp mod modClrScheme delDesignElem chgLayout">
        <pc:chgData name="Eriselda Rama (2505618)" userId="S::2505618@student.uwtsd.ac.uk::bab08850-9eca-403a-acb7-ecf0193d06b0" providerId="AD" clId="Web-{AC31C405-0E42-1304-C11D-2B8F31C6C694}" dt="2026-07-07T21:52:21.996" v="816" actId="20577"/>
        <pc:sldMkLst>
          <pc:docMk/>
          <pc:sldMk cId="583953489" sldId="258"/>
        </pc:sldMkLst>
        <pc:spChg chg="mod ord">
          <ac:chgData name="Eriselda Rama (2505618)" userId="S::2505618@student.uwtsd.ac.uk::bab08850-9eca-403a-acb7-ecf0193d06b0" providerId="AD" clId="Web-{AC31C405-0E42-1304-C11D-2B8F31C6C694}" dt="2026-07-07T19:12:18.550" v="712" actId="20577"/>
          <ac:spMkLst>
            <pc:docMk/>
            <pc:sldMk cId="583953489" sldId="258"/>
            <ac:spMk id="2" creationId="{390558FC-2743-F65F-5ED4-2236A386091A}"/>
          </ac:spMkLst>
        </pc:spChg>
        <pc:spChg chg="mod ord">
          <ac:chgData name="Eriselda Rama (2505618)" userId="S::2505618@student.uwtsd.ac.uk::bab08850-9eca-403a-acb7-ecf0193d06b0" providerId="AD" clId="Web-{AC31C405-0E42-1304-C11D-2B8F31C6C694}" dt="2026-07-07T21:52:21.996" v="816" actId="20577"/>
          <ac:spMkLst>
            <pc:docMk/>
            <pc:sldMk cId="583953489" sldId="258"/>
            <ac:spMk id="3" creationId="{7169DAE2-F456-23AF-A711-776AA9844156}"/>
          </ac:spMkLst>
        </pc:spChg>
      </pc:sldChg>
      <pc:sldChg chg="addSp delSp modSp mod setBg modClrScheme delDesignElem chgLayout">
        <pc:chgData name="Eriselda Rama (2505618)" userId="S::2505618@student.uwtsd.ac.uk::bab08850-9eca-403a-acb7-ecf0193d06b0" providerId="AD" clId="Web-{AC31C405-0E42-1304-C11D-2B8F31C6C694}" dt="2026-07-07T19:15:38.727" v="720" actId="20577"/>
        <pc:sldMkLst>
          <pc:docMk/>
          <pc:sldMk cId="508696628" sldId="259"/>
        </pc:sldMkLst>
        <pc:spChg chg="mod ord">
          <ac:chgData name="Eriselda Rama (2505618)" userId="S::2505618@student.uwtsd.ac.uk::bab08850-9eca-403a-acb7-ecf0193d06b0" providerId="AD" clId="Web-{AC31C405-0E42-1304-C11D-2B8F31C6C694}" dt="2026-07-07T11:06:35.318" v="32"/>
          <ac:spMkLst>
            <pc:docMk/>
            <pc:sldMk cId="508696628" sldId="259"/>
            <ac:spMk id="2" creationId="{1F56CF7C-0155-B3E0-7EA5-05B7860033B6}"/>
          </ac:spMkLst>
        </pc:spChg>
        <pc:spChg chg="add del mod ord">
          <ac:chgData name="Eriselda Rama (2505618)" userId="S::2505618@student.uwtsd.ac.uk::bab08850-9eca-403a-acb7-ecf0193d06b0" providerId="AD" clId="Web-{AC31C405-0E42-1304-C11D-2B8F31C6C694}" dt="2026-07-07T19:15:38.727" v="720" actId="20577"/>
          <ac:spMkLst>
            <pc:docMk/>
            <pc:sldMk cId="508696628" sldId="259"/>
            <ac:spMk id="3" creationId="{939E4BF5-51BC-CBE1-D8BB-6311943AA0C7}"/>
          </ac:spMkLst>
        </pc:spChg>
      </pc:sldChg>
      <pc:sldChg chg="modSp mod modClrScheme chgLayout">
        <pc:chgData name="Eriselda Rama (2505618)" userId="S::2505618@student.uwtsd.ac.uk::bab08850-9eca-403a-acb7-ecf0193d06b0" providerId="AD" clId="Web-{AC31C405-0E42-1304-C11D-2B8F31C6C694}" dt="2026-07-07T11:36:50.012" v="42" actId="20577"/>
        <pc:sldMkLst>
          <pc:docMk/>
          <pc:sldMk cId="2182926844" sldId="261"/>
        </pc:sldMkLst>
        <pc:spChg chg="mod ord">
          <ac:chgData name="Eriselda Rama (2505618)" userId="S::2505618@student.uwtsd.ac.uk::bab08850-9eca-403a-acb7-ecf0193d06b0" providerId="AD" clId="Web-{AC31C405-0E42-1304-C11D-2B8F31C6C694}" dt="2026-07-07T11:06:35.318" v="32"/>
          <ac:spMkLst>
            <pc:docMk/>
            <pc:sldMk cId="2182926844" sldId="261"/>
            <ac:spMk id="2" creationId="{31AFB394-097F-A8F9-1FF0-73016DE31FF9}"/>
          </ac:spMkLst>
        </pc:spChg>
        <pc:spChg chg="mod ord">
          <ac:chgData name="Eriselda Rama (2505618)" userId="S::2505618@student.uwtsd.ac.uk::bab08850-9eca-403a-acb7-ecf0193d06b0" providerId="AD" clId="Web-{AC31C405-0E42-1304-C11D-2B8F31C6C694}" dt="2026-07-07T11:36:50.012" v="42" actId="20577"/>
          <ac:spMkLst>
            <pc:docMk/>
            <pc:sldMk cId="2182926844" sldId="261"/>
            <ac:spMk id="3" creationId="{24F273A6-C20B-7D8D-DC91-240316CDABDB}"/>
          </ac:spMkLst>
        </pc:spChg>
      </pc:sldChg>
      <pc:sldChg chg="modSp mod modClrScheme chgLayout">
        <pc:chgData name="Eriselda Rama (2505618)" userId="S::2505618@student.uwtsd.ac.uk::bab08850-9eca-403a-acb7-ecf0193d06b0" providerId="AD" clId="Web-{AC31C405-0E42-1304-C11D-2B8F31C6C694}" dt="2026-07-07T19:13:49.896" v="716" actId="20577"/>
        <pc:sldMkLst>
          <pc:docMk/>
          <pc:sldMk cId="1867461253" sldId="262"/>
        </pc:sldMkLst>
        <pc:spChg chg="mod ord">
          <ac:chgData name="Eriselda Rama (2505618)" userId="S::2505618@student.uwtsd.ac.uk::bab08850-9eca-403a-acb7-ecf0193d06b0" providerId="AD" clId="Web-{AC31C405-0E42-1304-C11D-2B8F31C6C694}" dt="2026-07-07T19:12:58.817" v="714" actId="20577"/>
          <ac:spMkLst>
            <pc:docMk/>
            <pc:sldMk cId="1867461253" sldId="262"/>
            <ac:spMk id="2" creationId="{B3A52EEF-2871-0B9D-3ED5-ECA3A2FD70E2}"/>
          </ac:spMkLst>
        </pc:spChg>
        <pc:spChg chg="mod ord">
          <ac:chgData name="Eriselda Rama (2505618)" userId="S::2505618@student.uwtsd.ac.uk::bab08850-9eca-403a-acb7-ecf0193d06b0" providerId="AD" clId="Web-{AC31C405-0E42-1304-C11D-2B8F31C6C694}" dt="2026-07-07T19:13:49.896" v="716" actId="20577"/>
          <ac:spMkLst>
            <pc:docMk/>
            <pc:sldMk cId="1867461253" sldId="262"/>
            <ac:spMk id="3" creationId="{6B70571D-F1B8-A611-953C-5EDE3B2B955D}"/>
          </ac:spMkLst>
        </pc:spChg>
      </pc:sldChg>
      <pc:sldChg chg="modSp mod modClrScheme chgLayout">
        <pc:chgData name="Eriselda Rama (2505618)" userId="S::2505618@student.uwtsd.ac.uk::bab08850-9eca-403a-acb7-ecf0193d06b0" providerId="AD" clId="Web-{AC31C405-0E42-1304-C11D-2B8F31C6C694}" dt="2026-07-07T21:52:45.404" v="817" actId="20577"/>
        <pc:sldMkLst>
          <pc:docMk/>
          <pc:sldMk cId="3018199270" sldId="263"/>
        </pc:sldMkLst>
        <pc:spChg chg="mod ord">
          <ac:chgData name="Eriselda Rama (2505618)" userId="S::2505618@student.uwtsd.ac.uk::bab08850-9eca-403a-acb7-ecf0193d06b0" providerId="AD" clId="Web-{AC31C405-0E42-1304-C11D-2B8F31C6C694}" dt="2026-07-07T19:12:37.800" v="713" actId="20577"/>
          <ac:spMkLst>
            <pc:docMk/>
            <pc:sldMk cId="3018199270" sldId="263"/>
            <ac:spMk id="2" creationId="{2A4AE240-5E61-4239-4F98-AA1F6F6F87CA}"/>
          </ac:spMkLst>
        </pc:spChg>
        <pc:spChg chg="mod ord">
          <ac:chgData name="Eriselda Rama (2505618)" userId="S::2505618@student.uwtsd.ac.uk::bab08850-9eca-403a-acb7-ecf0193d06b0" providerId="AD" clId="Web-{AC31C405-0E42-1304-C11D-2B8F31C6C694}" dt="2026-07-07T21:52:45.404" v="817" actId="20577"/>
          <ac:spMkLst>
            <pc:docMk/>
            <pc:sldMk cId="3018199270" sldId="263"/>
            <ac:spMk id="3" creationId="{E7E1F413-6CE3-78EB-594F-DB60F1BADC4E}"/>
          </ac:spMkLst>
        </pc:spChg>
      </pc:sldChg>
      <pc:sldChg chg="modSp new">
        <pc:chgData name="Eriselda Rama (2505618)" userId="S::2505618@student.uwtsd.ac.uk::bab08850-9eca-403a-acb7-ecf0193d06b0" providerId="AD" clId="Web-{AC31C405-0E42-1304-C11D-2B8F31C6C694}" dt="2026-07-07T22:24:13.318" v="1016" actId="20577"/>
        <pc:sldMkLst>
          <pc:docMk/>
          <pc:sldMk cId="3969719588" sldId="264"/>
        </pc:sldMkLst>
        <pc:spChg chg="mod">
          <ac:chgData name="Eriselda Rama (2505618)" userId="S::2505618@student.uwtsd.ac.uk::bab08850-9eca-403a-acb7-ecf0193d06b0" providerId="AD" clId="Web-{AC31C405-0E42-1304-C11D-2B8F31C6C694}" dt="2026-07-07T19:14:12.256" v="717" actId="20577"/>
          <ac:spMkLst>
            <pc:docMk/>
            <pc:sldMk cId="3969719588" sldId="264"/>
            <ac:spMk id="2" creationId="{1FAF4323-A218-2AF6-5CFA-F8A0EBC5DEFA}"/>
          </ac:spMkLst>
        </pc:spChg>
        <pc:spChg chg="mod">
          <ac:chgData name="Eriselda Rama (2505618)" userId="S::2505618@student.uwtsd.ac.uk::bab08850-9eca-403a-acb7-ecf0193d06b0" providerId="AD" clId="Web-{AC31C405-0E42-1304-C11D-2B8F31C6C694}" dt="2026-07-07T22:24:13.318" v="1016" actId="20577"/>
          <ac:spMkLst>
            <pc:docMk/>
            <pc:sldMk cId="3969719588" sldId="264"/>
            <ac:spMk id="3" creationId="{5095391E-9D47-BA48-0C67-9D309740998B}"/>
          </ac:spMkLst>
        </pc:spChg>
      </pc:sldChg>
      <pc:sldChg chg="modSp new">
        <pc:chgData name="Eriselda Rama (2505618)" userId="S::2505618@student.uwtsd.ac.uk::bab08850-9eca-403a-acb7-ecf0193d06b0" providerId="AD" clId="Web-{AC31C405-0E42-1304-C11D-2B8F31C6C694}" dt="2026-07-07T22:39:32.064" v="1274" actId="20577"/>
        <pc:sldMkLst>
          <pc:docMk/>
          <pc:sldMk cId="1322408013" sldId="265"/>
        </pc:sldMkLst>
        <pc:spChg chg="mod">
          <ac:chgData name="Eriselda Rama (2505618)" userId="S::2505618@student.uwtsd.ac.uk::bab08850-9eca-403a-acb7-ecf0193d06b0" providerId="AD" clId="Web-{AC31C405-0E42-1304-C11D-2B8F31C6C694}" dt="2026-07-07T22:23:55.677" v="1015" actId="20577"/>
          <ac:spMkLst>
            <pc:docMk/>
            <pc:sldMk cId="1322408013" sldId="265"/>
            <ac:spMk id="2" creationId="{6DB34370-BF9A-8F13-7DE7-08FE52D6E979}"/>
          </ac:spMkLst>
        </pc:spChg>
      </pc:sldChg>
      <pc:sldChg chg="modSp new">
        <pc:chgData name="Eriselda Rama (2505618)" userId="S::2505618@student.uwtsd.ac.uk::bab08850-9eca-403a-acb7-ecf0193d06b0" providerId="AD" clId="Web-{AC31C405-0E42-1304-C11D-2B8F31C6C694}" dt="2026-07-07T22:40:23.614" v="1276" actId="20577"/>
        <pc:sldMkLst>
          <pc:docMk/>
          <pc:sldMk cId="1665530108" sldId="266"/>
        </pc:sldMkLst>
        <pc:spChg chg="mod">
          <ac:chgData name="Eriselda Rama (2505618)" userId="S::2505618@student.uwtsd.ac.uk::bab08850-9eca-403a-acb7-ecf0193d06b0" providerId="AD" clId="Web-{AC31C405-0E42-1304-C11D-2B8F31C6C694}" dt="2026-07-07T22:40:23.614" v="1276" actId="20577"/>
          <ac:spMkLst>
            <pc:docMk/>
            <pc:sldMk cId="1665530108" sldId="266"/>
            <ac:spMk id="2" creationId="{717B9476-DFD3-B63E-F005-84EF1603EA09}"/>
          </ac:spMkLst>
        </pc:spChg>
      </pc:sldChg>
      <pc:sldMasterChg chg="add del mod setBg addSldLayout delSldLayout modSldLayout">
        <pc:chgData name="Eriselda Rama (2505618)" userId="S::2505618@student.uwtsd.ac.uk::bab08850-9eca-403a-acb7-ecf0193d06b0" providerId="AD" clId="Web-{AC31C405-0E42-1304-C11D-2B8F31C6C694}" dt="2026-07-07T11:17:40.421" v="35"/>
        <pc:sldMasterMkLst>
          <pc:docMk/>
          <pc:sldMasterMk cId="2543151160" sldId="2147483708"/>
        </pc:sldMasterMkLst>
        <pc:sldLayoutChg chg="add del mod replId">
          <pc:chgData name="Eriselda Rama (2505618)" userId="S::2505618@student.uwtsd.ac.uk::bab08850-9eca-403a-acb7-ecf0193d06b0" providerId="AD" clId="Web-{AC31C405-0E42-1304-C11D-2B8F31C6C694}" dt="2026-07-07T11:17:40.421" v="35"/>
          <pc:sldLayoutMkLst>
            <pc:docMk/>
            <pc:sldMasterMk cId="2543151160" sldId="2147483708"/>
            <pc:sldLayoutMk cId="1039552150" sldId="2147483709"/>
          </pc:sldLayoutMkLst>
        </pc:sldLayoutChg>
        <pc:sldLayoutChg chg="add del mod replId">
          <pc:chgData name="Eriselda Rama (2505618)" userId="S::2505618@student.uwtsd.ac.uk::bab08850-9eca-403a-acb7-ecf0193d06b0" providerId="AD" clId="Web-{AC31C405-0E42-1304-C11D-2B8F31C6C694}" dt="2026-07-07T11:17:40.421" v="35"/>
          <pc:sldLayoutMkLst>
            <pc:docMk/>
            <pc:sldMasterMk cId="2543151160" sldId="2147483708"/>
            <pc:sldLayoutMk cId="2167660006" sldId="2147483710"/>
          </pc:sldLayoutMkLst>
        </pc:sldLayoutChg>
        <pc:sldLayoutChg chg="add del mod replId">
          <pc:chgData name="Eriselda Rama (2505618)" userId="S::2505618@student.uwtsd.ac.uk::bab08850-9eca-403a-acb7-ecf0193d06b0" providerId="AD" clId="Web-{AC31C405-0E42-1304-C11D-2B8F31C6C694}" dt="2026-07-07T11:17:40.421" v="35"/>
          <pc:sldLayoutMkLst>
            <pc:docMk/>
            <pc:sldMasterMk cId="2543151160" sldId="2147483708"/>
            <pc:sldLayoutMk cId="2236785921" sldId="2147483711"/>
          </pc:sldLayoutMkLst>
        </pc:sldLayoutChg>
        <pc:sldLayoutChg chg="add del mod replId">
          <pc:chgData name="Eriselda Rama (2505618)" userId="S::2505618@student.uwtsd.ac.uk::bab08850-9eca-403a-acb7-ecf0193d06b0" providerId="AD" clId="Web-{AC31C405-0E42-1304-C11D-2B8F31C6C694}" dt="2026-07-07T11:17:40.421" v="35"/>
          <pc:sldLayoutMkLst>
            <pc:docMk/>
            <pc:sldMasterMk cId="2543151160" sldId="2147483708"/>
            <pc:sldLayoutMk cId="3739480882" sldId="2147483712"/>
          </pc:sldLayoutMkLst>
        </pc:sldLayoutChg>
        <pc:sldLayoutChg chg="add del mod replId">
          <pc:chgData name="Eriselda Rama (2505618)" userId="S::2505618@student.uwtsd.ac.uk::bab08850-9eca-403a-acb7-ecf0193d06b0" providerId="AD" clId="Web-{AC31C405-0E42-1304-C11D-2B8F31C6C694}" dt="2026-07-07T11:17:40.421" v="35"/>
          <pc:sldLayoutMkLst>
            <pc:docMk/>
            <pc:sldMasterMk cId="2543151160" sldId="2147483708"/>
            <pc:sldLayoutMk cId="1525895442" sldId="2147483713"/>
          </pc:sldLayoutMkLst>
        </pc:sldLayoutChg>
        <pc:sldLayoutChg chg="add del mod replId">
          <pc:chgData name="Eriselda Rama (2505618)" userId="S::2505618@student.uwtsd.ac.uk::bab08850-9eca-403a-acb7-ecf0193d06b0" providerId="AD" clId="Web-{AC31C405-0E42-1304-C11D-2B8F31C6C694}" dt="2026-07-07T11:17:40.421" v="35"/>
          <pc:sldLayoutMkLst>
            <pc:docMk/>
            <pc:sldMasterMk cId="2543151160" sldId="2147483708"/>
            <pc:sldLayoutMk cId="3609815338" sldId="2147483714"/>
          </pc:sldLayoutMkLst>
        </pc:sldLayoutChg>
        <pc:sldLayoutChg chg="add del mod replId">
          <pc:chgData name="Eriselda Rama (2505618)" userId="S::2505618@student.uwtsd.ac.uk::bab08850-9eca-403a-acb7-ecf0193d06b0" providerId="AD" clId="Web-{AC31C405-0E42-1304-C11D-2B8F31C6C694}" dt="2026-07-07T11:17:40.421" v="35"/>
          <pc:sldLayoutMkLst>
            <pc:docMk/>
            <pc:sldMasterMk cId="2543151160" sldId="2147483708"/>
            <pc:sldLayoutMk cId="2616545883" sldId="2147483715"/>
          </pc:sldLayoutMkLst>
        </pc:sldLayoutChg>
        <pc:sldLayoutChg chg="add del mod replId">
          <pc:chgData name="Eriselda Rama (2505618)" userId="S::2505618@student.uwtsd.ac.uk::bab08850-9eca-403a-acb7-ecf0193d06b0" providerId="AD" clId="Web-{AC31C405-0E42-1304-C11D-2B8F31C6C694}" dt="2026-07-07T11:17:40.421" v="35"/>
          <pc:sldLayoutMkLst>
            <pc:docMk/>
            <pc:sldMasterMk cId="2543151160" sldId="2147483708"/>
            <pc:sldLayoutMk cId="2909665126" sldId="2147483716"/>
          </pc:sldLayoutMkLst>
        </pc:sldLayoutChg>
        <pc:sldLayoutChg chg="add del mod replId">
          <pc:chgData name="Eriselda Rama (2505618)" userId="S::2505618@student.uwtsd.ac.uk::bab08850-9eca-403a-acb7-ecf0193d06b0" providerId="AD" clId="Web-{AC31C405-0E42-1304-C11D-2B8F31C6C694}" dt="2026-07-07T11:17:40.421" v="35"/>
          <pc:sldLayoutMkLst>
            <pc:docMk/>
            <pc:sldMasterMk cId="2543151160" sldId="2147483708"/>
            <pc:sldLayoutMk cId="1502214857" sldId="2147483717"/>
          </pc:sldLayoutMkLst>
        </pc:sldLayoutChg>
        <pc:sldLayoutChg chg="add del mod replId">
          <pc:chgData name="Eriselda Rama (2505618)" userId="S::2505618@student.uwtsd.ac.uk::bab08850-9eca-403a-acb7-ecf0193d06b0" providerId="AD" clId="Web-{AC31C405-0E42-1304-C11D-2B8F31C6C694}" dt="2026-07-07T11:17:40.421" v="35"/>
          <pc:sldLayoutMkLst>
            <pc:docMk/>
            <pc:sldMasterMk cId="2543151160" sldId="2147483708"/>
            <pc:sldLayoutMk cId="2182917470" sldId="2147483718"/>
          </pc:sldLayoutMkLst>
        </pc:sldLayoutChg>
        <pc:sldLayoutChg chg="add del mod replId">
          <pc:chgData name="Eriselda Rama (2505618)" userId="S::2505618@student.uwtsd.ac.uk::bab08850-9eca-403a-acb7-ecf0193d06b0" providerId="AD" clId="Web-{AC31C405-0E42-1304-C11D-2B8F31C6C694}" dt="2026-07-07T11:17:40.421" v="35"/>
          <pc:sldLayoutMkLst>
            <pc:docMk/>
            <pc:sldMasterMk cId="2543151160" sldId="2147483708"/>
            <pc:sldLayoutMk cId="2721810994" sldId="2147483719"/>
          </pc:sldLayoutMkLst>
        </pc:sldLayoutChg>
      </pc:sldMasterChg>
    </pc:docChg>
  </pc:docChgLst>
  <pc:docChgLst>
    <pc:chgData name="Eriselda Rama (2505618)" userId="S::2505618@student.uwtsd.ac.uk::bab08850-9eca-403a-acb7-ecf0193d06b0" providerId="AD" clId="Web-{6DC17E96-18BB-669E-06D1-55E6C38D121C}"/>
    <pc:docChg chg="modSld">
      <pc:chgData name="Eriselda Rama (2505618)" userId="S::2505618@student.uwtsd.ac.uk::bab08850-9eca-403a-acb7-ecf0193d06b0" providerId="AD" clId="Web-{6DC17E96-18BB-669E-06D1-55E6C38D121C}" dt="2026-07-11T10:19:55.107" v="207" actId="14100"/>
      <pc:docMkLst>
        <pc:docMk/>
      </pc:docMkLst>
      <pc:sldChg chg="modSp">
        <pc:chgData name="Eriselda Rama (2505618)" userId="S::2505618@student.uwtsd.ac.uk::bab08850-9eca-403a-acb7-ecf0193d06b0" providerId="AD" clId="Web-{6DC17E96-18BB-669E-06D1-55E6C38D121C}" dt="2026-07-11T10:06:27.930" v="90" actId="14100"/>
        <pc:sldMkLst>
          <pc:docMk/>
          <pc:sldMk cId="649476744" sldId="256"/>
        </pc:sldMkLst>
        <pc:spChg chg="mod">
          <ac:chgData name="Eriselda Rama (2505618)" userId="S::2505618@student.uwtsd.ac.uk::bab08850-9eca-403a-acb7-ecf0193d06b0" providerId="AD" clId="Web-{6DC17E96-18BB-669E-06D1-55E6C38D121C}" dt="2026-07-11T08:19:38.335" v="12" actId="20577"/>
          <ac:spMkLst>
            <pc:docMk/>
            <pc:sldMk cId="649476744" sldId="256"/>
            <ac:spMk id="2" creationId="{520FC8A7-1B8E-3024-5164-5470D1C47EEF}"/>
          </ac:spMkLst>
        </pc:spChg>
        <pc:picChg chg="mod">
          <ac:chgData name="Eriselda Rama (2505618)" userId="S::2505618@student.uwtsd.ac.uk::bab08850-9eca-403a-acb7-ecf0193d06b0" providerId="AD" clId="Web-{6DC17E96-18BB-669E-06D1-55E6C38D121C}" dt="2026-07-11T10:06:27.930" v="90" actId="14100"/>
          <ac:picMkLst>
            <pc:docMk/>
            <pc:sldMk cId="649476744" sldId="256"/>
            <ac:picMk id="4" creationId="{35FECA3D-07C4-436F-BA61-37AE65447EA2}"/>
          </ac:picMkLst>
        </pc:picChg>
      </pc:sldChg>
      <pc:sldChg chg="modSp">
        <pc:chgData name="Eriselda Rama (2505618)" userId="S::2505618@student.uwtsd.ac.uk::bab08850-9eca-403a-acb7-ecf0193d06b0" providerId="AD" clId="Web-{6DC17E96-18BB-669E-06D1-55E6C38D121C}" dt="2026-07-11T09:55:34.082" v="53" actId="20577"/>
        <pc:sldMkLst>
          <pc:docMk/>
          <pc:sldMk cId="583953489" sldId="258"/>
        </pc:sldMkLst>
        <pc:spChg chg="mod">
          <ac:chgData name="Eriselda Rama (2505618)" userId="S::2505618@student.uwtsd.ac.uk::bab08850-9eca-403a-acb7-ecf0193d06b0" providerId="AD" clId="Web-{6DC17E96-18BB-669E-06D1-55E6C38D121C}" dt="2026-07-11T08:14:27.942" v="0" actId="20577"/>
          <ac:spMkLst>
            <pc:docMk/>
            <pc:sldMk cId="583953489" sldId="258"/>
            <ac:spMk id="2" creationId="{390558FC-2743-F65F-5ED4-2236A386091A}"/>
          </ac:spMkLst>
        </pc:spChg>
        <pc:spChg chg="mod">
          <ac:chgData name="Eriselda Rama (2505618)" userId="S::2505618@student.uwtsd.ac.uk::bab08850-9eca-403a-acb7-ecf0193d06b0" providerId="AD" clId="Web-{6DC17E96-18BB-669E-06D1-55E6C38D121C}" dt="2026-07-11T09:55:34.082" v="53" actId="20577"/>
          <ac:spMkLst>
            <pc:docMk/>
            <pc:sldMk cId="583953489" sldId="258"/>
            <ac:spMk id="3" creationId="{7169DAE2-F456-23AF-A711-776AA9844156}"/>
          </ac:spMkLst>
        </pc:spChg>
      </pc:sldChg>
      <pc:sldChg chg="addSp modSp">
        <pc:chgData name="Eriselda Rama (2505618)" userId="S::2505618@student.uwtsd.ac.uk::bab08850-9eca-403a-acb7-ecf0193d06b0" providerId="AD" clId="Web-{6DC17E96-18BB-669E-06D1-55E6C38D121C}" dt="2026-07-11T10:19:55.107" v="207" actId="14100"/>
        <pc:sldMkLst>
          <pc:docMk/>
          <pc:sldMk cId="508696628" sldId="259"/>
        </pc:sldMkLst>
        <pc:picChg chg="mod">
          <ac:chgData name="Eriselda Rama (2505618)" userId="S::2505618@student.uwtsd.ac.uk::bab08850-9eca-403a-acb7-ecf0193d06b0" providerId="AD" clId="Web-{6DC17E96-18BB-669E-06D1-55E6C38D121C}" dt="2026-07-11T10:19:55.107" v="207" actId="14100"/>
          <ac:picMkLst>
            <pc:docMk/>
            <pc:sldMk cId="508696628" sldId="259"/>
            <ac:picMk id="4" creationId="{43C9B38F-0040-CD4B-6092-2EBD769D26BD}"/>
          </ac:picMkLst>
        </pc:picChg>
        <pc:picChg chg="add mod">
          <ac:chgData name="Eriselda Rama (2505618)" userId="S::2505618@student.uwtsd.ac.uk::bab08850-9eca-403a-acb7-ecf0193d06b0" providerId="AD" clId="Web-{6DC17E96-18BB-669E-06D1-55E6C38D121C}" dt="2026-07-11T10:19:47.965" v="201" actId="1076"/>
          <ac:picMkLst>
            <pc:docMk/>
            <pc:sldMk cId="508696628" sldId="259"/>
            <ac:picMk id="5" creationId="{A8E374F3-0827-287D-C418-93B1C45280EB}"/>
          </ac:picMkLst>
        </pc:picChg>
      </pc:sldChg>
      <pc:sldChg chg="modSp">
        <pc:chgData name="Eriselda Rama (2505618)" userId="S::2505618@student.uwtsd.ac.uk::bab08850-9eca-403a-acb7-ecf0193d06b0" providerId="AD" clId="Web-{6DC17E96-18BB-669E-06D1-55E6C38D121C}" dt="2026-07-11T09:58:24.252" v="65" actId="20577"/>
        <pc:sldMkLst>
          <pc:docMk/>
          <pc:sldMk cId="2182926844" sldId="261"/>
        </pc:sldMkLst>
        <pc:spChg chg="mod">
          <ac:chgData name="Eriselda Rama (2505618)" userId="S::2505618@student.uwtsd.ac.uk::bab08850-9eca-403a-acb7-ecf0193d06b0" providerId="AD" clId="Web-{6DC17E96-18BB-669E-06D1-55E6C38D121C}" dt="2026-07-11T09:58:24.252" v="65" actId="20577"/>
          <ac:spMkLst>
            <pc:docMk/>
            <pc:sldMk cId="2182926844" sldId="261"/>
            <ac:spMk id="3" creationId="{24F273A6-C20B-7D8D-DC91-240316CDABDB}"/>
          </ac:spMkLst>
        </pc:spChg>
      </pc:sldChg>
      <pc:sldChg chg="modSp">
        <pc:chgData name="Eriselda Rama (2505618)" userId="S::2505618@student.uwtsd.ac.uk::bab08850-9eca-403a-acb7-ecf0193d06b0" providerId="AD" clId="Web-{6DC17E96-18BB-669E-06D1-55E6C38D121C}" dt="2026-07-11T09:59:54.306" v="79" actId="20577"/>
        <pc:sldMkLst>
          <pc:docMk/>
          <pc:sldMk cId="1867461253" sldId="262"/>
        </pc:sldMkLst>
        <pc:spChg chg="mod">
          <ac:chgData name="Eriselda Rama (2505618)" userId="S::2505618@student.uwtsd.ac.uk::bab08850-9eca-403a-acb7-ecf0193d06b0" providerId="AD" clId="Web-{6DC17E96-18BB-669E-06D1-55E6C38D121C}" dt="2026-07-11T08:19:51.602" v="13" actId="20577"/>
          <ac:spMkLst>
            <pc:docMk/>
            <pc:sldMk cId="1867461253" sldId="262"/>
            <ac:spMk id="2" creationId="{B3A52EEF-2871-0B9D-3ED5-ECA3A2FD70E2}"/>
          </ac:spMkLst>
        </pc:spChg>
        <pc:spChg chg="mod">
          <ac:chgData name="Eriselda Rama (2505618)" userId="S::2505618@student.uwtsd.ac.uk::bab08850-9eca-403a-acb7-ecf0193d06b0" providerId="AD" clId="Web-{6DC17E96-18BB-669E-06D1-55E6C38D121C}" dt="2026-07-11T09:59:54.306" v="79" actId="20577"/>
          <ac:spMkLst>
            <pc:docMk/>
            <pc:sldMk cId="1867461253" sldId="262"/>
            <ac:spMk id="3" creationId="{6B70571D-F1B8-A611-953C-5EDE3B2B955D}"/>
          </ac:spMkLst>
        </pc:spChg>
      </pc:sldChg>
      <pc:sldChg chg="modSp">
        <pc:chgData name="Eriselda Rama (2505618)" userId="S::2505618@student.uwtsd.ac.uk::bab08850-9eca-403a-acb7-ecf0193d06b0" providerId="AD" clId="Web-{6DC17E96-18BB-669E-06D1-55E6C38D121C}" dt="2026-07-11T10:16:10.074" v="131" actId="20577"/>
        <pc:sldMkLst>
          <pc:docMk/>
          <pc:sldMk cId="3018199270" sldId="263"/>
        </pc:sldMkLst>
        <pc:spChg chg="mod">
          <ac:chgData name="Eriselda Rama (2505618)" userId="S::2505618@student.uwtsd.ac.uk::bab08850-9eca-403a-acb7-ecf0193d06b0" providerId="AD" clId="Web-{6DC17E96-18BB-669E-06D1-55E6C38D121C}" dt="2026-07-11T08:20:10.024" v="14" actId="20577"/>
          <ac:spMkLst>
            <pc:docMk/>
            <pc:sldMk cId="3018199270" sldId="263"/>
            <ac:spMk id="2" creationId="{2A4AE240-5E61-4239-4F98-AA1F6F6F87CA}"/>
          </ac:spMkLst>
        </pc:spChg>
        <pc:spChg chg="mod">
          <ac:chgData name="Eriselda Rama (2505618)" userId="S::2505618@student.uwtsd.ac.uk::bab08850-9eca-403a-acb7-ecf0193d06b0" providerId="AD" clId="Web-{6DC17E96-18BB-669E-06D1-55E6C38D121C}" dt="2026-07-11T10:16:10.074" v="131" actId="20577"/>
          <ac:spMkLst>
            <pc:docMk/>
            <pc:sldMk cId="3018199270" sldId="263"/>
            <ac:spMk id="3" creationId="{E7E1F413-6CE3-78EB-594F-DB60F1BADC4E}"/>
          </ac:spMkLst>
        </pc:spChg>
      </pc:sldChg>
      <pc:sldChg chg="modSp">
        <pc:chgData name="Eriselda Rama (2505618)" userId="S::2505618@student.uwtsd.ac.uk::bab08850-9eca-403a-acb7-ecf0193d06b0" providerId="AD" clId="Web-{6DC17E96-18BB-669E-06D1-55E6C38D121C}" dt="2026-07-11T08:20:59.448" v="16" actId="20577"/>
        <pc:sldMkLst>
          <pc:docMk/>
          <pc:sldMk cId="1322408013" sldId="265"/>
        </pc:sldMkLst>
        <pc:spChg chg="mod">
          <ac:chgData name="Eriselda Rama (2505618)" userId="S::2505618@student.uwtsd.ac.uk::bab08850-9eca-403a-acb7-ecf0193d06b0" providerId="AD" clId="Web-{6DC17E96-18BB-669E-06D1-55E6C38D121C}" dt="2026-07-11T08:20:59.448" v="16" actId="20577"/>
          <ac:spMkLst>
            <pc:docMk/>
            <pc:sldMk cId="1322408013" sldId="265"/>
            <ac:spMk id="2" creationId="{6DB34370-BF9A-8F13-7DE7-08FE52D6E979}"/>
          </ac:spMkLst>
        </pc:spChg>
        <pc:graphicFrameChg chg="mod modGraphic">
          <ac:chgData name="Eriselda Rama (2505618)" userId="S::2505618@student.uwtsd.ac.uk::bab08850-9eca-403a-acb7-ecf0193d06b0" providerId="AD" clId="Web-{6DC17E96-18BB-669E-06D1-55E6C38D121C}" dt="2026-07-11T08:17:01.043" v="6" actId="20577"/>
          <ac:graphicFrameMkLst>
            <pc:docMk/>
            <pc:sldMk cId="1322408013" sldId="265"/>
            <ac:graphicFrameMk id="9" creationId="{3B5312B2-C64B-3B52-FB61-51D28B5E961C}"/>
          </ac:graphicFrameMkLst>
        </pc:graphicFrameChg>
      </pc:sldChg>
      <pc:sldChg chg="modSp">
        <pc:chgData name="Eriselda Rama (2505618)" userId="S::2505618@student.uwtsd.ac.uk::bab08850-9eca-403a-acb7-ecf0193d06b0" providerId="AD" clId="Web-{6DC17E96-18BB-669E-06D1-55E6C38D121C}" dt="2026-07-11T08:20:30.728" v="15" actId="20577"/>
        <pc:sldMkLst>
          <pc:docMk/>
          <pc:sldMk cId="1665530108" sldId="266"/>
        </pc:sldMkLst>
        <pc:spChg chg="mod">
          <ac:chgData name="Eriselda Rama (2505618)" userId="S::2505618@student.uwtsd.ac.uk::bab08850-9eca-403a-acb7-ecf0193d06b0" providerId="AD" clId="Web-{6DC17E96-18BB-669E-06D1-55E6C38D121C}" dt="2026-07-11T08:20:30.728" v="15" actId="20577"/>
          <ac:spMkLst>
            <pc:docMk/>
            <pc:sldMk cId="1665530108" sldId="266"/>
            <ac:spMk id="2" creationId="{717B9476-DFD3-B63E-F005-84EF1603EA09}"/>
          </ac:spMkLst>
        </pc:spChg>
        <pc:graphicFrameChg chg="mod modGraphic">
          <ac:chgData name="Eriselda Rama (2505618)" userId="S::2505618@student.uwtsd.ac.uk::bab08850-9eca-403a-acb7-ecf0193d06b0" providerId="AD" clId="Web-{6DC17E96-18BB-669E-06D1-55E6C38D121C}" dt="2026-07-11T08:17:36.967" v="8" actId="20577"/>
          <ac:graphicFrameMkLst>
            <pc:docMk/>
            <pc:sldMk cId="1665530108" sldId="266"/>
            <ac:graphicFrameMk id="11" creationId="{602C12D1-0593-A4DB-66A4-656F51AC1A38}"/>
          </ac:graphicFrameMkLst>
        </pc:graphicFrameChg>
      </pc:sldChg>
      <pc:sldChg chg="modSp">
        <pc:chgData name="Eriselda Rama (2505618)" userId="S::2505618@student.uwtsd.ac.uk::bab08850-9eca-403a-acb7-ecf0193d06b0" providerId="AD" clId="Web-{6DC17E96-18BB-669E-06D1-55E6C38D121C}" dt="2026-07-11T09:58:02.406" v="63" actId="20577"/>
        <pc:sldMkLst>
          <pc:docMk/>
          <pc:sldMk cId="967640102" sldId="267"/>
        </pc:sldMkLst>
        <pc:spChg chg="mod">
          <ac:chgData name="Eriselda Rama (2505618)" userId="S::2505618@student.uwtsd.ac.uk::bab08850-9eca-403a-acb7-ecf0193d06b0" providerId="AD" clId="Web-{6DC17E96-18BB-669E-06D1-55E6C38D121C}" dt="2026-07-11T08:21:25.137" v="17" actId="20577"/>
          <ac:spMkLst>
            <pc:docMk/>
            <pc:sldMk cId="967640102" sldId="267"/>
            <ac:spMk id="2" creationId="{3F567C0A-6CB7-B0DD-EAAC-1A4A44D7BEDF}"/>
          </ac:spMkLst>
        </pc:spChg>
        <pc:spChg chg="mod">
          <ac:chgData name="Eriselda Rama (2505618)" userId="S::2505618@student.uwtsd.ac.uk::bab08850-9eca-403a-acb7-ecf0193d06b0" providerId="AD" clId="Web-{6DC17E96-18BB-669E-06D1-55E6C38D121C}" dt="2026-07-11T09:58:02.406" v="63" actId="20577"/>
          <ac:spMkLst>
            <pc:docMk/>
            <pc:sldMk cId="967640102" sldId="267"/>
            <ac:spMk id="3" creationId="{39239AB4-82E7-538A-767E-051E3E4E2CC7}"/>
          </ac:spMkLst>
        </pc:spChg>
      </pc:sldChg>
      <pc:sldChg chg="modSp">
        <pc:chgData name="Eriselda Rama (2505618)" userId="S::2505618@student.uwtsd.ac.uk::bab08850-9eca-403a-acb7-ecf0193d06b0" providerId="AD" clId="Web-{6DC17E96-18BB-669E-06D1-55E6C38D121C}" dt="2026-07-11T09:53:04.878" v="24" actId="1076"/>
        <pc:sldMkLst>
          <pc:docMk/>
          <pc:sldMk cId="3675126601" sldId="268"/>
        </pc:sldMkLst>
        <pc:spChg chg="mod">
          <ac:chgData name="Eriselda Rama (2505618)" userId="S::2505618@student.uwtsd.ac.uk::bab08850-9eca-403a-acb7-ecf0193d06b0" providerId="AD" clId="Web-{6DC17E96-18BB-669E-06D1-55E6C38D121C}" dt="2026-07-11T08:21:44.763" v="18" actId="20577"/>
          <ac:spMkLst>
            <pc:docMk/>
            <pc:sldMk cId="3675126601" sldId="268"/>
            <ac:spMk id="2" creationId="{E59DBD44-7725-99DD-4456-F6307BD743EA}"/>
          </ac:spMkLst>
        </pc:spChg>
        <pc:picChg chg="mod">
          <ac:chgData name="Eriselda Rama (2505618)" userId="S::2505618@student.uwtsd.ac.uk::bab08850-9eca-403a-acb7-ecf0193d06b0" providerId="AD" clId="Web-{6DC17E96-18BB-669E-06D1-55E6C38D121C}" dt="2026-07-11T09:53:04.878" v="24" actId="1076"/>
          <ac:picMkLst>
            <pc:docMk/>
            <pc:sldMk cId="3675126601" sldId="268"/>
            <ac:picMk id="9" creationId="{D7BCEACD-3E45-D2BF-2240-05175B49BAA7}"/>
          </ac:picMkLst>
        </pc:picChg>
      </pc:sldChg>
    </pc:docChg>
  </pc:docChgLst>
  <pc:docChgLst>
    <pc:chgData name="Eriselda Rama (2505618)" userId="S::2505618@student.uwtsd.ac.uk::bab08850-9eca-403a-acb7-ecf0193d06b0" providerId="AD" clId="Web-{C8B840B4-5E5D-53BE-7F30-B7B72F28ED44}"/>
    <pc:docChg chg="modSld modMainMaster">
      <pc:chgData name="Eriselda Rama (2505618)" userId="S::2505618@student.uwtsd.ac.uk::bab08850-9eca-403a-acb7-ecf0193d06b0" providerId="AD" clId="Web-{C8B840B4-5E5D-53BE-7F30-B7B72F28ED44}" dt="2026-07-02T16:36:04.574" v="16" actId="20577"/>
      <pc:docMkLst>
        <pc:docMk/>
      </pc:docMkLst>
      <pc:sldChg chg="modSp mod setBg">
        <pc:chgData name="Eriselda Rama (2505618)" userId="S::2505618@student.uwtsd.ac.uk::bab08850-9eca-403a-acb7-ecf0193d06b0" providerId="AD" clId="Web-{C8B840B4-5E5D-53BE-7F30-B7B72F28ED44}" dt="2026-07-02T16:36:04.574" v="16" actId="20577"/>
        <pc:sldMkLst>
          <pc:docMk/>
          <pc:sldMk cId="649476744" sldId="256"/>
        </pc:sldMkLst>
        <pc:spChg chg="mod">
          <ac:chgData name="Eriselda Rama (2505618)" userId="S::2505618@student.uwtsd.ac.uk::bab08850-9eca-403a-acb7-ecf0193d06b0" providerId="AD" clId="Web-{C8B840B4-5E5D-53BE-7F30-B7B72F28ED44}" dt="2026-07-02T16:31:42" v="7" actId="20577"/>
          <ac:spMkLst>
            <pc:docMk/>
            <pc:sldMk cId="649476744" sldId="256"/>
            <ac:spMk id="2" creationId="{520FC8A7-1B8E-3024-5164-5470D1C47EEF}"/>
          </ac:spMkLst>
        </pc:spChg>
        <pc:spChg chg="mod">
          <ac:chgData name="Eriselda Rama (2505618)" userId="S::2505618@student.uwtsd.ac.uk::bab08850-9eca-403a-acb7-ecf0193d06b0" providerId="AD" clId="Web-{C8B840B4-5E5D-53BE-7F30-B7B72F28ED44}" dt="2026-07-02T16:36:04.574" v="16" actId="20577"/>
          <ac:spMkLst>
            <pc:docMk/>
            <pc:sldMk cId="649476744" sldId="256"/>
            <ac:spMk id="3" creationId="{C86FD680-A394-AC3E-12AE-FAEBD02FA44F}"/>
          </ac:spMkLst>
        </pc:spChg>
      </pc:sldChg>
      <pc:sldChg chg="mod">
        <pc:chgData name="Eriselda Rama (2505618)" userId="S::2505618@student.uwtsd.ac.uk::bab08850-9eca-403a-acb7-ecf0193d06b0" providerId="AD" clId="Web-{C8B840B4-5E5D-53BE-7F30-B7B72F28ED44}" dt="2026-07-02T16:31:54.268" v="8"/>
        <pc:sldMkLst>
          <pc:docMk/>
          <pc:sldMk cId="583953489" sldId="258"/>
        </pc:sldMkLst>
      </pc:sldChg>
      <pc:sldChg chg="mod">
        <pc:chgData name="Eriselda Rama (2505618)" userId="S::2505618@student.uwtsd.ac.uk::bab08850-9eca-403a-acb7-ecf0193d06b0" providerId="AD" clId="Web-{C8B840B4-5E5D-53BE-7F30-B7B72F28ED44}" dt="2026-07-02T16:31:54.268" v="8"/>
        <pc:sldMkLst>
          <pc:docMk/>
          <pc:sldMk cId="508696628" sldId="259"/>
        </pc:sldMkLst>
      </pc:sldChg>
    </pc:docChg>
  </pc:docChgLst>
  <pc:docChgLst>
    <pc:chgData name="Eriselda Rama (2505618)" userId="S::2505618@student.uwtsd.ac.uk::bab08850-9eca-403a-acb7-ecf0193d06b0" providerId="AD" clId="Web-{A60B6E81-D3A9-4D5D-8BD9-0002FDC53C2A}"/>
    <pc:docChg chg="addSld delSld modSld">
      <pc:chgData name="Eriselda Rama (2505618)" userId="S::2505618@student.uwtsd.ac.uk::bab08850-9eca-403a-acb7-ecf0193d06b0" providerId="AD" clId="Web-{A60B6E81-D3A9-4D5D-8BD9-0002FDC53C2A}" dt="2026-07-06T16:55:26.729" v="31" actId="20577"/>
      <pc:docMkLst>
        <pc:docMk/>
      </pc:docMkLst>
      <pc:sldChg chg="modSp">
        <pc:chgData name="Eriselda Rama (2505618)" userId="S::2505618@student.uwtsd.ac.uk::bab08850-9eca-403a-acb7-ecf0193d06b0" providerId="AD" clId="Web-{A60B6E81-D3A9-4D5D-8BD9-0002FDC53C2A}" dt="2026-07-06T16:52:32.301" v="12" actId="14100"/>
        <pc:sldMkLst>
          <pc:docMk/>
          <pc:sldMk cId="583953489" sldId="258"/>
        </pc:sldMkLst>
        <pc:spChg chg="mod">
          <ac:chgData name="Eriselda Rama (2505618)" userId="S::2505618@student.uwtsd.ac.uk::bab08850-9eca-403a-acb7-ecf0193d06b0" providerId="AD" clId="Web-{A60B6E81-D3A9-4D5D-8BD9-0002FDC53C2A}" dt="2026-07-06T16:52:26.160" v="11" actId="14100"/>
          <ac:spMkLst>
            <pc:docMk/>
            <pc:sldMk cId="583953489" sldId="258"/>
            <ac:spMk id="2" creationId="{390558FC-2743-F65F-5ED4-2236A386091A}"/>
          </ac:spMkLst>
        </pc:spChg>
        <pc:spChg chg="mod">
          <ac:chgData name="Eriselda Rama (2505618)" userId="S::2505618@student.uwtsd.ac.uk::bab08850-9eca-403a-acb7-ecf0193d06b0" providerId="AD" clId="Web-{A60B6E81-D3A9-4D5D-8BD9-0002FDC53C2A}" dt="2026-07-06T16:52:32.301" v="12" actId="14100"/>
          <ac:spMkLst>
            <pc:docMk/>
            <pc:sldMk cId="583953489" sldId="258"/>
            <ac:spMk id="3" creationId="{7169DAE2-F456-23AF-A711-776AA9844156}"/>
          </ac:spMkLst>
        </pc:spChg>
      </pc:sldChg>
      <pc:sldChg chg="delSp modSp">
        <pc:chgData name="Eriselda Rama (2505618)" userId="S::2505618@student.uwtsd.ac.uk::bab08850-9eca-403a-acb7-ecf0193d06b0" providerId="AD" clId="Web-{A60B6E81-D3A9-4D5D-8BD9-0002FDC53C2A}" dt="2026-07-06T16:51:52.174" v="9" actId="14100"/>
        <pc:sldMkLst>
          <pc:docMk/>
          <pc:sldMk cId="508696628" sldId="259"/>
        </pc:sldMkLst>
        <pc:spChg chg="mod">
          <ac:chgData name="Eriselda Rama (2505618)" userId="S::2505618@student.uwtsd.ac.uk::bab08850-9eca-403a-acb7-ecf0193d06b0" providerId="AD" clId="Web-{A60B6E81-D3A9-4D5D-8BD9-0002FDC53C2A}" dt="2026-07-06T16:51:52.174" v="9" actId="14100"/>
          <ac:spMkLst>
            <pc:docMk/>
            <pc:sldMk cId="508696628" sldId="259"/>
            <ac:spMk id="2" creationId="{1F56CF7C-0155-B3E0-7EA5-05B7860033B6}"/>
          </ac:spMkLst>
        </pc:spChg>
        <pc:spChg chg="mod">
          <ac:chgData name="Eriselda Rama (2505618)" userId="S::2505618@student.uwtsd.ac.uk::bab08850-9eca-403a-acb7-ecf0193d06b0" providerId="AD" clId="Web-{A60B6E81-D3A9-4D5D-8BD9-0002FDC53C2A}" dt="2026-07-06T16:51:42.158" v="7" actId="14100"/>
          <ac:spMkLst>
            <pc:docMk/>
            <pc:sldMk cId="508696628" sldId="259"/>
            <ac:spMk id="3" creationId="{939E4BF5-51BC-CBE1-D8BB-6311943AA0C7}"/>
          </ac:spMkLst>
        </pc:spChg>
      </pc:sldChg>
    </pc:docChg>
  </pc:docChgLst>
  <pc:docChgLst>
    <pc:chgData name="Eriselda Rama (2505618)" userId="S::2505618@student.uwtsd.ac.uk::bab08850-9eca-403a-acb7-ecf0193d06b0" providerId="AD" clId="Web-{3AF349DD-315D-7DA0-D321-29C8DEA05090}"/>
    <pc:docChg chg="addSld modSld">
      <pc:chgData name="Eriselda Rama (2505618)" userId="S::2505618@student.uwtsd.ac.uk::bab08850-9eca-403a-acb7-ecf0193d06b0" providerId="AD" clId="Web-{3AF349DD-315D-7DA0-D321-29C8DEA05090}" dt="2026-07-02T22:55:58.248" v="593" actId="14100"/>
      <pc:docMkLst>
        <pc:docMk/>
      </pc:docMkLst>
      <pc:sldChg chg="addSp delSp modSp">
        <pc:chgData name="Eriselda Rama (2505618)" userId="S::2505618@student.uwtsd.ac.uk::bab08850-9eca-403a-acb7-ecf0193d06b0" providerId="AD" clId="Web-{3AF349DD-315D-7DA0-D321-29C8DEA05090}" dt="2026-07-02T22:07:14.681" v="30"/>
        <pc:sldMkLst>
          <pc:docMk/>
          <pc:sldMk cId="649476744" sldId="256"/>
        </pc:sldMkLst>
        <pc:spChg chg="mod">
          <ac:chgData name="Eriselda Rama (2505618)" userId="S::2505618@student.uwtsd.ac.uk::bab08850-9eca-403a-acb7-ecf0193d06b0" providerId="AD" clId="Web-{3AF349DD-315D-7DA0-D321-29C8DEA05090}" dt="2026-07-02T21:48:44.349" v="2" actId="20577"/>
          <ac:spMkLst>
            <pc:docMk/>
            <pc:sldMk cId="649476744" sldId="256"/>
            <ac:spMk id="2" creationId="{520FC8A7-1B8E-3024-5164-5470D1C47EEF}"/>
          </ac:spMkLst>
        </pc:spChg>
        <pc:spChg chg="mod">
          <ac:chgData name="Eriselda Rama (2505618)" userId="S::2505618@student.uwtsd.ac.uk::bab08850-9eca-403a-acb7-ecf0193d06b0" providerId="AD" clId="Web-{3AF349DD-315D-7DA0-D321-29C8DEA05090}" dt="2026-07-02T21:49:47.491" v="5" actId="20577"/>
          <ac:spMkLst>
            <pc:docMk/>
            <pc:sldMk cId="649476744" sldId="256"/>
            <ac:spMk id="3" creationId="{C86FD680-A394-AC3E-12AE-FAEBD02FA44F}"/>
          </ac:spMkLst>
        </pc:spChg>
      </pc:sldChg>
      <pc:sldChg chg="modSp">
        <pc:chgData name="Eriselda Rama (2505618)" userId="S::2505618@student.uwtsd.ac.uk::bab08850-9eca-403a-acb7-ecf0193d06b0" providerId="AD" clId="Web-{3AF349DD-315D-7DA0-D321-29C8DEA05090}" dt="2026-07-02T21:49:07.240" v="3" actId="20577"/>
        <pc:sldMkLst>
          <pc:docMk/>
          <pc:sldMk cId="583953489" sldId="258"/>
        </pc:sldMkLst>
        <pc:spChg chg="mod">
          <ac:chgData name="Eriselda Rama (2505618)" userId="S::2505618@student.uwtsd.ac.uk::bab08850-9eca-403a-acb7-ecf0193d06b0" providerId="AD" clId="Web-{3AF349DD-315D-7DA0-D321-29C8DEA05090}" dt="2026-07-02T21:49:07.240" v="3" actId="20577"/>
          <ac:spMkLst>
            <pc:docMk/>
            <pc:sldMk cId="583953489" sldId="258"/>
            <ac:spMk id="2" creationId="{390558FC-2743-F65F-5ED4-2236A386091A}"/>
          </ac:spMkLst>
        </pc:spChg>
      </pc:sldChg>
      <pc:sldChg chg="modSp">
        <pc:chgData name="Eriselda Rama (2505618)" userId="S::2505618@student.uwtsd.ac.uk::bab08850-9eca-403a-acb7-ecf0193d06b0" providerId="AD" clId="Web-{3AF349DD-315D-7DA0-D321-29C8DEA05090}" dt="2026-07-02T21:49:30.538" v="4" actId="20577"/>
        <pc:sldMkLst>
          <pc:docMk/>
          <pc:sldMk cId="508696628" sldId="259"/>
        </pc:sldMkLst>
        <pc:spChg chg="mod">
          <ac:chgData name="Eriselda Rama (2505618)" userId="S::2505618@student.uwtsd.ac.uk::bab08850-9eca-403a-acb7-ecf0193d06b0" providerId="AD" clId="Web-{3AF349DD-315D-7DA0-D321-29C8DEA05090}" dt="2026-07-02T21:49:30.538" v="4" actId="20577"/>
          <ac:spMkLst>
            <pc:docMk/>
            <pc:sldMk cId="508696628" sldId="259"/>
            <ac:spMk id="2" creationId="{1F56CF7C-0155-B3E0-7EA5-05B7860033B6}"/>
          </ac:spMkLst>
        </pc:spChg>
      </pc:sldChg>
    </pc:docChg>
  </pc:docChgLst>
  <pc:docChgLst>
    <pc:chgData name="Eriselda Rama (2505618)" userId="S::2505618@student.uwtsd.ac.uk::bab08850-9eca-403a-acb7-ecf0193d06b0" providerId="AD" clId="Web-{1D846671-1FBE-5082-5D76-D6E2A7C95655}"/>
    <pc:docChg chg="addSld modSld">
      <pc:chgData name="Eriselda Rama (2505618)" userId="S::2505618@student.uwtsd.ac.uk::bab08850-9eca-403a-acb7-ecf0193d06b0" providerId="AD" clId="Web-{1D846671-1FBE-5082-5D76-D6E2A7C95655}" dt="2026-06-29T23:29:36.730" v="904" actId="20577"/>
      <pc:docMkLst>
        <pc:docMk/>
      </pc:docMkLst>
      <pc:sldChg chg="addSp delSp modSp new mod setBg">
        <pc:chgData name="Eriselda Rama (2505618)" userId="S::2505618@student.uwtsd.ac.uk::bab08850-9eca-403a-acb7-ecf0193d06b0" providerId="AD" clId="Web-{1D846671-1FBE-5082-5D76-D6E2A7C95655}" dt="2026-06-29T22:52:50.587" v="548" actId="20577"/>
        <pc:sldMkLst>
          <pc:docMk/>
          <pc:sldMk cId="583953489" sldId="258"/>
        </pc:sldMkLst>
        <pc:spChg chg="mod">
          <ac:chgData name="Eriselda Rama (2505618)" userId="S::2505618@student.uwtsd.ac.uk::bab08850-9eca-403a-acb7-ecf0193d06b0" providerId="AD" clId="Web-{1D846671-1FBE-5082-5D76-D6E2A7C95655}" dt="2026-06-29T22:52:50.587" v="548" actId="20577"/>
          <ac:spMkLst>
            <pc:docMk/>
            <pc:sldMk cId="583953489" sldId="258"/>
            <ac:spMk id="2" creationId="{390558FC-2743-F65F-5ED4-2236A386091A}"/>
          </ac:spMkLst>
        </pc:spChg>
        <pc:spChg chg="mod ord">
          <ac:chgData name="Eriselda Rama (2505618)" userId="S::2505618@student.uwtsd.ac.uk::bab08850-9eca-403a-acb7-ecf0193d06b0" providerId="AD" clId="Web-{1D846671-1FBE-5082-5D76-D6E2A7C95655}" dt="2026-06-29T22:50:41.734" v="527"/>
          <ac:spMkLst>
            <pc:docMk/>
            <pc:sldMk cId="583953489" sldId="258"/>
            <ac:spMk id="3" creationId="{7169DAE2-F456-23AF-A711-776AA9844156}"/>
          </ac:spMkLst>
        </pc:spChg>
      </pc:sldChg>
    </pc:docChg>
  </pc:docChgLst>
  <pc:docChgLst>
    <pc:chgData name="Eriselda Rama (2505618)" userId="S::2505618@student.uwtsd.ac.uk::bab08850-9eca-403a-acb7-ecf0193d06b0" providerId="AD" clId="Web-{7E192FDA-7A43-B3C1-B042-EF5B8E5EC251}"/>
    <pc:docChg chg="addSld modSld">
      <pc:chgData name="Eriselda Rama (2505618)" userId="S::2505618@student.uwtsd.ac.uk::bab08850-9eca-403a-acb7-ecf0193d06b0" providerId="AD" clId="Web-{7E192FDA-7A43-B3C1-B042-EF5B8E5EC251}" dt="2026-07-03T21:19:25.373" v="10" actId="20577"/>
      <pc:docMkLst>
        <pc:docMk/>
      </pc:docMkLst>
      <pc:sldChg chg="new">
        <pc:chgData name="Eriselda Rama (2505618)" userId="S::2505618@student.uwtsd.ac.uk::bab08850-9eca-403a-acb7-ecf0193d06b0" providerId="AD" clId="Web-{7E192FDA-7A43-B3C1-B042-EF5B8E5EC251}" dt="2026-07-03T21:15:24.348" v="0"/>
        <pc:sldMkLst>
          <pc:docMk/>
          <pc:sldMk cId="2182926844" sldId="261"/>
        </pc:sldMkLst>
      </pc:sldChg>
    </pc:docChg>
  </pc:docChgLst>
  <pc:docChgLst>
    <pc:chgData name="Eriselda Rama (2505618)" userId="S::2505618@student.uwtsd.ac.uk::bab08850-9eca-403a-acb7-ecf0193d06b0" providerId="AD" clId="Web-{DED69FEA-09A9-72CC-DBA4-FEB9D1C2CB15}"/>
    <pc:docChg chg="addSld delSld modSld addMainMaster delMainMaster">
      <pc:chgData name="Eriselda Rama (2505618)" userId="S::2505618@student.uwtsd.ac.uk::bab08850-9eca-403a-acb7-ecf0193d06b0" providerId="AD" clId="Web-{DED69FEA-09A9-72CC-DBA4-FEB9D1C2CB15}" dt="2026-06-29T17:08:56.770" v="547" actId="14100"/>
      <pc:docMkLst>
        <pc:docMk/>
      </pc:docMkLst>
      <pc:sldChg chg="addSp modSp new mod setBg">
        <pc:chgData name="Eriselda Rama (2505618)" userId="S::2505618@student.uwtsd.ac.uk::bab08850-9eca-403a-acb7-ecf0193d06b0" providerId="AD" clId="Web-{DED69FEA-09A9-72CC-DBA4-FEB9D1C2CB15}" dt="2026-06-29T17:08:56.770" v="547" actId="14100"/>
        <pc:sldMkLst>
          <pc:docMk/>
          <pc:sldMk cId="649476744" sldId="256"/>
        </pc:sldMkLst>
        <pc:spChg chg="mod">
          <ac:chgData name="Eriselda Rama (2505618)" userId="S::2505618@student.uwtsd.ac.uk::bab08850-9eca-403a-acb7-ecf0193d06b0" providerId="AD" clId="Web-{DED69FEA-09A9-72CC-DBA4-FEB9D1C2CB15}" dt="2026-06-29T17:07:37.404" v="531" actId="14100"/>
          <ac:spMkLst>
            <pc:docMk/>
            <pc:sldMk cId="649476744" sldId="256"/>
            <ac:spMk id="2" creationId="{520FC8A7-1B8E-3024-5164-5470D1C47EEF}"/>
          </ac:spMkLst>
        </pc:spChg>
        <pc:spChg chg="mod">
          <ac:chgData name="Eriselda Rama (2505618)" userId="S::2505618@student.uwtsd.ac.uk::bab08850-9eca-403a-acb7-ecf0193d06b0" providerId="AD" clId="Web-{DED69FEA-09A9-72CC-DBA4-FEB9D1C2CB15}" dt="2026-06-29T17:08:48.769" v="545" actId="14100"/>
          <ac:spMkLst>
            <pc:docMk/>
            <pc:sldMk cId="649476744" sldId="256"/>
            <ac:spMk id="3" creationId="{C86FD680-A394-AC3E-12AE-FAEBD02FA44F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FCED82-D0D6-4351-841A-532273F09CA7}" type="doc">
      <dgm:prSet loTypeId="urn:microsoft.com/office/officeart/2008/layout/LinedList" loCatId="list" qsTypeId="urn:microsoft.com/office/officeart/2005/8/quickstyle/simple1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4A4E6A1B-3AC6-4068-95C9-124528C2B635}">
      <dgm:prSet/>
      <dgm:spPr/>
      <dgm:t>
        <a:bodyPr/>
        <a:lstStyle/>
        <a:p>
          <a:r>
            <a:rPr lang="en-GB">
              <a:solidFill>
                <a:srgbClr val="4A2C20"/>
              </a:solidFill>
            </a:rPr>
            <a:t>Social Media marketing Instagram, TikTok and Facebook.</a:t>
          </a:r>
          <a:endParaRPr lang="en-US">
            <a:solidFill>
              <a:srgbClr val="4A2C20"/>
            </a:solidFill>
          </a:endParaRPr>
        </a:p>
      </dgm:t>
    </dgm:pt>
    <dgm:pt modelId="{0ADA6C4D-E609-4286-A3B3-68DE88A12C19}" type="parTrans" cxnId="{DF51B8B3-60D2-4E5E-BC34-D3F852AF7E91}">
      <dgm:prSet/>
      <dgm:spPr/>
      <dgm:t>
        <a:bodyPr/>
        <a:lstStyle/>
        <a:p>
          <a:endParaRPr lang="en-US"/>
        </a:p>
      </dgm:t>
    </dgm:pt>
    <dgm:pt modelId="{F318B85F-2E24-4961-8712-94052D567F50}" type="sibTrans" cxnId="{DF51B8B3-60D2-4E5E-BC34-D3F852AF7E91}">
      <dgm:prSet/>
      <dgm:spPr/>
      <dgm:t>
        <a:bodyPr/>
        <a:lstStyle/>
        <a:p>
          <a:endParaRPr lang="en-US"/>
        </a:p>
      </dgm:t>
    </dgm:pt>
    <dgm:pt modelId="{EA53E4ED-7A68-4995-B789-B5C492F4C5CB}">
      <dgm:prSet/>
      <dgm:spPr/>
      <dgm:t>
        <a:bodyPr/>
        <a:lstStyle/>
        <a:p>
          <a:r>
            <a:rPr lang="en-GB">
              <a:solidFill>
                <a:srgbClr val="4A2C20"/>
              </a:solidFill>
            </a:rPr>
            <a:t>A simple Website with menu, opening hours and online ordering.</a:t>
          </a:r>
          <a:endParaRPr lang="en-US">
            <a:solidFill>
              <a:srgbClr val="4A2C20"/>
            </a:solidFill>
          </a:endParaRPr>
        </a:p>
      </dgm:t>
    </dgm:pt>
    <dgm:pt modelId="{FDBEDBA0-F086-4640-9748-0F9AB6183040}" type="parTrans" cxnId="{600C490B-63B8-45FE-9E75-52397D96128C}">
      <dgm:prSet/>
      <dgm:spPr/>
      <dgm:t>
        <a:bodyPr/>
        <a:lstStyle/>
        <a:p>
          <a:endParaRPr lang="en-US"/>
        </a:p>
      </dgm:t>
    </dgm:pt>
    <dgm:pt modelId="{06DFFCA1-988F-418F-ABF6-F9462EDA8990}" type="sibTrans" cxnId="{600C490B-63B8-45FE-9E75-52397D96128C}">
      <dgm:prSet/>
      <dgm:spPr/>
      <dgm:t>
        <a:bodyPr/>
        <a:lstStyle/>
        <a:p>
          <a:endParaRPr lang="en-US"/>
        </a:p>
      </dgm:t>
    </dgm:pt>
    <dgm:pt modelId="{FD185A09-F439-4427-883F-31AAAB78B255}">
      <dgm:prSet/>
      <dgm:spPr/>
      <dgm:t>
        <a:bodyPr/>
        <a:lstStyle/>
        <a:p>
          <a:r>
            <a:rPr lang="en-GB" dirty="0">
              <a:solidFill>
                <a:srgbClr val="4A2C20"/>
              </a:solidFill>
            </a:rPr>
            <a:t>Printed materials like flyers, in store </a:t>
          </a:r>
          <a:r>
            <a:rPr lang="en-GB" dirty="0" err="1">
              <a:solidFill>
                <a:srgbClr val="4A2C20"/>
              </a:solidFill>
            </a:rPr>
            <a:t>singuage</a:t>
          </a:r>
          <a:r>
            <a:rPr lang="en-GB" dirty="0">
              <a:solidFill>
                <a:srgbClr val="4A2C20"/>
              </a:solidFill>
            </a:rPr>
            <a:t> and loyalty cards.</a:t>
          </a:r>
          <a:endParaRPr lang="en-US" dirty="0">
            <a:solidFill>
              <a:srgbClr val="4A2C20"/>
            </a:solidFill>
          </a:endParaRPr>
        </a:p>
      </dgm:t>
    </dgm:pt>
    <dgm:pt modelId="{7CB07E28-D689-4476-9483-52DD6BAC8B6B}" type="parTrans" cxnId="{A440BBBD-08AE-4266-AA13-346CE3C27615}">
      <dgm:prSet/>
      <dgm:spPr/>
      <dgm:t>
        <a:bodyPr/>
        <a:lstStyle/>
        <a:p>
          <a:endParaRPr lang="en-US"/>
        </a:p>
      </dgm:t>
    </dgm:pt>
    <dgm:pt modelId="{073E6151-E11C-4BBE-846F-0E55A772C9B0}" type="sibTrans" cxnId="{A440BBBD-08AE-4266-AA13-346CE3C27615}">
      <dgm:prSet/>
      <dgm:spPr/>
      <dgm:t>
        <a:bodyPr/>
        <a:lstStyle/>
        <a:p>
          <a:endParaRPr lang="en-US"/>
        </a:p>
      </dgm:t>
    </dgm:pt>
    <dgm:pt modelId="{60757D42-EAD9-4503-9025-4684D57A813A}">
      <dgm:prSet/>
      <dgm:spPr/>
      <dgm:t>
        <a:bodyPr/>
        <a:lstStyle/>
        <a:p>
          <a:r>
            <a:rPr lang="en-GB">
              <a:solidFill>
                <a:srgbClr val="4A2C20"/>
              </a:solidFill>
            </a:rPr>
            <a:t>Events and partnership with community.</a:t>
          </a:r>
          <a:endParaRPr lang="en-US">
            <a:solidFill>
              <a:srgbClr val="4A2C20"/>
            </a:solidFill>
          </a:endParaRPr>
        </a:p>
      </dgm:t>
    </dgm:pt>
    <dgm:pt modelId="{347B624E-1E64-4CF2-B970-2312775C9C7F}" type="parTrans" cxnId="{ADDF3F9E-3AF1-46E8-9505-B22E4E3622DD}">
      <dgm:prSet/>
      <dgm:spPr/>
      <dgm:t>
        <a:bodyPr/>
        <a:lstStyle/>
        <a:p>
          <a:endParaRPr lang="en-US"/>
        </a:p>
      </dgm:t>
    </dgm:pt>
    <dgm:pt modelId="{BB9BDCBA-861C-418B-BE50-DB8788636CE1}" type="sibTrans" cxnId="{ADDF3F9E-3AF1-46E8-9505-B22E4E3622DD}">
      <dgm:prSet/>
      <dgm:spPr/>
      <dgm:t>
        <a:bodyPr/>
        <a:lstStyle/>
        <a:p>
          <a:endParaRPr lang="en-US"/>
        </a:p>
      </dgm:t>
    </dgm:pt>
    <dgm:pt modelId="{899E6F02-1CB9-4F25-8560-736304003D92}">
      <dgm:prSet/>
      <dgm:spPr/>
      <dgm:t>
        <a:bodyPr/>
        <a:lstStyle/>
        <a:p>
          <a:r>
            <a:rPr lang="en-GB">
              <a:solidFill>
                <a:srgbClr val="4A2C20"/>
              </a:solidFill>
            </a:rPr>
            <a:t>Sustainability messaging like eco-friendly and local ingredients.</a:t>
          </a:r>
          <a:endParaRPr lang="en-US">
            <a:solidFill>
              <a:srgbClr val="4A2C20"/>
            </a:solidFill>
          </a:endParaRPr>
        </a:p>
      </dgm:t>
    </dgm:pt>
    <dgm:pt modelId="{CDC91909-51E2-4238-BD9E-5CC4804D5046}" type="parTrans" cxnId="{58F1D50B-597D-4C6B-8C35-24F946F600E5}">
      <dgm:prSet/>
      <dgm:spPr/>
      <dgm:t>
        <a:bodyPr/>
        <a:lstStyle/>
        <a:p>
          <a:endParaRPr lang="en-US"/>
        </a:p>
      </dgm:t>
    </dgm:pt>
    <dgm:pt modelId="{249D1215-8328-4AC9-BC3A-692769418162}" type="sibTrans" cxnId="{58F1D50B-597D-4C6B-8C35-24F946F600E5}">
      <dgm:prSet/>
      <dgm:spPr/>
      <dgm:t>
        <a:bodyPr/>
        <a:lstStyle/>
        <a:p>
          <a:endParaRPr lang="en-US"/>
        </a:p>
      </dgm:t>
    </dgm:pt>
    <dgm:pt modelId="{37443DEE-45BA-4ED7-A7D0-0E119AE96083}">
      <dgm:prSet/>
      <dgm:spPr/>
      <dgm:t>
        <a:bodyPr/>
        <a:lstStyle/>
        <a:p>
          <a:r>
            <a:rPr lang="en-GB">
              <a:solidFill>
                <a:srgbClr val="4A2C20"/>
              </a:solidFill>
            </a:rPr>
            <a:t>Areas of segmentation Geographic( local area) Demographic (students/families) Behavioural (homemade goods) Psychographic ( sustainability/artisan food) </a:t>
          </a:r>
          <a:endParaRPr lang="en-US">
            <a:solidFill>
              <a:srgbClr val="4A2C20"/>
            </a:solidFill>
          </a:endParaRPr>
        </a:p>
      </dgm:t>
    </dgm:pt>
    <dgm:pt modelId="{D632A754-877D-4A7F-ADAA-3CFEEAF7357B}" type="parTrans" cxnId="{DEF52B83-9314-4CE9-AA47-406B67B4BA78}">
      <dgm:prSet/>
      <dgm:spPr/>
      <dgm:t>
        <a:bodyPr/>
        <a:lstStyle/>
        <a:p>
          <a:endParaRPr lang="en-US"/>
        </a:p>
      </dgm:t>
    </dgm:pt>
    <dgm:pt modelId="{7266A489-5CA2-4028-8DBA-B2A64A3F7D73}" type="sibTrans" cxnId="{DEF52B83-9314-4CE9-AA47-406B67B4BA78}">
      <dgm:prSet/>
      <dgm:spPr/>
      <dgm:t>
        <a:bodyPr/>
        <a:lstStyle/>
        <a:p>
          <a:endParaRPr lang="en-US"/>
        </a:p>
      </dgm:t>
    </dgm:pt>
    <dgm:pt modelId="{B3167AA4-CC40-4B48-929F-827DE7042119}" type="pres">
      <dgm:prSet presAssocID="{A4FCED82-D0D6-4351-841A-532273F09CA7}" presName="vert0" presStyleCnt="0">
        <dgm:presLayoutVars>
          <dgm:dir/>
          <dgm:animOne val="branch"/>
          <dgm:animLvl val="lvl"/>
        </dgm:presLayoutVars>
      </dgm:prSet>
      <dgm:spPr/>
    </dgm:pt>
    <dgm:pt modelId="{2D348007-2FF5-41A5-954C-D3A5C7D2DA37}" type="pres">
      <dgm:prSet presAssocID="{4A4E6A1B-3AC6-4068-95C9-124528C2B635}" presName="thickLine" presStyleLbl="alignNode1" presStyleIdx="0" presStyleCnt="6"/>
      <dgm:spPr/>
    </dgm:pt>
    <dgm:pt modelId="{7C9BD38B-9CC6-4B19-940D-13B4EEA96D10}" type="pres">
      <dgm:prSet presAssocID="{4A4E6A1B-3AC6-4068-95C9-124528C2B635}" presName="horz1" presStyleCnt="0"/>
      <dgm:spPr/>
    </dgm:pt>
    <dgm:pt modelId="{FCBC88A9-1BC1-411E-8940-BA2B2AFCD9E2}" type="pres">
      <dgm:prSet presAssocID="{4A4E6A1B-3AC6-4068-95C9-124528C2B635}" presName="tx1" presStyleLbl="revTx" presStyleIdx="0" presStyleCnt="6"/>
      <dgm:spPr/>
    </dgm:pt>
    <dgm:pt modelId="{F63184D4-76BB-4137-89B2-D5455841F924}" type="pres">
      <dgm:prSet presAssocID="{4A4E6A1B-3AC6-4068-95C9-124528C2B635}" presName="vert1" presStyleCnt="0"/>
      <dgm:spPr/>
    </dgm:pt>
    <dgm:pt modelId="{A57B8793-C080-4819-AFE3-6C221FE19AA7}" type="pres">
      <dgm:prSet presAssocID="{EA53E4ED-7A68-4995-B789-B5C492F4C5CB}" presName="thickLine" presStyleLbl="alignNode1" presStyleIdx="1" presStyleCnt="6"/>
      <dgm:spPr/>
    </dgm:pt>
    <dgm:pt modelId="{33FD37DA-6440-4B93-98B7-A5B037B0C537}" type="pres">
      <dgm:prSet presAssocID="{EA53E4ED-7A68-4995-B789-B5C492F4C5CB}" presName="horz1" presStyleCnt="0"/>
      <dgm:spPr/>
    </dgm:pt>
    <dgm:pt modelId="{B30D5D38-4C8F-4FFA-9D11-7A411CC724CE}" type="pres">
      <dgm:prSet presAssocID="{EA53E4ED-7A68-4995-B789-B5C492F4C5CB}" presName="tx1" presStyleLbl="revTx" presStyleIdx="1" presStyleCnt="6"/>
      <dgm:spPr/>
    </dgm:pt>
    <dgm:pt modelId="{01DE5BBF-BFD1-449E-B4EC-9CD6E24B46E0}" type="pres">
      <dgm:prSet presAssocID="{EA53E4ED-7A68-4995-B789-B5C492F4C5CB}" presName="vert1" presStyleCnt="0"/>
      <dgm:spPr/>
    </dgm:pt>
    <dgm:pt modelId="{FA16108C-09CF-40D1-A4CA-038197712EF1}" type="pres">
      <dgm:prSet presAssocID="{FD185A09-F439-4427-883F-31AAAB78B255}" presName="thickLine" presStyleLbl="alignNode1" presStyleIdx="2" presStyleCnt="6"/>
      <dgm:spPr/>
    </dgm:pt>
    <dgm:pt modelId="{58ACBFC3-42F5-4FB1-BA40-10013D88786A}" type="pres">
      <dgm:prSet presAssocID="{FD185A09-F439-4427-883F-31AAAB78B255}" presName="horz1" presStyleCnt="0"/>
      <dgm:spPr/>
    </dgm:pt>
    <dgm:pt modelId="{46FAD3CA-B344-4626-8576-4562535E0033}" type="pres">
      <dgm:prSet presAssocID="{FD185A09-F439-4427-883F-31AAAB78B255}" presName="tx1" presStyleLbl="revTx" presStyleIdx="2" presStyleCnt="6"/>
      <dgm:spPr/>
    </dgm:pt>
    <dgm:pt modelId="{5D8793EF-93E7-4262-9438-DC343041060A}" type="pres">
      <dgm:prSet presAssocID="{FD185A09-F439-4427-883F-31AAAB78B255}" presName="vert1" presStyleCnt="0"/>
      <dgm:spPr/>
    </dgm:pt>
    <dgm:pt modelId="{3DAC4F23-576D-45A8-B5BE-F6286320512C}" type="pres">
      <dgm:prSet presAssocID="{60757D42-EAD9-4503-9025-4684D57A813A}" presName="thickLine" presStyleLbl="alignNode1" presStyleIdx="3" presStyleCnt="6"/>
      <dgm:spPr/>
    </dgm:pt>
    <dgm:pt modelId="{D3371A47-2987-4E11-B56D-EDE67458A2AB}" type="pres">
      <dgm:prSet presAssocID="{60757D42-EAD9-4503-9025-4684D57A813A}" presName="horz1" presStyleCnt="0"/>
      <dgm:spPr/>
    </dgm:pt>
    <dgm:pt modelId="{8EC34A7B-0D33-434D-AD9D-D21D55DA95D1}" type="pres">
      <dgm:prSet presAssocID="{60757D42-EAD9-4503-9025-4684D57A813A}" presName="tx1" presStyleLbl="revTx" presStyleIdx="3" presStyleCnt="6"/>
      <dgm:spPr/>
    </dgm:pt>
    <dgm:pt modelId="{7AF6982C-2741-48A5-9DE3-BF1283FA8425}" type="pres">
      <dgm:prSet presAssocID="{60757D42-EAD9-4503-9025-4684D57A813A}" presName="vert1" presStyleCnt="0"/>
      <dgm:spPr/>
    </dgm:pt>
    <dgm:pt modelId="{2D18A979-1675-4F17-AF39-2E4DB0990734}" type="pres">
      <dgm:prSet presAssocID="{899E6F02-1CB9-4F25-8560-736304003D92}" presName="thickLine" presStyleLbl="alignNode1" presStyleIdx="4" presStyleCnt="6"/>
      <dgm:spPr/>
    </dgm:pt>
    <dgm:pt modelId="{D1334F16-EF85-4ED2-AC20-F301A5EF8F02}" type="pres">
      <dgm:prSet presAssocID="{899E6F02-1CB9-4F25-8560-736304003D92}" presName="horz1" presStyleCnt="0"/>
      <dgm:spPr/>
    </dgm:pt>
    <dgm:pt modelId="{910BE8D9-E3EB-4BA2-88E8-40FF0C4B738E}" type="pres">
      <dgm:prSet presAssocID="{899E6F02-1CB9-4F25-8560-736304003D92}" presName="tx1" presStyleLbl="revTx" presStyleIdx="4" presStyleCnt="6"/>
      <dgm:spPr/>
    </dgm:pt>
    <dgm:pt modelId="{1D9E4675-15C9-4BA0-A38D-C5E11FB0DA9B}" type="pres">
      <dgm:prSet presAssocID="{899E6F02-1CB9-4F25-8560-736304003D92}" presName="vert1" presStyleCnt="0"/>
      <dgm:spPr/>
    </dgm:pt>
    <dgm:pt modelId="{83E44482-F5E1-4C38-B360-491A74D6DC7C}" type="pres">
      <dgm:prSet presAssocID="{37443DEE-45BA-4ED7-A7D0-0E119AE96083}" presName="thickLine" presStyleLbl="alignNode1" presStyleIdx="5" presStyleCnt="6"/>
      <dgm:spPr/>
    </dgm:pt>
    <dgm:pt modelId="{E39B9285-A53D-49AD-BF4C-38FEE09A294F}" type="pres">
      <dgm:prSet presAssocID="{37443DEE-45BA-4ED7-A7D0-0E119AE96083}" presName="horz1" presStyleCnt="0"/>
      <dgm:spPr/>
    </dgm:pt>
    <dgm:pt modelId="{CD31ADD7-8C8E-4630-AD93-37142605B8EC}" type="pres">
      <dgm:prSet presAssocID="{37443DEE-45BA-4ED7-A7D0-0E119AE96083}" presName="tx1" presStyleLbl="revTx" presStyleIdx="5" presStyleCnt="6"/>
      <dgm:spPr/>
    </dgm:pt>
    <dgm:pt modelId="{255F74D6-C44C-4B74-A8EC-9A74631E0FE0}" type="pres">
      <dgm:prSet presAssocID="{37443DEE-45BA-4ED7-A7D0-0E119AE96083}" presName="vert1" presStyleCnt="0"/>
      <dgm:spPr/>
    </dgm:pt>
  </dgm:ptLst>
  <dgm:cxnLst>
    <dgm:cxn modelId="{600C490B-63B8-45FE-9E75-52397D96128C}" srcId="{A4FCED82-D0D6-4351-841A-532273F09CA7}" destId="{EA53E4ED-7A68-4995-B789-B5C492F4C5CB}" srcOrd="1" destOrd="0" parTransId="{FDBEDBA0-F086-4640-9748-0F9AB6183040}" sibTransId="{06DFFCA1-988F-418F-ABF6-F9462EDA8990}"/>
    <dgm:cxn modelId="{58F1D50B-597D-4C6B-8C35-24F946F600E5}" srcId="{A4FCED82-D0D6-4351-841A-532273F09CA7}" destId="{899E6F02-1CB9-4F25-8560-736304003D92}" srcOrd="4" destOrd="0" parTransId="{CDC91909-51E2-4238-BD9E-5CC4804D5046}" sibTransId="{249D1215-8328-4AC9-BC3A-692769418162}"/>
    <dgm:cxn modelId="{4D061A0E-C282-4F97-B2A8-119BDE7ACB25}" type="presOf" srcId="{60757D42-EAD9-4503-9025-4684D57A813A}" destId="{8EC34A7B-0D33-434D-AD9D-D21D55DA95D1}" srcOrd="0" destOrd="0" presId="urn:microsoft.com/office/officeart/2008/layout/LinedList"/>
    <dgm:cxn modelId="{A8695475-43D3-4380-B465-01C59FBD69AF}" type="presOf" srcId="{4A4E6A1B-3AC6-4068-95C9-124528C2B635}" destId="{FCBC88A9-1BC1-411E-8940-BA2B2AFCD9E2}" srcOrd="0" destOrd="0" presId="urn:microsoft.com/office/officeart/2008/layout/LinedList"/>
    <dgm:cxn modelId="{DEF52B83-9314-4CE9-AA47-406B67B4BA78}" srcId="{A4FCED82-D0D6-4351-841A-532273F09CA7}" destId="{37443DEE-45BA-4ED7-A7D0-0E119AE96083}" srcOrd="5" destOrd="0" parTransId="{D632A754-877D-4A7F-ADAA-3CFEEAF7357B}" sibTransId="{7266A489-5CA2-4028-8DBA-B2A64A3F7D73}"/>
    <dgm:cxn modelId="{680E4C92-6E55-4DBB-9C9B-90CB9F6CBF64}" type="presOf" srcId="{A4FCED82-D0D6-4351-841A-532273F09CA7}" destId="{B3167AA4-CC40-4B48-929F-827DE7042119}" srcOrd="0" destOrd="0" presId="urn:microsoft.com/office/officeart/2008/layout/LinedList"/>
    <dgm:cxn modelId="{ADDF3F9E-3AF1-46E8-9505-B22E4E3622DD}" srcId="{A4FCED82-D0D6-4351-841A-532273F09CA7}" destId="{60757D42-EAD9-4503-9025-4684D57A813A}" srcOrd="3" destOrd="0" parTransId="{347B624E-1E64-4CF2-B970-2312775C9C7F}" sibTransId="{BB9BDCBA-861C-418B-BE50-DB8788636CE1}"/>
    <dgm:cxn modelId="{DF51B8B3-60D2-4E5E-BC34-D3F852AF7E91}" srcId="{A4FCED82-D0D6-4351-841A-532273F09CA7}" destId="{4A4E6A1B-3AC6-4068-95C9-124528C2B635}" srcOrd="0" destOrd="0" parTransId="{0ADA6C4D-E609-4286-A3B3-68DE88A12C19}" sibTransId="{F318B85F-2E24-4961-8712-94052D567F50}"/>
    <dgm:cxn modelId="{A440BBBD-08AE-4266-AA13-346CE3C27615}" srcId="{A4FCED82-D0D6-4351-841A-532273F09CA7}" destId="{FD185A09-F439-4427-883F-31AAAB78B255}" srcOrd="2" destOrd="0" parTransId="{7CB07E28-D689-4476-9483-52DD6BAC8B6B}" sibTransId="{073E6151-E11C-4BBE-846F-0E55A772C9B0}"/>
    <dgm:cxn modelId="{2CBBE0CF-FC1C-4746-9CBC-B575948CD22B}" type="presOf" srcId="{899E6F02-1CB9-4F25-8560-736304003D92}" destId="{910BE8D9-E3EB-4BA2-88E8-40FF0C4B738E}" srcOrd="0" destOrd="0" presId="urn:microsoft.com/office/officeart/2008/layout/LinedList"/>
    <dgm:cxn modelId="{6B843FD9-D48C-4D00-805F-3472C35DBADE}" type="presOf" srcId="{37443DEE-45BA-4ED7-A7D0-0E119AE96083}" destId="{CD31ADD7-8C8E-4630-AD93-37142605B8EC}" srcOrd="0" destOrd="0" presId="urn:microsoft.com/office/officeart/2008/layout/LinedList"/>
    <dgm:cxn modelId="{E4BFEAEA-A9F3-44F1-84A3-320889E62168}" type="presOf" srcId="{FD185A09-F439-4427-883F-31AAAB78B255}" destId="{46FAD3CA-B344-4626-8576-4562535E0033}" srcOrd="0" destOrd="0" presId="urn:microsoft.com/office/officeart/2008/layout/LinedList"/>
    <dgm:cxn modelId="{18F22AF0-4465-4895-A974-83F2F3465258}" type="presOf" srcId="{EA53E4ED-7A68-4995-B789-B5C492F4C5CB}" destId="{B30D5D38-4C8F-4FFA-9D11-7A411CC724CE}" srcOrd="0" destOrd="0" presId="urn:microsoft.com/office/officeart/2008/layout/LinedList"/>
    <dgm:cxn modelId="{9CAB1B21-0C9E-465C-B836-4BA7EB7F4F41}" type="presParOf" srcId="{B3167AA4-CC40-4B48-929F-827DE7042119}" destId="{2D348007-2FF5-41A5-954C-D3A5C7D2DA37}" srcOrd="0" destOrd="0" presId="urn:microsoft.com/office/officeart/2008/layout/LinedList"/>
    <dgm:cxn modelId="{96A5C9FB-9C9E-405E-BADD-3F9DFB02B659}" type="presParOf" srcId="{B3167AA4-CC40-4B48-929F-827DE7042119}" destId="{7C9BD38B-9CC6-4B19-940D-13B4EEA96D10}" srcOrd="1" destOrd="0" presId="urn:microsoft.com/office/officeart/2008/layout/LinedList"/>
    <dgm:cxn modelId="{CBE5CE8D-291C-4D17-8EB1-561B700E0516}" type="presParOf" srcId="{7C9BD38B-9CC6-4B19-940D-13B4EEA96D10}" destId="{FCBC88A9-1BC1-411E-8940-BA2B2AFCD9E2}" srcOrd="0" destOrd="0" presId="urn:microsoft.com/office/officeart/2008/layout/LinedList"/>
    <dgm:cxn modelId="{C20021EE-3736-4656-B477-CA8CDE30E03F}" type="presParOf" srcId="{7C9BD38B-9CC6-4B19-940D-13B4EEA96D10}" destId="{F63184D4-76BB-4137-89B2-D5455841F924}" srcOrd="1" destOrd="0" presId="urn:microsoft.com/office/officeart/2008/layout/LinedList"/>
    <dgm:cxn modelId="{7775DB84-6588-4069-8929-C9027D5A581A}" type="presParOf" srcId="{B3167AA4-CC40-4B48-929F-827DE7042119}" destId="{A57B8793-C080-4819-AFE3-6C221FE19AA7}" srcOrd="2" destOrd="0" presId="urn:microsoft.com/office/officeart/2008/layout/LinedList"/>
    <dgm:cxn modelId="{8A1ADE51-3C43-4A07-A819-4584D7336B57}" type="presParOf" srcId="{B3167AA4-CC40-4B48-929F-827DE7042119}" destId="{33FD37DA-6440-4B93-98B7-A5B037B0C537}" srcOrd="3" destOrd="0" presId="urn:microsoft.com/office/officeart/2008/layout/LinedList"/>
    <dgm:cxn modelId="{EF73CCB9-3DCB-4251-8A93-6E23AA2A0FEA}" type="presParOf" srcId="{33FD37DA-6440-4B93-98B7-A5B037B0C537}" destId="{B30D5D38-4C8F-4FFA-9D11-7A411CC724CE}" srcOrd="0" destOrd="0" presId="urn:microsoft.com/office/officeart/2008/layout/LinedList"/>
    <dgm:cxn modelId="{EC291D66-DE8D-4457-95A9-AC691905777E}" type="presParOf" srcId="{33FD37DA-6440-4B93-98B7-A5B037B0C537}" destId="{01DE5BBF-BFD1-449E-B4EC-9CD6E24B46E0}" srcOrd="1" destOrd="0" presId="urn:microsoft.com/office/officeart/2008/layout/LinedList"/>
    <dgm:cxn modelId="{5AD1694C-1D86-4B6C-85FD-503E87E60D15}" type="presParOf" srcId="{B3167AA4-CC40-4B48-929F-827DE7042119}" destId="{FA16108C-09CF-40D1-A4CA-038197712EF1}" srcOrd="4" destOrd="0" presId="urn:microsoft.com/office/officeart/2008/layout/LinedList"/>
    <dgm:cxn modelId="{A1BE973A-E12A-44F5-80DF-1134EE08344E}" type="presParOf" srcId="{B3167AA4-CC40-4B48-929F-827DE7042119}" destId="{58ACBFC3-42F5-4FB1-BA40-10013D88786A}" srcOrd="5" destOrd="0" presId="urn:microsoft.com/office/officeart/2008/layout/LinedList"/>
    <dgm:cxn modelId="{2CEB3B38-E899-453E-A8EF-78FC3F11917E}" type="presParOf" srcId="{58ACBFC3-42F5-4FB1-BA40-10013D88786A}" destId="{46FAD3CA-B344-4626-8576-4562535E0033}" srcOrd="0" destOrd="0" presId="urn:microsoft.com/office/officeart/2008/layout/LinedList"/>
    <dgm:cxn modelId="{60482CC1-6D1E-4BE6-A8F9-ED61F92FE783}" type="presParOf" srcId="{58ACBFC3-42F5-4FB1-BA40-10013D88786A}" destId="{5D8793EF-93E7-4262-9438-DC343041060A}" srcOrd="1" destOrd="0" presId="urn:microsoft.com/office/officeart/2008/layout/LinedList"/>
    <dgm:cxn modelId="{69CA2B7D-3A9A-4069-8890-BB261CC368AF}" type="presParOf" srcId="{B3167AA4-CC40-4B48-929F-827DE7042119}" destId="{3DAC4F23-576D-45A8-B5BE-F6286320512C}" srcOrd="6" destOrd="0" presId="urn:microsoft.com/office/officeart/2008/layout/LinedList"/>
    <dgm:cxn modelId="{91FEB7CC-EFE8-466C-A1B9-E6C1189DEF00}" type="presParOf" srcId="{B3167AA4-CC40-4B48-929F-827DE7042119}" destId="{D3371A47-2987-4E11-B56D-EDE67458A2AB}" srcOrd="7" destOrd="0" presId="urn:microsoft.com/office/officeart/2008/layout/LinedList"/>
    <dgm:cxn modelId="{21C3EC3B-C8DD-44F4-B615-A8F8FC2807FA}" type="presParOf" srcId="{D3371A47-2987-4E11-B56D-EDE67458A2AB}" destId="{8EC34A7B-0D33-434D-AD9D-D21D55DA95D1}" srcOrd="0" destOrd="0" presId="urn:microsoft.com/office/officeart/2008/layout/LinedList"/>
    <dgm:cxn modelId="{B83E4372-D916-4D3C-8452-56FEA5BFAD2A}" type="presParOf" srcId="{D3371A47-2987-4E11-B56D-EDE67458A2AB}" destId="{7AF6982C-2741-48A5-9DE3-BF1283FA8425}" srcOrd="1" destOrd="0" presId="urn:microsoft.com/office/officeart/2008/layout/LinedList"/>
    <dgm:cxn modelId="{FF897DA3-17F3-47C0-BD2E-B368745DDF1E}" type="presParOf" srcId="{B3167AA4-CC40-4B48-929F-827DE7042119}" destId="{2D18A979-1675-4F17-AF39-2E4DB0990734}" srcOrd="8" destOrd="0" presId="urn:microsoft.com/office/officeart/2008/layout/LinedList"/>
    <dgm:cxn modelId="{6E77DE31-31D9-4A1D-A057-80B5984DA0E4}" type="presParOf" srcId="{B3167AA4-CC40-4B48-929F-827DE7042119}" destId="{D1334F16-EF85-4ED2-AC20-F301A5EF8F02}" srcOrd="9" destOrd="0" presId="urn:microsoft.com/office/officeart/2008/layout/LinedList"/>
    <dgm:cxn modelId="{AD10CF8B-A209-4EC8-A381-89DC2778A5B7}" type="presParOf" srcId="{D1334F16-EF85-4ED2-AC20-F301A5EF8F02}" destId="{910BE8D9-E3EB-4BA2-88E8-40FF0C4B738E}" srcOrd="0" destOrd="0" presId="urn:microsoft.com/office/officeart/2008/layout/LinedList"/>
    <dgm:cxn modelId="{72B8A826-9432-42EC-BEFF-530B36202C7B}" type="presParOf" srcId="{D1334F16-EF85-4ED2-AC20-F301A5EF8F02}" destId="{1D9E4675-15C9-4BA0-A38D-C5E11FB0DA9B}" srcOrd="1" destOrd="0" presId="urn:microsoft.com/office/officeart/2008/layout/LinedList"/>
    <dgm:cxn modelId="{544B672E-AE3B-4AE7-83DC-33F9BCE449AF}" type="presParOf" srcId="{B3167AA4-CC40-4B48-929F-827DE7042119}" destId="{83E44482-F5E1-4C38-B360-491A74D6DC7C}" srcOrd="10" destOrd="0" presId="urn:microsoft.com/office/officeart/2008/layout/LinedList"/>
    <dgm:cxn modelId="{40DCBF23-4D2A-45C9-BC4C-8295396B8D30}" type="presParOf" srcId="{B3167AA4-CC40-4B48-929F-827DE7042119}" destId="{E39B9285-A53D-49AD-BF4C-38FEE09A294F}" srcOrd="11" destOrd="0" presId="urn:microsoft.com/office/officeart/2008/layout/LinedList"/>
    <dgm:cxn modelId="{8D18195A-5747-497B-B935-B768CE9F16AA}" type="presParOf" srcId="{E39B9285-A53D-49AD-BF4C-38FEE09A294F}" destId="{CD31ADD7-8C8E-4630-AD93-37142605B8EC}" srcOrd="0" destOrd="0" presId="urn:microsoft.com/office/officeart/2008/layout/LinedList"/>
    <dgm:cxn modelId="{B606BB4B-1312-411C-BDC1-FC7A8D077B4F}" type="presParOf" srcId="{E39B9285-A53D-49AD-BF4C-38FEE09A294F}" destId="{255F74D6-C44C-4B74-A8EC-9A74631E0FE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5780F72-3765-4944-A4DE-0A7ECDFE9AAE}" type="doc">
      <dgm:prSet loTypeId="urn:microsoft.com/office/officeart/2008/layout/LinedList" loCatId="list" qsTypeId="urn:microsoft.com/office/officeart/2005/8/quickstyle/simple5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FCD4E93A-C31C-4DCA-AF88-0FB3CFD18DD9}">
      <dgm:prSet/>
      <dgm:spPr/>
      <dgm:t>
        <a:bodyPr/>
        <a:lstStyle/>
        <a:p>
          <a:r>
            <a:rPr lang="en-GB">
              <a:solidFill>
                <a:srgbClr val="4A2C20"/>
              </a:solidFill>
            </a:rPr>
            <a:t>Families, students, workers to the local community.</a:t>
          </a:r>
          <a:endParaRPr lang="en-US">
            <a:solidFill>
              <a:srgbClr val="4A2C20"/>
            </a:solidFill>
          </a:endParaRPr>
        </a:p>
      </dgm:t>
    </dgm:pt>
    <dgm:pt modelId="{A698C7AB-2B8E-479B-A115-A65A722FBA5D}" type="parTrans" cxnId="{08B67354-88A6-4A04-998D-DBBD5D5E734B}">
      <dgm:prSet/>
      <dgm:spPr/>
      <dgm:t>
        <a:bodyPr/>
        <a:lstStyle/>
        <a:p>
          <a:endParaRPr lang="en-US"/>
        </a:p>
      </dgm:t>
    </dgm:pt>
    <dgm:pt modelId="{60117BD0-98F9-402C-A481-0E297FFB157F}" type="sibTrans" cxnId="{08B67354-88A6-4A04-998D-DBBD5D5E734B}">
      <dgm:prSet/>
      <dgm:spPr/>
      <dgm:t>
        <a:bodyPr/>
        <a:lstStyle/>
        <a:p>
          <a:endParaRPr lang="en-US"/>
        </a:p>
      </dgm:t>
    </dgm:pt>
    <dgm:pt modelId="{63D2012E-4F3E-40D4-AA66-1685CFFB1514}">
      <dgm:prSet/>
      <dgm:spPr/>
      <dgm:t>
        <a:bodyPr/>
        <a:lstStyle/>
        <a:p>
          <a:r>
            <a:rPr lang="en-GB">
              <a:solidFill>
                <a:srgbClr val="4A2C20"/>
              </a:solidFill>
            </a:rPr>
            <a:t>A crowd of those interested in fresh, inexpensive and homemade baked goods.</a:t>
          </a:r>
          <a:endParaRPr lang="en-US">
            <a:solidFill>
              <a:srgbClr val="4A2C20"/>
            </a:solidFill>
          </a:endParaRPr>
        </a:p>
      </dgm:t>
    </dgm:pt>
    <dgm:pt modelId="{DB0AC6E3-162A-4CC0-80F4-BED39E376EE6}" type="parTrans" cxnId="{DA883E72-5474-48F5-AFFE-065E1BBE542B}">
      <dgm:prSet/>
      <dgm:spPr/>
      <dgm:t>
        <a:bodyPr/>
        <a:lstStyle/>
        <a:p>
          <a:endParaRPr lang="en-US"/>
        </a:p>
      </dgm:t>
    </dgm:pt>
    <dgm:pt modelId="{E135E2C5-316B-4D88-8544-0314345348FB}" type="sibTrans" cxnId="{DA883E72-5474-48F5-AFFE-065E1BBE542B}">
      <dgm:prSet/>
      <dgm:spPr/>
      <dgm:t>
        <a:bodyPr/>
        <a:lstStyle/>
        <a:p>
          <a:endParaRPr lang="en-US"/>
        </a:p>
      </dgm:t>
    </dgm:pt>
    <dgm:pt modelId="{097DEE54-C73F-404B-A06B-445EEFC35C44}">
      <dgm:prSet/>
      <dgm:spPr/>
      <dgm:t>
        <a:bodyPr/>
        <a:lstStyle/>
        <a:p>
          <a:r>
            <a:rPr lang="en-GB">
              <a:solidFill>
                <a:srgbClr val="4A2C20"/>
              </a:solidFill>
            </a:rPr>
            <a:t>People who want  vegan, gluten free and allergen friendly food.</a:t>
          </a:r>
          <a:endParaRPr lang="en-US">
            <a:solidFill>
              <a:srgbClr val="4A2C20"/>
            </a:solidFill>
          </a:endParaRPr>
        </a:p>
      </dgm:t>
    </dgm:pt>
    <dgm:pt modelId="{8A60D847-1E95-4581-BFE0-E06D0CC3EB27}" type="parTrans" cxnId="{DF69EEE8-FE1D-4C0D-9F64-FEB719D63E7A}">
      <dgm:prSet/>
      <dgm:spPr/>
      <dgm:t>
        <a:bodyPr/>
        <a:lstStyle/>
        <a:p>
          <a:endParaRPr lang="en-US"/>
        </a:p>
      </dgm:t>
    </dgm:pt>
    <dgm:pt modelId="{77946C74-C6BE-4E65-8EDE-94DFE73D5217}" type="sibTrans" cxnId="{DF69EEE8-FE1D-4C0D-9F64-FEB719D63E7A}">
      <dgm:prSet/>
      <dgm:spPr/>
      <dgm:t>
        <a:bodyPr/>
        <a:lstStyle/>
        <a:p>
          <a:endParaRPr lang="en-US"/>
        </a:p>
      </dgm:t>
    </dgm:pt>
    <dgm:pt modelId="{6254470D-D7B3-4FDC-8277-3EABCB2E0052}">
      <dgm:prSet/>
      <dgm:spPr/>
      <dgm:t>
        <a:bodyPr/>
        <a:lstStyle/>
        <a:p>
          <a:r>
            <a:rPr lang="en-GB">
              <a:solidFill>
                <a:srgbClr val="4A2C20"/>
              </a:solidFill>
            </a:rPr>
            <a:t>Customers who prefer to buy locally and from small businesses.</a:t>
          </a:r>
          <a:endParaRPr lang="en-US">
            <a:solidFill>
              <a:srgbClr val="4A2C20"/>
            </a:solidFill>
          </a:endParaRPr>
        </a:p>
      </dgm:t>
    </dgm:pt>
    <dgm:pt modelId="{2804369D-2FEA-4DCA-B46B-E7E543B66B8E}" type="parTrans" cxnId="{1B07D328-FDC8-45DB-BFA2-EDBAD2C63717}">
      <dgm:prSet/>
      <dgm:spPr/>
      <dgm:t>
        <a:bodyPr/>
        <a:lstStyle/>
        <a:p>
          <a:endParaRPr lang="en-US"/>
        </a:p>
      </dgm:t>
    </dgm:pt>
    <dgm:pt modelId="{40611A2D-BF8A-4954-95AB-8A7239EF482E}" type="sibTrans" cxnId="{1B07D328-FDC8-45DB-BFA2-EDBAD2C63717}">
      <dgm:prSet/>
      <dgm:spPr/>
      <dgm:t>
        <a:bodyPr/>
        <a:lstStyle/>
        <a:p>
          <a:endParaRPr lang="en-US"/>
        </a:p>
      </dgm:t>
    </dgm:pt>
    <dgm:pt modelId="{22147BDB-6112-4800-B7F4-EACBF079AA1E}">
      <dgm:prSet/>
      <dgm:spPr/>
      <dgm:t>
        <a:bodyPr/>
        <a:lstStyle/>
        <a:p>
          <a:r>
            <a:rPr lang="en-GB">
              <a:solidFill>
                <a:srgbClr val="4A2C20"/>
              </a:solidFill>
            </a:rPr>
            <a:t>Coventry's large and multicultural population provide a strong customer base.</a:t>
          </a:r>
          <a:endParaRPr lang="en-US">
            <a:solidFill>
              <a:srgbClr val="4A2C20"/>
            </a:solidFill>
          </a:endParaRPr>
        </a:p>
      </dgm:t>
    </dgm:pt>
    <dgm:pt modelId="{E6C69EFF-0978-48F6-A018-BE4DB8676E83}" type="parTrans" cxnId="{2589993E-50A4-495A-AD74-46DBBADE6BD3}">
      <dgm:prSet/>
      <dgm:spPr/>
      <dgm:t>
        <a:bodyPr/>
        <a:lstStyle/>
        <a:p>
          <a:endParaRPr lang="en-US"/>
        </a:p>
      </dgm:t>
    </dgm:pt>
    <dgm:pt modelId="{0D1A1DEC-B226-407C-8B0E-6EA1DEBA1CA6}" type="sibTrans" cxnId="{2589993E-50A4-495A-AD74-46DBBADE6BD3}">
      <dgm:prSet/>
      <dgm:spPr/>
      <dgm:t>
        <a:bodyPr/>
        <a:lstStyle/>
        <a:p>
          <a:endParaRPr lang="en-US"/>
        </a:p>
      </dgm:t>
    </dgm:pt>
    <dgm:pt modelId="{02DCD30F-EC1C-48B3-8931-3F148A5C7421}" type="pres">
      <dgm:prSet presAssocID="{95780F72-3765-4944-A4DE-0A7ECDFE9AAE}" presName="vert0" presStyleCnt="0">
        <dgm:presLayoutVars>
          <dgm:dir/>
          <dgm:animOne val="branch"/>
          <dgm:animLvl val="lvl"/>
        </dgm:presLayoutVars>
      </dgm:prSet>
      <dgm:spPr/>
    </dgm:pt>
    <dgm:pt modelId="{D7E4BD29-D660-4E0B-B3BD-E5C7F52592EC}" type="pres">
      <dgm:prSet presAssocID="{FCD4E93A-C31C-4DCA-AF88-0FB3CFD18DD9}" presName="thickLine" presStyleLbl="alignNode1" presStyleIdx="0" presStyleCnt="5"/>
      <dgm:spPr/>
    </dgm:pt>
    <dgm:pt modelId="{3F71FF32-EA08-4905-B57B-5A9B5D491DC7}" type="pres">
      <dgm:prSet presAssocID="{FCD4E93A-C31C-4DCA-AF88-0FB3CFD18DD9}" presName="horz1" presStyleCnt="0"/>
      <dgm:spPr/>
    </dgm:pt>
    <dgm:pt modelId="{FFFBFE4E-CCA7-4690-94A3-59757B951EEC}" type="pres">
      <dgm:prSet presAssocID="{FCD4E93A-C31C-4DCA-AF88-0FB3CFD18DD9}" presName="tx1" presStyleLbl="revTx" presStyleIdx="0" presStyleCnt="5"/>
      <dgm:spPr/>
    </dgm:pt>
    <dgm:pt modelId="{371144BF-C0E7-432E-9253-739F844ED433}" type="pres">
      <dgm:prSet presAssocID="{FCD4E93A-C31C-4DCA-AF88-0FB3CFD18DD9}" presName="vert1" presStyleCnt="0"/>
      <dgm:spPr/>
    </dgm:pt>
    <dgm:pt modelId="{8B0300C7-F48B-49BF-B465-6B0A14D957EF}" type="pres">
      <dgm:prSet presAssocID="{63D2012E-4F3E-40D4-AA66-1685CFFB1514}" presName="thickLine" presStyleLbl="alignNode1" presStyleIdx="1" presStyleCnt="5"/>
      <dgm:spPr/>
    </dgm:pt>
    <dgm:pt modelId="{64FA9376-2CDC-45E6-B4AA-BC12DCECF1DB}" type="pres">
      <dgm:prSet presAssocID="{63D2012E-4F3E-40D4-AA66-1685CFFB1514}" presName="horz1" presStyleCnt="0"/>
      <dgm:spPr/>
    </dgm:pt>
    <dgm:pt modelId="{C697AC5E-35F4-471D-B67B-0491BA786CBC}" type="pres">
      <dgm:prSet presAssocID="{63D2012E-4F3E-40D4-AA66-1685CFFB1514}" presName="tx1" presStyleLbl="revTx" presStyleIdx="1" presStyleCnt="5"/>
      <dgm:spPr/>
    </dgm:pt>
    <dgm:pt modelId="{F333A5EF-A4CD-46C1-82EA-9164DBAA9C12}" type="pres">
      <dgm:prSet presAssocID="{63D2012E-4F3E-40D4-AA66-1685CFFB1514}" presName="vert1" presStyleCnt="0"/>
      <dgm:spPr/>
    </dgm:pt>
    <dgm:pt modelId="{0DEB301B-7368-4825-8F28-2ABF4C2C8169}" type="pres">
      <dgm:prSet presAssocID="{097DEE54-C73F-404B-A06B-445EEFC35C44}" presName="thickLine" presStyleLbl="alignNode1" presStyleIdx="2" presStyleCnt="5"/>
      <dgm:spPr/>
    </dgm:pt>
    <dgm:pt modelId="{0BF8A6B6-B544-41BB-A770-9BEF044F6037}" type="pres">
      <dgm:prSet presAssocID="{097DEE54-C73F-404B-A06B-445EEFC35C44}" presName="horz1" presStyleCnt="0"/>
      <dgm:spPr/>
    </dgm:pt>
    <dgm:pt modelId="{5944D0F2-BB29-48A1-BA02-53C69E9AD463}" type="pres">
      <dgm:prSet presAssocID="{097DEE54-C73F-404B-A06B-445EEFC35C44}" presName="tx1" presStyleLbl="revTx" presStyleIdx="2" presStyleCnt="5"/>
      <dgm:spPr/>
    </dgm:pt>
    <dgm:pt modelId="{B3BD91C3-A188-4F2A-8ACE-0F91E579F065}" type="pres">
      <dgm:prSet presAssocID="{097DEE54-C73F-404B-A06B-445EEFC35C44}" presName="vert1" presStyleCnt="0"/>
      <dgm:spPr/>
    </dgm:pt>
    <dgm:pt modelId="{FF6DDBB1-BBE2-4C52-9C62-F344E518F200}" type="pres">
      <dgm:prSet presAssocID="{6254470D-D7B3-4FDC-8277-3EABCB2E0052}" presName="thickLine" presStyleLbl="alignNode1" presStyleIdx="3" presStyleCnt="5"/>
      <dgm:spPr/>
    </dgm:pt>
    <dgm:pt modelId="{48667D10-573E-425A-847B-97BA141A4046}" type="pres">
      <dgm:prSet presAssocID="{6254470D-D7B3-4FDC-8277-3EABCB2E0052}" presName="horz1" presStyleCnt="0"/>
      <dgm:spPr/>
    </dgm:pt>
    <dgm:pt modelId="{8B4CC685-A1AF-4DB1-BFAB-EA5653EA3CA3}" type="pres">
      <dgm:prSet presAssocID="{6254470D-D7B3-4FDC-8277-3EABCB2E0052}" presName="tx1" presStyleLbl="revTx" presStyleIdx="3" presStyleCnt="5"/>
      <dgm:spPr/>
    </dgm:pt>
    <dgm:pt modelId="{3DBEABC9-CF99-41F4-8256-9C7D23AC3300}" type="pres">
      <dgm:prSet presAssocID="{6254470D-D7B3-4FDC-8277-3EABCB2E0052}" presName="vert1" presStyleCnt="0"/>
      <dgm:spPr/>
    </dgm:pt>
    <dgm:pt modelId="{E9DF9633-7E94-4C9E-A054-116C9331AF9F}" type="pres">
      <dgm:prSet presAssocID="{22147BDB-6112-4800-B7F4-EACBF079AA1E}" presName="thickLine" presStyleLbl="alignNode1" presStyleIdx="4" presStyleCnt="5"/>
      <dgm:spPr/>
    </dgm:pt>
    <dgm:pt modelId="{6DB91977-2980-4716-AF42-9DBAE2553CD5}" type="pres">
      <dgm:prSet presAssocID="{22147BDB-6112-4800-B7F4-EACBF079AA1E}" presName="horz1" presStyleCnt="0"/>
      <dgm:spPr/>
    </dgm:pt>
    <dgm:pt modelId="{8D598E15-52CC-47F8-8845-E8D62FAC60EB}" type="pres">
      <dgm:prSet presAssocID="{22147BDB-6112-4800-B7F4-EACBF079AA1E}" presName="tx1" presStyleLbl="revTx" presStyleIdx="4" presStyleCnt="5"/>
      <dgm:spPr/>
    </dgm:pt>
    <dgm:pt modelId="{71CDB9C1-7342-480D-AFB0-03621172A8A2}" type="pres">
      <dgm:prSet presAssocID="{22147BDB-6112-4800-B7F4-EACBF079AA1E}" presName="vert1" presStyleCnt="0"/>
      <dgm:spPr/>
    </dgm:pt>
  </dgm:ptLst>
  <dgm:cxnLst>
    <dgm:cxn modelId="{5BE6AD0D-D8B4-4132-ACCB-8B714BAD06D2}" type="presOf" srcId="{95780F72-3765-4944-A4DE-0A7ECDFE9AAE}" destId="{02DCD30F-EC1C-48B3-8931-3F148A5C7421}" srcOrd="0" destOrd="0" presId="urn:microsoft.com/office/officeart/2008/layout/LinedList"/>
    <dgm:cxn modelId="{212F0924-6D94-4595-92DA-AE67224C2FC8}" type="presOf" srcId="{097DEE54-C73F-404B-A06B-445EEFC35C44}" destId="{5944D0F2-BB29-48A1-BA02-53C69E9AD463}" srcOrd="0" destOrd="0" presId="urn:microsoft.com/office/officeart/2008/layout/LinedList"/>
    <dgm:cxn modelId="{1B07D328-FDC8-45DB-BFA2-EDBAD2C63717}" srcId="{95780F72-3765-4944-A4DE-0A7ECDFE9AAE}" destId="{6254470D-D7B3-4FDC-8277-3EABCB2E0052}" srcOrd="3" destOrd="0" parTransId="{2804369D-2FEA-4DCA-B46B-E7E543B66B8E}" sibTransId="{40611A2D-BF8A-4954-95AB-8A7239EF482E}"/>
    <dgm:cxn modelId="{2589993E-50A4-495A-AD74-46DBBADE6BD3}" srcId="{95780F72-3765-4944-A4DE-0A7ECDFE9AAE}" destId="{22147BDB-6112-4800-B7F4-EACBF079AA1E}" srcOrd="4" destOrd="0" parTransId="{E6C69EFF-0978-48F6-A018-BE4DB8676E83}" sibTransId="{0D1A1DEC-B226-407C-8B0E-6EA1DEBA1CA6}"/>
    <dgm:cxn modelId="{FFDC4760-FCF1-422B-A66B-4E4FF25B7994}" type="presOf" srcId="{FCD4E93A-C31C-4DCA-AF88-0FB3CFD18DD9}" destId="{FFFBFE4E-CCA7-4690-94A3-59757B951EEC}" srcOrd="0" destOrd="0" presId="urn:microsoft.com/office/officeart/2008/layout/LinedList"/>
    <dgm:cxn modelId="{DA883E72-5474-48F5-AFFE-065E1BBE542B}" srcId="{95780F72-3765-4944-A4DE-0A7ECDFE9AAE}" destId="{63D2012E-4F3E-40D4-AA66-1685CFFB1514}" srcOrd="1" destOrd="0" parTransId="{DB0AC6E3-162A-4CC0-80F4-BED39E376EE6}" sibTransId="{E135E2C5-316B-4D88-8544-0314345348FB}"/>
    <dgm:cxn modelId="{08B67354-88A6-4A04-998D-DBBD5D5E734B}" srcId="{95780F72-3765-4944-A4DE-0A7ECDFE9AAE}" destId="{FCD4E93A-C31C-4DCA-AF88-0FB3CFD18DD9}" srcOrd="0" destOrd="0" parTransId="{A698C7AB-2B8E-479B-A115-A65A722FBA5D}" sibTransId="{60117BD0-98F9-402C-A481-0E297FFB157F}"/>
    <dgm:cxn modelId="{A3808CAA-01DA-419B-BD06-E36CF0C0E24B}" type="presOf" srcId="{6254470D-D7B3-4FDC-8277-3EABCB2E0052}" destId="{8B4CC685-A1AF-4DB1-BFAB-EA5653EA3CA3}" srcOrd="0" destOrd="0" presId="urn:microsoft.com/office/officeart/2008/layout/LinedList"/>
    <dgm:cxn modelId="{49238EE1-6BF3-48FB-A4E7-67C94D97B61A}" type="presOf" srcId="{63D2012E-4F3E-40D4-AA66-1685CFFB1514}" destId="{C697AC5E-35F4-471D-B67B-0491BA786CBC}" srcOrd="0" destOrd="0" presId="urn:microsoft.com/office/officeart/2008/layout/LinedList"/>
    <dgm:cxn modelId="{DF69EEE8-FE1D-4C0D-9F64-FEB719D63E7A}" srcId="{95780F72-3765-4944-A4DE-0A7ECDFE9AAE}" destId="{097DEE54-C73F-404B-A06B-445EEFC35C44}" srcOrd="2" destOrd="0" parTransId="{8A60D847-1E95-4581-BFE0-E06D0CC3EB27}" sibTransId="{77946C74-C6BE-4E65-8EDE-94DFE73D5217}"/>
    <dgm:cxn modelId="{90EB4AFB-7180-47BC-A51A-868C3C88BE80}" type="presOf" srcId="{22147BDB-6112-4800-B7F4-EACBF079AA1E}" destId="{8D598E15-52CC-47F8-8845-E8D62FAC60EB}" srcOrd="0" destOrd="0" presId="urn:microsoft.com/office/officeart/2008/layout/LinedList"/>
    <dgm:cxn modelId="{73BEB8FC-5894-4385-A00A-5AAEDE974B8F}" type="presParOf" srcId="{02DCD30F-EC1C-48B3-8931-3F148A5C7421}" destId="{D7E4BD29-D660-4E0B-B3BD-E5C7F52592EC}" srcOrd="0" destOrd="0" presId="urn:microsoft.com/office/officeart/2008/layout/LinedList"/>
    <dgm:cxn modelId="{F5CC9943-925A-43CA-BA7A-BE946546B544}" type="presParOf" srcId="{02DCD30F-EC1C-48B3-8931-3F148A5C7421}" destId="{3F71FF32-EA08-4905-B57B-5A9B5D491DC7}" srcOrd="1" destOrd="0" presId="urn:microsoft.com/office/officeart/2008/layout/LinedList"/>
    <dgm:cxn modelId="{6D81D4C7-E555-4DD4-9E99-BEB38406BCE9}" type="presParOf" srcId="{3F71FF32-EA08-4905-B57B-5A9B5D491DC7}" destId="{FFFBFE4E-CCA7-4690-94A3-59757B951EEC}" srcOrd="0" destOrd="0" presId="urn:microsoft.com/office/officeart/2008/layout/LinedList"/>
    <dgm:cxn modelId="{A150F2BE-0E5A-468E-B897-7136BFED2EF5}" type="presParOf" srcId="{3F71FF32-EA08-4905-B57B-5A9B5D491DC7}" destId="{371144BF-C0E7-432E-9253-739F844ED433}" srcOrd="1" destOrd="0" presId="urn:microsoft.com/office/officeart/2008/layout/LinedList"/>
    <dgm:cxn modelId="{D95B9785-A68D-4214-80C2-50598BC0769B}" type="presParOf" srcId="{02DCD30F-EC1C-48B3-8931-3F148A5C7421}" destId="{8B0300C7-F48B-49BF-B465-6B0A14D957EF}" srcOrd="2" destOrd="0" presId="urn:microsoft.com/office/officeart/2008/layout/LinedList"/>
    <dgm:cxn modelId="{94843139-9FB2-4B0A-BED6-FD78E645E538}" type="presParOf" srcId="{02DCD30F-EC1C-48B3-8931-3F148A5C7421}" destId="{64FA9376-2CDC-45E6-B4AA-BC12DCECF1DB}" srcOrd="3" destOrd="0" presId="urn:microsoft.com/office/officeart/2008/layout/LinedList"/>
    <dgm:cxn modelId="{067DA6A7-B865-4370-9740-9C77E70544E9}" type="presParOf" srcId="{64FA9376-2CDC-45E6-B4AA-BC12DCECF1DB}" destId="{C697AC5E-35F4-471D-B67B-0491BA786CBC}" srcOrd="0" destOrd="0" presId="urn:microsoft.com/office/officeart/2008/layout/LinedList"/>
    <dgm:cxn modelId="{86B8F0C6-B1F8-48E3-91D3-81792E78DABF}" type="presParOf" srcId="{64FA9376-2CDC-45E6-B4AA-BC12DCECF1DB}" destId="{F333A5EF-A4CD-46C1-82EA-9164DBAA9C12}" srcOrd="1" destOrd="0" presId="urn:microsoft.com/office/officeart/2008/layout/LinedList"/>
    <dgm:cxn modelId="{A8BC209D-34A4-4972-A761-1C8C4634980A}" type="presParOf" srcId="{02DCD30F-EC1C-48B3-8931-3F148A5C7421}" destId="{0DEB301B-7368-4825-8F28-2ABF4C2C8169}" srcOrd="4" destOrd="0" presId="urn:microsoft.com/office/officeart/2008/layout/LinedList"/>
    <dgm:cxn modelId="{D55F6F7F-21E0-4C25-BBF3-7EB3C9E94FB5}" type="presParOf" srcId="{02DCD30F-EC1C-48B3-8931-3F148A5C7421}" destId="{0BF8A6B6-B544-41BB-A770-9BEF044F6037}" srcOrd="5" destOrd="0" presId="urn:microsoft.com/office/officeart/2008/layout/LinedList"/>
    <dgm:cxn modelId="{879C4823-E785-4598-92E5-8319D8BC8DA4}" type="presParOf" srcId="{0BF8A6B6-B544-41BB-A770-9BEF044F6037}" destId="{5944D0F2-BB29-48A1-BA02-53C69E9AD463}" srcOrd="0" destOrd="0" presId="urn:microsoft.com/office/officeart/2008/layout/LinedList"/>
    <dgm:cxn modelId="{431D67C7-A7E1-4F37-A6A9-F9C7E5ECB693}" type="presParOf" srcId="{0BF8A6B6-B544-41BB-A770-9BEF044F6037}" destId="{B3BD91C3-A188-4F2A-8ACE-0F91E579F065}" srcOrd="1" destOrd="0" presId="urn:microsoft.com/office/officeart/2008/layout/LinedList"/>
    <dgm:cxn modelId="{FF82BF79-647A-4058-A43A-08BD56D6CA6F}" type="presParOf" srcId="{02DCD30F-EC1C-48B3-8931-3F148A5C7421}" destId="{FF6DDBB1-BBE2-4C52-9C62-F344E518F200}" srcOrd="6" destOrd="0" presId="urn:microsoft.com/office/officeart/2008/layout/LinedList"/>
    <dgm:cxn modelId="{AEE7C89E-3EDA-4486-89AC-526B29B3D315}" type="presParOf" srcId="{02DCD30F-EC1C-48B3-8931-3F148A5C7421}" destId="{48667D10-573E-425A-847B-97BA141A4046}" srcOrd="7" destOrd="0" presId="urn:microsoft.com/office/officeart/2008/layout/LinedList"/>
    <dgm:cxn modelId="{E0D02357-7157-45E2-9079-C6C3A8047D36}" type="presParOf" srcId="{48667D10-573E-425A-847B-97BA141A4046}" destId="{8B4CC685-A1AF-4DB1-BFAB-EA5653EA3CA3}" srcOrd="0" destOrd="0" presId="urn:microsoft.com/office/officeart/2008/layout/LinedList"/>
    <dgm:cxn modelId="{11D5739F-35E9-4044-998B-99D759A35FBC}" type="presParOf" srcId="{48667D10-573E-425A-847B-97BA141A4046}" destId="{3DBEABC9-CF99-41F4-8256-9C7D23AC3300}" srcOrd="1" destOrd="0" presId="urn:microsoft.com/office/officeart/2008/layout/LinedList"/>
    <dgm:cxn modelId="{9BF23B26-FE10-4EF9-B5B0-74EDC3DEAC10}" type="presParOf" srcId="{02DCD30F-EC1C-48B3-8931-3F148A5C7421}" destId="{E9DF9633-7E94-4C9E-A054-116C9331AF9F}" srcOrd="8" destOrd="0" presId="urn:microsoft.com/office/officeart/2008/layout/LinedList"/>
    <dgm:cxn modelId="{EDE25679-11ED-49E9-8710-9B72D73AAE53}" type="presParOf" srcId="{02DCD30F-EC1C-48B3-8931-3F148A5C7421}" destId="{6DB91977-2980-4716-AF42-9DBAE2553CD5}" srcOrd="9" destOrd="0" presId="urn:microsoft.com/office/officeart/2008/layout/LinedList"/>
    <dgm:cxn modelId="{988320FC-CDFA-4905-8D74-ACD7C1F57DAA}" type="presParOf" srcId="{6DB91977-2980-4716-AF42-9DBAE2553CD5}" destId="{8D598E15-52CC-47F8-8845-E8D62FAC60EB}" srcOrd="0" destOrd="0" presId="urn:microsoft.com/office/officeart/2008/layout/LinedList"/>
    <dgm:cxn modelId="{DBAFBB1A-F111-45ED-BB28-19380ACDEA0D}" type="presParOf" srcId="{6DB91977-2980-4716-AF42-9DBAE2553CD5}" destId="{71CDB9C1-7342-480D-AFB0-03621172A8A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348007-2FF5-41A5-954C-D3A5C7D2DA37}">
      <dsp:nvSpPr>
        <dsp:cNvPr id="0" name=""/>
        <dsp:cNvSpPr/>
      </dsp:nvSpPr>
      <dsp:spPr>
        <a:xfrm>
          <a:off x="0" y="2243"/>
          <a:ext cx="1065357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BC88A9-1BC1-411E-8940-BA2B2AFCD9E2}">
      <dsp:nvSpPr>
        <dsp:cNvPr id="0" name=""/>
        <dsp:cNvSpPr/>
      </dsp:nvSpPr>
      <dsp:spPr>
        <a:xfrm>
          <a:off x="0" y="2243"/>
          <a:ext cx="10653579" cy="7648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>
              <a:solidFill>
                <a:srgbClr val="4A2C20"/>
              </a:solidFill>
            </a:rPr>
            <a:t>Social Media marketing Instagram, TikTok and Facebook.</a:t>
          </a:r>
          <a:endParaRPr lang="en-US" sz="2100" kern="1200">
            <a:solidFill>
              <a:srgbClr val="4A2C20"/>
            </a:solidFill>
          </a:endParaRPr>
        </a:p>
      </dsp:txBody>
      <dsp:txXfrm>
        <a:off x="0" y="2243"/>
        <a:ext cx="10653579" cy="764890"/>
      </dsp:txXfrm>
    </dsp:sp>
    <dsp:sp modelId="{A57B8793-C080-4819-AFE3-6C221FE19AA7}">
      <dsp:nvSpPr>
        <dsp:cNvPr id="0" name=""/>
        <dsp:cNvSpPr/>
      </dsp:nvSpPr>
      <dsp:spPr>
        <a:xfrm>
          <a:off x="0" y="767133"/>
          <a:ext cx="1065357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0D5D38-4C8F-4FFA-9D11-7A411CC724CE}">
      <dsp:nvSpPr>
        <dsp:cNvPr id="0" name=""/>
        <dsp:cNvSpPr/>
      </dsp:nvSpPr>
      <dsp:spPr>
        <a:xfrm>
          <a:off x="0" y="767133"/>
          <a:ext cx="10653579" cy="7648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>
              <a:solidFill>
                <a:srgbClr val="4A2C20"/>
              </a:solidFill>
            </a:rPr>
            <a:t>A simple Website with menu, opening hours and online ordering.</a:t>
          </a:r>
          <a:endParaRPr lang="en-US" sz="2100" kern="1200">
            <a:solidFill>
              <a:srgbClr val="4A2C20"/>
            </a:solidFill>
          </a:endParaRPr>
        </a:p>
      </dsp:txBody>
      <dsp:txXfrm>
        <a:off x="0" y="767133"/>
        <a:ext cx="10653579" cy="764890"/>
      </dsp:txXfrm>
    </dsp:sp>
    <dsp:sp modelId="{FA16108C-09CF-40D1-A4CA-038197712EF1}">
      <dsp:nvSpPr>
        <dsp:cNvPr id="0" name=""/>
        <dsp:cNvSpPr/>
      </dsp:nvSpPr>
      <dsp:spPr>
        <a:xfrm>
          <a:off x="0" y="1532023"/>
          <a:ext cx="1065357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FAD3CA-B344-4626-8576-4562535E0033}">
      <dsp:nvSpPr>
        <dsp:cNvPr id="0" name=""/>
        <dsp:cNvSpPr/>
      </dsp:nvSpPr>
      <dsp:spPr>
        <a:xfrm>
          <a:off x="0" y="1532023"/>
          <a:ext cx="10653579" cy="7648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>
              <a:solidFill>
                <a:srgbClr val="4A2C20"/>
              </a:solidFill>
            </a:rPr>
            <a:t>Printed materials like flyers, in store </a:t>
          </a:r>
          <a:r>
            <a:rPr lang="en-GB" sz="2100" kern="1200" dirty="0" err="1">
              <a:solidFill>
                <a:srgbClr val="4A2C20"/>
              </a:solidFill>
            </a:rPr>
            <a:t>singuage</a:t>
          </a:r>
          <a:r>
            <a:rPr lang="en-GB" sz="2100" kern="1200" dirty="0">
              <a:solidFill>
                <a:srgbClr val="4A2C20"/>
              </a:solidFill>
            </a:rPr>
            <a:t> and loyalty cards.</a:t>
          </a:r>
          <a:endParaRPr lang="en-US" sz="2100" kern="1200" dirty="0">
            <a:solidFill>
              <a:srgbClr val="4A2C20"/>
            </a:solidFill>
          </a:endParaRPr>
        </a:p>
      </dsp:txBody>
      <dsp:txXfrm>
        <a:off x="0" y="1532023"/>
        <a:ext cx="10653579" cy="764890"/>
      </dsp:txXfrm>
    </dsp:sp>
    <dsp:sp modelId="{3DAC4F23-576D-45A8-B5BE-F6286320512C}">
      <dsp:nvSpPr>
        <dsp:cNvPr id="0" name=""/>
        <dsp:cNvSpPr/>
      </dsp:nvSpPr>
      <dsp:spPr>
        <a:xfrm>
          <a:off x="0" y="2296913"/>
          <a:ext cx="1065357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C34A7B-0D33-434D-AD9D-D21D55DA95D1}">
      <dsp:nvSpPr>
        <dsp:cNvPr id="0" name=""/>
        <dsp:cNvSpPr/>
      </dsp:nvSpPr>
      <dsp:spPr>
        <a:xfrm>
          <a:off x="0" y="2296914"/>
          <a:ext cx="10653579" cy="7648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>
              <a:solidFill>
                <a:srgbClr val="4A2C20"/>
              </a:solidFill>
            </a:rPr>
            <a:t>Events and partnership with community.</a:t>
          </a:r>
          <a:endParaRPr lang="en-US" sz="2100" kern="1200">
            <a:solidFill>
              <a:srgbClr val="4A2C20"/>
            </a:solidFill>
          </a:endParaRPr>
        </a:p>
      </dsp:txBody>
      <dsp:txXfrm>
        <a:off x="0" y="2296914"/>
        <a:ext cx="10653579" cy="764890"/>
      </dsp:txXfrm>
    </dsp:sp>
    <dsp:sp modelId="{2D18A979-1675-4F17-AF39-2E4DB0990734}">
      <dsp:nvSpPr>
        <dsp:cNvPr id="0" name=""/>
        <dsp:cNvSpPr/>
      </dsp:nvSpPr>
      <dsp:spPr>
        <a:xfrm>
          <a:off x="0" y="3061804"/>
          <a:ext cx="1065357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0BE8D9-E3EB-4BA2-88E8-40FF0C4B738E}">
      <dsp:nvSpPr>
        <dsp:cNvPr id="0" name=""/>
        <dsp:cNvSpPr/>
      </dsp:nvSpPr>
      <dsp:spPr>
        <a:xfrm>
          <a:off x="0" y="3061804"/>
          <a:ext cx="10653579" cy="7648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>
              <a:solidFill>
                <a:srgbClr val="4A2C20"/>
              </a:solidFill>
            </a:rPr>
            <a:t>Sustainability messaging like eco-friendly and local ingredients.</a:t>
          </a:r>
          <a:endParaRPr lang="en-US" sz="2100" kern="1200">
            <a:solidFill>
              <a:srgbClr val="4A2C20"/>
            </a:solidFill>
          </a:endParaRPr>
        </a:p>
      </dsp:txBody>
      <dsp:txXfrm>
        <a:off x="0" y="3061804"/>
        <a:ext cx="10653579" cy="764890"/>
      </dsp:txXfrm>
    </dsp:sp>
    <dsp:sp modelId="{83E44482-F5E1-4C38-B360-491A74D6DC7C}">
      <dsp:nvSpPr>
        <dsp:cNvPr id="0" name=""/>
        <dsp:cNvSpPr/>
      </dsp:nvSpPr>
      <dsp:spPr>
        <a:xfrm>
          <a:off x="0" y="3826694"/>
          <a:ext cx="10653579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31ADD7-8C8E-4630-AD93-37142605B8EC}">
      <dsp:nvSpPr>
        <dsp:cNvPr id="0" name=""/>
        <dsp:cNvSpPr/>
      </dsp:nvSpPr>
      <dsp:spPr>
        <a:xfrm>
          <a:off x="0" y="3826694"/>
          <a:ext cx="10653579" cy="7648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>
              <a:solidFill>
                <a:srgbClr val="4A2C20"/>
              </a:solidFill>
            </a:rPr>
            <a:t>Areas of segmentation Geographic( local area) Demographic (students/families) Behavioural (homemade goods) Psychographic ( sustainability/artisan food) </a:t>
          </a:r>
          <a:endParaRPr lang="en-US" sz="2100" kern="1200">
            <a:solidFill>
              <a:srgbClr val="4A2C20"/>
            </a:solidFill>
          </a:endParaRPr>
        </a:p>
      </dsp:txBody>
      <dsp:txXfrm>
        <a:off x="0" y="3826694"/>
        <a:ext cx="10653579" cy="76489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E4BD29-D660-4E0B-B3BD-E5C7F52592EC}">
      <dsp:nvSpPr>
        <dsp:cNvPr id="0" name=""/>
        <dsp:cNvSpPr/>
      </dsp:nvSpPr>
      <dsp:spPr>
        <a:xfrm>
          <a:off x="0" y="560"/>
          <a:ext cx="10653579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FFBFE4E-CCA7-4690-94A3-59757B951EEC}">
      <dsp:nvSpPr>
        <dsp:cNvPr id="0" name=""/>
        <dsp:cNvSpPr/>
      </dsp:nvSpPr>
      <dsp:spPr>
        <a:xfrm>
          <a:off x="0" y="560"/>
          <a:ext cx="10653579" cy="9185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>
              <a:solidFill>
                <a:srgbClr val="4A2C20"/>
              </a:solidFill>
            </a:rPr>
            <a:t>Families, students, workers to the local community.</a:t>
          </a:r>
          <a:endParaRPr lang="en-US" sz="2500" kern="1200">
            <a:solidFill>
              <a:srgbClr val="4A2C20"/>
            </a:solidFill>
          </a:endParaRPr>
        </a:p>
      </dsp:txBody>
      <dsp:txXfrm>
        <a:off x="0" y="560"/>
        <a:ext cx="10653579" cy="918541"/>
      </dsp:txXfrm>
    </dsp:sp>
    <dsp:sp modelId="{8B0300C7-F48B-49BF-B465-6B0A14D957EF}">
      <dsp:nvSpPr>
        <dsp:cNvPr id="0" name=""/>
        <dsp:cNvSpPr/>
      </dsp:nvSpPr>
      <dsp:spPr>
        <a:xfrm>
          <a:off x="0" y="919102"/>
          <a:ext cx="10653579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697AC5E-35F4-471D-B67B-0491BA786CBC}">
      <dsp:nvSpPr>
        <dsp:cNvPr id="0" name=""/>
        <dsp:cNvSpPr/>
      </dsp:nvSpPr>
      <dsp:spPr>
        <a:xfrm>
          <a:off x="0" y="919102"/>
          <a:ext cx="10653579" cy="9185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>
              <a:solidFill>
                <a:srgbClr val="4A2C20"/>
              </a:solidFill>
            </a:rPr>
            <a:t>A crowd of those interested in fresh, inexpensive and homemade baked goods.</a:t>
          </a:r>
          <a:endParaRPr lang="en-US" sz="2500" kern="1200">
            <a:solidFill>
              <a:srgbClr val="4A2C20"/>
            </a:solidFill>
          </a:endParaRPr>
        </a:p>
      </dsp:txBody>
      <dsp:txXfrm>
        <a:off x="0" y="919102"/>
        <a:ext cx="10653579" cy="918541"/>
      </dsp:txXfrm>
    </dsp:sp>
    <dsp:sp modelId="{0DEB301B-7368-4825-8F28-2ABF4C2C8169}">
      <dsp:nvSpPr>
        <dsp:cNvPr id="0" name=""/>
        <dsp:cNvSpPr/>
      </dsp:nvSpPr>
      <dsp:spPr>
        <a:xfrm>
          <a:off x="0" y="1837643"/>
          <a:ext cx="10653579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944D0F2-BB29-48A1-BA02-53C69E9AD463}">
      <dsp:nvSpPr>
        <dsp:cNvPr id="0" name=""/>
        <dsp:cNvSpPr/>
      </dsp:nvSpPr>
      <dsp:spPr>
        <a:xfrm>
          <a:off x="0" y="1837643"/>
          <a:ext cx="10653579" cy="9185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>
              <a:solidFill>
                <a:srgbClr val="4A2C20"/>
              </a:solidFill>
            </a:rPr>
            <a:t>People who want  vegan, gluten free and allergen friendly food.</a:t>
          </a:r>
          <a:endParaRPr lang="en-US" sz="2500" kern="1200">
            <a:solidFill>
              <a:srgbClr val="4A2C20"/>
            </a:solidFill>
          </a:endParaRPr>
        </a:p>
      </dsp:txBody>
      <dsp:txXfrm>
        <a:off x="0" y="1837643"/>
        <a:ext cx="10653579" cy="918541"/>
      </dsp:txXfrm>
    </dsp:sp>
    <dsp:sp modelId="{FF6DDBB1-BBE2-4C52-9C62-F344E518F200}">
      <dsp:nvSpPr>
        <dsp:cNvPr id="0" name=""/>
        <dsp:cNvSpPr/>
      </dsp:nvSpPr>
      <dsp:spPr>
        <a:xfrm>
          <a:off x="0" y="2756184"/>
          <a:ext cx="10653579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4CC685-A1AF-4DB1-BFAB-EA5653EA3CA3}">
      <dsp:nvSpPr>
        <dsp:cNvPr id="0" name=""/>
        <dsp:cNvSpPr/>
      </dsp:nvSpPr>
      <dsp:spPr>
        <a:xfrm>
          <a:off x="0" y="2756184"/>
          <a:ext cx="10653579" cy="9185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>
              <a:solidFill>
                <a:srgbClr val="4A2C20"/>
              </a:solidFill>
            </a:rPr>
            <a:t>Customers who prefer to buy locally and from small businesses.</a:t>
          </a:r>
          <a:endParaRPr lang="en-US" sz="2500" kern="1200">
            <a:solidFill>
              <a:srgbClr val="4A2C20"/>
            </a:solidFill>
          </a:endParaRPr>
        </a:p>
      </dsp:txBody>
      <dsp:txXfrm>
        <a:off x="0" y="2756184"/>
        <a:ext cx="10653579" cy="918541"/>
      </dsp:txXfrm>
    </dsp:sp>
    <dsp:sp modelId="{E9DF9633-7E94-4C9E-A054-116C9331AF9F}">
      <dsp:nvSpPr>
        <dsp:cNvPr id="0" name=""/>
        <dsp:cNvSpPr/>
      </dsp:nvSpPr>
      <dsp:spPr>
        <a:xfrm>
          <a:off x="0" y="3674725"/>
          <a:ext cx="10653579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D598E15-52CC-47F8-8845-E8D62FAC60EB}">
      <dsp:nvSpPr>
        <dsp:cNvPr id="0" name=""/>
        <dsp:cNvSpPr/>
      </dsp:nvSpPr>
      <dsp:spPr>
        <a:xfrm>
          <a:off x="0" y="3674725"/>
          <a:ext cx="10653579" cy="9185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>
              <a:solidFill>
                <a:srgbClr val="4A2C20"/>
              </a:solidFill>
            </a:rPr>
            <a:t>Coventry's large and multicultural population provide a strong customer base.</a:t>
          </a:r>
          <a:endParaRPr lang="en-US" sz="2500" kern="1200">
            <a:solidFill>
              <a:srgbClr val="4A2C20"/>
            </a:solidFill>
          </a:endParaRPr>
        </a:p>
      </dsp:txBody>
      <dsp:txXfrm>
        <a:off x="0" y="3674725"/>
        <a:ext cx="10653579" cy="9185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A0979-F579-4E9B-A675-1F5ABBFF00DB}" type="datetimeFigureOut">
              <a:rPr lang="en-US" dirty="0"/>
              <a:t>7/11/2026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95521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156E-175E-4DBA-9D21-B772C320F342}" type="datetimeFigureOut">
              <a:rPr lang="en-US" dirty="0"/>
              <a:t>7/11/2026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7660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95F6E-3D02-4292-95D1-C62B3126321B}" type="datetimeFigureOut">
              <a:rPr lang="en-US" dirty="0"/>
              <a:t>7/11/2026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6785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B5ACB-D10C-44A8-9570-124370F4CB38}" type="datetimeFigureOut">
              <a:rPr lang="en-US" dirty="0"/>
              <a:t>7/11/2026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9480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D84F4-0E7A-4BDE-98C6-AE68FB974645}" type="datetimeFigureOut">
              <a:rPr lang="en-US" dirty="0"/>
              <a:t>7/11/2026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5895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FF1D8-9801-4C4B-92F3-66C9A863BD74}" type="datetimeFigureOut">
              <a:rPr lang="en-US" dirty="0"/>
              <a:t>7/11/2026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98153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FE8FD-B23E-4E1A-83EF-0847EBEA0105}" type="datetimeFigureOut">
              <a:rPr lang="en-US" dirty="0"/>
              <a:t>7/11/2026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6545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891E-A7C2-465C-AD39-8EDCB0F58E3C}" type="datetimeFigureOut">
              <a:rPr lang="en-US" dirty="0"/>
              <a:t>7/11/2026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9665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F93E5-AFB6-485C-8E3C-32F92A07875F}" type="datetimeFigureOut">
              <a:rPr lang="en-US" dirty="0"/>
              <a:t>7/11/2026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22148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D0F-5A12-4D0A-80B0-1A6122B61E7B}" type="datetimeFigureOut">
              <a:rPr lang="en-US" dirty="0"/>
              <a:t>7/11/2026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2917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E8C84-89CA-44AB-B0BE-5C91BAF75478}" type="datetimeFigureOut">
              <a:rPr lang="en-US" dirty="0"/>
              <a:t>7/11/2026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810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2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3A332BE1-279E-4118-9FE3-7952B079A510}" type="datetimeFigureOut">
              <a:rPr lang="en-US" dirty="0"/>
              <a:t>7/11/2026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3151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orient="horz" pos="2160" userDrawn="1">
          <p15:clr>
            <a:srgbClr val="F26B43"/>
          </p15:clr>
        </p15:guide>
        <p15:guide id="6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freepngimg.com/png/92399-boy-play-day-teachers-student-teacher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ngall.com/checklist-png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jayce-o.blogspot.com/2012/11/eco-friendly-tea-packaging-designs-inspiration.html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pngimg.com/png/9345-analysis-png-hd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pngimg.com/png/74389-network-media-digital-bpo-advertising-marketing-ecommerce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amagill/3366720659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FC8A7-1B8E-3024-5164-5470D1C47E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3946" y="258932"/>
            <a:ext cx="7041755" cy="1911092"/>
          </a:xfrm>
        </p:spPr>
        <p:txBody>
          <a:bodyPr anchor="b">
            <a:normAutofit/>
          </a:bodyPr>
          <a:lstStyle/>
          <a:p>
            <a:pPr algn="l"/>
            <a:r>
              <a:rPr lang="en-GB" sz="3200" dirty="0">
                <a:latin typeface="Arial"/>
                <a:cs typeface="Arial"/>
              </a:rPr>
              <a:t>        </a:t>
            </a:r>
            <a:r>
              <a:rPr lang="en-GB" sz="3200" dirty="0">
                <a:solidFill>
                  <a:srgbClr val="A67C52"/>
                </a:solidFill>
                <a:latin typeface="Arial"/>
                <a:cs typeface="Arial"/>
              </a:rPr>
              <a:t>     </a:t>
            </a:r>
            <a:r>
              <a:rPr lang="en-GB" sz="3200">
                <a:solidFill>
                  <a:srgbClr val="A67C52"/>
                </a:solidFill>
                <a:latin typeface="Arial"/>
                <a:cs typeface="Arial"/>
              </a:rPr>
              <a:t>DJA Bakehouse</a:t>
            </a:r>
            <a:br>
              <a:rPr lang="en-GB" sz="3200" dirty="0">
                <a:solidFill>
                  <a:srgbClr val="A67C52"/>
                </a:solidFill>
                <a:latin typeface="Arial"/>
                <a:cs typeface="Arial"/>
              </a:rPr>
            </a:br>
            <a:r>
              <a:rPr lang="en-GB" sz="3200">
                <a:solidFill>
                  <a:srgbClr val="A67C52"/>
                </a:solidFill>
                <a:latin typeface="Arial"/>
                <a:cs typeface="Arial"/>
              </a:rPr>
              <a:t>   Business Plan Presentation</a:t>
            </a:r>
            <a:br>
              <a:rPr lang="en-GB" sz="3200" dirty="0">
                <a:solidFill>
                  <a:srgbClr val="A67C52"/>
                </a:solidFill>
                <a:latin typeface="Arial"/>
                <a:cs typeface="Arial"/>
              </a:rPr>
            </a:br>
            <a:endParaRPr lang="en-GB" sz="3200">
              <a:latin typeface="Arial"/>
              <a:cs typeface="Arial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6FD680-A394-AC3E-12AE-FAEBD02FA4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51203" y="2216444"/>
            <a:ext cx="7029430" cy="3640895"/>
          </a:xfrm>
        </p:spPr>
        <p:txBody>
          <a:bodyPr vert="horz" lIns="91440" tIns="45720" rIns="91440" bIns="45720" rtlCol="0" anchor="t">
            <a:noAutofit/>
          </a:bodyPr>
          <a:lstStyle/>
          <a:p>
            <a:pPr algn="l"/>
            <a:r>
              <a:rPr lang="en-GB" sz="2000" b="1">
                <a:solidFill>
                  <a:srgbClr val="4A2C20"/>
                </a:solidFill>
                <a:latin typeface="Arial"/>
                <a:cs typeface="Arial"/>
              </a:rPr>
              <a:t>Program of Study:   </a:t>
            </a:r>
            <a:r>
              <a:rPr lang="en-GB" sz="2000">
                <a:solidFill>
                  <a:srgbClr val="4A2C20"/>
                </a:solidFill>
                <a:latin typeface="Arial"/>
                <a:cs typeface="Arial"/>
              </a:rPr>
              <a:t>Business for the Workplace</a:t>
            </a:r>
            <a:endParaRPr lang="en-GB" sz="2000" dirty="0">
              <a:solidFill>
                <a:srgbClr val="4A2C20"/>
              </a:solidFill>
              <a:latin typeface="Arial"/>
              <a:cs typeface="Arial"/>
            </a:endParaRPr>
          </a:p>
          <a:p>
            <a:pPr algn="l"/>
            <a:r>
              <a:rPr lang="en-GB" sz="2000" b="1">
                <a:solidFill>
                  <a:srgbClr val="4A2C20"/>
                </a:solidFill>
                <a:latin typeface="Arial"/>
                <a:cs typeface="Arial"/>
              </a:rPr>
              <a:t>Module Code and Name: </a:t>
            </a:r>
            <a:r>
              <a:rPr lang="en-GB" sz="2000">
                <a:solidFill>
                  <a:srgbClr val="4A2C20"/>
                </a:solidFill>
                <a:latin typeface="Arial"/>
                <a:cs typeface="Arial"/>
              </a:rPr>
              <a:t>LCML4006 Enterprise and      Entrepreneurship</a:t>
            </a:r>
            <a:endParaRPr lang="en-GB" sz="2000" dirty="0">
              <a:solidFill>
                <a:srgbClr val="4A2C20"/>
              </a:solidFill>
              <a:latin typeface="Arial"/>
              <a:cs typeface="Arial"/>
            </a:endParaRPr>
          </a:p>
          <a:p>
            <a:pPr algn="l"/>
            <a:r>
              <a:rPr lang="en-GB" sz="2000" b="1">
                <a:solidFill>
                  <a:srgbClr val="4A2C20"/>
                </a:solidFill>
                <a:latin typeface="Arial"/>
                <a:cs typeface="Arial"/>
              </a:rPr>
              <a:t>Assessment Title</a:t>
            </a:r>
            <a:r>
              <a:rPr lang="en-GB" sz="2000">
                <a:solidFill>
                  <a:srgbClr val="4A2C20"/>
                </a:solidFill>
                <a:latin typeface="Arial"/>
                <a:cs typeface="Arial"/>
              </a:rPr>
              <a:t>:  Component 2 Presentation</a:t>
            </a:r>
            <a:endParaRPr lang="en-GB" sz="2000" dirty="0">
              <a:solidFill>
                <a:srgbClr val="4A2C20"/>
              </a:solidFill>
              <a:latin typeface="Arial"/>
              <a:cs typeface="Arial"/>
            </a:endParaRPr>
          </a:p>
          <a:p>
            <a:pPr algn="l"/>
            <a:r>
              <a:rPr lang="en-GB" sz="2000" b="1" dirty="0">
                <a:solidFill>
                  <a:srgbClr val="4A2C20"/>
                </a:solidFill>
                <a:latin typeface="Arial"/>
                <a:cs typeface="Arial"/>
              </a:rPr>
              <a:t>Lecture Name: </a:t>
            </a:r>
            <a:r>
              <a:rPr lang="en-GB" sz="2000" dirty="0">
                <a:solidFill>
                  <a:srgbClr val="4A2C20"/>
                </a:solidFill>
                <a:latin typeface="Arial"/>
                <a:cs typeface="Arial"/>
              </a:rPr>
              <a:t> Fouziya Farheen</a:t>
            </a:r>
            <a:endParaRPr lang="en-GB" sz="2000">
              <a:solidFill>
                <a:srgbClr val="4A2C20"/>
              </a:solidFill>
              <a:latin typeface="Arial"/>
              <a:cs typeface="Arial"/>
            </a:endParaRPr>
          </a:p>
          <a:p>
            <a:pPr algn="l"/>
            <a:r>
              <a:rPr lang="en-GB" sz="2000" b="1">
                <a:solidFill>
                  <a:srgbClr val="4A2C20"/>
                </a:solidFill>
                <a:latin typeface="Arial"/>
                <a:cs typeface="Arial"/>
              </a:rPr>
              <a:t>Student Name:   </a:t>
            </a:r>
            <a:r>
              <a:rPr lang="en-GB" sz="2000">
                <a:solidFill>
                  <a:srgbClr val="4A2C20"/>
                </a:solidFill>
                <a:latin typeface="Arial"/>
                <a:cs typeface="Arial"/>
              </a:rPr>
              <a:t>Eriselda Rama</a:t>
            </a:r>
            <a:endParaRPr lang="en-GB" sz="2000" dirty="0">
              <a:solidFill>
                <a:srgbClr val="4A2C20"/>
              </a:solidFill>
              <a:latin typeface="Arial"/>
              <a:cs typeface="Arial"/>
            </a:endParaRPr>
          </a:p>
          <a:p>
            <a:pPr algn="l"/>
            <a:r>
              <a:rPr lang="en-GB" sz="2000" b="1">
                <a:solidFill>
                  <a:srgbClr val="4A2C20"/>
                </a:solidFill>
                <a:latin typeface="Arial"/>
                <a:cs typeface="Arial"/>
              </a:rPr>
              <a:t>Student number: </a:t>
            </a:r>
            <a:r>
              <a:rPr lang="en-GB" sz="2000">
                <a:solidFill>
                  <a:srgbClr val="4A2C20"/>
                </a:solidFill>
                <a:latin typeface="Arial"/>
                <a:cs typeface="Arial"/>
              </a:rPr>
              <a:t>2505618</a:t>
            </a:r>
            <a:endParaRPr lang="en-GB" sz="2000" dirty="0">
              <a:solidFill>
                <a:srgbClr val="4A2C20"/>
              </a:solidFill>
              <a:latin typeface="Arial"/>
              <a:cs typeface="Arial"/>
            </a:endParaRPr>
          </a:p>
          <a:p>
            <a:pPr algn="l"/>
            <a:endParaRPr lang="en-GB" sz="2000">
              <a:latin typeface="Arial"/>
              <a:cs typeface="Arial"/>
            </a:endParaRPr>
          </a:p>
        </p:txBody>
      </p:sp>
      <p:pic>
        <p:nvPicPr>
          <p:cNvPr id="5" name="Picture 4" descr="Graduation Cap PNG Transparent Images Free Download | Vector Files ...">
            <a:extLst>
              <a:ext uri="{FF2B5EF4-FFF2-40B4-BE49-F238E27FC236}">
                <a16:creationId xmlns:a16="http://schemas.microsoft.com/office/drawing/2014/main" id="{4A1A8D8D-8101-DF3B-0348-F37CD7403D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1958" y="2106386"/>
            <a:ext cx="553733" cy="707594"/>
          </a:xfrm>
          <a:prstGeom prst="rect">
            <a:avLst/>
          </a:prstGeom>
        </p:spPr>
      </p:pic>
      <p:pic>
        <p:nvPicPr>
          <p:cNvPr id="6" name="Picture 5" descr="Clipboard Clip Document - Free vector graphic on Pixabay">
            <a:extLst>
              <a:ext uri="{FF2B5EF4-FFF2-40B4-BE49-F238E27FC236}">
                <a16:creationId xmlns:a16="http://schemas.microsoft.com/office/drawing/2014/main" id="{D87AEC08-8F06-A3C8-63F5-5D8B070F7F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4940" y="2812143"/>
            <a:ext cx="369231" cy="377422"/>
          </a:xfrm>
          <a:prstGeom prst="rect">
            <a:avLst/>
          </a:prstGeom>
        </p:spPr>
      </p:pic>
      <p:pic>
        <p:nvPicPr>
          <p:cNvPr id="10" name="Picture 9" descr="Welcome to Chelsea Police">
            <a:extLst>
              <a:ext uri="{FF2B5EF4-FFF2-40B4-BE49-F238E27FC236}">
                <a16:creationId xmlns:a16="http://schemas.microsoft.com/office/drawing/2014/main" id="{C7A95092-ABF5-0645-7F77-9C6BCA6A48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V="1">
            <a:off x="4685657" y="3576614"/>
            <a:ext cx="366329" cy="372448"/>
          </a:xfrm>
          <a:prstGeom prst="rect">
            <a:avLst/>
          </a:prstGeom>
        </p:spPr>
      </p:pic>
      <p:pic>
        <p:nvPicPr>
          <p:cNvPr id="11" name="Picture 10" descr="A person wearing a suit and tie&#10;&#10;AI-generated content may be incorrect.">
            <a:extLst>
              <a:ext uri="{FF2B5EF4-FFF2-40B4-BE49-F238E27FC236}">
                <a16:creationId xmlns:a16="http://schemas.microsoft.com/office/drawing/2014/main" id="{25974D48-8D76-FB18-DF29-02473C84AC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4642757" y="4036786"/>
            <a:ext cx="370847" cy="366499"/>
          </a:xfrm>
          <a:prstGeom prst="rect">
            <a:avLst/>
          </a:prstGeom>
        </p:spPr>
      </p:pic>
      <p:pic>
        <p:nvPicPr>
          <p:cNvPr id="14" name="Picture 13" descr="SVG &gt; education studying computer icon - Free SVG Image &amp; Icon. | SVG Silh">
            <a:extLst>
              <a:ext uri="{FF2B5EF4-FFF2-40B4-BE49-F238E27FC236}">
                <a16:creationId xmlns:a16="http://schemas.microsoft.com/office/drawing/2014/main" id="{5996DD56-B979-A2A7-EF64-71E9109B9E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91957" y="4501243"/>
            <a:ext cx="457952" cy="453622"/>
          </a:xfrm>
          <a:prstGeom prst="rect">
            <a:avLst/>
          </a:prstGeom>
        </p:spPr>
      </p:pic>
      <p:pic>
        <p:nvPicPr>
          <p:cNvPr id="15" name="Picture 14" descr="Vector Illustration of ID Card Icon in Black | Freestock icons">
            <a:extLst>
              <a:ext uri="{FF2B5EF4-FFF2-40B4-BE49-F238E27FC236}">
                <a16:creationId xmlns:a16="http://schemas.microsoft.com/office/drawing/2014/main" id="{6978888C-9FA9-7751-7D5C-B71AB48BEAE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91504" y="5153932"/>
            <a:ext cx="458850" cy="454512"/>
          </a:xfrm>
          <a:prstGeom prst="rect">
            <a:avLst/>
          </a:prstGeom>
        </p:spPr>
      </p:pic>
      <p:pic>
        <p:nvPicPr>
          <p:cNvPr id="4" name="Picture 3" descr="A logo for a bakery&#10;&#10;AI-generated content may be incorrect.">
            <a:extLst>
              <a:ext uri="{FF2B5EF4-FFF2-40B4-BE49-F238E27FC236}">
                <a16:creationId xmlns:a16="http://schemas.microsoft.com/office/drawing/2014/main" id="{35FECA3D-07C4-436F-BA61-37AE65447EA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6596" y="1636230"/>
            <a:ext cx="4116099" cy="4153841"/>
          </a:xfrm>
          <a:prstGeom prst="rect">
            <a:avLst/>
          </a:prstGeom>
          <a:ln>
            <a:solidFill>
              <a:srgbClr val="F7F2E9"/>
            </a:solidFill>
          </a:ln>
        </p:spPr>
      </p:pic>
    </p:spTree>
    <p:extLst>
      <p:ext uri="{BB962C8B-B14F-4D97-AF65-F5344CB8AC3E}">
        <p14:creationId xmlns:p14="http://schemas.microsoft.com/office/powerpoint/2010/main" val="6494767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52EEF-2871-0B9D-3ED5-ECA3A2FD70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1" kern="1200">
                <a:solidFill>
                  <a:srgbClr val="A67C52"/>
                </a:solidFill>
                <a:latin typeface="+mj-lt"/>
                <a:ea typeface="+mj-ea"/>
                <a:cs typeface="+mj-cs"/>
              </a:rPr>
              <a:t>Presentation Outline</a:t>
            </a:r>
          </a:p>
        </p:txBody>
      </p:sp>
      <p:pic>
        <p:nvPicPr>
          <p:cNvPr id="9" name="Picture 8" descr="A clipboard with check marks and green ticks&#10;&#10;AI-generated content may be incorrect.">
            <a:extLst>
              <a:ext uri="{FF2B5EF4-FFF2-40B4-BE49-F238E27FC236}">
                <a16:creationId xmlns:a16="http://schemas.microsoft.com/office/drawing/2014/main" id="{45F7CD9B-0466-2DAB-15FE-7155301205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-4" b="25127"/>
          <a:stretch>
            <a:fillRect/>
          </a:stretch>
        </p:blipFill>
        <p:spPr>
          <a:xfrm>
            <a:off x="609600" y="2386894"/>
            <a:ext cx="5157787" cy="3765089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70571D-F1B8-A611-953C-5EDE3B2B95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35914" y="1450723"/>
            <a:ext cx="5219474" cy="5325374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10000"/>
              </a:lnSpc>
            </a:pPr>
            <a:r>
              <a:rPr lang="en-US" sz="1600">
                <a:solidFill>
                  <a:srgbClr val="4A2C20"/>
                </a:solidFill>
                <a:latin typeface="Arial"/>
                <a:ea typeface="Calibri"/>
                <a:cs typeface="Arial"/>
              </a:rPr>
              <a:t>Overview of the Business Idea </a:t>
            </a:r>
          </a:p>
          <a:p>
            <a:pPr>
              <a:lnSpc>
                <a:spcPct val="110000"/>
              </a:lnSpc>
            </a:pPr>
            <a:r>
              <a:rPr lang="en-US" sz="1600">
                <a:solidFill>
                  <a:srgbClr val="4A2C20"/>
                </a:solidFill>
                <a:latin typeface="Arial"/>
                <a:ea typeface="Calibri"/>
                <a:cs typeface="Arial"/>
              </a:rPr>
              <a:t>Unique Selling Proposition (USP)</a:t>
            </a:r>
          </a:p>
          <a:p>
            <a:pPr>
              <a:lnSpc>
                <a:spcPct val="110000"/>
              </a:lnSpc>
            </a:pPr>
            <a:r>
              <a:rPr lang="en-US" sz="1600">
                <a:solidFill>
                  <a:srgbClr val="4A2C20"/>
                </a:solidFill>
                <a:latin typeface="Arial"/>
                <a:ea typeface="Calibri"/>
                <a:cs typeface="Arial"/>
              </a:rPr>
              <a:t>Legal Format and Management Structure</a:t>
            </a:r>
          </a:p>
          <a:p>
            <a:pPr>
              <a:lnSpc>
                <a:spcPct val="110000"/>
              </a:lnSpc>
            </a:pPr>
            <a:r>
              <a:rPr lang="en-US" sz="1600">
                <a:solidFill>
                  <a:srgbClr val="4A2C20"/>
                </a:solidFill>
                <a:latin typeface="Arial"/>
                <a:ea typeface="Calibri"/>
                <a:cs typeface="Arial"/>
              </a:rPr>
              <a:t>PESTEL Analysis – Three Important External Factors</a:t>
            </a:r>
          </a:p>
          <a:p>
            <a:pPr>
              <a:lnSpc>
                <a:spcPct val="110000"/>
              </a:lnSpc>
            </a:pPr>
            <a:r>
              <a:rPr lang="en-US" sz="1600">
                <a:solidFill>
                  <a:srgbClr val="4A2C20"/>
                </a:solidFill>
                <a:latin typeface="Arial"/>
                <a:ea typeface="Calibri"/>
                <a:cs typeface="Arial"/>
              </a:rPr>
              <a:t>Marketing Plan.</a:t>
            </a:r>
          </a:p>
          <a:p>
            <a:pPr>
              <a:lnSpc>
                <a:spcPct val="110000"/>
              </a:lnSpc>
            </a:pPr>
            <a:r>
              <a:rPr lang="en-US" sz="1600">
                <a:solidFill>
                  <a:srgbClr val="4A2C20"/>
                </a:solidFill>
                <a:latin typeface="Arial"/>
                <a:ea typeface="Calibri"/>
                <a:cs typeface="Arial"/>
              </a:rPr>
              <a:t>Target market.</a:t>
            </a:r>
          </a:p>
          <a:p>
            <a:pPr>
              <a:lnSpc>
                <a:spcPct val="110000"/>
              </a:lnSpc>
            </a:pPr>
            <a:r>
              <a:rPr lang="en-US" sz="1600">
                <a:solidFill>
                  <a:srgbClr val="4A2C20"/>
                </a:solidFill>
                <a:latin typeface="Arial"/>
                <a:ea typeface="Calibri"/>
                <a:cs typeface="Arial"/>
              </a:rPr>
              <a:t>Two Marketing Strategies-Digital and Offline Strategies</a:t>
            </a:r>
          </a:p>
          <a:p>
            <a:pPr>
              <a:lnSpc>
                <a:spcPct val="110000"/>
              </a:lnSpc>
            </a:pPr>
            <a:r>
              <a:rPr lang="en-US" sz="1600">
                <a:solidFill>
                  <a:srgbClr val="4A2C20"/>
                </a:solidFill>
                <a:latin typeface="Arial"/>
                <a:ea typeface="Calibri"/>
                <a:cs typeface="Arial"/>
              </a:rPr>
              <a:t>Founding Requirements and Allocation</a:t>
            </a:r>
          </a:p>
          <a:p>
            <a:pPr>
              <a:lnSpc>
                <a:spcPct val="110000"/>
              </a:lnSpc>
            </a:pPr>
            <a:r>
              <a:rPr lang="en-US" sz="1600">
                <a:solidFill>
                  <a:srgbClr val="4A2C20"/>
                </a:solidFill>
                <a:latin typeface="Arial"/>
                <a:ea typeface="Calibri"/>
                <a:cs typeface="Arial"/>
              </a:rPr>
              <a:t>Cash Flow Summary ( First Month)</a:t>
            </a:r>
          </a:p>
          <a:p>
            <a:pPr marL="0" indent="0">
              <a:lnSpc>
                <a:spcPct val="110000"/>
              </a:lnSpc>
              <a:buNone/>
            </a:pPr>
            <a:endParaRPr lang="en-US" sz="1600" dirty="0">
              <a:solidFill>
                <a:srgbClr val="4A2C20"/>
              </a:solidFill>
              <a:latin typeface="Arial"/>
              <a:ea typeface="Calibri"/>
              <a:cs typeface="Arial"/>
            </a:endParaRPr>
          </a:p>
          <a:p>
            <a:pPr>
              <a:lnSpc>
                <a:spcPct val="110000"/>
              </a:lnSpc>
            </a:pPr>
            <a:endParaRPr lang="en-US" sz="1600" dirty="0">
              <a:latin typeface="Arial"/>
              <a:ea typeface="Calibri"/>
              <a:cs typeface="Arial"/>
            </a:endParaRPr>
          </a:p>
          <a:p>
            <a:pPr>
              <a:lnSpc>
                <a:spcPct val="110000"/>
              </a:lnSpc>
            </a:pPr>
            <a:endParaRPr lang="en-US" sz="1600" b="1"/>
          </a:p>
        </p:txBody>
      </p:sp>
      <p:sp>
        <p:nvSpPr>
          <p:cNvPr id="17" name="Date Placeholder 6">
            <a:extLst>
              <a:ext uri="{FF2B5EF4-FFF2-40B4-BE49-F238E27FC236}">
                <a16:creationId xmlns:a16="http://schemas.microsoft.com/office/drawing/2014/main" id="{33B88620-B293-1C67-7110-4912BB5299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3494314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0548DD1F-2362-40F0-AF27-46ADE6859993}" type="datetime1">
              <a:rPr lang="en-US" smtClean="0"/>
              <a:pPr>
                <a:spcAft>
                  <a:spcPts val="600"/>
                </a:spcAft>
              </a:pPr>
              <a:t>7/11/2026</a:t>
            </a:fld>
            <a:endParaRPr lang="en-US"/>
          </a:p>
        </p:txBody>
      </p:sp>
      <p:sp>
        <p:nvSpPr>
          <p:cNvPr id="19" name="Footer Placeholder 7">
            <a:extLst>
              <a:ext uri="{FF2B5EF4-FFF2-40B4-BE49-F238E27FC236}">
                <a16:creationId xmlns:a16="http://schemas.microsoft.com/office/drawing/2014/main" id="{9A6B81D2-5C8E-D372-B3A7-4CDE7B746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453002"/>
            <a:ext cx="2805405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
              </a:t>
            </a:r>
          </a:p>
        </p:txBody>
      </p:sp>
      <p:sp>
        <p:nvSpPr>
          <p:cNvPr id="21" name="Slide Number Placeholder 8">
            <a:extLst>
              <a:ext uri="{FF2B5EF4-FFF2-40B4-BE49-F238E27FC236}">
                <a16:creationId xmlns:a16="http://schemas.microsoft.com/office/drawing/2014/main" id="{B87F12EC-A2FD-1B2E-1B6F-F4AB26655C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453002"/>
            <a:ext cx="429207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74612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4AE240-5E61-4239-4F98-AA1F6F6F87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rgbClr val="A67C52"/>
                </a:solidFill>
              </a:rPr>
              <a:t>Overview of the Business Idea</a:t>
            </a:r>
          </a:p>
        </p:txBody>
      </p:sp>
      <p:pic>
        <p:nvPicPr>
          <p:cNvPr id="6" name="Picture 5" descr="Cake Menu Ideas: Signature Tortes and Dessert Profitability">
            <a:extLst>
              <a:ext uri="{FF2B5EF4-FFF2-40B4-BE49-F238E27FC236}">
                <a16:creationId xmlns:a16="http://schemas.microsoft.com/office/drawing/2014/main" id="{0113A06A-0F64-E6D5-F2D8-7C4CA5B8614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426" r="10087" b="-1"/>
          <a:stretch>
            <a:fillRect/>
          </a:stretch>
        </p:blipFill>
        <p:spPr>
          <a:xfrm>
            <a:off x="612648" y="1825625"/>
            <a:ext cx="5181600" cy="4351338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E1F413-6CE3-78EB-594F-DB60F1BAD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>
              <a:lnSpc>
                <a:spcPct val="110000"/>
              </a:lnSpc>
            </a:pPr>
            <a:r>
              <a:rPr lang="en-GB" sz="1400">
                <a:solidFill>
                  <a:srgbClr val="4A2C20"/>
                </a:solidFill>
                <a:latin typeface="Arial"/>
                <a:cs typeface="Arial"/>
              </a:rPr>
              <a:t>DJA Bakehouse will be a small, independent and artisan bakery located in Coventry.</a:t>
            </a:r>
            <a:endParaRPr lang="en-US"/>
          </a:p>
          <a:p>
            <a:pPr>
              <a:lnSpc>
                <a:spcPct val="110000"/>
              </a:lnSpc>
            </a:pPr>
            <a:r>
              <a:rPr lang="en-GB" sz="1400" dirty="0">
                <a:solidFill>
                  <a:srgbClr val="4A2C20"/>
                </a:solidFill>
                <a:latin typeface="Arial"/>
                <a:cs typeface="Arial"/>
              </a:rPr>
              <a:t>Will be a Private Limited </a:t>
            </a:r>
            <a:r>
              <a:rPr lang="en-GB" sz="1400">
                <a:solidFill>
                  <a:srgbClr val="4A2C20"/>
                </a:solidFill>
                <a:latin typeface="Arial"/>
                <a:cs typeface="Arial"/>
              </a:rPr>
              <a:t>Company( LTD).</a:t>
            </a:r>
            <a:endParaRPr lang="en-GB" sz="1400" dirty="0">
              <a:solidFill>
                <a:srgbClr val="4A2C20"/>
              </a:solidFill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GB" sz="1400">
                <a:solidFill>
                  <a:srgbClr val="4A2C20"/>
                </a:solidFill>
                <a:latin typeface="Arial"/>
                <a:cs typeface="Arial"/>
              </a:rPr>
              <a:t>Daily freshly baked pastries, cakes and artisan breads made on-site.</a:t>
            </a:r>
          </a:p>
          <a:p>
            <a:pPr>
              <a:lnSpc>
                <a:spcPct val="110000"/>
              </a:lnSpc>
            </a:pPr>
            <a:r>
              <a:rPr lang="en-GB" sz="1400">
                <a:solidFill>
                  <a:srgbClr val="4A2C20"/>
                </a:solidFill>
                <a:latin typeface="Arial"/>
                <a:cs typeface="Arial"/>
              </a:rPr>
              <a:t>Allergen friendly, gluten free and vegan menu.</a:t>
            </a:r>
          </a:p>
          <a:p>
            <a:pPr>
              <a:lnSpc>
                <a:spcPct val="110000"/>
              </a:lnSpc>
            </a:pPr>
            <a:r>
              <a:rPr lang="en-GB" sz="1400">
                <a:solidFill>
                  <a:srgbClr val="4A2C20"/>
                </a:solidFill>
                <a:latin typeface="Arial"/>
                <a:cs typeface="Arial"/>
              </a:rPr>
              <a:t>Events cake and take away cakes.</a:t>
            </a:r>
          </a:p>
          <a:p>
            <a:pPr>
              <a:lnSpc>
                <a:spcPct val="110000"/>
              </a:lnSpc>
            </a:pPr>
            <a:r>
              <a:rPr lang="en-GB" sz="1400">
                <a:solidFill>
                  <a:srgbClr val="4A2C20"/>
                </a:solidFill>
                <a:latin typeface="Arial"/>
                <a:cs typeface="Arial"/>
              </a:rPr>
              <a:t>To marked seasonal products to win year-round customers.</a:t>
            </a:r>
          </a:p>
          <a:p>
            <a:pPr>
              <a:lnSpc>
                <a:spcPct val="110000"/>
              </a:lnSpc>
            </a:pPr>
            <a:r>
              <a:rPr lang="en-GB" sz="1400">
                <a:solidFill>
                  <a:srgbClr val="4A2C20"/>
                </a:solidFill>
                <a:latin typeface="Arial"/>
                <a:cs typeface="Arial"/>
              </a:rPr>
              <a:t>Online pre-orders for quick and easy customer access.</a:t>
            </a:r>
          </a:p>
          <a:p>
            <a:pPr>
              <a:lnSpc>
                <a:spcPct val="110000"/>
              </a:lnSpc>
            </a:pPr>
            <a:r>
              <a:rPr lang="en-GB" sz="1400">
                <a:solidFill>
                  <a:srgbClr val="4A2C20"/>
                </a:solidFill>
                <a:latin typeface="Arial"/>
                <a:cs typeface="Arial"/>
              </a:rPr>
              <a:t>High footfall location serving families, students and local workers.</a:t>
            </a:r>
          </a:p>
          <a:p>
            <a:pPr>
              <a:lnSpc>
                <a:spcPct val="110000"/>
              </a:lnSpc>
            </a:pPr>
            <a:r>
              <a:rPr lang="en-GB" sz="1400">
                <a:solidFill>
                  <a:srgbClr val="4A2C20"/>
                </a:solidFill>
                <a:latin typeface="Arial"/>
                <a:cs typeface="Arial"/>
              </a:rPr>
              <a:t>Sustainability focus: Eco-friendly packaging and local ingredients.</a:t>
            </a:r>
          </a:p>
          <a:p>
            <a:pPr>
              <a:lnSpc>
                <a:spcPct val="110000"/>
              </a:lnSpc>
            </a:pPr>
            <a:r>
              <a:rPr lang="en-GB" sz="1400">
                <a:solidFill>
                  <a:srgbClr val="4A2C20"/>
                </a:solidFill>
                <a:latin typeface="Arial"/>
                <a:cs typeface="Arial"/>
              </a:rPr>
              <a:t>Community- focused: giving away unsold products.</a:t>
            </a:r>
          </a:p>
          <a:p>
            <a:pPr>
              <a:lnSpc>
                <a:spcPct val="110000"/>
              </a:lnSpc>
            </a:pPr>
            <a:endParaRPr lang="en-GB" sz="1300"/>
          </a:p>
          <a:p>
            <a:pPr>
              <a:lnSpc>
                <a:spcPct val="110000"/>
              </a:lnSpc>
            </a:pPr>
            <a:endParaRPr lang="en-GB" sz="1300"/>
          </a:p>
          <a:p>
            <a:pPr marL="0" indent="0">
              <a:lnSpc>
                <a:spcPct val="110000"/>
              </a:lnSpc>
              <a:buNone/>
            </a:pPr>
            <a:endParaRPr lang="en-GB" sz="1300"/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E93C70BF-4756-8996-EFAE-F4FA5045195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3494314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E286F0B6-C382-4D14-908D-F77497F02AE6}" type="datetime1">
              <a:rPr lang="en-US" smtClean="0"/>
              <a:pPr>
                <a:spcAft>
                  <a:spcPts val="600"/>
                </a:spcAft>
              </a:pPr>
              <a:t>7/11/2026</a:t>
            </a:fld>
            <a:endParaRPr lang="en-US"/>
          </a:p>
        </p:txBody>
      </p:sp>
      <p:sp>
        <p:nvSpPr>
          <p:cNvPr id="10" name="Footer Placeholder 5">
            <a:extLst>
              <a:ext uri="{FF2B5EF4-FFF2-40B4-BE49-F238E27FC236}">
                <a16:creationId xmlns:a16="http://schemas.microsoft.com/office/drawing/2014/main" id="{4BAFB49B-834A-D995-6540-23D0866EA9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453002"/>
            <a:ext cx="2805405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
              </a:t>
            </a:r>
          </a:p>
        </p:txBody>
      </p:sp>
      <p:sp>
        <p:nvSpPr>
          <p:cNvPr id="15" name="Slide Number Placeholder 6">
            <a:extLst>
              <a:ext uri="{FF2B5EF4-FFF2-40B4-BE49-F238E27FC236}">
                <a16:creationId xmlns:a16="http://schemas.microsoft.com/office/drawing/2014/main" id="{019756DA-007B-BE91-86BA-367308B9F3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453002"/>
            <a:ext cx="429207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1992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0558FC-2743-F65F-5ED4-2236A3860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924767"/>
            <a:ext cx="10745788" cy="1114263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rgbClr val="A67C52"/>
                </a:solidFill>
              </a:rPr>
              <a:t>DJA Bakehouse USP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69DAE2-F456-23AF-A711-776AA98441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0000"/>
              </a:lnSpc>
            </a:pPr>
            <a:r>
              <a:rPr lang="en-GB" sz="1400">
                <a:solidFill>
                  <a:srgbClr val="4A2C20"/>
                </a:solidFill>
              </a:rPr>
              <a:t>Gluten free, vegan and allergen friendly menu.</a:t>
            </a:r>
          </a:p>
          <a:p>
            <a:pPr>
              <a:lnSpc>
                <a:spcPct val="110000"/>
              </a:lnSpc>
            </a:pPr>
            <a:r>
              <a:rPr lang="en-GB" sz="1400">
                <a:solidFill>
                  <a:srgbClr val="4A2C20"/>
                </a:solidFill>
              </a:rPr>
              <a:t>Artisan products freshly made and baked every day.</a:t>
            </a:r>
          </a:p>
          <a:p>
            <a:pPr>
              <a:lnSpc>
                <a:spcPct val="110000"/>
              </a:lnSpc>
            </a:pPr>
            <a:r>
              <a:rPr lang="en-GB" sz="1400">
                <a:solidFill>
                  <a:srgbClr val="4A2C20"/>
                </a:solidFill>
              </a:rPr>
              <a:t>Sustainable practices: eco-friendly packaging and local ingredients.</a:t>
            </a:r>
          </a:p>
          <a:p>
            <a:pPr>
              <a:lnSpc>
                <a:spcPct val="110000"/>
              </a:lnSpc>
            </a:pPr>
            <a:r>
              <a:rPr lang="en-GB" sz="1400">
                <a:solidFill>
                  <a:srgbClr val="4A2C20"/>
                </a:solidFill>
              </a:rPr>
              <a:t>Community focus: Donating unsold goods to minimise waste.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sz="1400" b="1">
                <a:solidFill>
                  <a:srgbClr val="4A2C20"/>
                </a:solidFill>
              </a:rPr>
              <a:t>Sustainability Elements  </a:t>
            </a:r>
          </a:p>
          <a:p>
            <a:pPr>
              <a:lnSpc>
                <a:spcPct val="110000"/>
              </a:lnSpc>
            </a:pPr>
            <a:r>
              <a:rPr lang="en-GB" sz="1400">
                <a:solidFill>
                  <a:srgbClr val="4A2C20"/>
                </a:solidFill>
              </a:rPr>
              <a:t>Eco-friendly packaging.</a:t>
            </a:r>
          </a:p>
          <a:p>
            <a:pPr>
              <a:lnSpc>
                <a:spcPct val="110000"/>
              </a:lnSpc>
            </a:pPr>
            <a:r>
              <a:rPr lang="en-GB" sz="1400">
                <a:solidFill>
                  <a:srgbClr val="4A2C20"/>
                </a:solidFill>
              </a:rPr>
              <a:t>Secured locally ingredients.</a:t>
            </a:r>
          </a:p>
          <a:p>
            <a:pPr>
              <a:lnSpc>
                <a:spcPct val="110000"/>
              </a:lnSpc>
            </a:pPr>
            <a:r>
              <a:rPr lang="en-GB" sz="1400">
                <a:solidFill>
                  <a:srgbClr val="4A2C20"/>
                </a:solidFill>
              </a:rPr>
              <a:t>Bakes every day to reduce waste.</a:t>
            </a:r>
          </a:p>
          <a:p>
            <a:pPr>
              <a:lnSpc>
                <a:spcPct val="110000"/>
              </a:lnSpc>
            </a:pPr>
            <a:r>
              <a:rPr lang="en-GB" sz="1400">
                <a:solidFill>
                  <a:srgbClr val="4A2C20"/>
                </a:solidFill>
              </a:rPr>
              <a:t>Donating unsold products.</a:t>
            </a:r>
          </a:p>
          <a:p>
            <a:pPr>
              <a:lnSpc>
                <a:spcPct val="110000"/>
              </a:lnSpc>
            </a:pPr>
            <a:endParaRPr lang="en-GB" sz="1400"/>
          </a:p>
        </p:txBody>
      </p:sp>
      <p:sp>
        <p:nvSpPr>
          <p:cNvPr id="15" name="Date Placeholder 6">
            <a:extLst>
              <a:ext uri="{FF2B5EF4-FFF2-40B4-BE49-F238E27FC236}">
                <a16:creationId xmlns:a16="http://schemas.microsoft.com/office/drawing/2014/main" id="{5BF3968B-AA43-A4E0-2671-67434440DA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3494314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F02BBA1D-B76B-46DE-8B36-674B9C6394F0}" type="datetime1">
              <a:rPr lang="en-US" smtClean="0"/>
              <a:pPr>
                <a:spcAft>
                  <a:spcPts val="600"/>
                </a:spcAft>
              </a:pPr>
              <a:t>7/11/2026</a:t>
            </a:fld>
            <a:endParaRPr lang="en-US"/>
          </a:p>
        </p:txBody>
      </p:sp>
      <p:sp>
        <p:nvSpPr>
          <p:cNvPr id="17" name="Footer Placeholder 7">
            <a:extLst>
              <a:ext uri="{FF2B5EF4-FFF2-40B4-BE49-F238E27FC236}">
                <a16:creationId xmlns:a16="http://schemas.microsoft.com/office/drawing/2014/main" id="{779895DF-6B64-3FDC-CFD9-DBABD3BFA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453002"/>
            <a:ext cx="2805405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
              </a:t>
            </a:r>
          </a:p>
        </p:txBody>
      </p:sp>
      <p:sp>
        <p:nvSpPr>
          <p:cNvPr id="19" name="Slide Number Placeholder 8">
            <a:extLst>
              <a:ext uri="{FF2B5EF4-FFF2-40B4-BE49-F238E27FC236}">
                <a16:creationId xmlns:a16="http://schemas.microsoft.com/office/drawing/2014/main" id="{3C40D2CA-4213-4B33-7B91-D9254FA38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453002"/>
            <a:ext cx="429207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smtClean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  <p:pic>
        <p:nvPicPr>
          <p:cNvPr id="8" name="Picture 7" descr="Several boxes and bags of tea&#10;&#10;AI-generated content may be incorrect.">
            <a:extLst>
              <a:ext uri="{FF2B5EF4-FFF2-40B4-BE49-F238E27FC236}">
                <a16:creationId xmlns:a16="http://schemas.microsoft.com/office/drawing/2014/main" id="{FBCFD046-E973-7188-0F00-EE1D3F62B7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50157" y="2385332"/>
            <a:ext cx="5389882" cy="3611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9534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7F2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56CF7C-0155-B3E0-7EA5-05B786003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8802" y="189848"/>
            <a:ext cx="10948189" cy="1810076"/>
          </a:xfrm>
        </p:spPr>
        <p:txBody>
          <a:bodyPr anchor="b">
            <a:normAutofit/>
          </a:bodyPr>
          <a:lstStyle/>
          <a:p>
            <a:r>
              <a:rPr lang="en-GB">
                <a:solidFill>
                  <a:srgbClr val="A67C52"/>
                </a:solidFill>
                <a:latin typeface="Arial"/>
                <a:ea typeface="+mj-lt"/>
                <a:cs typeface="Arial"/>
              </a:rPr>
              <a:t>Legal Format &amp; Management Structure</a:t>
            </a:r>
            <a:endParaRPr lang="en-US">
              <a:solidFill>
                <a:srgbClr val="A67C52"/>
              </a:solidFill>
              <a:latin typeface="Arial"/>
              <a:cs typeface="Arial"/>
            </a:endParaRPr>
          </a:p>
          <a:p>
            <a:endParaRPr lang="en-US"/>
          </a:p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9E4BF5-51BC-CBE1-D8BB-6311943AA0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7831" y="1385534"/>
            <a:ext cx="11136873" cy="4923826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0000"/>
              </a:lnSpc>
            </a:pPr>
            <a:r>
              <a:rPr lang="en-GB">
                <a:solidFill>
                  <a:srgbClr val="4A2C20"/>
                </a:solidFill>
                <a:latin typeface="Arial"/>
                <a:cs typeface="Arial"/>
              </a:rPr>
              <a:t>DJA Bakehouse will be a Private Limited Company (LTD).</a:t>
            </a:r>
            <a:endParaRPr lang="en-GB" dirty="0">
              <a:solidFill>
                <a:srgbClr val="4A2C20"/>
              </a:solidFill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GB">
                <a:solidFill>
                  <a:srgbClr val="4A2C20"/>
                </a:solidFill>
                <a:latin typeface="Arial"/>
                <a:cs typeface="Arial"/>
              </a:rPr>
              <a:t>Limited Liability</a:t>
            </a:r>
            <a:endParaRPr lang="en-GB" dirty="0">
              <a:solidFill>
                <a:srgbClr val="4A2C20"/>
              </a:solidFill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GB">
                <a:solidFill>
                  <a:srgbClr val="4A2C20"/>
                </a:solidFill>
                <a:latin typeface="Arial"/>
                <a:cs typeface="Arial"/>
              </a:rPr>
              <a:t>Professional Image.</a:t>
            </a:r>
            <a:endParaRPr lang="en-GB">
              <a:solidFill>
                <a:srgbClr val="4A2C20"/>
              </a:solidFill>
              <a:latin typeface="Arial"/>
              <a:ea typeface="+mn-lt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GB">
                <a:solidFill>
                  <a:srgbClr val="4A2C20"/>
                </a:solidFill>
                <a:latin typeface="Arial"/>
                <a:cs typeface="Arial"/>
              </a:rPr>
              <a:t> Assist in ensuring founding form bank and Investors</a:t>
            </a:r>
            <a:endParaRPr lang="en-GB" dirty="0">
              <a:solidFill>
                <a:srgbClr val="4A2C20"/>
              </a:solidFill>
              <a:latin typeface="Arial"/>
              <a:cs typeface="Arial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n-GB" dirty="0">
                <a:solidFill>
                  <a:srgbClr val="4A2C20"/>
                </a:solidFill>
                <a:latin typeface="Arial"/>
                <a:cs typeface="Arial"/>
              </a:rPr>
              <a:t>  </a:t>
            </a:r>
            <a:r>
              <a:rPr lang="en-GB" b="1">
                <a:solidFill>
                  <a:srgbClr val="4A2C20"/>
                </a:solidFill>
                <a:latin typeface="Arial"/>
                <a:cs typeface="Arial"/>
              </a:rPr>
              <a:t>Management Structure</a:t>
            </a:r>
          </a:p>
          <a:p>
            <a:pPr>
              <a:lnSpc>
                <a:spcPct val="110000"/>
              </a:lnSpc>
            </a:pPr>
            <a:r>
              <a:rPr lang="en-GB">
                <a:solidFill>
                  <a:srgbClr val="4A2C20"/>
                </a:solidFill>
                <a:latin typeface="Arial"/>
                <a:cs typeface="Arial"/>
              </a:rPr>
              <a:t>Owner/ Manager (Eriselda) will run the bakery.</a:t>
            </a:r>
            <a:endParaRPr lang="en-GB" dirty="0">
              <a:solidFill>
                <a:srgbClr val="4A2C20"/>
              </a:solidFill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GB">
                <a:solidFill>
                  <a:srgbClr val="4A2C20"/>
                </a:solidFill>
                <a:latin typeface="Arial"/>
                <a:cs typeface="Arial"/>
              </a:rPr>
              <a:t>Baker: Production and Kitchen standards.</a:t>
            </a:r>
            <a:endParaRPr lang="en-GB" dirty="0">
              <a:solidFill>
                <a:srgbClr val="4A2C20"/>
              </a:solidFill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GB">
                <a:solidFill>
                  <a:srgbClr val="4A2C20"/>
                </a:solidFill>
                <a:latin typeface="Arial"/>
                <a:cs typeface="Arial"/>
              </a:rPr>
              <a:t>Sales Assistant: costumer service</a:t>
            </a:r>
            <a:endParaRPr lang="en-GB" dirty="0">
              <a:solidFill>
                <a:srgbClr val="4A2C20"/>
              </a:solidFill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GB">
                <a:solidFill>
                  <a:srgbClr val="4A2C20"/>
                </a:solidFill>
                <a:latin typeface="Arial"/>
                <a:cs typeface="Arial"/>
              </a:rPr>
              <a:t>Part- time assistant: Peak time support and restocking </a:t>
            </a:r>
            <a:endParaRPr lang="en-GB" dirty="0">
              <a:solidFill>
                <a:srgbClr val="4A2C20"/>
              </a:solidFill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GB">
                <a:solidFill>
                  <a:srgbClr val="4A2C20"/>
                </a:solidFill>
                <a:latin typeface="Arial"/>
                <a:cs typeface="Arial"/>
              </a:rPr>
              <a:t>A simple structure is ideal for a small start-up bakery.</a:t>
            </a:r>
            <a:endParaRPr lang="en-GB" dirty="0">
              <a:solidFill>
                <a:srgbClr val="4A2C20"/>
              </a:solidFill>
              <a:latin typeface="Arial"/>
              <a:cs typeface="Arial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dirty="0">
              <a:solidFill>
                <a:srgbClr val="4A2C20"/>
              </a:solidFill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endParaRPr lang="en-GB" sz="1500" dirty="0"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endParaRPr lang="en-GB" sz="1500">
              <a:latin typeface="Arial"/>
              <a:cs typeface="Arial"/>
            </a:endParaRPr>
          </a:p>
          <a:p>
            <a:pPr marL="0" indent="0">
              <a:lnSpc>
                <a:spcPct val="110000"/>
              </a:lnSpc>
              <a:buNone/>
            </a:pPr>
            <a:endParaRPr lang="en-GB" sz="1500">
              <a:highlight>
                <a:srgbClr val="FFFFFF"/>
              </a:highlight>
              <a:latin typeface="Arial"/>
              <a:cs typeface="Arial"/>
            </a:endParaRPr>
          </a:p>
        </p:txBody>
      </p:sp>
      <p:pic>
        <p:nvPicPr>
          <p:cNvPr id="4" name="Picture 3" descr="Team Icon Images | Free Photos, PNG Stickers, Wallpapers &amp; Backgrounds ...">
            <a:extLst>
              <a:ext uri="{FF2B5EF4-FFF2-40B4-BE49-F238E27FC236}">
                <a16:creationId xmlns:a16="http://schemas.microsoft.com/office/drawing/2014/main" id="{43C9B38F-0040-CD4B-6092-2EBD769D26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0516" y="1101635"/>
            <a:ext cx="4387662" cy="2513872"/>
          </a:xfrm>
          <a:prstGeom prst="rect">
            <a:avLst/>
          </a:prstGeom>
        </p:spPr>
      </p:pic>
      <p:pic>
        <p:nvPicPr>
          <p:cNvPr id="5" name="Picture 4" descr="A diagram of a company&#10;&#10;AI-generated content may be incorrect.">
            <a:extLst>
              <a:ext uri="{FF2B5EF4-FFF2-40B4-BE49-F238E27FC236}">
                <a16:creationId xmlns:a16="http://schemas.microsoft.com/office/drawing/2014/main" id="{A8E374F3-0827-287D-C418-93B1C45280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5251" y="4299631"/>
            <a:ext cx="4663553" cy="1662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6966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AF4323-A218-2AF6-5CFA-F8A0EBC5D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solidFill>
                  <a:srgbClr val="A67C52"/>
                </a:solidFill>
                <a:latin typeface="Arial"/>
                <a:cs typeface="Arial"/>
              </a:rPr>
              <a:t>PESTEL Factors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95391E-9D47-BA48-0C67-9D30974099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062390"/>
            <a:ext cx="10653579" cy="528325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400" b="1">
                <a:solidFill>
                  <a:srgbClr val="4A2C20"/>
                </a:solidFill>
                <a:latin typeface="Arial"/>
                <a:cs typeface="Arial"/>
              </a:rPr>
              <a:t>Economic Factor</a:t>
            </a:r>
            <a:endParaRPr lang="en-GB" sz="2400" b="1" dirty="0">
              <a:solidFill>
                <a:srgbClr val="4A2C20"/>
              </a:solidFill>
              <a:latin typeface="Arial"/>
              <a:cs typeface="Arial"/>
            </a:endParaRPr>
          </a:p>
          <a:p>
            <a:r>
              <a:rPr lang="en-GB">
                <a:solidFill>
                  <a:srgbClr val="4A2C20"/>
                </a:solidFill>
                <a:latin typeface="Arial"/>
                <a:cs typeface="Arial"/>
              </a:rPr>
              <a:t>Bakery costs are increasing due to higher ingredients costs.</a:t>
            </a:r>
            <a:endParaRPr lang="en-GB" dirty="0">
              <a:solidFill>
                <a:srgbClr val="4A2C20"/>
              </a:solidFill>
              <a:latin typeface="Arial"/>
              <a:cs typeface="Arial"/>
            </a:endParaRPr>
          </a:p>
          <a:p>
            <a:r>
              <a:rPr lang="en-GB" dirty="0">
                <a:solidFill>
                  <a:srgbClr val="4A2C20"/>
                </a:solidFill>
                <a:latin typeface="Arial"/>
                <a:cs typeface="Arial"/>
              </a:rPr>
              <a:t>Even in economic downturn, baked </a:t>
            </a:r>
            <a:r>
              <a:rPr lang="en-GB">
                <a:solidFill>
                  <a:srgbClr val="4A2C20"/>
                </a:solidFill>
                <a:latin typeface="Arial"/>
                <a:cs typeface="Arial"/>
              </a:rPr>
              <a:t>goods are still in demand.</a:t>
            </a:r>
            <a:endParaRPr lang="en-GB" dirty="0">
              <a:solidFill>
                <a:srgbClr val="4A2C20"/>
              </a:solidFill>
              <a:latin typeface="Arial"/>
              <a:cs typeface="Arial"/>
            </a:endParaRPr>
          </a:p>
          <a:p>
            <a:r>
              <a:rPr lang="en-GB">
                <a:solidFill>
                  <a:srgbClr val="4A2C20"/>
                </a:solidFill>
                <a:latin typeface="Arial"/>
                <a:cs typeface="Arial"/>
              </a:rPr>
              <a:t>Coventry's size and diversity of community ensures sales remain steady.</a:t>
            </a:r>
            <a:endParaRPr lang="en-GB" dirty="0">
              <a:solidFill>
                <a:srgbClr val="4A2C2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2400" b="1">
                <a:solidFill>
                  <a:srgbClr val="4A2C20"/>
                </a:solidFill>
                <a:latin typeface="Arial"/>
                <a:cs typeface="Arial"/>
              </a:rPr>
              <a:t>Social</a:t>
            </a:r>
            <a:endParaRPr lang="en-GB" sz="2400" b="1" dirty="0">
              <a:solidFill>
                <a:srgbClr val="4A2C20"/>
              </a:solidFill>
              <a:latin typeface="Arial"/>
              <a:cs typeface="Arial"/>
            </a:endParaRPr>
          </a:p>
          <a:p>
            <a:r>
              <a:rPr lang="en-GB" dirty="0">
                <a:solidFill>
                  <a:srgbClr val="4A2C20"/>
                </a:solidFill>
                <a:latin typeface="Arial"/>
                <a:cs typeface="Arial"/>
              </a:rPr>
              <a:t>Customers prefer the fresh </a:t>
            </a:r>
            <a:r>
              <a:rPr lang="en-GB" dirty="0" err="1">
                <a:solidFill>
                  <a:srgbClr val="4A2C20"/>
                </a:solidFill>
                <a:latin typeface="Arial"/>
                <a:cs typeface="Arial"/>
              </a:rPr>
              <a:t>arisanal</a:t>
            </a:r>
            <a:r>
              <a:rPr lang="en-GB" dirty="0">
                <a:solidFill>
                  <a:srgbClr val="4A2C20"/>
                </a:solidFill>
                <a:latin typeface="Arial"/>
                <a:cs typeface="Arial"/>
              </a:rPr>
              <a:t>, vegan and allergen friendly products. </a:t>
            </a:r>
            <a:endParaRPr lang="en-GB">
              <a:solidFill>
                <a:srgbClr val="4A2C20"/>
              </a:solidFill>
              <a:latin typeface="Arial"/>
              <a:cs typeface="Arial"/>
            </a:endParaRPr>
          </a:p>
          <a:p>
            <a:r>
              <a:rPr lang="en-GB" dirty="0">
                <a:solidFill>
                  <a:srgbClr val="4A2C20"/>
                </a:solidFill>
                <a:latin typeface="Arial"/>
                <a:cs typeface="Arial"/>
              </a:rPr>
              <a:t>The diverse population of Coventry are giv</a:t>
            </a:r>
            <a:r>
              <a:rPr lang="en-GB">
                <a:solidFill>
                  <a:srgbClr val="4A2C20"/>
                </a:solidFill>
                <a:latin typeface="Arial"/>
                <a:cs typeface="Arial"/>
              </a:rPr>
              <a:t>ing a good customer potential.</a:t>
            </a:r>
            <a:endParaRPr lang="en-GB" dirty="0">
              <a:solidFill>
                <a:srgbClr val="4A2C2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GB" sz="2400" b="1" dirty="0">
                <a:solidFill>
                  <a:srgbClr val="4A2C20"/>
                </a:solidFill>
                <a:latin typeface="Arial"/>
                <a:cs typeface="Arial"/>
              </a:rPr>
              <a:t>Technolo</a:t>
            </a:r>
            <a:r>
              <a:rPr lang="en-GB" sz="2400" b="1">
                <a:solidFill>
                  <a:srgbClr val="4A2C20"/>
                </a:solidFill>
                <a:latin typeface="Arial"/>
                <a:cs typeface="Arial"/>
              </a:rPr>
              <a:t>gical</a:t>
            </a:r>
            <a:endParaRPr lang="en-GB" sz="2400" b="1" dirty="0">
              <a:solidFill>
                <a:srgbClr val="4A2C20"/>
              </a:solidFill>
              <a:latin typeface="Arial"/>
              <a:cs typeface="Arial"/>
            </a:endParaRPr>
          </a:p>
          <a:p>
            <a:r>
              <a:rPr lang="en-GB" dirty="0">
                <a:solidFill>
                  <a:srgbClr val="4A2C20"/>
                </a:solidFill>
                <a:latin typeface="Arial"/>
                <a:cs typeface="Arial"/>
              </a:rPr>
              <a:t>Social Media is a great tool for marketi</a:t>
            </a:r>
            <a:r>
              <a:rPr lang="en-GB">
                <a:solidFill>
                  <a:srgbClr val="4A2C20"/>
                </a:solidFill>
                <a:latin typeface="Arial"/>
                <a:cs typeface="Arial"/>
              </a:rPr>
              <a:t>ng products and reaching consumers.</a:t>
            </a:r>
            <a:endParaRPr lang="en-GB" dirty="0">
              <a:solidFill>
                <a:srgbClr val="4A2C20"/>
              </a:solidFill>
              <a:latin typeface="Arial"/>
              <a:cs typeface="Arial"/>
            </a:endParaRPr>
          </a:p>
          <a:p>
            <a:r>
              <a:rPr lang="en-GB" dirty="0">
                <a:solidFill>
                  <a:srgbClr val="4A2C20"/>
                </a:solidFill>
                <a:latin typeface="Arial"/>
                <a:cs typeface="Arial"/>
              </a:rPr>
              <a:t>Online and digital payments </a:t>
            </a:r>
            <a:r>
              <a:rPr lang="en-GB">
                <a:solidFill>
                  <a:srgbClr val="4A2C20"/>
                </a:solidFill>
                <a:latin typeface="Arial"/>
                <a:cs typeface="Arial"/>
              </a:rPr>
              <a:t>enhance convenience and help business grow.</a:t>
            </a:r>
            <a:endParaRPr lang="en-GB" dirty="0">
              <a:solidFill>
                <a:srgbClr val="4A2C20"/>
              </a:solidFill>
              <a:latin typeface="Arial"/>
              <a:cs typeface="Arial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92A1FE-BB28-CD45-0DC3-6FA359023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56DD62-01C4-4E9A-B47B-A5A9416A0C92}" type="datetime1">
              <a:rPr lang="en-GB"/>
              <a:t>11/07/2026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AB4D0F-78FE-E151-B58A-B1FA9CDAA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12479B-6B79-9D5B-2B36-C52D12AC3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6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E4E5281-2B31-13C5-7275-187D987677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799594" y="1814"/>
            <a:ext cx="2836943" cy="2608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7195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B9476-DFD3-B63E-F005-84EF1603E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rgbClr val="A67C52"/>
                </a:solidFill>
              </a:rPr>
              <a:t>Marketing Plan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9923E9-B012-5CC4-6C56-53641B2DE08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3494314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2F2049B9-4778-4F14-AECA-602B3FAE689B}" type="datetime1">
              <a:rPr lang="en-GB"/>
              <a:pPr>
                <a:spcAft>
                  <a:spcPts val="600"/>
                </a:spcAft>
              </a:pPr>
              <a:t>11/07/2026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7B5F12-D054-CF06-2B5A-EFCA34CF48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453002"/>
            <a:ext cx="2805405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BF05CB-AB86-72C3-9807-E3BCD2AD22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453002"/>
            <a:ext cx="42920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dirty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602C12D1-0593-A4DB-66A4-656F51AC1A3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14299086"/>
              </p:ext>
            </p:extLst>
          </p:nvPr>
        </p:nvGraphicFramePr>
        <p:xfrm>
          <a:off x="402190" y="1679246"/>
          <a:ext cx="10653579" cy="45938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655301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34370-BF9A-8F13-7DE7-08FE52D6E9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rgbClr val="A67C52"/>
                </a:solidFill>
              </a:rPr>
              <a:t>Target Market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B3098B-186E-E303-974F-EA7FCE37085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3494314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2E3714D0-030E-47CD-925C-A9889F4F39BF}" type="datetime1">
              <a:rPr lang="en-US"/>
              <a:pPr>
                <a:spcAft>
                  <a:spcPts val="600"/>
                </a:spcAft>
              </a:pPr>
              <a:t>7/11/2026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831F69-B6DA-0D06-9612-BA030CE6D4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453002"/>
            <a:ext cx="2805405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C95331-AA1C-13D7-A38F-AB27B419B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453002"/>
            <a:ext cx="42920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dirty="0"/>
              <a:pPr>
                <a:spcAft>
                  <a:spcPts val="600"/>
                </a:spcAft>
              </a:pPr>
              <a:t>8</a:t>
            </a:fld>
            <a:endParaRPr lang="en-US"/>
          </a:p>
        </p:txBody>
      </p:sp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3B5312B2-C64B-3B52-FB61-51D28B5E96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1023185"/>
              </p:ext>
            </p:extLst>
          </p:nvPr>
        </p:nvGraphicFramePr>
        <p:xfrm>
          <a:off x="423961" y="1679246"/>
          <a:ext cx="10653579" cy="45938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224080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AFB394-097F-A8F9-1FF0-73016DE31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>
                <a:solidFill>
                  <a:srgbClr val="A67C52"/>
                </a:solidFill>
                <a:latin typeface="Arial"/>
                <a:cs typeface="Arial"/>
              </a:rPr>
              <a:t>Marketing Strategy: Digital and Offli</a:t>
            </a:r>
            <a:r>
              <a:rPr lang="en-GB" sz="3200">
                <a:solidFill>
                  <a:srgbClr val="A67C52"/>
                </a:solidFill>
                <a:latin typeface="Arial"/>
                <a:cs typeface="Arial"/>
              </a:rPr>
              <a:t>ne Strategy</a:t>
            </a:r>
            <a:endParaRPr lang="en-GB" sz="3200" dirty="0">
              <a:solidFill>
                <a:srgbClr val="A67C52"/>
              </a:solidFill>
              <a:latin typeface="Arial"/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F273A6-C20B-7D8D-DC91-240316CDAB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7" y="1744560"/>
            <a:ext cx="10653579" cy="5021999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sz="2400" b="1">
                <a:solidFill>
                  <a:srgbClr val="4A2C20"/>
                </a:solidFill>
                <a:latin typeface="Arial"/>
                <a:cs typeface="Arial"/>
              </a:rPr>
              <a:t>Digital Marketing</a:t>
            </a:r>
          </a:p>
          <a:p>
            <a:r>
              <a:rPr lang="en-GB" dirty="0">
                <a:solidFill>
                  <a:srgbClr val="4A2C20"/>
                </a:solidFill>
                <a:latin typeface="Arial"/>
                <a:cs typeface="Arial"/>
              </a:rPr>
              <a:t>Instagram, TikTok and </a:t>
            </a:r>
            <a:r>
              <a:rPr lang="en-GB">
                <a:solidFill>
                  <a:srgbClr val="4A2C20"/>
                </a:solidFill>
                <a:latin typeface="Arial"/>
                <a:cs typeface="Arial"/>
              </a:rPr>
              <a:t>Facebook</a:t>
            </a:r>
            <a:endParaRPr lang="en-GB" dirty="0">
              <a:solidFill>
                <a:srgbClr val="4A2C20"/>
              </a:solidFill>
              <a:latin typeface="Arial"/>
              <a:cs typeface="Arial"/>
            </a:endParaRPr>
          </a:p>
          <a:p>
            <a:r>
              <a:rPr lang="en-GB" dirty="0">
                <a:solidFill>
                  <a:srgbClr val="4A2C20"/>
                </a:solidFill>
                <a:latin typeface="Arial"/>
                <a:cs typeface="Arial"/>
              </a:rPr>
              <a:t>The fresh produced have been photographed and video-</a:t>
            </a:r>
            <a:r>
              <a:rPr lang="en-GB">
                <a:solidFill>
                  <a:srgbClr val="4A2C20"/>
                </a:solidFill>
                <a:latin typeface="Arial"/>
                <a:cs typeface="Arial"/>
              </a:rPr>
              <a:t>recorded.</a:t>
            </a:r>
            <a:endParaRPr lang="en-GB" dirty="0">
              <a:solidFill>
                <a:srgbClr val="4A2C20"/>
              </a:solidFill>
              <a:latin typeface="Arial"/>
              <a:cs typeface="Arial"/>
            </a:endParaRPr>
          </a:p>
          <a:p>
            <a:r>
              <a:rPr lang="en-GB" dirty="0">
                <a:solidFill>
                  <a:srgbClr val="4A2C20"/>
                </a:solidFill>
                <a:latin typeface="Arial"/>
                <a:cs typeface="Arial"/>
              </a:rPr>
              <a:t>Special opportunities and participation in the </a:t>
            </a:r>
            <a:r>
              <a:rPr lang="en-GB">
                <a:solidFill>
                  <a:srgbClr val="4A2C20"/>
                </a:solidFill>
                <a:latin typeface="Arial"/>
                <a:cs typeface="Arial"/>
              </a:rPr>
              <a:t>community.</a:t>
            </a:r>
            <a:endParaRPr lang="en-GB" dirty="0">
              <a:solidFill>
                <a:srgbClr val="4A2C20"/>
              </a:solidFill>
              <a:latin typeface="Arial"/>
              <a:cs typeface="Arial"/>
            </a:endParaRPr>
          </a:p>
          <a:p>
            <a:r>
              <a:rPr lang="en-GB" dirty="0">
                <a:solidFill>
                  <a:srgbClr val="4A2C20"/>
                </a:solidFill>
                <a:latin typeface="Arial"/>
                <a:cs typeface="Arial"/>
              </a:rPr>
              <a:t>A website is providing a menu, opening hours and online </a:t>
            </a:r>
            <a:r>
              <a:rPr lang="en-GB">
                <a:solidFill>
                  <a:srgbClr val="4A2C20"/>
                </a:solidFill>
                <a:latin typeface="Arial"/>
                <a:cs typeface="Arial"/>
              </a:rPr>
              <a:t>ordering.</a:t>
            </a:r>
          </a:p>
          <a:p>
            <a:pPr marL="0" indent="0">
              <a:buNone/>
            </a:pPr>
            <a:r>
              <a:rPr lang="en-GB" sz="2400" b="1">
                <a:solidFill>
                  <a:srgbClr val="4A2C20"/>
                </a:solidFill>
                <a:latin typeface="Arial"/>
                <a:cs typeface="Arial"/>
              </a:rPr>
              <a:t>Offline Marketing</a:t>
            </a:r>
          </a:p>
          <a:p>
            <a:r>
              <a:rPr lang="en-GB" dirty="0">
                <a:solidFill>
                  <a:srgbClr val="4A2C20"/>
                </a:solidFill>
                <a:latin typeface="Arial"/>
                <a:cs typeface="Arial"/>
              </a:rPr>
              <a:t>Eye catching </a:t>
            </a:r>
            <a:r>
              <a:rPr lang="en-GB">
                <a:solidFill>
                  <a:srgbClr val="4A2C20"/>
                </a:solidFill>
                <a:latin typeface="Arial"/>
                <a:cs typeface="Arial"/>
              </a:rPr>
              <a:t>signage.</a:t>
            </a:r>
            <a:endParaRPr lang="en-GB" dirty="0">
              <a:solidFill>
                <a:srgbClr val="4A2C20"/>
              </a:solidFill>
              <a:latin typeface="Arial"/>
              <a:cs typeface="Arial"/>
            </a:endParaRPr>
          </a:p>
          <a:p>
            <a:r>
              <a:rPr lang="en-GB">
                <a:solidFill>
                  <a:srgbClr val="4A2C20"/>
                </a:solidFill>
                <a:latin typeface="Arial"/>
                <a:cs typeface="Arial"/>
              </a:rPr>
              <a:t>Flyers in school and offices.</a:t>
            </a:r>
            <a:endParaRPr lang="en-GB" dirty="0">
              <a:solidFill>
                <a:srgbClr val="4A2C20"/>
              </a:solidFill>
              <a:latin typeface="Arial"/>
              <a:cs typeface="Arial"/>
            </a:endParaRPr>
          </a:p>
          <a:p>
            <a:r>
              <a:rPr lang="en-GB">
                <a:solidFill>
                  <a:srgbClr val="4A2C20"/>
                </a:solidFill>
                <a:latin typeface="Arial"/>
                <a:cs typeface="Arial"/>
              </a:rPr>
              <a:t>Loyalty cards.</a:t>
            </a:r>
            <a:endParaRPr lang="en-GB" dirty="0">
              <a:solidFill>
                <a:srgbClr val="4A2C20"/>
              </a:solidFill>
              <a:latin typeface="Arial"/>
              <a:cs typeface="Arial"/>
            </a:endParaRPr>
          </a:p>
          <a:p>
            <a:r>
              <a:rPr lang="en-GB">
                <a:solidFill>
                  <a:srgbClr val="4A2C20"/>
                </a:solidFill>
                <a:latin typeface="Arial"/>
                <a:cs typeface="Arial"/>
              </a:rPr>
              <a:t>Cooperation with others and community activities.</a:t>
            </a:r>
            <a:endParaRPr lang="en-GB" dirty="0">
              <a:solidFill>
                <a:srgbClr val="4A2C20"/>
              </a:solidFill>
              <a:latin typeface="Arial"/>
              <a:cs typeface="Arial"/>
            </a:endParaRPr>
          </a:p>
          <a:p>
            <a:endParaRPr lang="en-GB" dirty="0">
              <a:latin typeface="Arial"/>
              <a:cs typeface="Arial"/>
            </a:endParaRPr>
          </a:p>
          <a:p>
            <a:endParaRPr lang="en-GB" dirty="0">
              <a:latin typeface="Arial"/>
              <a:cs typeface="Arial"/>
            </a:endParaRPr>
          </a:p>
          <a:p>
            <a:endParaRPr lang="en-GB" sz="2400" b="1" dirty="0">
              <a:latin typeface="Arial"/>
              <a:cs typeface="Arial"/>
            </a:endParaRPr>
          </a:p>
          <a:p>
            <a:endParaRPr lang="en-GB" dirty="0">
              <a:latin typeface="Arial"/>
              <a:cs typeface="Arial"/>
            </a:endParaRPr>
          </a:p>
          <a:p>
            <a:endParaRPr lang="en-GB" dirty="0">
              <a:latin typeface="Arial"/>
              <a:cs typeface="Arial"/>
            </a:endParaRPr>
          </a:p>
        </p:txBody>
      </p:sp>
      <p:pic>
        <p:nvPicPr>
          <p:cNvPr id="7" name="Picture 6" descr="A group of social media icons&#10;&#10;AI-generated content may be incorrect.">
            <a:extLst>
              <a:ext uri="{FF2B5EF4-FFF2-40B4-BE49-F238E27FC236}">
                <a16:creationId xmlns:a16="http://schemas.microsoft.com/office/drawing/2014/main" id="{E8B345C5-A78C-486A-620E-BF860D3BC3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376976" y="2062843"/>
            <a:ext cx="3383188" cy="2732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9268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567C0A-6CB7-B0DD-EAAC-1A4A44D7B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 anchor="t">
            <a:normAutofit/>
          </a:bodyPr>
          <a:lstStyle/>
          <a:p>
            <a:r>
              <a:rPr lang="en-GB">
                <a:solidFill>
                  <a:srgbClr val="A67C52"/>
                </a:solidFill>
              </a:rPr>
              <a:t>Founding Requirements</a:t>
            </a:r>
          </a:p>
        </p:txBody>
      </p:sp>
      <p:pic>
        <p:nvPicPr>
          <p:cNvPr id="11" name="Picture 10" descr="A stack of money on a white background&#10;&#10;AI-generated content may be incorrect.">
            <a:extLst>
              <a:ext uri="{FF2B5EF4-FFF2-40B4-BE49-F238E27FC236}">
                <a16:creationId xmlns:a16="http://schemas.microsoft.com/office/drawing/2014/main" id="{FD292506-82B5-E00C-81C0-9B93485401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09600" y="1713456"/>
            <a:ext cx="5157787" cy="3442822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239AB4-82E7-538A-767E-051E3E4E2CC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099628" y="1711980"/>
            <a:ext cx="5183189" cy="376508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GB" b="1">
                <a:solidFill>
                  <a:srgbClr val="4A2C20"/>
                </a:solidFill>
              </a:rPr>
              <a:t>Start-up cost: </a:t>
            </a:r>
            <a:r>
              <a:rPr lang="en-GB">
                <a:solidFill>
                  <a:srgbClr val="4A2C20"/>
                </a:solidFill>
              </a:rPr>
              <a:t>£18,000-£25,000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>
                <a:solidFill>
                  <a:srgbClr val="4A2C20"/>
                </a:solidFill>
              </a:rPr>
              <a:t>Service: Equipment, Rent, Cooking Supplies, Licensing, Insurance, Marketing, Utilities, Labor.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 b="1">
                <a:solidFill>
                  <a:srgbClr val="4A2C20"/>
                </a:solidFill>
              </a:rPr>
              <a:t>Founding Sources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>
                <a:solidFill>
                  <a:srgbClr val="4A2C20"/>
                </a:solidFill>
              </a:rPr>
              <a:t>Personal Savings: £5,000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>
                <a:solidFill>
                  <a:srgbClr val="4A2C20"/>
                </a:solidFill>
              </a:rPr>
              <a:t>Government-Backed Loan: £10,000-£15,000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GB">
                <a:solidFill>
                  <a:srgbClr val="4A2C20"/>
                </a:solidFill>
              </a:rPr>
              <a:t>Bank Loan: £5,000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318F01-E4C0-9759-17C6-ED1F19C25C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453002"/>
            <a:ext cx="3494314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06F9A1D-1720-4E24-95B1-1237045E3829}" type="datetime1">
              <a:rPr lang="en-US"/>
              <a:pPr>
                <a:spcAft>
                  <a:spcPts val="600"/>
                </a:spcAft>
              </a:pPr>
              <a:t>7/11/2026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FD02B3-E203-AC6A-F3FA-932193674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6453002"/>
            <a:ext cx="2805405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859368-E8EA-6351-34E9-D792682DE5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6453002"/>
            <a:ext cx="429207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CC057153-B650-4DEB-B370-79DDCFDCE934}" type="slidenum">
              <a:rPr lang="en-US" dirty="0"/>
              <a:pPr>
                <a:spcAft>
                  <a:spcPts val="600"/>
                </a:spcAft>
              </a:pPr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6401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9DBD44-7725-99DD-4456-F6307BD74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solidFill>
                  <a:srgbClr val="A67C52"/>
                </a:solidFill>
                <a:latin typeface="Arial"/>
                <a:cs typeface="Arial"/>
              </a:rPr>
              <a:t>Cash Flow First Month</a:t>
            </a:r>
            <a:endParaRPr lang="en-GB" dirty="0">
              <a:solidFill>
                <a:srgbClr val="A67C52"/>
              </a:solidFill>
              <a:latin typeface="Arial"/>
              <a:cs typeface="Arial"/>
            </a:endParaRPr>
          </a:p>
        </p:txBody>
      </p:sp>
      <p:pic>
        <p:nvPicPr>
          <p:cNvPr id="7" name="Content Placeholder 6" descr="A green and white box with text&#10;&#10;AI-generated content may be incorrect.">
            <a:extLst>
              <a:ext uri="{FF2B5EF4-FFF2-40B4-BE49-F238E27FC236}">
                <a16:creationId xmlns:a16="http://schemas.microsoft.com/office/drawing/2014/main" id="{996DE05A-3513-27BC-155B-5D555178F4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92" y="1678854"/>
            <a:ext cx="5306434" cy="1684516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4EE993-A4D5-90B1-4F31-85FE5E1B3A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98DBA2-0182-41A3-A14B-AB8922641120}" type="datetime1">
              <a:t>7/11/2026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748E62-F898-2346-368B-9880D37FC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0D05EF-911A-A2A2-0D14-0343BE2D6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11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0C9C08A-2FCE-F402-F8D0-E78B0C89B2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0948" y="1717448"/>
            <a:ext cx="6032058" cy="3706136"/>
          </a:xfrm>
          <a:prstGeom prst="rect">
            <a:avLst/>
          </a:prstGeom>
        </p:spPr>
      </p:pic>
      <p:pic>
        <p:nvPicPr>
          <p:cNvPr id="9" name="Picture 8" descr="A black rectangle with white text&#10;&#10;AI-generated content may be incorrect.">
            <a:extLst>
              <a:ext uri="{FF2B5EF4-FFF2-40B4-BE49-F238E27FC236}">
                <a16:creationId xmlns:a16="http://schemas.microsoft.com/office/drawing/2014/main" id="{D7BCEACD-3E45-D2BF-2240-05175B49BA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3636" y="5621564"/>
            <a:ext cx="6218291" cy="55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126601"/>
      </p:ext>
    </p:extLst>
  </p:cSld>
  <p:clrMapOvr>
    <a:masterClrMapping/>
  </p:clrMapOvr>
</p:sld>
</file>

<file path=ppt/theme/theme1.xml><?xml version="1.0" encoding="utf-8"?>
<a:theme xmlns:a="http://schemas.openxmlformats.org/drawingml/2006/main" name="VanillaVTI">
  <a:themeElements>
    <a:clrScheme name="VanillaVTI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VanillaVTI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Vanilla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AACC6CF0-9F86-48CC-9C4E-CA578EE0A0A0}" vid="{3BDE51FE-56D6-4100-AFB5-5B4AEDCE2EF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VanillaVTI</vt:lpstr>
      <vt:lpstr>             DJA Bakehouse    Business Plan Presentation </vt:lpstr>
      <vt:lpstr>Presentation Outline</vt:lpstr>
      <vt:lpstr>Overview of the Business Idea</vt:lpstr>
      <vt:lpstr>DJA Bakehouse USP</vt:lpstr>
      <vt:lpstr>Legal Format &amp; Management Structure  </vt:lpstr>
      <vt:lpstr>PESTEL Factors</vt:lpstr>
      <vt:lpstr>Marketing Plan</vt:lpstr>
      <vt:lpstr>Target Market</vt:lpstr>
      <vt:lpstr>Marketing Strategy: Digital and Offline Strategy</vt:lpstr>
      <vt:lpstr>Founding Requirements</vt:lpstr>
      <vt:lpstr>Cash Flow First Month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1369</cp:revision>
  <dcterms:created xsi:type="dcterms:W3CDTF">2026-06-29T16:17:11Z</dcterms:created>
  <dcterms:modified xsi:type="dcterms:W3CDTF">2026-07-11T10:19:58Z</dcterms:modified>
</cp:coreProperties>
</file>