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39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DE5236-7B2E-45FE-ACC8-AA9EBBF675B1}" v="1" dt="2023-04-03T06:39:42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C218059B-92C2-4683-8DFE-DA886029E967}"/>
    <pc:docChg chg="custSel delSld modSld">
      <pc:chgData name="Mohamed Asim" userId="463e8671-0eec-4074-8616-21d10d9d1eab" providerId="ADAL" clId="{C218059B-92C2-4683-8DFE-DA886029E967}" dt="2023-03-25T14:21:35.456" v="57" actId="2696"/>
      <pc:docMkLst>
        <pc:docMk/>
      </pc:docMkLst>
      <pc:sldChg chg="modSp mod">
        <pc:chgData name="Mohamed Asim" userId="463e8671-0eec-4074-8616-21d10d9d1eab" providerId="ADAL" clId="{C218059B-92C2-4683-8DFE-DA886029E967}" dt="2023-03-25T14:21:30.419" v="56" actId="20577"/>
        <pc:sldMkLst>
          <pc:docMk/>
          <pc:sldMk cId="3067330885" sldId="392"/>
        </pc:sldMkLst>
        <pc:spChg chg="mod">
          <ac:chgData name="Mohamed Asim" userId="463e8671-0eec-4074-8616-21d10d9d1eab" providerId="ADAL" clId="{C218059B-92C2-4683-8DFE-DA886029E967}" dt="2023-03-25T14:21:26.979" v="55" actId="20577"/>
          <ac:spMkLst>
            <pc:docMk/>
            <pc:sldMk cId="3067330885" sldId="392"/>
            <ac:spMk id="5" creationId="{E8FBFAA6-7D53-4F46-B4FA-B6E25AA48337}"/>
          </ac:spMkLst>
        </pc:spChg>
        <pc:spChg chg="mod">
          <ac:chgData name="Mohamed Asim" userId="463e8671-0eec-4074-8616-21d10d9d1eab" providerId="ADAL" clId="{C218059B-92C2-4683-8DFE-DA886029E967}" dt="2023-03-25T14:21:23.501" v="53" actId="20577"/>
          <ac:spMkLst>
            <pc:docMk/>
            <pc:sldMk cId="3067330885" sldId="392"/>
            <ac:spMk id="7" creationId="{673C1525-F3A6-4A8D-B8F9-227D18C2359A}"/>
          </ac:spMkLst>
        </pc:spChg>
        <pc:spChg chg="mod">
          <ac:chgData name="Mohamed Asim" userId="463e8671-0eec-4074-8616-21d10d9d1eab" providerId="ADAL" clId="{C218059B-92C2-4683-8DFE-DA886029E967}" dt="2023-03-25T14:21:30.419" v="56" actId="20577"/>
          <ac:spMkLst>
            <pc:docMk/>
            <pc:sldMk cId="3067330885" sldId="392"/>
            <ac:spMk id="6146" creationId="{00000000-0000-0000-0000-000000000000}"/>
          </ac:spMkLst>
        </pc:spChg>
      </pc:sldChg>
      <pc:sldChg chg="del">
        <pc:chgData name="Mohamed Asim" userId="463e8671-0eec-4074-8616-21d10d9d1eab" providerId="ADAL" clId="{C218059B-92C2-4683-8DFE-DA886029E967}" dt="2023-03-25T14:21:35.456" v="57" actId="2696"/>
        <pc:sldMkLst>
          <pc:docMk/>
          <pc:sldMk cId="3134832057" sldId="393"/>
        </pc:sldMkLst>
      </pc:sldChg>
    </pc:docChg>
  </pc:docChgLst>
  <pc:docChgLst>
    <pc:chgData name="Mohamed Asim" userId="463e8671-0eec-4074-8616-21d10d9d1eab" providerId="ADAL" clId="{1D7F4CEA-4BC4-4045-830E-4920D60F4D1C}"/>
    <pc:docChg chg="custSel addSld modSld">
      <pc:chgData name="Mohamed Asim" userId="463e8671-0eec-4074-8616-21d10d9d1eab" providerId="ADAL" clId="{1D7F4CEA-4BC4-4045-830E-4920D60F4D1C}" dt="2023-03-12T08:17:59.093" v="285" actId="20577"/>
      <pc:docMkLst>
        <pc:docMk/>
      </pc:docMkLst>
      <pc:sldChg chg="addSp delSp modSp mod">
        <pc:chgData name="Mohamed Asim" userId="463e8671-0eec-4074-8616-21d10d9d1eab" providerId="ADAL" clId="{1D7F4CEA-4BC4-4045-830E-4920D60F4D1C}" dt="2023-03-12T08:17:59.093" v="285" actId="20577"/>
        <pc:sldMkLst>
          <pc:docMk/>
          <pc:sldMk cId="0" sldId="259"/>
        </pc:sldMkLst>
        <pc:spChg chg="mod">
          <ac:chgData name="Mohamed Asim" userId="463e8671-0eec-4074-8616-21d10d9d1eab" providerId="ADAL" clId="{1D7F4CEA-4BC4-4045-830E-4920D60F4D1C}" dt="2023-03-12T08:14:38.741" v="58" actId="107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Mohamed Asim" userId="463e8671-0eec-4074-8616-21d10d9d1eab" providerId="ADAL" clId="{1D7F4CEA-4BC4-4045-830E-4920D60F4D1C}" dt="2023-03-12T08:17:59.093" v="285" actId="20577"/>
          <ac:spMkLst>
            <pc:docMk/>
            <pc:sldMk cId="0" sldId="259"/>
            <ac:spMk id="4" creationId="{00000000-0000-0000-0000-000000000000}"/>
          </ac:spMkLst>
        </pc:spChg>
        <pc:graphicFrameChg chg="add del mod">
          <ac:chgData name="Mohamed Asim" userId="463e8671-0eec-4074-8616-21d10d9d1eab" providerId="ADAL" clId="{1D7F4CEA-4BC4-4045-830E-4920D60F4D1C}" dt="2023-03-12T08:12:52.208" v="5"/>
          <ac:graphicFrameMkLst>
            <pc:docMk/>
            <pc:sldMk cId="0" sldId="259"/>
            <ac:graphicFrameMk id="6" creationId="{D2C5B22F-EB2C-EE2E-3341-59FC9AB272C6}"/>
          </ac:graphicFrameMkLst>
        </pc:graphicFrameChg>
      </pc:sldChg>
      <pc:sldChg chg="modSp mod">
        <pc:chgData name="Mohamed Asim" userId="463e8671-0eec-4074-8616-21d10d9d1eab" providerId="ADAL" clId="{1D7F4CEA-4BC4-4045-830E-4920D60F4D1C}" dt="2023-03-12T08:12:36.101" v="2" actId="20577"/>
        <pc:sldMkLst>
          <pc:docMk/>
          <pc:sldMk cId="3067330885" sldId="392"/>
        </pc:sldMkLst>
        <pc:spChg chg="mod">
          <ac:chgData name="Mohamed Asim" userId="463e8671-0eec-4074-8616-21d10d9d1eab" providerId="ADAL" clId="{1D7F4CEA-4BC4-4045-830E-4920D60F4D1C}" dt="2023-03-12T08:12:36.101" v="2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new mod">
        <pc:chgData name="Mohamed Asim" userId="463e8671-0eec-4074-8616-21d10d9d1eab" providerId="ADAL" clId="{1D7F4CEA-4BC4-4045-830E-4920D60F4D1C}" dt="2023-03-12T08:17:37.213" v="259" actId="20577"/>
        <pc:sldMkLst>
          <pc:docMk/>
          <pc:sldMk cId="3134832057" sldId="393"/>
        </pc:sldMkLst>
        <pc:spChg chg="mod">
          <ac:chgData name="Mohamed Asim" userId="463e8671-0eec-4074-8616-21d10d9d1eab" providerId="ADAL" clId="{1D7F4CEA-4BC4-4045-830E-4920D60F4D1C}" dt="2023-03-12T08:17:37.213" v="259" actId="20577"/>
          <ac:spMkLst>
            <pc:docMk/>
            <pc:sldMk cId="3134832057" sldId="393"/>
            <ac:spMk id="2" creationId="{15BF9719-EA3B-027F-60BC-98974F3D2AFE}"/>
          </ac:spMkLst>
        </pc:spChg>
      </pc:sldChg>
    </pc:docChg>
  </pc:docChgLst>
  <pc:docChgLst>
    <pc:chgData name="Mohamed Asim" userId="463e8671-0eec-4074-8616-21d10d9d1eab" providerId="ADAL" clId="{D5DE5236-7B2E-45FE-ACC8-AA9EBBF675B1}"/>
    <pc:docChg chg="addSld delSld modSld">
      <pc:chgData name="Mohamed Asim" userId="463e8671-0eec-4074-8616-21d10d9d1eab" providerId="ADAL" clId="{D5DE5236-7B2E-45FE-ACC8-AA9EBBF675B1}" dt="2023-04-03T06:39:49.334" v="3" actId="2696"/>
      <pc:docMkLst>
        <pc:docMk/>
      </pc:docMkLst>
      <pc:sldChg chg="del">
        <pc:chgData name="Mohamed Asim" userId="463e8671-0eec-4074-8616-21d10d9d1eab" providerId="ADAL" clId="{D5DE5236-7B2E-45FE-ACC8-AA9EBBF675B1}" dt="2023-04-03T06:39:49.334" v="3" actId="2696"/>
        <pc:sldMkLst>
          <pc:docMk/>
          <pc:sldMk cId="0" sldId="259"/>
        </pc:sldMkLst>
      </pc:sldChg>
      <pc:sldChg chg="modSp mod">
        <pc:chgData name="Mohamed Asim" userId="463e8671-0eec-4074-8616-21d10d9d1eab" providerId="ADAL" clId="{D5DE5236-7B2E-45FE-ACC8-AA9EBBF675B1}" dt="2023-04-03T06:38:59.414" v="1" actId="20577"/>
        <pc:sldMkLst>
          <pc:docMk/>
          <pc:sldMk cId="3067330885" sldId="392"/>
        </pc:sldMkLst>
        <pc:spChg chg="mod">
          <ac:chgData name="Mohamed Asim" userId="463e8671-0eec-4074-8616-21d10d9d1eab" providerId="ADAL" clId="{D5DE5236-7B2E-45FE-ACC8-AA9EBBF675B1}" dt="2023-04-03T06:38:59.414" v="1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add">
        <pc:chgData name="Mohamed Asim" userId="463e8671-0eec-4074-8616-21d10d9d1eab" providerId="ADAL" clId="{D5DE5236-7B2E-45FE-ACC8-AA9EBBF675B1}" dt="2023-04-03T06:39:42.662" v="2"/>
        <pc:sldMkLst>
          <pc:docMk/>
          <pc:sldMk cId="2181034352" sldId="39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03/04/2023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.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8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E3BBA-E08F-6F68-71D7-78EB696C0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28C15-BE08-1A46-00D8-1636C8349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1"/>
            <a:ext cx="10972800" cy="4176464"/>
          </a:xfrm>
        </p:spPr>
        <p:txBody>
          <a:bodyPr/>
          <a:lstStyle/>
          <a:p>
            <a:r>
              <a:rPr lang="en-GB" dirty="0"/>
              <a:t>Work in groups</a:t>
            </a:r>
          </a:p>
          <a:p>
            <a:r>
              <a:rPr lang="en-GB" dirty="0"/>
              <a:t>Compare and contrast </a:t>
            </a:r>
            <a:r>
              <a:rPr lang="en-GB" b="1" dirty="0"/>
              <a:t>UK and your home country </a:t>
            </a:r>
            <a:r>
              <a:rPr lang="en-GB" dirty="0"/>
              <a:t>with respect to the following </a:t>
            </a:r>
          </a:p>
          <a:p>
            <a:pPr lvl="1"/>
            <a:r>
              <a:rPr lang="en-GB" dirty="0"/>
              <a:t>Important Labour legislations </a:t>
            </a:r>
          </a:p>
          <a:p>
            <a:pPr lvl="1"/>
            <a:r>
              <a:rPr lang="en-GB" dirty="0"/>
              <a:t>Working hours</a:t>
            </a:r>
          </a:p>
          <a:p>
            <a:pPr lvl="1"/>
            <a:r>
              <a:rPr lang="en-GB" dirty="0" err="1"/>
              <a:t>Wages&amp;salaries</a:t>
            </a:r>
            <a:r>
              <a:rPr lang="en-GB" dirty="0"/>
              <a:t>/ Holiday pay, maternity/paternity pay/sick pay</a:t>
            </a:r>
          </a:p>
          <a:p>
            <a:pPr lvl="1"/>
            <a:r>
              <a:rPr lang="en-GB" dirty="0"/>
              <a:t>Joining a Union</a:t>
            </a:r>
          </a:p>
          <a:p>
            <a:pPr lvl="1"/>
            <a:r>
              <a:rPr lang="en-GB" dirty="0"/>
              <a:t>Employee termination</a:t>
            </a:r>
          </a:p>
        </p:txBody>
      </p:sp>
    </p:spTree>
    <p:extLst>
      <p:ext uri="{BB962C8B-B14F-4D97-AF65-F5344CB8AC3E}">
        <p14:creationId xmlns:p14="http://schemas.microsoft.com/office/powerpoint/2010/main" val="21810343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Myriad Pro</vt:lpstr>
      <vt:lpstr>Aharoni</vt:lpstr>
      <vt:lpstr>Arial</vt:lpstr>
      <vt:lpstr>Verdana</vt:lpstr>
      <vt:lpstr>20140311PresentationUWTSDTemplate</vt:lpstr>
      <vt:lpstr>.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65</cp:revision>
  <dcterms:created xsi:type="dcterms:W3CDTF">2020-09-30T03:06:41Z</dcterms:created>
  <dcterms:modified xsi:type="dcterms:W3CDTF">2023-04-03T06:39:51Z</dcterms:modified>
</cp:coreProperties>
</file>