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76"/>
    <p:restoredTop sz="94689"/>
  </p:normalViewPr>
  <p:slideViewPr>
    <p:cSldViewPr snapToGrid="0">
      <p:cViewPr>
        <p:scale>
          <a:sx n="86" d="100"/>
          <a:sy n="86" d="100"/>
        </p:scale>
        <p:origin x="648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E1DBC0-21AE-4502-8862-497C1C0327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772F4B8-CC77-41BF-A089-4F22EEEE348F}">
      <dgm:prSet/>
      <dgm:spPr/>
      <dgm:t>
        <a:bodyPr/>
        <a:lstStyle/>
        <a:p>
          <a:r>
            <a:rPr lang="en-US" b="0" i="0" baseline="0"/>
            <a:t>I have chosen </a:t>
          </a:r>
          <a:r>
            <a:rPr lang="en-US" b="1" i="0" baseline="0"/>
            <a:t>Working in Teams</a:t>
          </a:r>
          <a:r>
            <a:rPr lang="en-US" b="0" i="0" baseline="0"/>
            <a:t> as my key skill for this presentation.</a:t>
          </a:r>
          <a:endParaRPr lang="en-US"/>
        </a:p>
      </dgm:t>
    </dgm:pt>
    <dgm:pt modelId="{5AFAC0ED-8472-40F5-B6B0-CE01BC5D6608}" type="parTrans" cxnId="{E1D8287E-DB46-4CE3-9B0E-6FB72BD03DCF}">
      <dgm:prSet/>
      <dgm:spPr/>
      <dgm:t>
        <a:bodyPr/>
        <a:lstStyle/>
        <a:p>
          <a:endParaRPr lang="en-US"/>
        </a:p>
      </dgm:t>
    </dgm:pt>
    <dgm:pt modelId="{EA6DCD38-2065-4757-A40D-5D875757014C}" type="sibTrans" cxnId="{E1D8287E-DB46-4CE3-9B0E-6FB72BD03DCF}">
      <dgm:prSet/>
      <dgm:spPr/>
      <dgm:t>
        <a:bodyPr/>
        <a:lstStyle/>
        <a:p>
          <a:endParaRPr lang="en-US"/>
        </a:p>
      </dgm:t>
    </dgm:pt>
    <dgm:pt modelId="{5E54E9B1-316D-48A4-846F-D2BB1D4B1158}">
      <dgm:prSet/>
      <dgm:spPr/>
      <dgm:t>
        <a:bodyPr/>
        <a:lstStyle/>
        <a:p>
          <a:r>
            <a:rPr lang="en-US" b="0" i="0" baseline="0"/>
            <a:t>Teamwork is a core requirement in all health and social care settings.</a:t>
          </a:r>
          <a:endParaRPr lang="en-US"/>
        </a:p>
      </dgm:t>
    </dgm:pt>
    <dgm:pt modelId="{6FCD82C8-E404-4B52-8F08-D7F411C653D7}" type="parTrans" cxnId="{06B49A3B-93D1-47D7-AA5E-D8116BC9E9A8}">
      <dgm:prSet/>
      <dgm:spPr/>
      <dgm:t>
        <a:bodyPr/>
        <a:lstStyle/>
        <a:p>
          <a:endParaRPr lang="en-US"/>
        </a:p>
      </dgm:t>
    </dgm:pt>
    <dgm:pt modelId="{7988627A-6641-4929-8EDA-792451FBFD0A}" type="sibTrans" cxnId="{06B49A3B-93D1-47D7-AA5E-D8116BC9E9A8}">
      <dgm:prSet/>
      <dgm:spPr/>
      <dgm:t>
        <a:bodyPr/>
        <a:lstStyle/>
        <a:p>
          <a:endParaRPr lang="en-US"/>
        </a:p>
      </dgm:t>
    </dgm:pt>
    <dgm:pt modelId="{2210DC5D-D517-473D-B360-714B8181BA2C}">
      <dgm:prSet/>
      <dgm:spPr/>
      <dgm:t>
        <a:bodyPr/>
        <a:lstStyle/>
        <a:p>
          <a:r>
            <a:rPr lang="en-US" b="0" i="0" baseline="0"/>
            <a:t>It supports safe, effective, and person‑centered care delivery.</a:t>
          </a:r>
          <a:endParaRPr lang="en-US"/>
        </a:p>
      </dgm:t>
    </dgm:pt>
    <dgm:pt modelId="{DFA4DE25-161C-4676-AD4F-083E0123A433}" type="parTrans" cxnId="{7AFC98C1-4F12-40BB-B00E-27569F522F7F}">
      <dgm:prSet/>
      <dgm:spPr/>
      <dgm:t>
        <a:bodyPr/>
        <a:lstStyle/>
        <a:p>
          <a:endParaRPr lang="en-US"/>
        </a:p>
      </dgm:t>
    </dgm:pt>
    <dgm:pt modelId="{6F624F1A-EA34-4AEB-9ABA-3F875FD00C01}" type="sibTrans" cxnId="{7AFC98C1-4F12-40BB-B00E-27569F522F7F}">
      <dgm:prSet/>
      <dgm:spPr/>
      <dgm:t>
        <a:bodyPr/>
        <a:lstStyle/>
        <a:p>
          <a:endParaRPr lang="en-US"/>
        </a:p>
      </dgm:t>
    </dgm:pt>
    <dgm:pt modelId="{7FC82189-FFBF-4785-A21B-6CA2F156FCB1}">
      <dgm:prSet/>
      <dgm:spPr/>
      <dgm:t>
        <a:bodyPr/>
        <a:lstStyle/>
        <a:p>
          <a:r>
            <a:rPr lang="en-US" b="0" i="0" baseline="0"/>
            <a:t>This skill is </a:t>
          </a:r>
          <a:r>
            <a:rPr lang="en-US" b="1" i="0" baseline="0"/>
            <a:t>essential for my own professional development and future employability.</a:t>
          </a:r>
          <a:endParaRPr lang="en-US"/>
        </a:p>
      </dgm:t>
    </dgm:pt>
    <dgm:pt modelId="{3BE643FE-DEC5-4ADA-908D-C407E6D2BB02}" type="parTrans" cxnId="{D1EF83E8-E6A7-4211-AEFC-0E35C027DA41}">
      <dgm:prSet/>
      <dgm:spPr/>
      <dgm:t>
        <a:bodyPr/>
        <a:lstStyle/>
        <a:p>
          <a:endParaRPr lang="en-US"/>
        </a:p>
      </dgm:t>
    </dgm:pt>
    <dgm:pt modelId="{901FED44-A780-4EDF-AB97-AD6EEDAC50BD}" type="sibTrans" cxnId="{D1EF83E8-E6A7-4211-AEFC-0E35C027DA41}">
      <dgm:prSet/>
      <dgm:spPr/>
      <dgm:t>
        <a:bodyPr/>
        <a:lstStyle/>
        <a:p>
          <a:endParaRPr lang="en-US"/>
        </a:p>
      </dgm:t>
    </dgm:pt>
    <dgm:pt modelId="{EDB7D4D9-6B3C-4D0B-B6EC-40E80E969FE0}">
      <dgm:prSet/>
      <dgm:spPr/>
      <dgm:t>
        <a:bodyPr/>
        <a:lstStyle/>
        <a:p>
          <a:r>
            <a:rPr lang="en-US" b="0" i="0" baseline="0"/>
            <a:t>I will explain what teamwork involves, why it is important, and how it applies in real practice.</a:t>
          </a:r>
          <a:endParaRPr lang="en-US"/>
        </a:p>
      </dgm:t>
    </dgm:pt>
    <dgm:pt modelId="{05A3BE10-F3DF-4FAB-BB6A-B4269F12A86C}" type="parTrans" cxnId="{AB87E113-1975-4F2A-832A-ACF8146A773E}">
      <dgm:prSet/>
      <dgm:spPr/>
      <dgm:t>
        <a:bodyPr/>
        <a:lstStyle/>
        <a:p>
          <a:endParaRPr lang="en-US"/>
        </a:p>
      </dgm:t>
    </dgm:pt>
    <dgm:pt modelId="{ACD7A0D2-CC3F-4A9C-8F32-7CBDE45320BF}" type="sibTrans" cxnId="{AB87E113-1975-4F2A-832A-ACF8146A773E}">
      <dgm:prSet/>
      <dgm:spPr/>
      <dgm:t>
        <a:bodyPr/>
        <a:lstStyle/>
        <a:p>
          <a:endParaRPr lang="en-US"/>
        </a:p>
      </dgm:t>
    </dgm:pt>
    <dgm:pt modelId="{82AF8044-3BF5-4CAE-8984-4943EC6EFE67}" type="pres">
      <dgm:prSet presAssocID="{ACE1DBC0-21AE-4502-8862-497C1C0327C5}" presName="root" presStyleCnt="0">
        <dgm:presLayoutVars>
          <dgm:dir/>
          <dgm:resizeHandles val="exact"/>
        </dgm:presLayoutVars>
      </dgm:prSet>
      <dgm:spPr/>
    </dgm:pt>
    <dgm:pt modelId="{3D94A63A-2852-4D8C-8D0A-6EB8DFC55BE9}" type="pres">
      <dgm:prSet presAssocID="{A772F4B8-CC77-41BF-A089-4F22EEEE348F}" presName="compNode" presStyleCnt="0"/>
      <dgm:spPr/>
    </dgm:pt>
    <dgm:pt modelId="{8F194553-C92E-488C-B109-3A87281D8A25}" type="pres">
      <dgm:prSet presAssocID="{A772F4B8-CC77-41BF-A089-4F22EEEE348F}" presName="bgRect" presStyleLbl="bgShp" presStyleIdx="0" presStyleCnt="5"/>
      <dgm:spPr/>
    </dgm:pt>
    <dgm:pt modelId="{C64753E4-890F-4F40-9214-B090D949E3BF}" type="pres">
      <dgm:prSet presAssocID="{A772F4B8-CC77-41BF-A089-4F22EEEE348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E440998-E479-4956-A100-7E21E761B320}" type="pres">
      <dgm:prSet presAssocID="{A772F4B8-CC77-41BF-A089-4F22EEEE348F}" presName="spaceRect" presStyleCnt="0"/>
      <dgm:spPr/>
    </dgm:pt>
    <dgm:pt modelId="{45337F64-472E-4739-B7C8-D8BC8F1DCC3E}" type="pres">
      <dgm:prSet presAssocID="{A772F4B8-CC77-41BF-A089-4F22EEEE348F}" presName="parTx" presStyleLbl="revTx" presStyleIdx="0" presStyleCnt="5">
        <dgm:presLayoutVars>
          <dgm:chMax val="0"/>
          <dgm:chPref val="0"/>
        </dgm:presLayoutVars>
      </dgm:prSet>
      <dgm:spPr/>
    </dgm:pt>
    <dgm:pt modelId="{561DFFA1-B288-44D0-A22A-04047C0B90C3}" type="pres">
      <dgm:prSet presAssocID="{EA6DCD38-2065-4757-A40D-5D875757014C}" presName="sibTrans" presStyleCnt="0"/>
      <dgm:spPr/>
    </dgm:pt>
    <dgm:pt modelId="{83012A94-B1EB-4415-A505-B21588113C9D}" type="pres">
      <dgm:prSet presAssocID="{5E54E9B1-316D-48A4-846F-D2BB1D4B1158}" presName="compNode" presStyleCnt="0"/>
      <dgm:spPr/>
    </dgm:pt>
    <dgm:pt modelId="{6A7963E6-6E7B-4FBF-B6F8-43292FB09837}" type="pres">
      <dgm:prSet presAssocID="{5E54E9B1-316D-48A4-846F-D2BB1D4B1158}" presName="bgRect" presStyleLbl="bgShp" presStyleIdx="1" presStyleCnt="5"/>
      <dgm:spPr/>
    </dgm:pt>
    <dgm:pt modelId="{10855CAF-C072-46C5-83AE-6153CECBACB6}" type="pres">
      <dgm:prSet presAssocID="{5E54E9B1-316D-48A4-846F-D2BB1D4B115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E2D83CD2-54A1-40EE-B228-878A2C9CEA7D}" type="pres">
      <dgm:prSet presAssocID="{5E54E9B1-316D-48A4-846F-D2BB1D4B1158}" presName="spaceRect" presStyleCnt="0"/>
      <dgm:spPr/>
    </dgm:pt>
    <dgm:pt modelId="{9A20A875-ED1B-4F65-BA5E-3AC90877DC7B}" type="pres">
      <dgm:prSet presAssocID="{5E54E9B1-316D-48A4-846F-D2BB1D4B1158}" presName="parTx" presStyleLbl="revTx" presStyleIdx="1" presStyleCnt="5">
        <dgm:presLayoutVars>
          <dgm:chMax val="0"/>
          <dgm:chPref val="0"/>
        </dgm:presLayoutVars>
      </dgm:prSet>
      <dgm:spPr/>
    </dgm:pt>
    <dgm:pt modelId="{A003E346-7FB3-489F-8C17-277E6D0016A2}" type="pres">
      <dgm:prSet presAssocID="{7988627A-6641-4929-8EDA-792451FBFD0A}" presName="sibTrans" presStyleCnt="0"/>
      <dgm:spPr/>
    </dgm:pt>
    <dgm:pt modelId="{839ED851-26CA-4F33-9546-77EB4E7C3A43}" type="pres">
      <dgm:prSet presAssocID="{2210DC5D-D517-473D-B360-714B8181BA2C}" presName="compNode" presStyleCnt="0"/>
      <dgm:spPr/>
    </dgm:pt>
    <dgm:pt modelId="{AF1F3175-2225-4C70-9F7B-0DB9F444F52A}" type="pres">
      <dgm:prSet presAssocID="{2210DC5D-D517-473D-B360-714B8181BA2C}" presName="bgRect" presStyleLbl="bgShp" presStyleIdx="2" presStyleCnt="5"/>
      <dgm:spPr/>
    </dgm:pt>
    <dgm:pt modelId="{5C1D365C-9AF9-4956-B018-08FE82A95D00}" type="pres">
      <dgm:prSet presAssocID="{2210DC5D-D517-473D-B360-714B8181BA2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59BDCF1-1954-489C-9AE2-9CD00128FCB4}" type="pres">
      <dgm:prSet presAssocID="{2210DC5D-D517-473D-B360-714B8181BA2C}" presName="spaceRect" presStyleCnt="0"/>
      <dgm:spPr/>
    </dgm:pt>
    <dgm:pt modelId="{6B6A38C8-422A-4416-8D8C-3E446D8149D2}" type="pres">
      <dgm:prSet presAssocID="{2210DC5D-D517-473D-B360-714B8181BA2C}" presName="parTx" presStyleLbl="revTx" presStyleIdx="2" presStyleCnt="5">
        <dgm:presLayoutVars>
          <dgm:chMax val="0"/>
          <dgm:chPref val="0"/>
        </dgm:presLayoutVars>
      </dgm:prSet>
      <dgm:spPr/>
    </dgm:pt>
    <dgm:pt modelId="{FA26C6FB-A88B-4016-90DA-10AA72ECF167}" type="pres">
      <dgm:prSet presAssocID="{6F624F1A-EA34-4AEB-9ABA-3F875FD00C01}" presName="sibTrans" presStyleCnt="0"/>
      <dgm:spPr/>
    </dgm:pt>
    <dgm:pt modelId="{85FD0317-6B20-4C89-8FE7-9FFBB1FF7A50}" type="pres">
      <dgm:prSet presAssocID="{7FC82189-FFBF-4785-A21B-6CA2F156FCB1}" presName="compNode" presStyleCnt="0"/>
      <dgm:spPr/>
    </dgm:pt>
    <dgm:pt modelId="{91551E48-9BDB-430A-A2CE-8C21AE8D5A4C}" type="pres">
      <dgm:prSet presAssocID="{7FC82189-FFBF-4785-A21B-6CA2F156FCB1}" presName="bgRect" presStyleLbl="bgShp" presStyleIdx="3" presStyleCnt="5"/>
      <dgm:spPr/>
    </dgm:pt>
    <dgm:pt modelId="{0685637C-BA2B-41D3-8D37-471AEC0ED22E}" type="pres">
      <dgm:prSet presAssocID="{7FC82189-FFBF-4785-A21B-6CA2F156FCB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1D6CCCEC-AEF2-45DF-A6F3-51AF549F4EDB}" type="pres">
      <dgm:prSet presAssocID="{7FC82189-FFBF-4785-A21B-6CA2F156FCB1}" presName="spaceRect" presStyleCnt="0"/>
      <dgm:spPr/>
    </dgm:pt>
    <dgm:pt modelId="{DDD9389A-5209-46B1-B0E8-125C4DE7A193}" type="pres">
      <dgm:prSet presAssocID="{7FC82189-FFBF-4785-A21B-6CA2F156FCB1}" presName="parTx" presStyleLbl="revTx" presStyleIdx="3" presStyleCnt="5">
        <dgm:presLayoutVars>
          <dgm:chMax val="0"/>
          <dgm:chPref val="0"/>
        </dgm:presLayoutVars>
      </dgm:prSet>
      <dgm:spPr/>
    </dgm:pt>
    <dgm:pt modelId="{A2427354-BC4E-48B0-823C-39635CC61256}" type="pres">
      <dgm:prSet presAssocID="{901FED44-A780-4EDF-AB97-AD6EEDAC50BD}" presName="sibTrans" presStyleCnt="0"/>
      <dgm:spPr/>
    </dgm:pt>
    <dgm:pt modelId="{9E65CFA2-74C5-4A27-813C-A2CBD7567CB5}" type="pres">
      <dgm:prSet presAssocID="{EDB7D4D9-6B3C-4D0B-B6EC-40E80E969FE0}" presName="compNode" presStyleCnt="0"/>
      <dgm:spPr/>
    </dgm:pt>
    <dgm:pt modelId="{89BCA1EB-8D2B-4C0C-81BD-8C3BD2D6EC2B}" type="pres">
      <dgm:prSet presAssocID="{EDB7D4D9-6B3C-4D0B-B6EC-40E80E969FE0}" presName="bgRect" presStyleLbl="bgShp" presStyleIdx="4" presStyleCnt="5"/>
      <dgm:spPr/>
    </dgm:pt>
    <dgm:pt modelId="{40ADBCAC-D9EE-430E-9044-97941898FB4D}" type="pres">
      <dgm:prSet presAssocID="{EDB7D4D9-6B3C-4D0B-B6EC-40E80E969FE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CB6C6C6-2EF0-4598-926F-3C3E4BB62695}" type="pres">
      <dgm:prSet presAssocID="{EDB7D4D9-6B3C-4D0B-B6EC-40E80E969FE0}" presName="spaceRect" presStyleCnt="0"/>
      <dgm:spPr/>
    </dgm:pt>
    <dgm:pt modelId="{40041884-9825-4596-83DC-6B62CAF1EE0A}" type="pres">
      <dgm:prSet presAssocID="{EDB7D4D9-6B3C-4D0B-B6EC-40E80E969FE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B87E113-1975-4F2A-832A-ACF8146A773E}" srcId="{ACE1DBC0-21AE-4502-8862-497C1C0327C5}" destId="{EDB7D4D9-6B3C-4D0B-B6EC-40E80E969FE0}" srcOrd="4" destOrd="0" parTransId="{05A3BE10-F3DF-4FAB-BB6A-B4269F12A86C}" sibTransId="{ACD7A0D2-CC3F-4A9C-8F32-7CBDE45320BF}"/>
    <dgm:cxn modelId="{275E5615-164B-4E88-ADB0-0A6073166F30}" type="presOf" srcId="{ACE1DBC0-21AE-4502-8862-497C1C0327C5}" destId="{82AF8044-3BF5-4CAE-8984-4943EC6EFE67}" srcOrd="0" destOrd="0" presId="urn:microsoft.com/office/officeart/2018/2/layout/IconVerticalSolidList"/>
    <dgm:cxn modelId="{C2951916-E0C1-430D-9DAD-94C16F4C7AC9}" type="presOf" srcId="{2210DC5D-D517-473D-B360-714B8181BA2C}" destId="{6B6A38C8-422A-4416-8D8C-3E446D8149D2}" srcOrd="0" destOrd="0" presId="urn:microsoft.com/office/officeart/2018/2/layout/IconVerticalSolidList"/>
    <dgm:cxn modelId="{6D30C42B-7504-4FFD-A37F-3052BD08F7BD}" type="presOf" srcId="{7FC82189-FFBF-4785-A21B-6CA2F156FCB1}" destId="{DDD9389A-5209-46B1-B0E8-125C4DE7A193}" srcOrd="0" destOrd="0" presId="urn:microsoft.com/office/officeart/2018/2/layout/IconVerticalSolidList"/>
    <dgm:cxn modelId="{06B49A3B-93D1-47D7-AA5E-D8116BC9E9A8}" srcId="{ACE1DBC0-21AE-4502-8862-497C1C0327C5}" destId="{5E54E9B1-316D-48A4-846F-D2BB1D4B1158}" srcOrd="1" destOrd="0" parTransId="{6FCD82C8-E404-4B52-8F08-D7F411C653D7}" sibTransId="{7988627A-6641-4929-8EDA-792451FBFD0A}"/>
    <dgm:cxn modelId="{E1D8287E-DB46-4CE3-9B0E-6FB72BD03DCF}" srcId="{ACE1DBC0-21AE-4502-8862-497C1C0327C5}" destId="{A772F4B8-CC77-41BF-A089-4F22EEEE348F}" srcOrd="0" destOrd="0" parTransId="{5AFAC0ED-8472-40F5-B6B0-CE01BC5D6608}" sibTransId="{EA6DCD38-2065-4757-A40D-5D875757014C}"/>
    <dgm:cxn modelId="{63191385-4512-4BDF-9AB6-328F00BA637E}" type="presOf" srcId="{5E54E9B1-316D-48A4-846F-D2BB1D4B1158}" destId="{9A20A875-ED1B-4F65-BA5E-3AC90877DC7B}" srcOrd="0" destOrd="0" presId="urn:microsoft.com/office/officeart/2018/2/layout/IconVerticalSolidList"/>
    <dgm:cxn modelId="{2F0CBF9A-D122-487F-86AF-FA111677355A}" type="presOf" srcId="{EDB7D4D9-6B3C-4D0B-B6EC-40E80E969FE0}" destId="{40041884-9825-4596-83DC-6B62CAF1EE0A}" srcOrd="0" destOrd="0" presId="urn:microsoft.com/office/officeart/2018/2/layout/IconVerticalSolidList"/>
    <dgm:cxn modelId="{042CD2B6-9DBE-4B6F-AD12-2974B006B477}" type="presOf" srcId="{A772F4B8-CC77-41BF-A089-4F22EEEE348F}" destId="{45337F64-472E-4739-B7C8-D8BC8F1DCC3E}" srcOrd="0" destOrd="0" presId="urn:microsoft.com/office/officeart/2018/2/layout/IconVerticalSolidList"/>
    <dgm:cxn modelId="{7AFC98C1-4F12-40BB-B00E-27569F522F7F}" srcId="{ACE1DBC0-21AE-4502-8862-497C1C0327C5}" destId="{2210DC5D-D517-473D-B360-714B8181BA2C}" srcOrd="2" destOrd="0" parTransId="{DFA4DE25-161C-4676-AD4F-083E0123A433}" sibTransId="{6F624F1A-EA34-4AEB-9ABA-3F875FD00C01}"/>
    <dgm:cxn modelId="{D1EF83E8-E6A7-4211-AEFC-0E35C027DA41}" srcId="{ACE1DBC0-21AE-4502-8862-497C1C0327C5}" destId="{7FC82189-FFBF-4785-A21B-6CA2F156FCB1}" srcOrd="3" destOrd="0" parTransId="{3BE643FE-DEC5-4ADA-908D-C407E6D2BB02}" sibTransId="{901FED44-A780-4EDF-AB97-AD6EEDAC50BD}"/>
    <dgm:cxn modelId="{0EB60770-053D-490E-975D-268A616C0855}" type="presParOf" srcId="{82AF8044-3BF5-4CAE-8984-4943EC6EFE67}" destId="{3D94A63A-2852-4D8C-8D0A-6EB8DFC55BE9}" srcOrd="0" destOrd="0" presId="urn:microsoft.com/office/officeart/2018/2/layout/IconVerticalSolidList"/>
    <dgm:cxn modelId="{4C2F4150-6F11-4C58-ACBD-D20B04C1C4FB}" type="presParOf" srcId="{3D94A63A-2852-4D8C-8D0A-6EB8DFC55BE9}" destId="{8F194553-C92E-488C-B109-3A87281D8A25}" srcOrd="0" destOrd="0" presId="urn:microsoft.com/office/officeart/2018/2/layout/IconVerticalSolidList"/>
    <dgm:cxn modelId="{7BB840DE-5E73-4F51-B6CB-6CD915B6052C}" type="presParOf" srcId="{3D94A63A-2852-4D8C-8D0A-6EB8DFC55BE9}" destId="{C64753E4-890F-4F40-9214-B090D949E3BF}" srcOrd="1" destOrd="0" presId="urn:microsoft.com/office/officeart/2018/2/layout/IconVerticalSolidList"/>
    <dgm:cxn modelId="{A15FDFD8-5D58-4778-9651-C12B5C65E751}" type="presParOf" srcId="{3D94A63A-2852-4D8C-8D0A-6EB8DFC55BE9}" destId="{8E440998-E479-4956-A100-7E21E761B320}" srcOrd="2" destOrd="0" presId="urn:microsoft.com/office/officeart/2018/2/layout/IconVerticalSolidList"/>
    <dgm:cxn modelId="{AF16A437-48F3-4BCF-BD3D-632BD537D2EF}" type="presParOf" srcId="{3D94A63A-2852-4D8C-8D0A-6EB8DFC55BE9}" destId="{45337F64-472E-4739-B7C8-D8BC8F1DCC3E}" srcOrd="3" destOrd="0" presId="urn:microsoft.com/office/officeart/2018/2/layout/IconVerticalSolidList"/>
    <dgm:cxn modelId="{FFEBF4B5-E9B0-43BF-A040-1380A16D7DA8}" type="presParOf" srcId="{82AF8044-3BF5-4CAE-8984-4943EC6EFE67}" destId="{561DFFA1-B288-44D0-A22A-04047C0B90C3}" srcOrd="1" destOrd="0" presId="urn:microsoft.com/office/officeart/2018/2/layout/IconVerticalSolidList"/>
    <dgm:cxn modelId="{299A06FD-D4EB-4F9E-9ACC-5ED1F1EB8BEA}" type="presParOf" srcId="{82AF8044-3BF5-4CAE-8984-4943EC6EFE67}" destId="{83012A94-B1EB-4415-A505-B21588113C9D}" srcOrd="2" destOrd="0" presId="urn:microsoft.com/office/officeart/2018/2/layout/IconVerticalSolidList"/>
    <dgm:cxn modelId="{D991D0B2-6951-48B4-9424-14EB792D8B77}" type="presParOf" srcId="{83012A94-B1EB-4415-A505-B21588113C9D}" destId="{6A7963E6-6E7B-4FBF-B6F8-43292FB09837}" srcOrd="0" destOrd="0" presId="urn:microsoft.com/office/officeart/2018/2/layout/IconVerticalSolidList"/>
    <dgm:cxn modelId="{BDA25832-8997-4891-9695-7F6ACA20F1B5}" type="presParOf" srcId="{83012A94-B1EB-4415-A505-B21588113C9D}" destId="{10855CAF-C072-46C5-83AE-6153CECBACB6}" srcOrd="1" destOrd="0" presId="urn:microsoft.com/office/officeart/2018/2/layout/IconVerticalSolidList"/>
    <dgm:cxn modelId="{91D68D0A-EFC7-4E3B-A3D3-47BD770A25D1}" type="presParOf" srcId="{83012A94-B1EB-4415-A505-B21588113C9D}" destId="{E2D83CD2-54A1-40EE-B228-878A2C9CEA7D}" srcOrd="2" destOrd="0" presId="urn:microsoft.com/office/officeart/2018/2/layout/IconVerticalSolidList"/>
    <dgm:cxn modelId="{6C701232-A7CE-4686-9F70-E3AFA9629D05}" type="presParOf" srcId="{83012A94-B1EB-4415-A505-B21588113C9D}" destId="{9A20A875-ED1B-4F65-BA5E-3AC90877DC7B}" srcOrd="3" destOrd="0" presId="urn:microsoft.com/office/officeart/2018/2/layout/IconVerticalSolidList"/>
    <dgm:cxn modelId="{58C8DEFE-FCCA-4B72-9DBE-8100B9AB28A4}" type="presParOf" srcId="{82AF8044-3BF5-4CAE-8984-4943EC6EFE67}" destId="{A003E346-7FB3-489F-8C17-277E6D0016A2}" srcOrd="3" destOrd="0" presId="urn:microsoft.com/office/officeart/2018/2/layout/IconVerticalSolidList"/>
    <dgm:cxn modelId="{79A5280F-EE4C-4C10-90CC-E1B4F9282A6B}" type="presParOf" srcId="{82AF8044-3BF5-4CAE-8984-4943EC6EFE67}" destId="{839ED851-26CA-4F33-9546-77EB4E7C3A43}" srcOrd="4" destOrd="0" presId="urn:microsoft.com/office/officeart/2018/2/layout/IconVerticalSolidList"/>
    <dgm:cxn modelId="{50FBBCEB-9896-461E-BFC4-A0E0A6A6DBE3}" type="presParOf" srcId="{839ED851-26CA-4F33-9546-77EB4E7C3A43}" destId="{AF1F3175-2225-4C70-9F7B-0DB9F444F52A}" srcOrd="0" destOrd="0" presId="urn:microsoft.com/office/officeart/2018/2/layout/IconVerticalSolidList"/>
    <dgm:cxn modelId="{A79EEEEB-A91F-4C94-88F1-1F042D3A1614}" type="presParOf" srcId="{839ED851-26CA-4F33-9546-77EB4E7C3A43}" destId="{5C1D365C-9AF9-4956-B018-08FE82A95D00}" srcOrd="1" destOrd="0" presId="urn:microsoft.com/office/officeart/2018/2/layout/IconVerticalSolidList"/>
    <dgm:cxn modelId="{67B35671-C026-43A3-AE0D-A5966C3BCD47}" type="presParOf" srcId="{839ED851-26CA-4F33-9546-77EB4E7C3A43}" destId="{659BDCF1-1954-489C-9AE2-9CD00128FCB4}" srcOrd="2" destOrd="0" presId="urn:microsoft.com/office/officeart/2018/2/layout/IconVerticalSolidList"/>
    <dgm:cxn modelId="{DF3110DC-0FD9-40B6-B82A-87F0136BF400}" type="presParOf" srcId="{839ED851-26CA-4F33-9546-77EB4E7C3A43}" destId="{6B6A38C8-422A-4416-8D8C-3E446D8149D2}" srcOrd="3" destOrd="0" presId="urn:microsoft.com/office/officeart/2018/2/layout/IconVerticalSolidList"/>
    <dgm:cxn modelId="{E8A03E18-C770-4100-9A9B-C9F8A021AF69}" type="presParOf" srcId="{82AF8044-3BF5-4CAE-8984-4943EC6EFE67}" destId="{FA26C6FB-A88B-4016-90DA-10AA72ECF167}" srcOrd="5" destOrd="0" presId="urn:microsoft.com/office/officeart/2018/2/layout/IconVerticalSolidList"/>
    <dgm:cxn modelId="{CC356F81-BFB1-4E70-BD6D-41C9BF396D5B}" type="presParOf" srcId="{82AF8044-3BF5-4CAE-8984-4943EC6EFE67}" destId="{85FD0317-6B20-4C89-8FE7-9FFBB1FF7A50}" srcOrd="6" destOrd="0" presId="urn:microsoft.com/office/officeart/2018/2/layout/IconVerticalSolidList"/>
    <dgm:cxn modelId="{3C36A46C-46A5-4328-BC24-C1DF02F16AFE}" type="presParOf" srcId="{85FD0317-6B20-4C89-8FE7-9FFBB1FF7A50}" destId="{91551E48-9BDB-430A-A2CE-8C21AE8D5A4C}" srcOrd="0" destOrd="0" presId="urn:microsoft.com/office/officeart/2018/2/layout/IconVerticalSolidList"/>
    <dgm:cxn modelId="{BC14F070-772D-47A0-91E1-5E0CE96680E3}" type="presParOf" srcId="{85FD0317-6B20-4C89-8FE7-9FFBB1FF7A50}" destId="{0685637C-BA2B-41D3-8D37-471AEC0ED22E}" srcOrd="1" destOrd="0" presId="urn:microsoft.com/office/officeart/2018/2/layout/IconVerticalSolidList"/>
    <dgm:cxn modelId="{B7AB44A6-5F00-48EB-AA5C-0F3B616F64D5}" type="presParOf" srcId="{85FD0317-6B20-4C89-8FE7-9FFBB1FF7A50}" destId="{1D6CCCEC-AEF2-45DF-A6F3-51AF549F4EDB}" srcOrd="2" destOrd="0" presId="urn:microsoft.com/office/officeart/2018/2/layout/IconVerticalSolidList"/>
    <dgm:cxn modelId="{22A75329-C8C2-462E-81A1-8953BC1C468C}" type="presParOf" srcId="{85FD0317-6B20-4C89-8FE7-9FFBB1FF7A50}" destId="{DDD9389A-5209-46B1-B0E8-125C4DE7A193}" srcOrd="3" destOrd="0" presId="urn:microsoft.com/office/officeart/2018/2/layout/IconVerticalSolidList"/>
    <dgm:cxn modelId="{F950C4DB-C65E-4879-A628-83FB532B1F32}" type="presParOf" srcId="{82AF8044-3BF5-4CAE-8984-4943EC6EFE67}" destId="{A2427354-BC4E-48B0-823C-39635CC61256}" srcOrd="7" destOrd="0" presId="urn:microsoft.com/office/officeart/2018/2/layout/IconVerticalSolidList"/>
    <dgm:cxn modelId="{A84D6778-303A-40DE-9AC9-2C1C784BB0F4}" type="presParOf" srcId="{82AF8044-3BF5-4CAE-8984-4943EC6EFE67}" destId="{9E65CFA2-74C5-4A27-813C-A2CBD7567CB5}" srcOrd="8" destOrd="0" presId="urn:microsoft.com/office/officeart/2018/2/layout/IconVerticalSolidList"/>
    <dgm:cxn modelId="{E7BF9601-472B-46E4-A140-4AE1E59A59D6}" type="presParOf" srcId="{9E65CFA2-74C5-4A27-813C-A2CBD7567CB5}" destId="{89BCA1EB-8D2B-4C0C-81BD-8C3BD2D6EC2B}" srcOrd="0" destOrd="0" presId="urn:microsoft.com/office/officeart/2018/2/layout/IconVerticalSolidList"/>
    <dgm:cxn modelId="{06C942A5-BDAA-4E89-A0F9-87D7344F98D2}" type="presParOf" srcId="{9E65CFA2-74C5-4A27-813C-A2CBD7567CB5}" destId="{40ADBCAC-D9EE-430E-9044-97941898FB4D}" srcOrd="1" destOrd="0" presId="urn:microsoft.com/office/officeart/2018/2/layout/IconVerticalSolidList"/>
    <dgm:cxn modelId="{869D2A92-C2FD-4B0D-BC4B-5D3D3B6B3FB6}" type="presParOf" srcId="{9E65CFA2-74C5-4A27-813C-A2CBD7567CB5}" destId="{BCB6C6C6-2EF0-4598-926F-3C3E4BB62695}" srcOrd="2" destOrd="0" presId="urn:microsoft.com/office/officeart/2018/2/layout/IconVerticalSolidList"/>
    <dgm:cxn modelId="{77C29605-05E6-4A7A-A7C8-325701D88DB4}" type="presParOf" srcId="{9E65CFA2-74C5-4A27-813C-A2CBD7567CB5}" destId="{40041884-9825-4596-83DC-6B62CAF1EE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62440F-B42E-41A4-BE38-B0523758400E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FDFD382-BE24-46D5-A5E1-5553EA0D2FA6}">
      <dgm:prSet/>
      <dgm:spPr/>
      <dgm:t>
        <a:bodyPr/>
        <a:lstStyle/>
        <a:p>
          <a:r>
            <a:rPr lang="en-US" b="0" i="0" baseline="0"/>
            <a:t>SCENARIO:</a:t>
          </a:r>
          <a:endParaRPr lang="en-US"/>
        </a:p>
      </dgm:t>
    </dgm:pt>
    <dgm:pt modelId="{E5C53383-E19E-4CD9-A222-64658CFA2CC2}" type="parTrans" cxnId="{62E50002-8A42-4C45-B4CA-4E2545346AC9}">
      <dgm:prSet/>
      <dgm:spPr/>
      <dgm:t>
        <a:bodyPr/>
        <a:lstStyle/>
        <a:p>
          <a:endParaRPr lang="en-US"/>
        </a:p>
      </dgm:t>
    </dgm:pt>
    <dgm:pt modelId="{482AF5FF-52EB-424B-9F9B-259052C1BF0A}" type="sibTrans" cxnId="{62E50002-8A42-4C45-B4CA-4E2545346AC9}">
      <dgm:prSet/>
      <dgm:spPr/>
      <dgm:t>
        <a:bodyPr/>
        <a:lstStyle/>
        <a:p>
          <a:endParaRPr lang="en-US"/>
        </a:p>
      </dgm:t>
    </dgm:pt>
    <dgm:pt modelId="{FD241D54-D3E6-45C8-8655-AA26C8778DE0}">
      <dgm:prSet/>
      <dgm:spPr/>
      <dgm:t>
        <a:bodyPr/>
        <a:lstStyle/>
        <a:p>
          <a:r>
            <a:rPr lang="en-US" b="0" i="0" baseline="0"/>
            <a:t>Supporting an older adult with dementia and mobility issues on a hospital ward.</a:t>
          </a:r>
          <a:endParaRPr lang="en-US"/>
        </a:p>
      </dgm:t>
    </dgm:pt>
    <dgm:pt modelId="{3F87CB58-7417-426E-9C86-623BCB07DB99}" type="parTrans" cxnId="{2AD59F03-3B04-4745-92C1-4C2668B447F5}">
      <dgm:prSet/>
      <dgm:spPr/>
      <dgm:t>
        <a:bodyPr/>
        <a:lstStyle/>
        <a:p>
          <a:endParaRPr lang="en-US"/>
        </a:p>
      </dgm:t>
    </dgm:pt>
    <dgm:pt modelId="{20FE3FD0-DC73-4F11-AC6F-33CC4FC1AC20}" type="sibTrans" cxnId="{2AD59F03-3B04-4745-92C1-4C2668B447F5}">
      <dgm:prSet/>
      <dgm:spPr/>
      <dgm:t>
        <a:bodyPr/>
        <a:lstStyle/>
        <a:p>
          <a:endParaRPr lang="en-US"/>
        </a:p>
      </dgm:t>
    </dgm:pt>
    <dgm:pt modelId="{ACAFC448-182E-4682-BAF7-6C409A8F57A5}">
      <dgm:prSet/>
      <dgm:spPr/>
      <dgm:t>
        <a:bodyPr/>
        <a:lstStyle/>
        <a:p>
          <a:r>
            <a:rPr lang="en-US" b="0" i="0" baseline="0"/>
            <a:t>Multi‑disciplinary team includes </a:t>
          </a:r>
          <a:r>
            <a:rPr lang="en-US" b="1"/>
            <a:t>N</a:t>
          </a:r>
          <a:r>
            <a:rPr lang="en-US" b="1" i="0" baseline="0"/>
            <a:t>urses,</a:t>
          </a:r>
          <a:r>
            <a:rPr lang="en-US" b="0" i="0" baseline="0"/>
            <a:t> </a:t>
          </a:r>
          <a:r>
            <a:rPr lang="en-US" b="1" i="0" baseline="0"/>
            <a:t>HCAs, Physiotherapists, Occupational </a:t>
          </a:r>
          <a:r>
            <a:rPr lang="en-US" b="1"/>
            <a:t>T</a:t>
          </a:r>
          <a:r>
            <a:rPr lang="en-US" b="1" i="0" baseline="0"/>
            <a:t>herapists, and Social </a:t>
          </a:r>
          <a:r>
            <a:rPr lang="en-US" b="1"/>
            <a:t>W</a:t>
          </a:r>
          <a:r>
            <a:rPr lang="en-US" b="1" i="0" baseline="0"/>
            <a:t>orkers.</a:t>
          </a:r>
          <a:endParaRPr lang="en-US"/>
        </a:p>
      </dgm:t>
    </dgm:pt>
    <dgm:pt modelId="{0750B933-CDF0-4471-B3E9-0C931399F78F}" type="parTrans" cxnId="{0B0E1435-0342-4059-9365-3E8C6573605B}">
      <dgm:prSet/>
      <dgm:spPr/>
      <dgm:t>
        <a:bodyPr/>
        <a:lstStyle/>
        <a:p>
          <a:endParaRPr lang="en-US"/>
        </a:p>
      </dgm:t>
    </dgm:pt>
    <dgm:pt modelId="{9DF667CC-A8D9-4B0C-AE22-E01986813B6C}" type="sibTrans" cxnId="{0B0E1435-0342-4059-9365-3E8C6573605B}">
      <dgm:prSet/>
      <dgm:spPr/>
      <dgm:t>
        <a:bodyPr/>
        <a:lstStyle/>
        <a:p>
          <a:endParaRPr lang="en-US"/>
        </a:p>
      </dgm:t>
    </dgm:pt>
    <dgm:pt modelId="{A04720F5-8DD0-41C0-9EEB-48581558C945}">
      <dgm:prSet/>
      <dgm:spPr/>
      <dgm:t>
        <a:bodyPr/>
        <a:lstStyle/>
        <a:p>
          <a:r>
            <a:rPr lang="en-US" b="1" i="0" baseline="0"/>
            <a:t>Forming:</a:t>
          </a:r>
          <a:r>
            <a:rPr lang="en-US" b="0" i="0" baseline="0"/>
            <a:t> Team gathers information and identifies risks such as falls and confusion.</a:t>
          </a:r>
          <a:endParaRPr lang="en-US"/>
        </a:p>
      </dgm:t>
    </dgm:pt>
    <dgm:pt modelId="{FA6B65CA-6B19-47C6-88AB-C31D721D2805}" type="parTrans" cxnId="{9B23817C-E9E1-4FA6-8E64-C0B0841D4EC3}">
      <dgm:prSet/>
      <dgm:spPr/>
      <dgm:t>
        <a:bodyPr/>
        <a:lstStyle/>
        <a:p>
          <a:endParaRPr lang="en-US"/>
        </a:p>
      </dgm:t>
    </dgm:pt>
    <dgm:pt modelId="{4DBB82DB-B861-45BC-8C45-14A66337870A}" type="sibTrans" cxnId="{9B23817C-E9E1-4FA6-8E64-C0B0841D4EC3}">
      <dgm:prSet/>
      <dgm:spPr/>
      <dgm:t>
        <a:bodyPr/>
        <a:lstStyle/>
        <a:p>
          <a:endParaRPr lang="en-US"/>
        </a:p>
      </dgm:t>
    </dgm:pt>
    <dgm:pt modelId="{B801C78A-999B-4933-86C5-8331F8D1A896}">
      <dgm:prSet/>
      <dgm:spPr/>
      <dgm:t>
        <a:bodyPr/>
        <a:lstStyle/>
        <a:p>
          <a:r>
            <a:rPr lang="en-US" b="1" i="0" baseline="0"/>
            <a:t>Storming:</a:t>
          </a:r>
          <a:r>
            <a:rPr lang="en-US" b="0" i="0" baseline="0"/>
            <a:t> Disagreements arise about mobility frequency and safety concerns.</a:t>
          </a:r>
          <a:endParaRPr lang="en-US"/>
        </a:p>
      </dgm:t>
    </dgm:pt>
    <dgm:pt modelId="{39D74153-5B6E-4D9D-B11A-F49A7B185781}" type="parTrans" cxnId="{C711C0B6-446C-4676-BF12-22FE6F1BC315}">
      <dgm:prSet/>
      <dgm:spPr/>
      <dgm:t>
        <a:bodyPr/>
        <a:lstStyle/>
        <a:p>
          <a:endParaRPr lang="en-US"/>
        </a:p>
      </dgm:t>
    </dgm:pt>
    <dgm:pt modelId="{64F7C4C7-53C0-4355-B43B-36BA30669C70}" type="sibTrans" cxnId="{C711C0B6-446C-4676-BF12-22FE6F1BC315}">
      <dgm:prSet/>
      <dgm:spPr/>
      <dgm:t>
        <a:bodyPr/>
        <a:lstStyle/>
        <a:p>
          <a:endParaRPr lang="en-US"/>
        </a:p>
      </dgm:t>
    </dgm:pt>
    <dgm:pt modelId="{ACCD4B60-6346-4493-9C35-69B479A4EB7A}">
      <dgm:prSet/>
      <dgm:spPr/>
      <dgm:t>
        <a:bodyPr/>
        <a:lstStyle/>
        <a:p>
          <a:r>
            <a:rPr lang="en-US" b="1" i="0" baseline="0"/>
            <a:t>Norming:</a:t>
          </a:r>
          <a:r>
            <a:rPr lang="en-US" b="0" i="0" baseline="0"/>
            <a:t> Team agrees on a shared mobility plan, clarifies responsibilities, and improves communication.</a:t>
          </a:r>
          <a:endParaRPr lang="en-US"/>
        </a:p>
      </dgm:t>
    </dgm:pt>
    <dgm:pt modelId="{BD262BEE-2E8E-4CCF-AFCF-1BEB44B68ECB}" type="parTrans" cxnId="{17CE01A3-6176-4285-9797-BDAAAABBD11B}">
      <dgm:prSet/>
      <dgm:spPr/>
      <dgm:t>
        <a:bodyPr/>
        <a:lstStyle/>
        <a:p>
          <a:endParaRPr lang="en-US"/>
        </a:p>
      </dgm:t>
    </dgm:pt>
    <dgm:pt modelId="{659AD386-A684-47D8-B237-7EE97A35BB67}" type="sibTrans" cxnId="{17CE01A3-6176-4285-9797-BDAAAABBD11B}">
      <dgm:prSet/>
      <dgm:spPr/>
      <dgm:t>
        <a:bodyPr/>
        <a:lstStyle/>
        <a:p>
          <a:endParaRPr lang="en-US"/>
        </a:p>
      </dgm:t>
    </dgm:pt>
    <dgm:pt modelId="{1EC65D4C-15D2-4974-B22C-043A27EF7524}">
      <dgm:prSet/>
      <dgm:spPr/>
      <dgm:t>
        <a:bodyPr/>
        <a:lstStyle/>
        <a:p>
          <a:r>
            <a:rPr lang="en-US" b="1" i="0" baseline="0"/>
            <a:t>Performing:</a:t>
          </a:r>
          <a:r>
            <a:rPr lang="en-US" b="0" i="0" baseline="0"/>
            <a:t> Team works smoothly to support safe mobility, reduce falls risk, and promote independence.</a:t>
          </a:r>
          <a:endParaRPr lang="en-US"/>
        </a:p>
      </dgm:t>
    </dgm:pt>
    <dgm:pt modelId="{F0F26C2D-D5BE-4BF0-8A13-E26C81E6D88A}" type="parTrans" cxnId="{BED35012-798B-456D-B045-4655F9CC691F}">
      <dgm:prSet/>
      <dgm:spPr/>
      <dgm:t>
        <a:bodyPr/>
        <a:lstStyle/>
        <a:p>
          <a:endParaRPr lang="en-US"/>
        </a:p>
      </dgm:t>
    </dgm:pt>
    <dgm:pt modelId="{D91827A7-7DCD-41EC-ADF4-9FDFB2730422}" type="sibTrans" cxnId="{BED35012-798B-456D-B045-4655F9CC691F}">
      <dgm:prSet/>
      <dgm:spPr/>
      <dgm:t>
        <a:bodyPr/>
        <a:lstStyle/>
        <a:p>
          <a:endParaRPr lang="en-US"/>
        </a:p>
      </dgm:t>
    </dgm:pt>
    <dgm:pt modelId="{E99ECD4F-8AEF-4266-990A-A3C2C58DD350}">
      <dgm:prSet/>
      <dgm:spPr/>
      <dgm:t>
        <a:bodyPr/>
        <a:lstStyle/>
        <a:p>
          <a:r>
            <a:rPr lang="en-US" b="0" i="0" baseline="0" dirty="0"/>
            <a:t>Demonstrates how effective teamwork improves safety, communication, and patient outcomes  (West &amp; Lyubovnikova, 2013).</a:t>
          </a:r>
          <a:endParaRPr lang="en-US" dirty="0"/>
        </a:p>
      </dgm:t>
    </dgm:pt>
    <dgm:pt modelId="{7A3FAD1C-3E76-4E53-8DAB-C2D43178BFD5}" type="parTrans" cxnId="{6AFB3ADE-182F-42A5-A23D-BF7BADFD9170}">
      <dgm:prSet/>
      <dgm:spPr/>
      <dgm:t>
        <a:bodyPr/>
        <a:lstStyle/>
        <a:p>
          <a:endParaRPr lang="en-US"/>
        </a:p>
      </dgm:t>
    </dgm:pt>
    <dgm:pt modelId="{EF3270AE-5953-4F4B-B277-5C4503414808}" type="sibTrans" cxnId="{6AFB3ADE-182F-42A5-A23D-BF7BADFD9170}">
      <dgm:prSet/>
      <dgm:spPr/>
      <dgm:t>
        <a:bodyPr/>
        <a:lstStyle/>
        <a:p>
          <a:endParaRPr lang="en-US"/>
        </a:p>
      </dgm:t>
    </dgm:pt>
    <dgm:pt modelId="{4FE4A568-67BC-9E49-968B-E206F06B9F19}" type="pres">
      <dgm:prSet presAssocID="{E362440F-B42E-41A4-BE38-B0523758400E}" presName="Name0" presStyleCnt="0">
        <dgm:presLayoutVars>
          <dgm:dir/>
          <dgm:resizeHandles val="exact"/>
        </dgm:presLayoutVars>
      </dgm:prSet>
      <dgm:spPr/>
    </dgm:pt>
    <dgm:pt modelId="{51FBD698-77B9-C542-BCFB-7EF99B6AC92A}" type="pres">
      <dgm:prSet presAssocID="{AFDFD382-BE24-46D5-A5E1-5553EA0D2FA6}" presName="node" presStyleLbl="node1" presStyleIdx="0" presStyleCnt="8">
        <dgm:presLayoutVars>
          <dgm:bulletEnabled val="1"/>
        </dgm:presLayoutVars>
      </dgm:prSet>
      <dgm:spPr/>
    </dgm:pt>
    <dgm:pt modelId="{4B95E7EB-933B-D54B-9D9F-F96DADAAB761}" type="pres">
      <dgm:prSet presAssocID="{482AF5FF-52EB-424B-9F9B-259052C1BF0A}" presName="sibTrans" presStyleLbl="sibTrans1D1" presStyleIdx="0" presStyleCnt="7"/>
      <dgm:spPr/>
    </dgm:pt>
    <dgm:pt modelId="{C12DAFA9-F2D9-8644-8C6D-059F23EDE61A}" type="pres">
      <dgm:prSet presAssocID="{482AF5FF-52EB-424B-9F9B-259052C1BF0A}" presName="connectorText" presStyleLbl="sibTrans1D1" presStyleIdx="0" presStyleCnt="7"/>
      <dgm:spPr/>
    </dgm:pt>
    <dgm:pt modelId="{48890DC6-AA83-CF42-A715-21C3BD9570E9}" type="pres">
      <dgm:prSet presAssocID="{FD241D54-D3E6-45C8-8655-AA26C8778DE0}" presName="node" presStyleLbl="node1" presStyleIdx="1" presStyleCnt="8">
        <dgm:presLayoutVars>
          <dgm:bulletEnabled val="1"/>
        </dgm:presLayoutVars>
      </dgm:prSet>
      <dgm:spPr/>
    </dgm:pt>
    <dgm:pt modelId="{1C9A6954-6C7D-F844-AC2E-966436B0473E}" type="pres">
      <dgm:prSet presAssocID="{20FE3FD0-DC73-4F11-AC6F-33CC4FC1AC20}" presName="sibTrans" presStyleLbl="sibTrans1D1" presStyleIdx="1" presStyleCnt="7"/>
      <dgm:spPr/>
    </dgm:pt>
    <dgm:pt modelId="{C04048EB-8318-924D-A7C3-24DD9D854B0A}" type="pres">
      <dgm:prSet presAssocID="{20FE3FD0-DC73-4F11-AC6F-33CC4FC1AC20}" presName="connectorText" presStyleLbl="sibTrans1D1" presStyleIdx="1" presStyleCnt="7"/>
      <dgm:spPr/>
    </dgm:pt>
    <dgm:pt modelId="{E939AB35-515A-1B46-BCD7-7DECD3BCB882}" type="pres">
      <dgm:prSet presAssocID="{ACAFC448-182E-4682-BAF7-6C409A8F57A5}" presName="node" presStyleLbl="node1" presStyleIdx="2" presStyleCnt="8">
        <dgm:presLayoutVars>
          <dgm:bulletEnabled val="1"/>
        </dgm:presLayoutVars>
      </dgm:prSet>
      <dgm:spPr/>
    </dgm:pt>
    <dgm:pt modelId="{A8805BC3-18F6-7C42-AB57-1C836A16BEBA}" type="pres">
      <dgm:prSet presAssocID="{9DF667CC-A8D9-4B0C-AE22-E01986813B6C}" presName="sibTrans" presStyleLbl="sibTrans1D1" presStyleIdx="2" presStyleCnt="7"/>
      <dgm:spPr/>
    </dgm:pt>
    <dgm:pt modelId="{63E2FABD-EE16-454D-AD70-0B89BAE99519}" type="pres">
      <dgm:prSet presAssocID="{9DF667CC-A8D9-4B0C-AE22-E01986813B6C}" presName="connectorText" presStyleLbl="sibTrans1D1" presStyleIdx="2" presStyleCnt="7"/>
      <dgm:spPr/>
    </dgm:pt>
    <dgm:pt modelId="{B530DB05-F8C2-264E-AE8F-7764AE2F3D4A}" type="pres">
      <dgm:prSet presAssocID="{A04720F5-8DD0-41C0-9EEB-48581558C945}" presName="node" presStyleLbl="node1" presStyleIdx="3" presStyleCnt="8">
        <dgm:presLayoutVars>
          <dgm:bulletEnabled val="1"/>
        </dgm:presLayoutVars>
      </dgm:prSet>
      <dgm:spPr/>
    </dgm:pt>
    <dgm:pt modelId="{CBC287AA-2F6E-874A-8339-7BE6E10BADE4}" type="pres">
      <dgm:prSet presAssocID="{4DBB82DB-B861-45BC-8C45-14A66337870A}" presName="sibTrans" presStyleLbl="sibTrans1D1" presStyleIdx="3" presStyleCnt="7"/>
      <dgm:spPr/>
    </dgm:pt>
    <dgm:pt modelId="{74339483-BA7B-5447-9918-211253C43A03}" type="pres">
      <dgm:prSet presAssocID="{4DBB82DB-B861-45BC-8C45-14A66337870A}" presName="connectorText" presStyleLbl="sibTrans1D1" presStyleIdx="3" presStyleCnt="7"/>
      <dgm:spPr/>
    </dgm:pt>
    <dgm:pt modelId="{1CA80090-986F-7A46-9B59-9264E726BFAC}" type="pres">
      <dgm:prSet presAssocID="{B801C78A-999B-4933-86C5-8331F8D1A896}" presName="node" presStyleLbl="node1" presStyleIdx="4" presStyleCnt="8">
        <dgm:presLayoutVars>
          <dgm:bulletEnabled val="1"/>
        </dgm:presLayoutVars>
      </dgm:prSet>
      <dgm:spPr/>
    </dgm:pt>
    <dgm:pt modelId="{27461C4B-6BC9-A741-812E-C8F446A13C96}" type="pres">
      <dgm:prSet presAssocID="{64F7C4C7-53C0-4355-B43B-36BA30669C70}" presName="sibTrans" presStyleLbl="sibTrans1D1" presStyleIdx="4" presStyleCnt="7"/>
      <dgm:spPr/>
    </dgm:pt>
    <dgm:pt modelId="{AA567DB3-DAC6-AC44-98C7-F33DA1A8C711}" type="pres">
      <dgm:prSet presAssocID="{64F7C4C7-53C0-4355-B43B-36BA30669C70}" presName="connectorText" presStyleLbl="sibTrans1D1" presStyleIdx="4" presStyleCnt="7"/>
      <dgm:spPr/>
    </dgm:pt>
    <dgm:pt modelId="{11DEFC4B-5A78-C646-A10C-16F9C83A6014}" type="pres">
      <dgm:prSet presAssocID="{ACCD4B60-6346-4493-9C35-69B479A4EB7A}" presName="node" presStyleLbl="node1" presStyleIdx="5" presStyleCnt="8">
        <dgm:presLayoutVars>
          <dgm:bulletEnabled val="1"/>
        </dgm:presLayoutVars>
      </dgm:prSet>
      <dgm:spPr/>
    </dgm:pt>
    <dgm:pt modelId="{7490E2EF-3D00-3B4E-9624-08757E95AE89}" type="pres">
      <dgm:prSet presAssocID="{659AD386-A684-47D8-B237-7EE97A35BB67}" presName="sibTrans" presStyleLbl="sibTrans1D1" presStyleIdx="5" presStyleCnt="7"/>
      <dgm:spPr/>
    </dgm:pt>
    <dgm:pt modelId="{F916A63A-A3A1-7F4D-AAEB-D7D7CB384A3C}" type="pres">
      <dgm:prSet presAssocID="{659AD386-A684-47D8-B237-7EE97A35BB67}" presName="connectorText" presStyleLbl="sibTrans1D1" presStyleIdx="5" presStyleCnt="7"/>
      <dgm:spPr/>
    </dgm:pt>
    <dgm:pt modelId="{9453A825-031A-C743-B900-DFD3B41D4862}" type="pres">
      <dgm:prSet presAssocID="{1EC65D4C-15D2-4974-B22C-043A27EF7524}" presName="node" presStyleLbl="node1" presStyleIdx="6" presStyleCnt="8">
        <dgm:presLayoutVars>
          <dgm:bulletEnabled val="1"/>
        </dgm:presLayoutVars>
      </dgm:prSet>
      <dgm:spPr/>
    </dgm:pt>
    <dgm:pt modelId="{C2391BE6-22B3-154A-95DC-750BDD36E939}" type="pres">
      <dgm:prSet presAssocID="{D91827A7-7DCD-41EC-ADF4-9FDFB2730422}" presName="sibTrans" presStyleLbl="sibTrans1D1" presStyleIdx="6" presStyleCnt="7"/>
      <dgm:spPr/>
    </dgm:pt>
    <dgm:pt modelId="{36F1380F-7750-F44B-B003-C67A405B7BF6}" type="pres">
      <dgm:prSet presAssocID="{D91827A7-7DCD-41EC-ADF4-9FDFB2730422}" presName="connectorText" presStyleLbl="sibTrans1D1" presStyleIdx="6" presStyleCnt="7"/>
      <dgm:spPr/>
    </dgm:pt>
    <dgm:pt modelId="{D2DF5F60-6F5B-6D41-8D18-F60754C13597}" type="pres">
      <dgm:prSet presAssocID="{E99ECD4F-8AEF-4266-990A-A3C2C58DD350}" presName="node" presStyleLbl="node1" presStyleIdx="7" presStyleCnt="8">
        <dgm:presLayoutVars>
          <dgm:bulletEnabled val="1"/>
        </dgm:presLayoutVars>
      </dgm:prSet>
      <dgm:spPr/>
    </dgm:pt>
  </dgm:ptLst>
  <dgm:cxnLst>
    <dgm:cxn modelId="{62E50002-8A42-4C45-B4CA-4E2545346AC9}" srcId="{E362440F-B42E-41A4-BE38-B0523758400E}" destId="{AFDFD382-BE24-46D5-A5E1-5553EA0D2FA6}" srcOrd="0" destOrd="0" parTransId="{E5C53383-E19E-4CD9-A222-64658CFA2CC2}" sibTransId="{482AF5FF-52EB-424B-9F9B-259052C1BF0A}"/>
    <dgm:cxn modelId="{2AD59F03-3B04-4745-92C1-4C2668B447F5}" srcId="{E362440F-B42E-41A4-BE38-B0523758400E}" destId="{FD241D54-D3E6-45C8-8655-AA26C8778DE0}" srcOrd="1" destOrd="0" parTransId="{3F87CB58-7417-426E-9C86-623BCB07DB99}" sibTransId="{20FE3FD0-DC73-4F11-AC6F-33CC4FC1AC20}"/>
    <dgm:cxn modelId="{DAC57D06-6734-B749-8994-AFC46987D2B4}" type="presOf" srcId="{ACCD4B60-6346-4493-9C35-69B479A4EB7A}" destId="{11DEFC4B-5A78-C646-A10C-16F9C83A6014}" srcOrd="0" destOrd="0" presId="urn:microsoft.com/office/officeart/2016/7/layout/RepeatingBendingProcessNew"/>
    <dgm:cxn modelId="{BED35012-798B-456D-B045-4655F9CC691F}" srcId="{E362440F-B42E-41A4-BE38-B0523758400E}" destId="{1EC65D4C-15D2-4974-B22C-043A27EF7524}" srcOrd="6" destOrd="0" parTransId="{F0F26C2D-D5BE-4BF0-8A13-E26C81E6D88A}" sibTransId="{D91827A7-7DCD-41EC-ADF4-9FDFB2730422}"/>
    <dgm:cxn modelId="{9855E929-AD0D-7149-96B9-DCAFB69B4342}" type="presOf" srcId="{9DF667CC-A8D9-4B0C-AE22-E01986813B6C}" destId="{63E2FABD-EE16-454D-AD70-0B89BAE99519}" srcOrd="1" destOrd="0" presId="urn:microsoft.com/office/officeart/2016/7/layout/RepeatingBendingProcessNew"/>
    <dgm:cxn modelId="{0B0E1435-0342-4059-9365-3E8C6573605B}" srcId="{E362440F-B42E-41A4-BE38-B0523758400E}" destId="{ACAFC448-182E-4682-BAF7-6C409A8F57A5}" srcOrd="2" destOrd="0" parTransId="{0750B933-CDF0-4471-B3E9-0C931399F78F}" sibTransId="{9DF667CC-A8D9-4B0C-AE22-E01986813B6C}"/>
    <dgm:cxn modelId="{F7217137-030A-CD47-B2F0-C009425126A2}" type="presOf" srcId="{20FE3FD0-DC73-4F11-AC6F-33CC4FC1AC20}" destId="{C04048EB-8318-924D-A7C3-24DD9D854B0A}" srcOrd="1" destOrd="0" presId="urn:microsoft.com/office/officeart/2016/7/layout/RepeatingBendingProcessNew"/>
    <dgm:cxn modelId="{C3491E54-068A-6F4E-B29F-8193A9042010}" type="presOf" srcId="{659AD386-A684-47D8-B237-7EE97A35BB67}" destId="{7490E2EF-3D00-3B4E-9624-08757E95AE89}" srcOrd="0" destOrd="0" presId="urn:microsoft.com/office/officeart/2016/7/layout/RepeatingBendingProcessNew"/>
    <dgm:cxn modelId="{FCA9DD54-9E04-5145-8789-329731AFB7F5}" type="presOf" srcId="{E99ECD4F-8AEF-4266-990A-A3C2C58DD350}" destId="{D2DF5F60-6F5B-6D41-8D18-F60754C13597}" srcOrd="0" destOrd="0" presId="urn:microsoft.com/office/officeart/2016/7/layout/RepeatingBendingProcessNew"/>
    <dgm:cxn modelId="{2BE00E57-4EB2-7547-B8BE-EEC0D23F61DC}" type="presOf" srcId="{AFDFD382-BE24-46D5-A5E1-5553EA0D2FA6}" destId="{51FBD698-77B9-C542-BCFB-7EF99B6AC92A}" srcOrd="0" destOrd="0" presId="urn:microsoft.com/office/officeart/2016/7/layout/RepeatingBendingProcessNew"/>
    <dgm:cxn modelId="{6A298F57-5146-2449-B077-34D976D38087}" type="presOf" srcId="{B801C78A-999B-4933-86C5-8331F8D1A896}" destId="{1CA80090-986F-7A46-9B59-9264E726BFAC}" srcOrd="0" destOrd="0" presId="urn:microsoft.com/office/officeart/2016/7/layout/RepeatingBendingProcessNew"/>
    <dgm:cxn modelId="{B6274F59-50F6-CB48-AC8B-43B4F6C64C8D}" type="presOf" srcId="{D91827A7-7DCD-41EC-ADF4-9FDFB2730422}" destId="{C2391BE6-22B3-154A-95DC-750BDD36E939}" srcOrd="0" destOrd="0" presId="urn:microsoft.com/office/officeart/2016/7/layout/RepeatingBendingProcessNew"/>
    <dgm:cxn modelId="{FF83C86F-2311-FA4E-9139-11A6B80F6357}" type="presOf" srcId="{FD241D54-D3E6-45C8-8655-AA26C8778DE0}" destId="{48890DC6-AA83-CF42-A715-21C3BD9570E9}" srcOrd="0" destOrd="0" presId="urn:microsoft.com/office/officeart/2016/7/layout/RepeatingBendingProcessNew"/>
    <dgm:cxn modelId="{04244776-C318-1D45-8FD7-A74CFAD9EC9A}" type="presOf" srcId="{482AF5FF-52EB-424B-9F9B-259052C1BF0A}" destId="{C12DAFA9-F2D9-8644-8C6D-059F23EDE61A}" srcOrd="1" destOrd="0" presId="urn:microsoft.com/office/officeart/2016/7/layout/RepeatingBendingProcessNew"/>
    <dgm:cxn modelId="{BDAC387A-7A95-BD4E-B7DC-BF53F61C7AAA}" type="presOf" srcId="{659AD386-A684-47D8-B237-7EE97A35BB67}" destId="{F916A63A-A3A1-7F4D-AAEB-D7D7CB384A3C}" srcOrd="1" destOrd="0" presId="urn:microsoft.com/office/officeart/2016/7/layout/RepeatingBendingProcessNew"/>
    <dgm:cxn modelId="{9B23817C-E9E1-4FA6-8E64-C0B0841D4EC3}" srcId="{E362440F-B42E-41A4-BE38-B0523758400E}" destId="{A04720F5-8DD0-41C0-9EEB-48581558C945}" srcOrd="3" destOrd="0" parTransId="{FA6B65CA-6B19-47C6-88AB-C31D721D2805}" sibTransId="{4DBB82DB-B861-45BC-8C45-14A66337870A}"/>
    <dgm:cxn modelId="{D7E8D896-5518-A849-973E-F3EB9255A59B}" type="presOf" srcId="{20FE3FD0-DC73-4F11-AC6F-33CC4FC1AC20}" destId="{1C9A6954-6C7D-F844-AC2E-966436B0473E}" srcOrd="0" destOrd="0" presId="urn:microsoft.com/office/officeart/2016/7/layout/RepeatingBendingProcessNew"/>
    <dgm:cxn modelId="{D71F1798-F6FC-CF42-9D9A-97C9F66A4F77}" type="presOf" srcId="{A04720F5-8DD0-41C0-9EEB-48581558C945}" destId="{B530DB05-F8C2-264E-AE8F-7764AE2F3D4A}" srcOrd="0" destOrd="0" presId="urn:microsoft.com/office/officeart/2016/7/layout/RepeatingBendingProcessNew"/>
    <dgm:cxn modelId="{864CF09D-9FC4-A749-B5FC-47EF06887D42}" type="presOf" srcId="{4DBB82DB-B861-45BC-8C45-14A66337870A}" destId="{CBC287AA-2F6E-874A-8339-7BE6E10BADE4}" srcOrd="0" destOrd="0" presId="urn:microsoft.com/office/officeart/2016/7/layout/RepeatingBendingProcessNew"/>
    <dgm:cxn modelId="{17CE01A3-6176-4285-9797-BDAAAABBD11B}" srcId="{E362440F-B42E-41A4-BE38-B0523758400E}" destId="{ACCD4B60-6346-4493-9C35-69B479A4EB7A}" srcOrd="5" destOrd="0" parTransId="{BD262BEE-2E8E-4CCF-AFCF-1BEB44B68ECB}" sibTransId="{659AD386-A684-47D8-B237-7EE97A35BB67}"/>
    <dgm:cxn modelId="{044598AA-3721-934C-A6D1-DB27C3259251}" type="presOf" srcId="{4DBB82DB-B861-45BC-8C45-14A66337870A}" destId="{74339483-BA7B-5447-9918-211253C43A03}" srcOrd="1" destOrd="0" presId="urn:microsoft.com/office/officeart/2016/7/layout/RepeatingBendingProcessNew"/>
    <dgm:cxn modelId="{C711C0B6-446C-4676-BF12-22FE6F1BC315}" srcId="{E362440F-B42E-41A4-BE38-B0523758400E}" destId="{B801C78A-999B-4933-86C5-8331F8D1A896}" srcOrd="4" destOrd="0" parTransId="{39D74153-5B6E-4D9D-B11A-F49A7B185781}" sibTransId="{64F7C4C7-53C0-4355-B43B-36BA30669C70}"/>
    <dgm:cxn modelId="{41F927C0-9C28-9341-93CA-8BD83A6FB4A2}" type="presOf" srcId="{D91827A7-7DCD-41EC-ADF4-9FDFB2730422}" destId="{36F1380F-7750-F44B-B003-C67A405B7BF6}" srcOrd="1" destOrd="0" presId="urn:microsoft.com/office/officeart/2016/7/layout/RepeatingBendingProcessNew"/>
    <dgm:cxn modelId="{E2EF6DC0-A230-264B-9F49-FB6BD441DC0F}" type="presOf" srcId="{64F7C4C7-53C0-4355-B43B-36BA30669C70}" destId="{AA567DB3-DAC6-AC44-98C7-F33DA1A8C711}" srcOrd="1" destOrd="0" presId="urn:microsoft.com/office/officeart/2016/7/layout/RepeatingBendingProcessNew"/>
    <dgm:cxn modelId="{42B3A6C8-5E8C-474E-8189-8999CEB4898C}" type="presOf" srcId="{482AF5FF-52EB-424B-9F9B-259052C1BF0A}" destId="{4B95E7EB-933B-D54B-9D9F-F96DADAAB761}" srcOrd="0" destOrd="0" presId="urn:microsoft.com/office/officeart/2016/7/layout/RepeatingBendingProcessNew"/>
    <dgm:cxn modelId="{F209B7CC-4BB1-D84E-979A-4EE3E1A57F54}" type="presOf" srcId="{64F7C4C7-53C0-4355-B43B-36BA30669C70}" destId="{27461C4B-6BC9-A741-812E-C8F446A13C96}" srcOrd="0" destOrd="0" presId="urn:microsoft.com/office/officeart/2016/7/layout/RepeatingBendingProcessNew"/>
    <dgm:cxn modelId="{73567ED5-3DDD-904F-8035-A29CAC83BBCA}" type="presOf" srcId="{E362440F-B42E-41A4-BE38-B0523758400E}" destId="{4FE4A568-67BC-9E49-968B-E206F06B9F19}" srcOrd="0" destOrd="0" presId="urn:microsoft.com/office/officeart/2016/7/layout/RepeatingBendingProcessNew"/>
    <dgm:cxn modelId="{47DD75D9-A32F-ED4B-B834-B68C94AD21FB}" type="presOf" srcId="{9DF667CC-A8D9-4B0C-AE22-E01986813B6C}" destId="{A8805BC3-18F6-7C42-AB57-1C836A16BEBA}" srcOrd="0" destOrd="0" presId="urn:microsoft.com/office/officeart/2016/7/layout/RepeatingBendingProcessNew"/>
    <dgm:cxn modelId="{6AFB3ADE-182F-42A5-A23D-BF7BADFD9170}" srcId="{E362440F-B42E-41A4-BE38-B0523758400E}" destId="{E99ECD4F-8AEF-4266-990A-A3C2C58DD350}" srcOrd="7" destOrd="0" parTransId="{7A3FAD1C-3E76-4E53-8DAB-C2D43178BFD5}" sibTransId="{EF3270AE-5953-4F4B-B277-5C4503414808}"/>
    <dgm:cxn modelId="{63140DE4-56E6-594D-85C6-05ADB5A63B03}" type="presOf" srcId="{ACAFC448-182E-4682-BAF7-6C409A8F57A5}" destId="{E939AB35-515A-1B46-BCD7-7DECD3BCB882}" srcOrd="0" destOrd="0" presId="urn:microsoft.com/office/officeart/2016/7/layout/RepeatingBendingProcessNew"/>
    <dgm:cxn modelId="{9F7C2DF6-5A24-564C-AC54-652822C94337}" type="presOf" srcId="{1EC65D4C-15D2-4974-B22C-043A27EF7524}" destId="{9453A825-031A-C743-B900-DFD3B41D4862}" srcOrd="0" destOrd="0" presId="urn:microsoft.com/office/officeart/2016/7/layout/RepeatingBendingProcessNew"/>
    <dgm:cxn modelId="{EA9B6741-1C70-9445-8E29-84A13326B0D6}" type="presParOf" srcId="{4FE4A568-67BC-9E49-968B-E206F06B9F19}" destId="{51FBD698-77B9-C542-BCFB-7EF99B6AC92A}" srcOrd="0" destOrd="0" presId="urn:microsoft.com/office/officeart/2016/7/layout/RepeatingBendingProcessNew"/>
    <dgm:cxn modelId="{A80122D1-B05B-ED44-B172-5ADEDCA8A4B4}" type="presParOf" srcId="{4FE4A568-67BC-9E49-968B-E206F06B9F19}" destId="{4B95E7EB-933B-D54B-9D9F-F96DADAAB761}" srcOrd="1" destOrd="0" presId="urn:microsoft.com/office/officeart/2016/7/layout/RepeatingBendingProcessNew"/>
    <dgm:cxn modelId="{3AFB01B6-C251-4F46-AA31-35558A52F7FA}" type="presParOf" srcId="{4B95E7EB-933B-D54B-9D9F-F96DADAAB761}" destId="{C12DAFA9-F2D9-8644-8C6D-059F23EDE61A}" srcOrd="0" destOrd="0" presId="urn:microsoft.com/office/officeart/2016/7/layout/RepeatingBendingProcessNew"/>
    <dgm:cxn modelId="{0B55D0B4-0DB9-0F4A-A528-DEB499A67ED9}" type="presParOf" srcId="{4FE4A568-67BC-9E49-968B-E206F06B9F19}" destId="{48890DC6-AA83-CF42-A715-21C3BD9570E9}" srcOrd="2" destOrd="0" presId="urn:microsoft.com/office/officeart/2016/7/layout/RepeatingBendingProcessNew"/>
    <dgm:cxn modelId="{7181C640-9C80-3E47-9480-44C196592031}" type="presParOf" srcId="{4FE4A568-67BC-9E49-968B-E206F06B9F19}" destId="{1C9A6954-6C7D-F844-AC2E-966436B0473E}" srcOrd="3" destOrd="0" presId="urn:microsoft.com/office/officeart/2016/7/layout/RepeatingBendingProcessNew"/>
    <dgm:cxn modelId="{2CF2F47F-FC8D-7B49-B2FB-F89A076371D3}" type="presParOf" srcId="{1C9A6954-6C7D-F844-AC2E-966436B0473E}" destId="{C04048EB-8318-924D-A7C3-24DD9D854B0A}" srcOrd="0" destOrd="0" presId="urn:microsoft.com/office/officeart/2016/7/layout/RepeatingBendingProcessNew"/>
    <dgm:cxn modelId="{694F1464-E081-7049-A997-65EBE08C68AE}" type="presParOf" srcId="{4FE4A568-67BC-9E49-968B-E206F06B9F19}" destId="{E939AB35-515A-1B46-BCD7-7DECD3BCB882}" srcOrd="4" destOrd="0" presId="urn:microsoft.com/office/officeart/2016/7/layout/RepeatingBendingProcessNew"/>
    <dgm:cxn modelId="{84381C05-3438-8748-9320-63300BB3B960}" type="presParOf" srcId="{4FE4A568-67BC-9E49-968B-E206F06B9F19}" destId="{A8805BC3-18F6-7C42-AB57-1C836A16BEBA}" srcOrd="5" destOrd="0" presId="urn:microsoft.com/office/officeart/2016/7/layout/RepeatingBendingProcessNew"/>
    <dgm:cxn modelId="{9461244C-0AAA-0B45-9F07-9CA84BBABB73}" type="presParOf" srcId="{A8805BC3-18F6-7C42-AB57-1C836A16BEBA}" destId="{63E2FABD-EE16-454D-AD70-0B89BAE99519}" srcOrd="0" destOrd="0" presId="urn:microsoft.com/office/officeart/2016/7/layout/RepeatingBendingProcessNew"/>
    <dgm:cxn modelId="{6503EC03-706C-8343-AF48-49E4493924D6}" type="presParOf" srcId="{4FE4A568-67BC-9E49-968B-E206F06B9F19}" destId="{B530DB05-F8C2-264E-AE8F-7764AE2F3D4A}" srcOrd="6" destOrd="0" presId="urn:microsoft.com/office/officeart/2016/7/layout/RepeatingBendingProcessNew"/>
    <dgm:cxn modelId="{CDADE8E6-4FC1-B240-9DED-301CC025CDDB}" type="presParOf" srcId="{4FE4A568-67BC-9E49-968B-E206F06B9F19}" destId="{CBC287AA-2F6E-874A-8339-7BE6E10BADE4}" srcOrd="7" destOrd="0" presId="urn:microsoft.com/office/officeart/2016/7/layout/RepeatingBendingProcessNew"/>
    <dgm:cxn modelId="{9FAF9232-C745-A043-9992-DB9286837104}" type="presParOf" srcId="{CBC287AA-2F6E-874A-8339-7BE6E10BADE4}" destId="{74339483-BA7B-5447-9918-211253C43A03}" srcOrd="0" destOrd="0" presId="urn:microsoft.com/office/officeart/2016/7/layout/RepeatingBendingProcessNew"/>
    <dgm:cxn modelId="{891295B9-82FA-8849-A8CD-084EFFB05A55}" type="presParOf" srcId="{4FE4A568-67BC-9E49-968B-E206F06B9F19}" destId="{1CA80090-986F-7A46-9B59-9264E726BFAC}" srcOrd="8" destOrd="0" presId="urn:microsoft.com/office/officeart/2016/7/layout/RepeatingBendingProcessNew"/>
    <dgm:cxn modelId="{00AE542D-5576-BF45-9B3D-3644C2418184}" type="presParOf" srcId="{4FE4A568-67BC-9E49-968B-E206F06B9F19}" destId="{27461C4B-6BC9-A741-812E-C8F446A13C96}" srcOrd="9" destOrd="0" presId="urn:microsoft.com/office/officeart/2016/7/layout/RepeatingBendingProcessNew"/>
    <dgm:cxn modelId="{A896FCE4-3F09-2B4B-802C-3A35C21FADDC}" type="presParOf" srcId="{27461C4B-6BC9-A741-812E-C8F446A13C96}" destId="{AA567DB3-DAC6-AC44-98C7-F33DA1A8C711}" srcOrd="0" destOrd="0" presId="urn:microsoft.com/office/officeart/2016/7/layout/RepeatingBendingProcessNew"/>
    <dgm:cxn modelId="{114F1BAB-F0F7-C349-9F6E-A097D3EA3D73}" type="presParOf" srcId="{4FE4A568-67BC-9E49-968B-E206F06B9F19}" destId="{11DEFC4B-5A78-C646-A10C-16F9C83A6014}" srcOrd="10" destOrd="0" presId="urn:microsoft.com/office/officeart/2016/7/layout/RepeatingBendingProcessNew"/>
    <dgm:cxn modelId="{B42D0A0A-3C15-B945-ABED-507F2EA8A5AE}" type="presParOf" srcId="{4FE4A568-67BC-9E49-968B-E206F06B9F19}" destId="{7490E2EF-3D00-3B4E-9624-08757E95AE89}" srcOrd="11" destOrd="0" presId="urn:microsoft.com/office/officeart/2016/7/layout/RepeatingBendingProcessNew"/>
    <dgm:cxn modelId="{88342A78-E373-BB4F-BACC-6F6A828754E3}" type="presParOf" srcId="{7490E2EF-3D00-3B4E-9624-08757E95AE89}" destId="{F916A63A-A3A1-7F4D-AAEB-D7D7CB384A3C}" srcOrd="0" destOrd="0" presId="urn:microsoft.com/office/officeart/2016/7/layout/RepeatingBendingProcessNew"/>
    <dgm:cxn modelId="{ACED0234-E50D-A142-B2ED-ADEB16A17096}" type="presParOf" srcId="{4FE4A568-67BC-9E49-968B-E206F06B9F19}" destId="{9453A825-031A-C743-B900-DFD3B41D4862}" srcOrd="12" destOrd="0" presId="urn:microsoft.com/office/officeart/2016/7/layout/RepeatingBendingProcessNew"/>
    <dgm:cxn modelId="{356CED2A-E92D-D249-879E-C36B872DD21D}" type="presParOf" srcId="{4FE4A568-67BC-9E49-968B-E206F06B9F19}" destId="{C2391BE6-22B3-154A-95DC-750BDD36E939}" srcOrd="13" destOrd="0" presId="urn:microsoft.com/office/officeart/2016/7/layout/RepeatingBendingProcessNew"/>
    <dgm:cxn modelId="{F5C5F14C-74CB-E643-B6E9-08ABA262C13F}" type="presParOf" srcId="{C2391BE6-22B3-154A-95DC-750BDD36E939}" destId="{36F1380F-7750-F44B-B003-C67A405B7BF6}" srcOrd="0" destOrd="0" presId="urn:microsoft.com/office/officeart/2016/7/layout/RepeatingBendingProcessNew"/>
    <dgm:cxn modelId="{64E4BB99-4D0C-B544-BB59-953A4817F487}" type="presParOf" srcId="{4FE4A568-67BC-9E49-968B-E206F06B9F19}" destId="{D2DF5F60-6F5B-6D41-8D18-F60754C13597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F32546-8C66-4209-9DC6-7C17284C9A8C}" type="doc">
      <dgm:prSet loTypeId="urn:microsoft.com/office/officeart/2018/2/layout/IconLabelList#11" loCatId="icon" qsTypeId="urn:microsoft.com/office/officeart/2005/8/quickstyle/simple1" qsCatId="simple" csTypeId="urn:microsoft.com/office/officeart/2018/5/colors/Iconchunking_neutralbg_colorful1#5" csCatId="colorful" phldr="1"/>
      <dgm:spPr/>
      <dgm:t>
        <a:bodyPr/>
        <a:lstStyle/>
        <a:p>
          <a:endParaRPr lang="en-US"/>
        </a:p>
      </dgm:t>
    </dgm:pt>
    <dgm:pt modelId="{FE191DB9-DEA6-4FBF-A678-FD7C7B2CE95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0" i="0" baseline="0" dirty="0"/>
            <a:t>Teamwork is essential for delivering safe, effective, and person‑centered care.</a:t>
          </a:r>
          <a:endParaRPr lang="en-US" sz="1600" dirty="0"/>
        </a:p>
      </dgm:t>
    </dgm:pt>
    <dgm:pt modelId="{89965A86-B1DF-4DC1-9F9E-2EFF54B014BE}" type="parTrans" cxnId="{D757E7B3-C528-429C-8991-8C97D108DF98}">
      <dgm:prSet/>
      <dgm:spPr/>
      <dgm:t>
        <a:bodyPr/>
        <a:lstStyle/>
        <a:p>
          <a:endParaRPr lang="en-US"/>
        </a:p>
      </dgm:t>
    </dgm:pt>
    <dgm:pt modelId="{53D3C3AC-CBEC-407B-96F8-800BC958ECB9}" type="sibTrans" cxnId="{D757E7B3-C528-429C-8991-8C97D108DF98}">
      <dgm:prSet/>
      <dgm:spPr/>
      <dgm:t>
        <a:bodyPr/>
        <a:lstStyle/>
        <a:p>
          <a:endParaRPr lang="en-US"/>
        </a:p>
      </dgm:t>
    </dgm:pt>
    <dgm:pt modelId="{75A341A8-661B-4333-B2FD-28D1325F31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0" i="0" baseline="0" dirty="0"/>
            <a:t>Tuckman’s model provides a useful framework for understanding team development and overcoming challenges.</a:t>
          </a:r>
          <a:endParaRPr lang="en-US" sz="1600" dirty="0"/>
        </a:p>
      </dgm:t>
    </dgm:pt>
    <dgm:pt modelId="{13B65C7A-4381-43EF-9147-A37E8FA66C1A}" type="parTrans" cxnId="{0EA42F74-84A3-4572-AD18-6110F0A8369B}">
      <dgm:prSet/>
      <dgm:spPr/>
      <dgm:t>
        <a:bodyPr/>
        <a:lstStyle/>
        <a:p>
          <a:endParaRPr lang="en-US"/>
        </a:p>
      </dgm:t>
    </dgm:pt>
    <dgm:pt modelId="{29415D9E-D79D-4F8B-8D8D-36911AD8F4FF}" type="sibTrans" cxnId="{0EA42F74-84A3-4572-AD18-6110F0A8369B}">
      <dgm:prSet/>
      <dgm:spPr/>
      <dgm:t>
        <a:bodyPr/>
        <a:lstStyle/>
        <a:p>
          <a:endParaRPr lang="en-US"/>
        </a:p>
      </dgm:t>
    </dgm:pt>
    <dgm:pt modelId="{2BAB3EF6-A185-4783-A92C-073B2BCF71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Research shows that strong teamwork improves outcomes, reduces errors, and supports reflective practice.</a:t>
          </a:r>
          <a:endParaRPr lang="en-US" dirty="0"/>
        </a:p>
      </dgm:t>
    </dgm:pt>
    <dgm:pt modelId="{AB0A694D-8DE5-4C49-B340-DFDFD1A6B1A8}" type="parTrans" cxnId="{82953EE1-D356-4753-8C19-B94C20A689A8}">
      <dgm:prSet/>
      <dgm:spPr/>
      <dgm:t>
        <a:bodyPr/>
        <a:lstStyle/>
        <a:p>
          <a:endParaRPr lang="en-US"/>
        </a:p>
      </dgm:t>
    </dgm:pt>
    <dgm:pt modelId="{D8472699-CB92-496B-86CB-ACE6CC6F0798}" type="sibTrans" cxnId="{82953EE1-D356-4753-8C19-B94C20A689A8}">
      <dgm:prSet/>
      <dgm:spPr/>
      <dgm:t>
        <a:bodyPr/>
        <a:lstStyle/>
        <a:p>
          <a:endParaRPr lang="en-US"/>
        </a:p>
      </dgm:t>
    </dgm:pt>
    <dgm:pt modelId="{C0D7628F-1E70-486C-BE9C-D5EDBA8A9C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Developing teamwork skills enhances employability, confidence, and readiness for health and social care roles.</a:t>
          </a:r>
          <a:endParaRPr lang="en-US" dirty="0"/>
        </a:p>
      </dgm:t>
    </dgm:pt>
    <dgm:pt modelId="{A4EEFD81-5808-4FD2-A236-73D359C99A44}" type="parTrans" cxnId="{2881E695-F42D-4A23-920D-14A22AD6592A}">
      <dgm:prSet/>
      <dgm:spPr/>
      <dgm:t>
        <a:bodyPr/>
        <a:lstStyle/>
        <a:p>
          <a:endParaRPr lang="en-US"/>
        </a:p>
      </dgm:t>
    </dgm:pt>
    <dgm:pt modelId="{824005C1-56FD-47C8-92B0-DE37F23B618F}" type="sibTrans" cxnId="{2881E695-F42D-4A23-920D-14A22AD6592A}">
      <dgm:prSet/>
      <dgm:spPr/>
      <dgm:t>
        <a:bodyPr/>
        <a:lstStyle/>
        <a:p>
          <a:endParaRPr lang="en-US"/>
        </a:p>
      </dgm:t>
    </dgm:pt>
    <dgm:pt modelId="{97000804-8F9E-4437-92EC-AAA081526950}" type="pres">
      <dgm:prSet presAssocID="{BBF32546-8C66-4209-9DC6-7C17284C9A8C}" presName="root" presStyleCnt="0">
        <dgm:presLayoutVars>
          <dgm:dir/>
          <dgm:resizeHandles val="exact"/>
        </dgm:presLayoutVars>
      </dgm:prSet>
      <dgm:spPr/>
    </dgm:pt>
    <dgm:pt modelId="{1ADF41B3-DA6F-49F1-8A5C-BDAB6675ADF5}" type="pres">
      <dgm:prSet presAssocID="{FE191DB9-DEA6-4FBF-A678-FD7C7B2CE95C}" presName="compNode" presStyleCnt="0"/>
      <dgm:spPr/>
    </dgm:pt>
    <dgm:pt modelId="{955B7A3C-A993-4F02-9924-D603F2C10C22}" type="pres">
      <dgm:prSet presAssocID="{FE191DB9-DEA6-4FBF-A678-FD7C7B2CE95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63564920-DD13-442E-9DF5-1E3492DF43D7}" type="pres">
      <dgm:prSet presAssocID="{FE191DB9-DEA6-4FBF-A678-FD7C7B2CE95C}" presName="spaceRect" presStyleCnt="0"/>
      <dgm:spPr/>
    </dgm:pt>
    <dgm:pt modelId="{32432E94-77B1-4DEB-ACB0-54C117CA3D7F}" type="pres">
      <dgm:prSet presAssocID="{FE191DB9-DEA6-4FBF-A678-FD7C7B2CE95C}" presName="textRect" presStyleLbl="revTx" presStyleIdx="0" presStyleCnt="4">
        <dgm:presLayoutVars>
          <dgm:chMax val="1"/>
          <dgm:chPref val="1"/>
        </dgm:presLayoutVars>
      </dgm:prSet>
      <dgm:spPr/>
    </dgm:pt>
    <dgm:pt modelId="{FE00E556-03F5-4212-B5B1-5D6F6CED046F}" type="pres">
      <dgm:prSet presAssocID="{53D3C3AC-CBEC-407B-96F8-800BC958ECB9}" presName="sibTrans" presStyleCnt="0"/>
      <dgm:spPr/>
    </dgm:pt>
    <dgm:pt modelId="{17A4F842-CAB5-48C0-844D-1CE621F8DAD6}" type="pres">
      <dgm:prSet presAssocID="{75A341A8-661B-4333-B2FD-28D1325F3194}" presName="compNode" presStyleCnt="0"/>
      <dgm:spPr/>
    </dgm:pt>
    <dgm:pt modelId="{9EE10DE0-1944-4CF8-8754-9FDBD1FB57CA}" type="pres">
      <dgm:prSet presAssocID="{75A341A8-661B-4333-B2FD-28D1325F31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632848B-656B-41F8-B0D2-C959DB601AC4}" type="pres">
      <dgm:prSet presAssocID="{75A341A8-661B-4333-B2FD-28D1325F3194}" presName="spaceRect" presStyleCnt="0"/>
      <dgm:spPr/>
    </dgm:pt>
    <dgm:pt modelId="{41D5E3DE-957F-428B-9CF6-550F5BC12C15}" type="pres">
      <dgm:prSet presAssocID="{75A341A8-661B-4333-B2FD-28D1325F3194}" presName="textRect" presStyleLbl="revTx" presStyleIdx="1" presStyleCnt="4">
        <dgm:presLayoutVars>
          <dgm:chMax val="1"/>
          <dgm:chPref val="1"/>
        </dgm:presLayoutVars>
      </dgm:prSet>
      <dgm:spPr/>
    </dgm:pt>
    <dgm:pt modelId="{876AD646-910D-48B7-BC02-9FE1EEC7F7FC}" type="pres">
      <dgm:prSet presAssocID="{29415D9E-D79D-4F8B-8D8D-36911AD8F4FF}" presName="sibTrans" presStyleCnt="0"/>
      <dgm:spPr/>
    </dgm:pt>
    <dgm:pt modelId="{1E8433DD-EC62-449D-A48E-7980B736A3ED}" type="pres">
      <dgm:prSet presAssocID="{2BAB3EF6-A185-4783-A92C-073B2BCF7124}" presName="compNode" presStyleCnt="0"/>
      <dgm:spPr/>
    </dgm:pt>
    <dgm:pt modelId="{AA2330CF-F585-4B65-9AA4-1200521519E1}" type="pres">
      <dgm:prSet presAssocID="{2BAB3EF6-A185-4783-A92C-073B2BCF71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7A0EE90A-3F22-4428-8FC7-25D5DB0B3CC1}" type="pres">
      <dgm:prSet presAssocID="{2BAB3EF6-A185-4783-A92C-073B2BCF7124}" presName="spaceRect" presStyleCnt="0"/>
      <dgm:spPr/>
    </dgm:pt>
    <dgm:pt modelId="{6E58D808-38F3-4B0D-8450-7C498D77B557}" type="pres">
      <dgm:prSet presAssocID="{2BAB3EF6-A185-4783-A92C-073B2BCF7124}" presName="textRect" presStyleLbl="revTx" presStyleIdx="2" presStyleCnt="4">
        <dgm:presLayoutVars>
          <dgm:chMax val="1"/>
          <dgm:chPref val="1"/>
        </dgm:presLayoutVars>
      </dgm:prSet>
      <dgm:spPr/>
    </dgm:pt>
    <dgm:pt modelId="{9FC5D317-0580-4D28-845D-7CA11C28848A}" type="pres">
      <dgm:prSet presAssocID="{D8472699-CB92-496B-86CB-ACE6CC6F0798}" presName="sibTrans" presStyleCnt="0"/>
      <dgm:spPr/>
    </dgm:pt>
    <dgm:pt modelId="{B4A06E8C-BB92-4AFD-9C21-CF24F62D256A}" type="pres">
      <dgm:prSet presAssocID="{C0D7628F-1E70-486C-BE9C-D5EDBA8A9CCD}" presName="compNode" presStyleCnt="0"/>
      <dgm:spPr/>
    </dgm:pt>
    <dgm:pt modelId="{93225C96-9960-4C63-8219-C9C1EC101B9C}" type="pres">
      <dgm:prSet presAssocID="{C0D7628F-1E70-486C-BE9C-D5EDBA8A9CC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56FD078B-77A4-4D56-8410-A7F511834EBE}" type="pres">
      <dgm:prSet presAssocID="{C0D7628F-1E70-486C-BE9C-D5EDBA8A9CCD}" presName="spaceRect" presStyleCnt="0"/>
      <dgm:spPr/>
    </dgm:pt>
    <dgm:pt modelId="{E5F61A3E-6334-4100-81C9-EA64149E90CD}" type="pres">
      <dgm:prSet presAssocID="{C0D7628F-1E70-486C-BE9C-D5EDBA8A9CC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CD0F07-B44C-0242-B235-7B1CDCD42873}" type="presOf" srcId="{BBF32546-8C66-4209-9DC6-7C17284C9A8C}" destId="{97000804-8F9E-4437-92EC-AAA081526950}" srcOrd="0" destOrd="0" presId="urn:microsoft.com/office/officeart/2018/2/layout/IconLabelList#11"/>
    <dgm:cxn modelId="{908C8428-85DF-B440-B8E3-41B3453C33A2}" type="presOf" srcId="{2BAB3EF6-A185-4783-A92C-073B2BCF7124}" destId="{6E58D808-38F3-4B0D-8450-7C498D77B557}" srcOrd="0" destOrd="0" presId="urn:microsoft.com/office/officeart/2018/2/layout/IconLabelList#11"/>
    <dgm:cxn modelId="{0EA42F74-84A3-4572-AD18-6110F0A8369B}" srcId="{BBF32546-8C66-4209-9DC6-7C17284C9A8C}" destId="{75A341A8-661B-4333-B2FD-28D1325F3194}" srcOrd="1" destOrd="0" parTransId="{13B65C7A-4381-43EF-9147-A37E8FA66C1A}" sibTransId="{29415D9E-D79D-4F8B-8D8D-36911AD8F4FF}"/>
    <dgm:cxn modelId="{D184108D-EFD3-154F-ACFA-0E12041B4A77}" type="presOf" srcId="{75A341A8-661B-4333-B2FD-28D1325F3194}" destId="{41D5E3DE-957F-428B-9CF6-550F5BC12C15}" srcOrd="0" destOrd="0" presId="urn:microsoft.com/office/officeart/2018/2/layout/IconLabelList#11"/>
    <dgm:cxn modelId="{2881E695-F42D-4A23-920D-14A22AD6592A}" srcId="{BBF32546-8C66-4209-9DC6-7C17284C9A8C}" destId="{C0D7628F-1E70-486C-BE9C-D5EDBA8A9CCD}" srcOrd="3" destOrd="0" parTransId="{A4EEFD81-5808-4FD2-A236-73D359C99A44}" sibTransId="{824005C1-56FD-47C8-92B0-DE37F23B618F}"/>
    <dgm:cxn modelId="{6EA50599-9182-9C4A-ACA0-05718367D5F7}" type="presOf" srcId="{C0D7628F-1E70-486C-BE9C-D5EDBA8A9CCD}" destId="{E5F61A3E-6334-4100-81C9-EA64149E90CD}" srcOrd="0" destOrd="0" presId="urn:microsoft.com/office/officeart/2018/2/layout/IconLabelList#11"/>
    <dgm:cxn modelId="{D757E7B3-C528-429C-8991-8C97D108DF98}" srcId="{BBF32546-8C66-4209-9DC6-7C17284C9A8C}" destId="{FE191DB9-DEA6-4FBF-A678-FD7C7B2CE95C}" srcOrd="0" destOrd="0" parTransId="{89965A86-B1DF-4DC1-9F9E-2EFF54B014BE}" sibTransId="{53D3C3AC-CBEC-407B-96F8-800BC958ECB9}"/>
    <dgm:cxn modelId="{F93904C4-B757-8141-9BA1-205AF0A6DD2A}" type="presOf" srcId="{FE191DB9-DEA6-4FBF-A678-FD7C7B2CE95C}" destId="{32432E94-77B1-4DEB-ACB0-54C117CA3D7F}" srcOrd="0" destOrd="0" presId="urn:microsoft.com/office/officeart/2018/2/layout/IconLabelList#11"/>
    <dgm:cxn modelId="{82953EE1-D356-4753-8C19-B94C20A689A8}" srcId="{BBF32546-8C66-4209-9DC6-7C17284C9A8C}" destId="{2BAB3EF6-A185-4783-A92C-073B2BCF7124}" srcOrd="2" destOrd="0" parTransId="{AB0A694D-8DE5-4C49-B340-DFDFD1A6B1A8}" sibTransId="{D8472699-CB92-496B-86CB-ACE6CC6F0798}"/>
    <dgm:cxn modelId="{560C13F7-CB91-F145-8A44-89C579480330}" type="presParOf" srcId="{97000804-8F9E-4437-92EC-AAA081526950}" destId="{1ADF41B3-DA6F-49F1-8A5C-BDAB6675ADF5}" srcOrd="0" destOrd="0" presId="urn:microsoft.com/office/officeart/2018/2/layout/IconLabelList#11"/>
    <dgm:cxn modelId="{0D0F6CFB-D3D6-734F-9B2C-2D93AF8CCAB9}" type="presParOf" srcId="{1ADF41B3-DA6F-49F1-8A5C-BDAB6675ADF5}" destId="{955B7A3C-A993-4F02-9924-D603F2C10C22}" srcOrd="0" destOrd="0" presId="urn:microsoft.com/office/officeart/2018/2/layout/IconLabelList#11"/>
    <dgm:cxn modelId="{45771B10-24DB-BE46-AD16-8140D6836308}" type="presParOf" srcId="{1ADF41B3-DA6F-49F1-8A5C-BDAB6675ADF5}" destId="{63564920-DD13-442E-9DF5-1E3492DF43D7}" srcOrd="1" destOrd="0" presId="urn:microsoft.com/office/officeart/2018/2/layout/IconLabelList#11"/>
    <dgm:cxn modelId="{4183385A-E4FF-5A4C-AC51-1596D7B49B89}" type="presParOf" srcId="{1ADF41B3-DA6F-49F1-8A5C-BDAB6675ADF5}" destId="{32432E94-77B1-4DEB-ACB0-54C117CA3D7F}" srcOrd="2" destOrd="0" presId="urn:microsoft.com/office/officeart/2018/2/layout/IconLabelList#11"/>
    <dgm:cxn modelId="{AF3F902F-015B-DF4B-A0D8-11341ABACDD8}" type="presParOf" srcId="{97000804-8F9E-4437-92EC-AAA081526950}" destId="{FE00E556-03F5-4212-B5B1-5D6F6CED046F}" srcOrd="1" destOrd="0" presId="urn:microsoft.com/office/officeart/2018/2/layout/IconLabelList#11"/>
    <dgm:cxn modelId="{12F9E720-E283-9448-A205-B1ADA72F4980}" type="presParOf" srcId="{97000804-8F9E-4437-92EC-AAA081526950}" destId="{17A4F842-CAB5-48C0-844D-1CE621F8DAD6}" srcOrd="2" destOrd="0" presId="urn:microsoft.com/office/officeart/2018/2/layout/IconLabelList#11"/>
    <dgm:cxn modelId="{47941224-8184-144D-A141-90DBE9A9FE87}" type="presParOf" srcId="{17A4F842-CAB5-48C0-844D-1CE621F8DAD6}" destId="{9EE10DE0-1944-4CF8-8754-9FDBD1FB57CA}" srcOrd="0" destOrd="0" presId="urn:microsoft.com/office/officeart/2018/2/layout/IconLabelList#11"/>
    <dgm:cxn modelId="{EE9EA42B-39B0-C744-873B-D6562E11C0DA}" type="presParOf" srcId="{17A4F842-CAB5-48C0-844D-1CE621F8DAD6}" destId="{8632848B-656B-41F8-B0D2-C959DB601AC4}" srcOrd="1" destOrd="0" presId="urn:microsoft.com/office/officeart/2018/2/layout/IconLabelList#11"/>
    <dgm:cxn modelId="{38CFD47A-7548-8E4B-8B79-E4E17732C088}" type="presParOf" srcId="{17A4F842-CAB5-48C0-844D-1CE621F8DAD6}" destId="{41D5E3DE-957F-428B-9CF6-550F5BC12C15}" srcOrd="2" destOrd="0" presId="urn:microsoft.com/office/officeart/2018/2/layout/IconLabelList#11"/>
    <dgm:cxn modelId="{E4B6D746-C4E6-3B45-BEFC-62EB2F1D19C6}" type="presParOf" srcId="{97000804-8F9E-4437-92EC-AAA081526950}" destId="{876AD646-910D-48B7-BC02-9FE1EEC7F7FC}" srcOrd="3" destOrd="0" presId="urn:microsoft.com/office/officeart/2018/2/layout/IconLabelList#11"/>
    <dgm:cxn modelId="{3F39F908-F8BF-DB45-9C47-1E22DA45CE80}" type="presParOf" srcId="{97000804-8F9E-4437-92EC-AAA081526950}" destId="{1E8433DD-EC62-449D-A48E-7980B736A3ED}" srcOrd="4" destOrd="0" presId="urn:microsoft.com/office/officeart/2018/2/layout/IconLabelList#11"/>
    <dgm:cxn modelId="{0D9747F6-8672-5942-9BBD-DBC02BA873DD}" type="presParOf" srcId="{1E8433DD-EC62-449D-A48E-7980B736A3ED}" destId="{AA2330CF-F585-4B65-9AA4-1200521519E1}" srcOrd="0" destOrd="0" presId="urn:microsoft.com/office/officeart/2018/2/layout/IconLabelList#11"/>
    <dgm:cxn modelId="{72B453A5-0B8D-B94B-891C-2DCEE1953779}" type="presParOf" srcId="{1E8433DD-EC62-449D-A48E-7980B736A3ED}" destId="{7A0EE90A-3F22-4428-8FC7-25D5DB0B3CC1}" srcOrd="1" destOrd="0" presId="urn:microsoft.com/office/officeart/2018/2/layout/IconLabelList#11"/>
    <dgm:cxn modelId="{10423546-D9FE-4D4B-BFC9-094FEEC7BEF2}" type="presParOf" srcId="{1E8433DD-EC62-449D-A48E-7980B736A3ED}" destId="{6E58D808-38F3-4B0D-8450-7C498D77B557}" srcOrd="2" destOrd="0" presId="urn:microsoft.com/office/officeart/2018/2/layout/IconLabelList#11"/>
    <dgm:cxn modelId="{56518EC2-E02C-B747-870F-7802608E1C28}" type="presParOf" srcId="{97000804-8F9E-4437-92EC-AAA081526950}" destId="{9FC5D317-0580-4D28-845D-7CA11C28848A}" srcOrd="5" destOrd="0" presId="urn:microsoft.com/office/officeart/2018/2/layout/IconLabelList#11"/>
    <dgm:cxn modelId="{30F14F04-81E9-9849-9A82-DDCAF7510493}" type="presParOf" srcId="{97000804-8F9E-4437-92EC-AAA081526950}" destId="{B4A06E8C-BB92-4AFD-9C21-CF24F62D256A}" srcOrd="6" destOrd="0" presId="urn:microsoft.com/office/officeart/2018/2/layout/IconLabelList#11"/>
    <dgm:cxn modelId="{BB80D345-DB42-5A4F-B9A5-3F24A17452AE}" type="presParOf" srcId="{B4A06E8C-BB92-4AFD-9C21-CF24F62D256A}" destId="{93225C96-9960-4C63-8219-C9C1EC101B9C}" srcOrd="0" destOrd="0" presId="urn:microsoft.com/office/officeart/2018/2/layout/IconLabelList#11"/>
    <dgm:cxn modelId="{AE66FAE9-97FC-A240-A287-5E453643384A}" type="presParOf" srcId="{B4A06E8C-BB92-4AFD-9C21-CF24F62D256A}" destId="{56FD078B-77A4-4D56-8410-A7F511834EBE}" srcOrd="1" destOrd="0" presId="urn:microsoft.com/office/officeart/2018/2/layout/IconLabelList#11"/>
    <dgm:cxn modelId="{C3BED861-5774-8340-8804-44B23FD1F184}" type="presParOf" srcId="{B4A06E8C-BB92-4AFD-9C21-CF24F62D256A}" destId="{E5F61A3E-6334-4100-81C9-EA64149E90CD}" srcOrd="2" destOrd="0" presId="urn:microsoft.com/office/officeart/2018/2/layout/IconLabelList#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194553-C92E-488C-B109-3A87281D8A25}">
      <dsp:nvSpPr>
        <dsp:cNvPr id="0" name=""/>
        <dsp:cNvSpPr/>
      </dsp:nvSpPr>
      <dsp:spPr>
        <a:xfrm>
          <a:off x="0" y="3404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753E4-890F-4F40-9214-B090D949E3BF}">
      <dsp:nvSpPr>
        <dsp:cNvPr id="0" name=""/>
        <dsp:cNvSpPr/>
      </dsp:nvSpPr>
      <dsp:spPr>
        <a:xfrm>
          <a:off x="219348" y="166556"/>
          <a:ext cx="398815" cy="398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337F64-472E-4739-B7C8-D8BC8F1DCC3E}">
      <dsp:nvSpPr>
        <dsp:cNvPr id="0" name=""/>
        <dsp:cNvSpPr/>
      </dsp:nvSpPr>
      <dsp:spPr>
        <a:xfrm>
          <a:off x="837512" y="3404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I have chosen </a:t>
          </a:r>
          <a:r>
            <a:rPr lang="en-US" sz="1900" b="1" i="0" kern="1200" baseline="0"/>
            <a:t>Working in Teams</a:t>
          </a:r>
          <a:r>
            <a:rPr lang="en-US" sz="1900" b="0" i="0" kern="1200" baseline="0"/>
            <a:t> as my key skill for this presentation.</a:t>
          </a:r>
          <a:endParaRPr lang="en-US" sz="1900" kern="1200"/>
        </a:p>
      </dsp:txBody>
      <dsp:txXfrm>
        <a:off x="837512" y="3404"/>
        <a:ext cx="9678087" cy="725119"/>
      </dsp:txXfrm>
    </dsp:sp>
    <dsp:sp modelId="{6A7963E6-6E7B-4FBF-B6F8-43292FB09837}">
      <dsp:nvSpPr>
        <dsp:cNvPr id="0" name=""/>
        <dsp:cNvSpPr/>
      </dsp:nvSpPr>
      <dsp:spPr>
        <a:xfrm>
          <a:off x="0" y="909803"/>
          <a:ext cx="10515600" cy="7251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855CAF-C072-46C5-83AE-6153CECBACB6}">
      <dsp:nvSpPr>
        <dsp:cNvPr id="0" name=""/>
        <dsp:cNvSpPr/>
      </dsp:nvSpPr>
      <dsp:spPr>
        <a:xfrm>
          <a:off x="219348" y="1072955"/>
          <a:ext cx="398815" cy="398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0A875-ED1B-4F65-BA5E-3AC90877DC7B}">
      <dsp:nvSpPr>
        <dsp:cNvPr id="0" name=""/>
        <dsp:cNvSpPr/>
      </dsp:nvSpPr>
      <dsp:spPr>
        <a:xfrm>
          <a:off x="837512" y="909803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Teamwork is a core requirement in all health and social care settings.</a:t>
          </a:r>
          <a:endParaRPr lang="en-US" sz="1900" kern="1200"/>
        </a:p>
      </dsp:txBody>
      <dsp:txXfrm>
        <a:off x="837512" y="909803"/>
        <a:ext cx="9678087" cy="725119"/>
      </dsp:txXfrm>
    </dsp:sp>
    <dsp:sp modelId="{AF1F3175-2225-4C70-9F7B-0DB9F444F52A}">
      <dsp:nvSpPr>
        <dsp:cNvPr id="0" name=""/>
        <dsp:cNvSpPr/>
      </dsp:nvSpPr>
      <dsp:spPr>
        <a:xfrm>
          <a:off x="0" y="1816202"/>
          <a:ext cx="10515600" cy="7251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1D365C-9AF9-4956-B018-08FE82A95D00}">
      <dsp:nvSpPr>
        <dsp:cNvPr id="0" name=""/>
        <dsp:cNvSpPr/>
      </dsp:nvSpPr>
      <dsp:spPr>
        <a:xfrm>
          <a:off x="219348" y="1979354"/>
          <a:ext cx="398815" cy="398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A38C8-422A-4416-8D8C-3E446D8149D2}">
      <dsp:nvSpPr>
        <dsp:cNvPr id="0" name=""/>
        <dsp:cNvSpPr/>
      </dsp:nvSpPr>
      <dsp:spPr>
        <a:xfrm>
          <a:off x="837512" y="1816202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It supports safe, effective, and person‑centered care delivery.</a:t>
          </a:r>
          <a:endParaRPr lang="en-US" sz="1900" kern="1200"/>
        </a:p>
      </dsp:txBody>
      <dsp:txXfrm>
        <a:off x="837512" y="1816202"/>
        <a:ext cx="9678087" cy="725119"/>
      </dsp:txXfrm>
    </dsp:sp>
    <dsp:sp modelId="{91551E48-9BDB-430A-A2CE-8C21AE8D5A4C}">
      <dsp:nvSpPr>
        <dsp:cNvPr id="0" name=""/>
        <dsp:cNvSpPr/>
      </dsp:nvSpPr>
      <dsp:spPr>
        <a:xfrm>
          <a:off x="0" y="2722601"/>
          <a:ext cx="10515600" cy="7251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85637C-BA2B-41D3-8D37-471AEC0ED22E}">
      <dsp:nvSpPr>
        <dsp:cNvPr id="0" name=""/>
        <dsp:cNvSpPr/>
      </dsp:nvSpPr>
      <dsp:spPr>
        <a:xfrm>
          <a:off x="219348" y="2885753"/>
          <a:ext cx="398815" cy="398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9389A-5209-46B1-B0E8-125C4DE7A193}">
      <dsp:nvSpPr>
        <dsp:cNvPr id="0" name=""/>
        <dsp:cNvSpPr/>
      </dsp:nvSpPr>
      <dsp:spPr>
        <a:xfrm>
          <a:off x="837512" y="2722601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This skill is </a:t>
          </a:r>
          <a:r>
            <a:rPr lang="en-US" sz="1900" b="1" i="0" kern="1200" baseline="0"/>
            <a:t>essential for my own professional development and future employability.</a:t>
          </a:r>
          <a:endParaRPr lang="en-US" sz="1900" kern="1200"/>
        </a:p>
      </dsp:txBody>
      <dsp:txXfrm>
        <a:off x="837512" y="2722601"/>
        <a:ext cx="9678087" cy="725119"/>
      </dsp:txXfrm>
    </dsp:sp>
    <dsp:sp modelId="{89BCA1EB-8D2B-4C0C-81BD-8C3BD2D6EC2B}">
      <dsp:nvSpPr>
        <dsp:cNvPr id="0" name=""/>
        <dsp:cNvSpPr/>
      </dsp:nvSpPr>
      <dsp:spPr>
        <a:xfrm>
          <a:off x="0" y="3629000"/>
          <a:ext cx="10515600" cy="72511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DBCAC-D9EE-430E-9044-97941898FB4D}">
      <dsp:nvSpPr>
        <dsp:cNvPr id="0" name=""/>
        <dsp:cNvSpPr/>
      </dsp:nvSpPr>
      <dsp:spPr>
        <a:xfrm>
          <a:off x="219348" y="3792152"/>
          <a:ext cx="398815" cy="3988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41884-9825-4596-83DC-6B62CAF1EE0A}">
      <dsp:nvSpPr>
        <dsp:cNvPr id="0" name=""/>
        <dsp:cNvSpPr/>
      </dsp:nvSpPr>
      <dsp:spPr>
        <a:xfrm>
          <a:off x="837512" y="3629000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I will explain what teamwork involves, why it is important, and how it applies in real practice.</a:t>
          </a:r>
          <a:endParaRPr lang="en-US" sz="1900" kern="1200"/>
        </a:p>
      </dsp:txBody>
      <dsp:txXfrm>
        <a:off x="837512" y="3629000"/>
        <a:ext cx="9678087" cy="725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95E7EB-933B-D54B-9D9F-F96DADAAB761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51FBD698-77B9-C542-BCFB-7EF99B6AC92A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SCENARIO:</a:t>
          </a:r>
          <a:endParaRPr lang="en-US" sz="1300" kern="1200"/>
        </a:p>
      </dsp:txBody>
      <dsp:txXfrm>
        <a:off x="2092" y="573182"/>
        <a:ext cx="2241239" cy="1344743"/>
      </dsp:txXfrm>
    </dsp:sp>
    <dsp:sp modelId="{1C9A6954-6C7D-F844-AC2E-966436B0473E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1073935"/>
              <a:satOff val="-3082"/>
              <a:lumOff val="-493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48890DC6-AA83-CF42-A715-21C3BD9570E9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920516"/>
                <a:satOff val="-2642"/>
                <a:lumOff val="-42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920516"/>
                <a:satOff val="-2642"/>
                <a:lumOff val="-42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920516"/>
                <a:satOff val="-2642"/>
                <a:lumOff val="-42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Supporting an older adult with dementia and mobility issues on a hospital ward.</a:t>
          </a:r>
          <a:endParaRPr lang="en-US" sz="1300" kern="1200"/>
        </a:p>
      </dsp:txBody>
      <dsp:txXfrm>
        <a:off x="2758817" y="573182"/>
        <a:ext cx="2241239" cy="1344743"/>
      </dsp:txXfrm>
    </dsp:sp>
    <dsp:sp modelId="{A8805BC3-18F6-7C42-AB57-1C836A16BEBA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E939AB35-515A-1B46-BCD7-7DECD3BCB882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1841032"/>
                <a:satOff val="-5284"/>
                <a:lumOff val="-84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41032"/>
                <a:satOff val="-5284"/>
                <a:lumOff val="-84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41032"/>
                <a:satOff val="-5284"/>
                <a:lumOff val="-84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/>
            <a:t>Multi‑disciplinary team includes </a:t>
          </a:r>
          <a:r>
            <a:rPr lang="en-US" sz="1300" b="1" kern="1200"/>
            <a:t>N</a:t>
          </a:r>
          <a:r>
            <a:rPr lang="en-US" sz="1300" b="1" i="0" kern="1200" baseline="0"/>
            <a:t>urses,</a:t>
          </a:r>
          <a:r>
            <a:rPr lang="en-US" sz="1300" b="0" i="0" kern="1200" baseline="0"/>
            <a:t> </a:t>
          </a:r>
          <a:r>
            <a:rPr lang="en-US" sz="1300" b="1" i="0" kern="1200" baseline="0"/>
            <a:t>HCAs, Physiotherapists, Occupational </a:t>
          </a:r>
          <a:r>
            <a:rPr lang="en-US" sz="1300" b="1" kern="1200"/>
            <a:t>T</a:t>
          </a:r>
          <a:r>
            <a:rPr lang="en-US" sz="1300" b="1" i="0" kern="1200" baseline="0"/>
            <a:t>herapists, and Social </a:t>
          </a:r>
          <a:r>
            <a:rPr lang="en-US" sz="1300" b="1" kern="1200"/>
            <a:t>W</a:t>
          </a:r>
          <a:r>
            <a:rPr lang="en-US" sz="1300" b="1" i="0" kern="1200" baseline="0"/>
            <a:t>orkers.</a:t>
          </a:r>
          <a:endParaRPr lang="en-US" sz="1300" kern="1200"/>
        </a:p>
      </dsp:txBody>
      <dsp:txXfrm>
        <a:off x="5515542" y="573182"/>
        <a:ext cx="2241239" cy="1344743"/>
      </dsp:txXfrm>
    </dsp:sp>
    <dsp:sp modelId="{CBC287AA-2F6E-874A-8339-7BE6E10BADE4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B530DB05-F8C2-264E-AE8F-7764AE2F3D4A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2761548"/>
                <a:satOff val="-7926"/>
                <a:lumOff val="-126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761548"/>
                <a:satOff val="-7926"/>
                <a:lumOff val="-126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761548"/>
                <a:satOff val="-7926"/>
                <a:lumOff val="-126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/>
            <a:t>Forming:</a:t>
          </a:r>
          <a:r>
            <a:rPr lang="en-US" sz="1300" b="0" i="0" kern="1200" baseline="0"/>
            <a:t> Team gathers information and identifies risks such as falls and confusion.</a:t>
          </a:r>
          <a:endParaRPr lang="en-US" sz="1300" kern="1200"/>
        </a:p>
      </dsp:txBody>
      <dsp:txXfrm>
        <a:off x="8272267" y="573182"/>
        <a:ext cx="2241239" cy="1344743"/>
      </dsp:txXfrm>
    </dsp:sp>
    <dsp:sp modelId="{27461C4B-6BC9-A741-812E-C8F446A13C96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1CA80090-986F-7A46-9B59-9264E726BFAC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3682064"/>
                <a:satOff val="-10567"/>
                <a:lumOff val="-169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682064"/>
                <a:satOff val="-10567"/>
                <a:lumOff val="-169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682064"/>
                <a:satOff val="-10567"/>
                <a:lumOff val="-169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/>
            <a:t>Storming:</a:t>
          </a:r>
          <a:r>
            <a:rPr lang="en-US" sz="1300" b="0" i="0" kern="1200" baseline="0"/>
            <a:t> Disagreements arise about mobility frequency and safety concerns.</a:t>
          </a:r>
          <a:endParaRPr lang="en-US" sz="1300" kern="1200"/>
        </a:p>
      </dsp:txBody>
      <dsp:txXfrm>
        <a:off x="2092" y="2433411"/>
        <a:ext cx="2241239" cy="1344743"/>
      </dsp:txXfrm>
    </dsp:sp>
    <dsp:sp modelId="{7490E2EF-3D00-3B4E-9624-08757E95AE89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5369677"/>
              <a:satOff val="-15411"/>
              <a:lumOff val="-2467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11DEFC4B-5A78-C646-A10C-16F9C83A6014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4602580"/>
                <a:satOff val="-13209"/>
                <a:lumOff val="-211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602580"/>
                <a:satOff val="-13209"/>
                <a:lumOff val="-211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602580"/>
                <a:satOff val="-13209"/>
                <a:lumOff val="-211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/>
            <a:t>Norming:</a:t>
          </a:r>
          <a:r>
            <a:rPr lang="en-US" sz="1300" b="0" i="0" kern="1200" baseline="0"/>
            <a:t> Team agrees on a shared mobility plan, clarifies responsibilities, and improves communication.</a:t>
          </a:r>
          <a:endParaRPr lang="en-US" sz="1300" kern="1200"/>
        </a:p>
      </dsp:txBody>
      <dsp:txXfrm>
        <a:off x="2758817" y="2433411"/>
        <a:ext cx="2241239" cy="1344743"/>
      </dsp:txXfrm>
    </dsp:sp>
    <dsp:sp modelId="{C2391BE6-22B3-154A-95DC-750BDD36E939}">
      <dsp:nvSpPr>
        <dsp:cNvPr id="0" name=""/>
        <dsp:cNvSpPr/>
      </dsp:nvSpPr>
      <dsp:spPr>
        <a:xfrm>
          <a:off x="775498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3103206"/>
        <a:ext cx="25774" cy="5154"/>
      </dsp:txXfrm>
    </dsp:sp>
    <dsp:sp modelId="{9453A825-031A-C743-B900-DFD3B41D4862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5523096"/>
                <a:satOff val="-15851"/>
                <a:lumOff val="-253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523096"/>
                <a:satOff val="-15851"/>
                <a:lumOff val="-253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523096"/>
                <a:satOff val="-15851"/>
                <a:lumOff val="-253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/>
            <a:t>Performing:</a:t>
          </a:r>
          <a:r>
            <a:rPr lang="en-US" sz="1300" b="0" i="0" kern="1200" baseline="0"/>
            <a:t> Team works smoothly to support safe mobility, reduce falls risk, and promote independence.</a:t>
          </a:r>
          <a:endParaRPr lang="en-US" sz="1300" kern="1200"/>
        </a:p>
      </dsp:txBody>
      <dsp:txXfrm>
        <a:off x="5515542" y="2433411"/>
        <a:ext cx="2241239" cy="1344743"/>
      </dsp:txXfrm>
    </dsp:sp>
    <dsp:sp modelId="{D2DF5F60-6F5B-6D41-8D18-F60754C13597}">
      <dsp:nvSpPr>
        <dsp:cNvPr id="0" name=""/>
        <dsp:cNvSpPr/>
      </dsp:nvSpPr>
      <dsp:spPr>
        <a:xfrm>
          <a:off x="8272267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Demonstrates how effective teamwork improves safety, communication, and patient outcomes  (West &amp; Lyubovnikova, 2013).</a:t>
          </a:r>
          <a:endParaRPr lang="en-US" sz="1300" kern="1200" dirty="0"/>
        </a:p>
      </dsp:txBody>
      <dsp:txXfrm>
        <a:off x="8272267" y="2433411"/>
        <a:ext cx="2241239" cy="13447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5B7A3C-A993-4F02-9924-D603F2C10C22}">
      <dsp:nvSpPr>
        <dsp:cNvPr id="0" name=""/>
        <dsp:cNvSpPr/>
      </dsp:nvSpPr>
      <dsp:spPr>
        <a:xfrm>
          <a:off x="1106812" y="994465"/>
          <a:ext cx="1093233" cy="10932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32E94-77B1-4DEB-ACB0-54C117CA3D7F}">
      <dsp:nvSpPr>
        <dsp:cNvPr id="0" name=""/>
        <dsp:cNvSpPr/>
      </dsp:nvSpPr>
      <dsp:spPr>
        <a:xfrm>
          <a:off x="438725" y="2500615"/>
          <a:ext cx="2429407" cy="1243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Teamwork is essential for delivering safe, effective, and person‑centered care.</a:t>
          </a:r>
          <a:endParaRPr lang="en-US" sz="1600" kern="1200" dirty="0"/>
        </a:p>
      </dsp:txBody>
      <dsp:txXfrm>
        <a:off x="438725" y="2500615"/>
        <a:ext cx="2429407" cy="1243125"/>
      </dsp:txXfrm>
    </dsp:sp>
    <dsp:sp modelId="{9EE10DE0-1944-4CF8-8754-9FDBD1FB57CA}">
      <dsp:nvSpPr>
        <dsp:cNvPr id="0" name=""/>
        <dsp:cNvSpPr/>
      </dsp:nvSpPr>
      <dsp:spPr>
        <a:xfrm>
          <a:off x="3961365" y="994465"/>
          <a:ext cx="1093233" cy="10932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5E3DE-957F-428B-9CF6-550F5BC12C15}">
      <dsp:nvSpPr>
        <dsp:cNvPr id="0" name=""/>
        <dsp:cNvSpPr/>
      </dsp:nvSpPr>
      <dsp:spPr>
        <a:xfrm>
          <a:off x="3293278" y="2500615"/>
          <a:ext cx="2429407" cy="1243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Tuckman’s model provides a useful framework for understanding team development and overcoming challenges.</a:t>
          </a:r>
          <a:endParaRPr lang="en-US" sz="1600" kern="1200" dirty="0"/>
        </a:p>
      </dsp:txBody>
      <dsp:txXfrm>
        <a:off x="3293278" y="2500615"/>
        <a:ext cx="2429407" cy="1243125"/>
      </dsp:txXfrm>
    </dsp:sp>
    <dsp:sp modelId="{AA2330CF-F585-4B65-9AA4-1200521519E1}">
      <dsp:nvSpPr>
        <dsp:cNvPr id="0" name=""/>
        <dsp:cNvSpPr/>
      </dsp:nvSpPr>
      <dsp:spPr>
        <a:xfrm>
          <a:off x="6815919" y="994465"/>
          <a:ext cx="1093233" cy="10932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8D808-38F3-4B0D-8450-7C498D77B557}">
      <dsp:nvSpPr>
        <dsp:cNvPr id="0" name=""/>
        <dsp:cNvSpPr/>
      </dsp:nvSpPr>
      <dsp:spPr>
        <a:xfrm>
          <a:off x="6147832" y="2500615"/>
          <a:ext cx="2429407" cy="1243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Research shows that strong teamwork improves outcomes, reduces errors, and supports reflective practice.</a:t>
          </a:r>
          <a:endParaRPr lang="en-US" sz="1600" kern="1200" dirty="0"/>
        </a:p>
      </dsp:txBody>
      <dsp:txXfrm>
        <a:off x="6147832" y="2500615"/>
        <a:ext cx="2429407" cy="1243125"/>
      </dsp:txXfrm>
    </dsp:sp>
    <dsp:sp modelId="{93225C96-9960-4C63-8219-C9C1EC101B9C}">
      <dsp:nvSpPr>
        <dsp:cNvPr id="0" name=""/>
        <dsp:cNvSpPr/>
      </dsp:nvSpPr>
      <dsp:spPr>
        <a:xfrm>
          <a:off x="9670473" y="994465"/>
          <a:ext cx="1093233" cy="10932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61A3E-6334-4100-81C9-EA64149E90CD}">
      <dsp:nvSpPr>
        <dsp:cNvPr id="0" name=""/>
        <dsp:cNvSpPr/>
      </dsp:nvSpPr>
      <dsp:spPr>
        <a:xfrm>
          <a:off x="9002386" y="2500615"/>
          <a:ext cx="2429407" cy="1243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Developing teamwork skills enhances employability, confidence, and readiness for health and social care roles.</a:t>
          </a:r>
          <a:endParaRPr lang="en-US" sz="1600" kern="1200" dirty="0"/>
        </a:p>
      </dsp:txBody>
      <dsp:txXfrm>
        <a:off x="9002386" y="2500615"/>
        <a:ext cx="2429407" cy="12431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#11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58B26-7AC2-3461-7844-1E035F84C2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E85B2-927D-5CBA-0F31-B0ED55FBFE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1311C8-1383-BD10-606D-1BE8571D7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D88068-D60F-B6C4-23D3-948810BF8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C0663-6ADB-8C90-7497-A7CAA92E8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027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A569D-01F1-0319-4DC7-442A920D9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26280-61F7-A793-CDA5-A20BCEB8D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82304-0C59-C683-0752-FBF85CF84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F4786-971C-A536-09CF-FFCEB5F69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B182B-2424-A599-A1CC-9690EDEC4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468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4771A-5BDE-5F71-7D87-07BAD180B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36038-12AF-2ECA-0509-4A5A74D16A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857D9-6B32-39FA-B396-FA484933D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0D7C3-1C59-EC9F-FC51-F4221DCD6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4934C-284C-CD6E-CCBC-37E6F0AB7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630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58AC6-1442-A39E-2EC4-79E122F08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14928-BDFF-2AA7-82AD-094876FCE2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524729-FE80-345E-B0BF-261F73038F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6DB80-6215-43AC-AE8E-B42958F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652B77-7F33-E32F-F284-78440E3FB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4969B8-0513-925B-BE7A-EAA928C83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858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C82A-CF59-BA77-395C-E4CAF64C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45F15-5A56-DB94-FC2E-85FF57BCB3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48809B-049E-0E19-7773-CC0052309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5565AF-53AD-2CA1-F435-88224BB2CA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52B837-FB40-693F-5A44-DAB1A420C3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FC477A-246D-1C94-107D-659AEAAD2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2D2B3B-1F6F-B3B9-33EB-6E0C962C7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D862D4-30E7-3888-7EE9-110F097D7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228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84C7-C885-800B-F96A-3C15BF7EE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1FC779-C6AF-D379-09C5-D9071B273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E08FEA-8BB9-741C-408A-8399B60FA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3CAED-71B1-F871-0CDA-9711D4BB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4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6A43EE-70CA-E365-D1B7-9E781530A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192008-85DA-D465-B94B-84750DE5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1A647D-B627-9E43-84F3-917BF9435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8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D7587-3349-60EA-B6B1-2220D3F83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E2234-2D26-66C9-A6C9-7AF84074B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3151D7-BDEA-D3EF-4ACC-5FA77845F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899FE7-B457-38B6-9F44-9BB6F2C9E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C3EB69-7419-3075-3E24-10C9C1AEB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C7FB2B-2434-B8BA-2F47-D1E6E4A0D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91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FC2CC-E92E-71D8-227B-70A601DC5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D37311-85CB-73A8-B1DD-3574556C03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DCE082-63D5-F015-4DF5-C97A3D67A7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463FDE-EC66-FAB3-41C1-0D2568D46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BC6CB4-5D4B-35FE-F955-C4802873A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081A3-5518-658E-FA9A-9B651C2E5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329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AFCE8-08BA-FA17-C3E4-6E40C4310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72388A-E99F-7692-6240-6FAAB3F851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C8FFC-FF45-F369-9F19-8CC8C76EF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BE62C-B391-4F8E-C6B1-A32A41C3E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A3DC0-6B61-BD5E-EA81-DCF4A35BE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137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33B8E2-3055-5AAE-4D2D-1E06A87B21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0D663C-E9A8-CA6F-4646-861912B92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190DC0-12F5-0152-30C9-DEF31BCD6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AF1CA-CA00-D219-912A-A5484019A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BB7B2-B157-D278-C72E-B17AA4F80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862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CFBF00-3716-FDA5-1D24-83E54E6C5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AB8C72-410D-8D1B-2D22-70F8C0904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38172-F87E-DC53-58FC-152FCC02CB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094F45-2E66-F241-8DF9-79291BDADD8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E2B54-9AAB-23BD-D268-83FB02A4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49392-9EF1-9701-0C4A-D2E64EB000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272704-B4BE-D143-A007-A6A3CA691C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30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the-nhs-constitution-for-englan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A2C24-4ADA-C5EF-5FF3-906808507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r>
              <a:rPr lang="en-US" sz="2600"/>
              <a:t>Module Code: LCHS4009</a:t>
            </a:r>
            <a:br>
              <a:rPr lang="en-US" sz="2600"/>
            </a:br>
            <a:r>
              <a:rPr lang="en-US" sz="2600"/>
              <a:t>Module: Professional Development within Health and Social Care</a:t>
            </a:r>
            <a:br>
              <a:rPr lang="en-US" sz="2600"/>
            </a:br>
            <a:r>
              <a:rPr lang="en-US" sz="2600"/>
              <a:t>Assignment Title: Self-Awareness Presentation </a:t>
            </a:r>
            <a:br>
              <a:rPr lang="en-US" sz="2600"/>
            </a:br>
            <a:r>
              <a:rPr lang="en-US" sz="2600"/>
              <a:t>Lecturer: Ade Adegbite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9D10B9-2175-DCDA-B4D3-690446E609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anchor="t">
            <a:normAutofit/>
          </a:bodyPr>
          <a:lstStyle/>
          <a:p>
            <a:r>
              <a:rPr lang="en-US" sz="1100"/>
              <a:t>Name: Lamaiya Smith </a:t>
            </a:r>
          </a:p>
          <a:p>
            <a:r>
              <a:rPr lang="en-US" sz="1100"/>
              <a:t>Student ID: 1815074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A88AD5-496A-CF89-8AB1-1C6C239FA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13518" y="591670"/>
            <a:ext cx="6160368" cy="2742004"/>
          </a:xfrm>
          <a:prstGeom prst="rect">
            <a:avLst/>
          </a:prstGeom>
          <a:noFill/>
        </p:spPr>
      </p:pic>
      <p:sp>
        <p:nvSpPr>
          <p:cNvPr id="11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75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C22E2-546E-E57D-AF2A-804BF808E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Key Skill – Working In Teams </a:t>
            </a: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7DEEFFA-B147-5E0A-AE1D-F0D1C0F3F3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8995408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9642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3CC1D-2A49-5A3D-C1DA-1FECBC5CB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Understanding Teamwork in Health and Social Care</a:t>
            </a:r>
            <a:endParaRPr lang="en-US" sz="37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5DD64AA-638A-E78D-FF0C-A9AE443813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Teamwork involves individuals combining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skills, knowledge, and responsibilities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to achieve shared goals.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Requires clear communication, trust, and mutual respect between team members.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Essential in health and social care due to the complex and varied needs of service users.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Ensures coordinated, person‑centered care by bringing together different professional roles.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Effective teamwork supports reflective practice and shared problem‑solving (West &amp; Lyubovnikova, 2013).</a:t>
            </a:r>
          </a:p>
        </p:txBody>
      </p:sp>
      <p:pic>
        <p:nvPicPr>
          <p:cNvPr id="6" name="Picture 5" descr="Hands-on top of each other">
            <a:extLst>
              <a:ext uri="{FF2B5EF4-FFF2-40B4-BE49-F238E27FC236}">
                <a16:creationId xmlns:a16="http://schemas.microsoft.com/office/drawing/2014/main" id="{061DBDB2-57A1-409D-2287-163042522D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83" r="9185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03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D15BFE5-7597-4118-022A-DCACE1CFF3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6834" y="1153572"/>
            <a:ext cx="3200400" cy="44611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-webkit-standard"/>
              </a:rPr>
              <a:t>Why Teamwork Is Essential for High‑Quality Care</a:t>
            </a:r>
            <a:endParaRPr kumimoji="0" lang="en-US" altLang="en-US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BC37AC4-8FAE-3833-EEF8-55F93F21BA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1020" y="505666"/>
            <a:ext cx="6906491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Improves patient safety by reducing errors through accurate information sharing.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Supports multi‑disciplinary collaboration, enabling professionals to contribute specialist expertise.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Enhances continuity of care through consistent communication and shared care planning.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Promotes staff wellbeing by reducing workload pressures and encouraging supportive working relationships.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Emphasised in NHS England’s, NHS Constitution (2021) as central to delivering safe, high-quality care.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13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EB4C1B-4BBB-4188-B82C-E99EB61296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5558489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7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Tuckman’s Stages of Team Development (1965)</a:t>
            </a:r>
            <a:endParaRPr kumimoji="0" lang="en-US" altLang="en-US" sz="3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F6064C2-BE98-F41D-9B0C-08E65E0628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825625"/>
            <a:ext cx="5558489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Forming: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Team members meet, roles are unclear, and individuals rely on guidance and structure.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Storming: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Differences in opinions emerge; conflict may occur as team members express ideas and challenge approaches.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Norming: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Team develops shared expectations, clearer communication, and stronger working relationships.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Performing: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Team functions effectively, demonstrating confidence, coordination, and high‑level problem‑solving.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Tuckman’s model helps teams understand that conflict is normal and can support growth when managed constructively.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Block Arc 1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591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845BE7D-F334-873B-9FC8-52DD66F2D43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51C32-58E0-E039-09B6-1D6E47AE2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Practical Example: </a:t>
            </a:r>
            <a:br>
              <a:rPr lang="en-GB" dirty="0"/>
            </a:br>
            <a:r>
              <a:rPr lang="en-GB" dirty="0"/>
              <a:t>Teamwork in a Real Care Setting</a:t>
            </a:r>
            <a:endParaRPr lang="en-US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DD5A2DA-92B3-D83C-8860-1C957C7555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9506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1020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25A38-B550-9DC6-B60D-DC0AABC4D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algn="ctr"/>
            <a:r>
              <a:rPr lang="en-GB" sz="4200" dirty="0"/>
              <a:t>Conclusion: </a:t>
            </a:r>
            <a:br>
              <a:rPr lang="en-GB" sz="4200" dirty="0"/>
            </a:br>
            <a:r>
              <a:rPr lang="en-GB" sz="4200" dirty="0"/>
              <a:t>The Value of Teamwork for Professional Practice</a:t>
            </a:r>
            <a:endParaRPr lang="en-US" sz="4200" dirty="0"/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F65F5C3-E535-858F-1B14-6D087573AD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7724359"/>
              </p:ext>
            </p:extLst>
          </p:nvPr>
        </p:nvGraphicFramePr>
        <p:xfrm>
          <a:off x="123633" y="1881255"/>
          <a:ext cx="11870519" cy="47382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3941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B2BDB-01ED-D01A-4228-AC2E8065F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References</a:t>
            </a:r>
            <a:endParaRPr lang="en-US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D08B2D9-A6E2-BB88-16D1-2E300E1F83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15568" y="2481943"/>
            <a:ext cx="10168128" cy="36950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NHS England (2021) </a:t>
            </a:r>
            <a:r>
              <a:rPr kumimoji="0" lang="en-US" altLang="en-US" sz="22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NHS Constitution for England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 Unicode MS" panose="020B0604020202020204" pitchFamily="34" charset="-128"/>
                <a:hlinkClick r:id="rId2"/>
              </a:rPr>
              <a:t>https://www.gov.uk/government/publications/the-nhs-constitution-for-england</a:t>
            </a:r>
            <a:endParaRPr lang="en-US" altLang="en-US" sz="2200">
              <a:latin typeface="Arial Unicode MS" panose="020B0604020202020204" pitchFamily="34" charset="-128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(Accessed: 10</a:t>
            </a:r>
            <a:r>
              <a:rPr kumimoji="0" lang="en-US" altLang="en-US" sz="2200" b="0" i="0" u="none" strike="noStrike" cap="none" normalizeH="0" baseline="30000">
                <a:ln>
                  <a:noFill/>
                </a:ln>
                <a:effectLst/>
                <a:latin typeface="Arial" panose="020B0604020202020204" pitchFamily="34" charset="0"/>
              </a:rPr>
              <a:t>th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February 2026).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Tuckman, B. (1965) ‘Developmental sequence in small groups’, </a:t>
            </a:r>
            <a:r>
              <a:rPr kumimoji="0" lang="en-US" altLang="en-US" sz="22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Psychological Bulletin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, 63(6), pp. 384–399.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West, M.A. and Lyubovnikova, J. (2013) ‘Illusions of team working in health care’, </a:t>
            </a:r>
            <a:r>
              <a:rPr kumimoji="0" lang="en-US" altLang="en-US" sz="22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Journal of Health Organization and Management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, 27(1), pp. 134–142.</a:t>
            </a:r>
          </a:p>
        </p:txBody>
      </p:sp>
    </p:spTree>
    <p:extLst>
      <p:ext uri="{BB962C8B-B14F-4D97-AF65-F5344CB8AC3E}">
        <p14:creationId xmlns:p14="http://schemas.microsoft.com/office/powerpoint/2010/main" val="2767129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658</Words>
  <Application>Microsoft Macintosh PowerPoint</Application>
  <PresentationFormat>Widescreen</PresentationFormat>
  <Paragraphs>60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 Unicode MS</vt:lpstr>
      <vt:lpstr>-webkit-standard</vt:lpstr>
      <vt:lpstr>Aptos</vt:lpstr>
      <vt:lpstr>Aptos Display</vt:lpstr>
      <vt:lpstr>Arial</vt:lpstr>
      <vt:lpstr>Calibri</vt:lpstr>
      <vt:lpstr>Office Theme</vt:lpstr>
      <vt:lpstr>Module Code: LCHS4009 Module: Professional Development within Health and Social Care Assignment Title: Self-Awareness Presentation  Lecturer: Ade Adegbite</vt:lpstr>
      <vt:lpstr>Key Skill – Working In Teams </vt:lpstr>
      <vt:lpstr>Understanding Teamwork in Health and Social Care</vt:lpstr>
      <vt:lpstr>Why Teamwork Is Essential for High‑Quality Care</vt:lpstr>
      <vt:lpstr>Tuckman’s Stages of Team Development (1965)</vt:lpstr>
      <vt:lpstr>Practical Example:  Teamwork in a Real Care Setting</vt:lpstr>
      <vt:lpstr>Conclusion:  The Value of Teamwork for Professional Practice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Lamaiya Smith (1815074)</dc:creator>
  <cp:lastModifiedBy>Lamaiya Smith (1815074)</cp:lastModifiedBy>
  <cp:revision>1</cp:revision>
  <dcterms:created xsi:type="dcterms:W3CDTF">2026-02-22T18:52:05Z</dcterms:created>
  <dcterms:modified xsi:type="dcterms:W3CDTF">2026-02-22T20:53:49Z</dcterms:modified>
</cp:coreProperties>
</file>