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6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26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88825" cy="6872226"/>
            <a:chOff x="0" y="0"/>
            <a:chExt cx="12188825" cy="6872226"/>
          </a:xfrm>
        </p:grpSpPr>
        <p:pic>
          <p:nvPicPr>
            <p:cNvPr id="9" name="Picture 8" descr="HD-PanelTitle-V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" r="47673"/>
            <a:stretch/>
          </p:blipFill>
          <p:spPr>
            <a:xfrm rot="5400000">
              <a:off x="5245268" y="530352"/>
              <a:ext cx="1673352" cy="612648"/>
            </a:xfrm>
            <a:prstGeom prst="rect">
              <a:avLst/>
            </a:prstGeom>
          </p:spPr>
        </p:pic>
        <p:pic>
          <p:nvPicPr>
            <p:cNvPr id="18" name="Picture 17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8819"/>
            <a:stretch/>
          </p:blipFill>
          <p:spPr>
            <a:xfrm rot="5400000">
              <a:off x="5263556" y="5747514"/>
              <a:ext cx="1636776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93774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874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633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393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31637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3945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916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12442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925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311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08841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11084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2795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78112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62898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47769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8061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8" name="Picture 7" descr="HD-PanelContent-V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9BCAF7B-D769-4FB0-9D12-911859542CD7}" type="datetimeFigureOut">
              <a:rPr lang="en-GB" smtClean="0"/>
              <a:t>14/11/2022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95C8B89-82AB-4D0E-86C5-17F16BAC09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977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ixabay.com/fr/attention-inscrivez-vous-le-trafic-24033/" TargetMode="External"/><Relationship Id="rId5" Type="http://schemas.openxmlformats.org/officeDocument/2006/relationships/image" Target="../media/image9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fferent coloured tags">
            <a:extLst>
              <a:ext uri="{FF2B5EF4-FFF2-40B4-BE49-F238E27FC236}">
                <a16:creationId xmlns:a16="http://schemas.microsoft.com/office/drawing/2014/main" id="{C61ED637-73AA-A560-B681-8C31832FCE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307" b="510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8583DFEB-5151-4660-89D5-CFF22B7D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02616" y="0"/>
            <a:ext cx="7808159" cy="6872226"/>
            <a:chOff x="2202616" y="0"/>
            <a:chExt cx="7808159" cy="6872226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5333858-9740-488A-BE3B-C5F6D991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02616" y="1411015"/>
              <a:ext cx="7808159" cy="4103960"/>
            </a:xfrm>
            <a:prstGeom prst="rect">
              <a:avLst/>
            </a:prstGeom>
            <a:blipFill dpi="0" rotWithShape="1">
              <a:blip r:embed="rId4">
                <a:alphaModFix amt="89000"/>
                <a:duotone>
                  <a:schemeClr val="bg2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90000" sy="100000" flip="none" algn="ctr"/>
            </a:blipFill>
            <a:ln>
              <a:noFill/>
            </a:ln>
            <a:effectLst>
              <a:outerShdw blurRad="114300" dist="127000" dir="5400000" sx="99000" sy="99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woPt" dir="t"/>
            </a:scene3d>
            <a:sp3d contourW="6350">
              <a:bevelT w="12700" h="0" prst="coolSlant"/>
              <a:contourClr>
                <a:schemeClr val="bg2"/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3CEC346-C965-4D6D-8731-6E98E4A0FB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42DB17EC-F444-4873-9D0D-E50649FF1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51576" y="0"/>
              <a:ext cx="658370" cy="6872226"/>
              <a:chOff x="5751576" y="0"/>
              <a:chExt cx="658370" cy="6872226"/>
            </a:xfrm>
          </p:grpSpPr>
          <p:sp>
            <p:nvSpPr>
              <p:cNvPr id="20" name="Rounded Rectangle 27">
                <a:extLst>
                  <a:ext uri="{FF2B5EF4-FFF2-40B4-BE49-F238E27FC236}">
                    <a16:creationId xmlns:a16="http://schemas.microsoft.com/office/drawing/2014/main" id="{41391103-A2DF-42E2-AE62-A4B3A00801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>
                <a:off x="6057900" y="1339739"/>
                <a:ext cx="45720" cy="658368"/>
              </a:xfrm>
              <a:prstGeom prst="roundRect">
                <a:avLst>
                  <a:gd name="adj" fmla="val 50000"/>
                </a:avLst>
              </a:prstGeom>
              <a:solidFill>
                <a:schemeClr val="tx2">
                  <a:alpha val="55000"/>
                </a:schemeClr>
              </a:solidFill>
              <a:ln w="9525">
                <a:noFill/>
              </a:ln>
              <a:effectLst>
                <a:innerShdw blurRad="114300">
                  <a:prstClr val="black">
                    <a:alpha val="48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21" name="Picture 20">
                <a:extLst>
                  <a:ext uri="{FF2B5EF4-FFF2-40B4-BE49-F238E27FC236}">
                    <a16:creationId xmlns:a16="http://schemas.microsoft.com/office/drawing/2014/main" id="{A243CCE6-ABA2-4424-B322-B16F2212BF8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l="2" r="47673"/>
              <a:stretch/>
            </p:blipFill>
            <p:spPr>
              <a:xfrm rot="5400000">
                <a:off x="5245268" y="530352"/>
                <a:ext cx="1673352" cy="612648"/>
              </a:xfrm>
              <a:prstGeom prst="rect">
                <a:avLst/>
              </a:prstGeom>
            </p:spPr>
          </p:pic>
          <p:sp>
            <p:nvSpPr>
              <p:cNvPr id="22" name="Rounded Rectangle 29">
                <a:extLst>
                  <a:ext uri="{FF2B5EF4-FFF2-40B4-BE49-F238E27FC236}">
                    <a16:creationId xmlns:a16="http://schemas.microsoft.com/office/drawing/2014/main" id="{E8CDA82D-F294-4F9E-B11E-E054B34F046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>
                <a:off x="6057902" y="4907292"/>
                <a:ext cx="45720" cy="658368"/>
              </a:xfrm>
              <a:prstGeom prst="roundRect">
                <a:avLst>
                  <a:gd name="adj" fmla="val 50000"/>
                </a:avLst>
              </a:prstGeom>
              <a:solidFill>
                <a:schemeClr val="tx2">
                  <a:alpha val="55000"/>
                </a:schemeClr>
              </a:solidFill>
              <a:ln w="9525">
                <a:noFill/>
              </a:ln>
              <a:effectLst>
                <a:innerShdw blurRad="114300">
                  <a:prstClr val="black">
                    <a:alpha val="48000"/>
                  </a:prstClr>
                </a:inn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7C6537F1-0373-41B7-B6A9-FD747524D3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48819"/>
              <a:stretch/>
            </p:blipFill>
            <p:spPr>
              <a:xfrm rot="5400000">
                <a:off x="5263556" y="5747514"/>
                <a:ext cx="1636776" cy="612648"/>
              </a:xfrm>
              <a:prstGeom prst="rect">
                <a:avLst/>
              </a:prstGeom>
            </p:spPr>
          </p:pic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F830D3-33FC-2801-ACC1-A6223CB4BB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/>
              <a:t>Foreign Languages &amp; Cultural Awareness- Spanish Language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F1A619-87BB-CE39-C8F0-3F5048D79F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/>
              <a:t>Tutor’s Name: Rodrigo Aguilera</a:t>
            </a:r>
          </a:p>
          <a:p>
            <a:pPr>
              <a:lnSpc>
                <a:spcPct val="90000"/>
              </a:lnSpc>
            </a:pPr>
            <a:r>
              <a:rPr lang="en-GB" sz="1300"/>
              <a:t>Student’s Name: Purna Lal Sapkota</a:t>
            </a:r>
          </a:p>
          <a:p>
            <a:pPr>
              <a:lnSpc>
                <a:spcPct val="90000"/>
              </a:lnSpc>
            </a:pPr>
            <a:r>
              <a:rPr lang="en-GB" sz="1300"/>
              <a:t>Student Code: 2108557</a:t>
            </a:r>
          </a:p>
          <a:p>
            <a:pPr>
              <a:lnSpc>
                <a:spcPct val="90000"/>
              </a:lnSpc>
            </a:pPr>
            <a:r>
              <a:rPr lang="en-GB" sz="1300"/>
              <a:t>Module Code: BMIH5003</a:t>
            </a:r>
          </a:p>
          <a:p>
            <a:pPr>
              <a:lnSpc>
                <a:spcPct val="90000"/>
              </a:lnSpc>
            </a:pPr>
            <a:endParaRPr lang="en-GB" sz="1300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2791DF4-D04C-49C1-8B91-E745F20463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57139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7A84A88-56D8-46EF-B003-C467C54DD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11" name="Rectangle 10">
              <a:extLst>
                <a:ext uri="{FF2B5EF4-FFF2-40B4-BE49-F238E27FC236}">
                  <a16:creationId xmlns:a16="http://schemas.microsoft.com/office/drawing/2014/main" id="{BE02409C-AAC9-4B71-B433-1F04779899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04F123D-B711-484C-90B7-7E3EEA540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0"/>
              <a:ext cx="12188825" cy="6856215"/>
              <a:chOff x="0" y="0"/>
              <a:chExt cx="12188825" cy="6856215"/>
            </a:xfrm>
          </p:grpSpPr>
          <p:pic>
            <p:nvPicPr>
              <p:cNvPr id="13" name="Picture 12">
                <a:extLst>
                  <a:ext uri="{FF2B5EF4-FFF2-40B4-BE49-F238E27FC236}">
                    <a16:creationId xmlns:a16="http://schemas.microsoft.com/office/drawing/2014/main" id="{FF5BA041-244A-457E-846E-ED0CBCD0EB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0"/>
                <a:ext cx="12188825" cy="6856214"/>
              </a:xfrm>
              <a:prstGeom prst="rect">
                <a:avLst/>
              </a:prstGeom>
            </p:spPr>
          </p:pic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21C4581C-A5C4-46B6-994D-8E954AC8A06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608012" y="609600"/>
                <a:ext cx="10972800" cy="5638800"/>
              </a:xfrm>
              <a:prstGeom prst="rect">
                <a:avLst/>
              </a:prstGeom>
              <a:noFill/>
              <a:ln w="15875" cap="flat">
                <a:miter lim="800000"/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</p:sp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A50DE8B2-6159-4CEA-9388-88C104386F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1" y="76265"/>
                <a:ext cx="758952" cy="606425"/>
              </a:xfrm>
              <a:prstGeom prst="rect">
                <a:avLst/>
              </a:prstGeom>
            </p:spPr>
          </p:pic>
          <p:pic>
            <p:nvPicPr>
              <p:cNvPr id="16" name="Picture 15">
                <a:extLst>
                  <a:ext uri="{FF2B5EF4-FFF2-40B4-BE49-F238E27FC236}">
                    <a16:creationId xmlns:a16="http://schemas.microsoft.com/office/drawing/2014/main" id="{06A4A158-2E58-432F-839F-5B3A8133BD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ChangeAspect="1"/>
              </p:cNvPic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PicPr>
            <p:blipFill rotWithShape="1"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r="5093"/>
              <a:stretch/>
            </p:blipFill>
            <p:spPr>
              <a:xfrm rot="5400000">
                <a:off x="5706470" y="6173526"/>
                <a:ext cx="758952" cy="606425"/>
              </a:xfrm>
              <a:prstGeom prst="rect">
                <a:avLst/>
              </a:prstGeom>
            </p:spPr>
          </p:pic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412B62B-BF7E-10D2-1F10-323596C7F3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13290" y="1041401"/>
            <a:ext cx="3079006" cy="2345264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CAIDADO</a:t>
            </a:r>
            <a:br>
              <a:rPr lang="en-GB" sz="2800" dirty="0"/>
            </a:br>
            <a:r>
              <a:rPr lang="en-GB" sz="2800" dirty="0"/>
              <a:t>PISO MOJADO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7CEE9D-DB02-E99A-FFE9-C74C164BE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99431" y="3657596"/>
            <a:ext cx="3092865" cy="193346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CAUTION</a:t>
            </a:r>
          </a:p>
          <a:p>
            <a:r>
              <a:rPr lang="en-GB" sz="2800" dirty="0"/>
              <a:t>WET FLOOR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B057C70-1B97-42CE-9C74-A2B72760F9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6432130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C5B79836-B444-E089-1EC4-360475152D1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190324" y="1410208"/>
            <a:ext cx="4228800" cy="385878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0EC6C006-F859-490E-A780-57D4CC530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9431" y="3509772"/>
            <a:ext cx="3074977" cy="123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32757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B15E28"/>
      </a:accent1>
      <a:accent2>
        <a:srgbClr val="B13228"/>
      </a:accent2>
      <a:accent3>
        <a:srgbClr val="8B7B56"/>
      </a:accent3>
      <a:accent4>
        <a:srgbClr val="E09C41"/>
      </a:accent4>
      <a:accent5>
        <a:srgbClr val="9EAE51"/>
      </a:accent5>
      <a:accent6>
        <a:srgbClr val="6E7355"/>
      </a:accent6>
      <a:hlink>
        <a:srgbClr val="D37A21"/>
      </a:hlink>
      <a:folHlink>
        <a:srgbClr val="CA8F55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039A4B3-0617-4CFC-B614-27363ECC28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32</TotalTime>
  <Words>33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Arial</vt:lpstr>
      <vt:lpstr>Garamond</vt:lpstr>
      <vt:lpstr>Organic</vt:lpstr>
      <vt:lpstr>Foreign Languages &amp; Cultural Awareness- Spanish Language</vt:lpstr>
      <vt:lpstr>CAIDADO PISO MOJADO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Awareness- Spanish Language</dc:title>
  <dc:creator>Purna Sapkota (2108557)</dc:creator>
  <cp:lastModifiedBy>Purna Sapkota (2108557)</cp:lastModifiedBy>
  <cp:revision>2</cp:revision>
  <dcterms:created xsi:type="dcterms:W3CDTF">2022-11-14T17:29:42Z</dcterms:created>
  <dcterms:modified xsi:type="dcterms:W3CDTF">2022-11-14T18:02:23Z</dcterms:modified>
</cp:coreProperties>
</file>