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32" autoAdjust="0"/>
    <p:restoredTop sz="94660"/>
  </p:normalViewPr>
  <p:slideViewPr>
    <p:cSldViewPr snapToGrid="0">
      <p:cViewPr varScale="1">
        <p:scale>
          <a:sx n="40" d="100"/>
          <a:sy n="40" d="100"/>
        </p:scale>
        <p:origin x="66" y="3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3D326B9D-45B2-4C65-97A4-702EF22E4484}" type="datetimeFigureOut">
              <a:rPr lang="en-GB" smtClean="0"/>
              <a:t>21/04/2016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46D9AF-9BC9-4AD6-9EC8-85FCD4975B3E}" type="slidenum">
              <a:rPr lang="en-GB" smtClean="0"/>
              <a:t>‹#›</a:t>
            </a:fld>
            <a:endParaRPr lang="en-GB"/>
          </a:p>
        </p:txBody>
      </p:sp>
      <p:cxnSp>
        <p:nvCxnSpPr>
          <p:cNvPr id="13" name="Straight Connector 12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/>
          <p:cNvSpPr/>
          <p:nvPr/>
        </p:nvSpPr>
        <p:spPr>
          <a:xfrm>
            <a:off x="0" y="-1"/>
            <a:ext cx="12192000" cy="457200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5961837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26B9D-45B2-4C65-97A4-702EF22E4484}" type="datetimeFigureOut">
              <a:rPr lang="en-GB" smtClean="0"/>
              <a:t>21/04/2016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46D9AF-9BC9-4AD6-9EC8-85FCD4975B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92298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26B9D-45B2-4C65-97A4-702EF22E4484}" type="datetimeFigureOut">
              <a:rPr lang="en-GB" smtClean="0"/>
              <a:t>21/04/2016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46D9AF-9BC9-4AD6-9EC8-85FCD4975B3E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/>
          <p:cNvSpPr/>
          <p:nvPr/>
        </p:nvSpPr>
        <p:spPr>
          <a:xfrm>
            <a:off x="0" y="-1"/>
            <a:ext cx="12192000" cy="4572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2336755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26B9D-45B2-4C65-97A4-702EF22E4484}" type="datetimeFigureOut">
              <a:rPr lang="en-GB" smtClean="0"/>
              <a:t>21/04/2016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46D9AF-9BC9-4AD6-9EC8-85FCD4975B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16844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2">
                    <a:lumMod val="75000"/>
                  </a:schemeClr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2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26B9D-45B2-4C65-97A4-702EF22E4484}" type="datetimeFigureOut">
              <a:rPr lang="en-GB" smtClean="0"/>
              <a:t>21/04/2016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46D9AF-9BC9-4AD6-9EC8-85FCD4975B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758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26B9D-45B2-4C65-97A4-702EF22E4484}" type="datetimeFigureOut">
              <a:rPr lang="en-GB" smtClean="0"/>
              <a:t>21/04/2016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46D9AF-9BC9-4AD6-9EC8-85FCD4975B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5456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26B9D-45B2-4C65-97A4-702EF22E4484}" type="datetimeFigureOut">
              <a:rPr lang="en-GB" smtClean="0"/>
              <a:t>21/04/2016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46D9AF-9BC9-4AD6-9EC8-85FCD4975B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20401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26B9D-45B2-4C65-97A4-702EF22E4484}" type="datetimeFigureOut">
              <a:rPr lang="en-GB" smtClean="0"/>
              <a:t>21/04/2016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46D9AF-9BC9-4AD6-9EC8-85FCD4975B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59030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2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26B9D-45B2-4C65-97A4-702EF22E4484}" type="datetimeFigureOut">
              <a:rPr lang="en-GB" smtClean="0"/>
              <a:t>21/04/2016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46D9AF-9BC9-4AD6-9EC8-85FCD4975B3E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017867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26B9D-45B2-4C65-97A4-702EF22E4484}" type="datetimeFigureOut">
              <a:rPr lang="en-GB" smtClean="0"/>
              <a:t>21/04/2016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46D9AF-9BC9-4AD6-9EC8-85FCD4975B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37209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26B9D-45B2-4C65-97A4-702EF22E4484}" type="datetimeFigureOut">
              <a:rPr lang="en-GB" smtClean="0"/>
              <a:t>21/04/2016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46D9AF-9BC9-4AD6-9EC8-85FCD4975B3E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812096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3D326B9D-45B2-4C65-97A4-702EF22E4484}" type="datetimeFigureOut">
              <a:rPr lang="en-GB" smtClean="0"/>
              <a:t>21/04/2016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6146D9AF-9BC9-4AD6-9EC8-85FCD4975B3E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0376445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2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Decline of the </a:t>
            </a:r>
            <a:r>
              <a:rPr lang="en-GB" dirty="0" err="1" smtClean="0"/>
              <a:t>Plantagenets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Edward II, Edward II, Richard II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13681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Edward II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9" y="2286000"/>
            <a:ext cx="3499746" cy="4023360"/>
          </a:xfrm>
        </p:spPr>
        <p:txBody>
          <a:bodyPr/>
          <a:lstStyle/>
          <a:p>
            <a:r>
              <a:rPr lang="en-GB" dirty="0" smtClean="0"/>
              <a:t>Isabella of France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8274" y="0"/>
            <a:ext cx="6666215" cy="679801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4128" y="2945329"/>
            <a:ext cx="3614487" cy="3565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90375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Piers </a:t>
            </a:r>
            <a:r>
              <a:rPr lang="en-GB" dirty="0" err="1" smtClean="0"/>
              <a:t>Gaveston</a:t>
            </a:r>
            <a:r>
              <a:rPr lang="en-GB" dirty="0" smtClean="0"/>
              <a:t> and Hugh Dispenser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42469" y="2286000"/>
            <a:ext cx="3711200" cy="402272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64161" y="2286000"/>
            <a:ext cx="4180039" cy="4022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9930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Isabella and Roger Mortimer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888866" y="2084832"/>
            <a:ext cx="2943293" cy="402272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359" y="2084832"/>
            <a:ext cx="3381375" cy="385762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89291" y="2084832"/>
            <a:ext cx="4849783" cy="3592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3921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Edward III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38397" y="2084832"/>
            <a:ext cx="4756818" cy="402272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93306" y="350615"/>
            <a:ext cx="5193904" cy="60453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93221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Order of the Garter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5559" y="2857741"/>
            <a:ext cx="5606978" cy="378657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84164" y="2084832"/>
            <a:ext cx="5927451" cy="3334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12450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Richard II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88803" y="2084832"/>
            <a:ext cx="4401682" cy="349782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5287" y="272395"/>
            <a:ext cx="4572208" cy="331301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53449" y="3898233"/>
            <a:ext cx="2624319" cy="24988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41661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Coronation of Henry IV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987465" y="2084832"/>
            <a:ext cx="5145881" cy="40309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885859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rgbClr val="2E2B21"/>
      </a:dk1>
      <a:lt1>
        <a:srgbClr val="FFFFFF"/>
      </a:lt1>
      <a:dk2>
        <a:srgbClr val="605B4F"/>
      </a:dk2>
      <a:lt2>
        <a:srgbClr val="D8D6BE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4825F1AF-8DBC-4E3D-9F3D-688338DA83F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42</TotalTime>
  <Words>38</Words>
  <Application>Microsoft Office PowerPoint</Application>
  <PresentationFormat>Widescreen</PresentationFormat>
  <Paragraphs>10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Tw Cen MT</vt:lpstr>
      <vt:lpstr>Tw Cen MT Condensed</vt:lpstr>
      <vt:lpstr>Wingdings 3</vt:lpstr>
      <vt:lpstr>Integral</vt:lpstr>
      <vt:lpstr>Decline of the Plantagenets</vt:lpstr>
      <vt:lpstr>Edward II</vt:lpstr>
      <vt:lpstr>Piers Gaveston and Hugh Dispenser</vt:lpstr>
      <vt:lpstr>Isabella and Roger Mortimer</vt:lpstr>
      <vt:lpstr>Edward III</vt:lpstr>
      <vt:lpstr>Order of the Garter</vt:lpstr>
      <vt:lpstr>Richard II</vt:lpstr>
      <vt:lpstr>Coronation of Henry IV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Decline of the Plantagenets</dc:title>
  <dc:creator>Harriet Webster</dc:creator>
  <cp:lastModifiedBy>Harriet Webster</cp:lastModifiedBy>
  <cp:revision>1</cp:revision>
  <dcterms:created xsi:type="dcterms:W3CDTF">2016-04-21T07:10:40Z</dcterms:created>
  <dcterms:modified xsi:type="dcterms:W3CDTF">2016-04-21T07:52:51Z</dcterms:modified>
</cp:coreProperties>
</file>