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6D88FB-1B1D-B5FF-7BF7-9FEC1EEFE1C3}" v="597" dt="2025-10-24T15:44:00.7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o Alberto Gheorghe (2510294)" userId="S::2510294@student.uwtsd.ac.uk::60427563-5907-49ae-b9c9-c4d2d97d69cd" providerId="AD" clId="Web-{476D88FB-1B1D-B5FF-7BF7-9FEC1EEFE1C3}"/>
    <pc:docChg chg="addSld delSld modSld">
      <pc:chgData name="Mario Alberto Gheorghe (2510294)" userId="S::2510294@student.uwtsd.ac.uk::60427563-5907-49ae-b9c9-c4d2d97d69cd" providerId="AD" clId="Web-{476D88FB-1B1D-B5FF-7BF7-9FEC1EEFE1C3}" dt="2025-10-24T15:44:00.774" v="402" actId="1076"/>
      <pc:docMkLst>
        <pc:docMk/>
      </pc:docMkLst>
      <pc:sldChg chg="del">
        <pc:chgData name="Mario Alberto Gheorghe (2510294)" userId="S::2510294@student.uwtsd.ac.uk::60427563-5907-49ae-b9c9-c4d2d97d69cd" providerId="AD" clId="Web-{476D88FB-1B1D-B5FF-7BF7-9FEC1EEFE1C3}" dt="2025-10-24T15:10:27.954" v="1"/>
        <pc:sldMkLst>
          <pc:docMk/>
          <pc:sldMk cId="109857222" sldId="256"/>
        </pc:sldMkLst>
      </pc:sldChg>
      <pc:sldChg chg="new del">
        <pc:chgData name="Mario Alberto Gheorghe (2510294)" userId="S::2510294@student.uwtsd.ac.uk::60427563-5907-49ae-b9c9-c4d2d97d69cd" providerId="AD" clId="Web-{476D88FB-1B1D-B5FF-7BF7-9FEC1EEFE1C3}" dt="2025-10-24T15:10:32.470" v="3"/>
        <pc:sldMkLst>
          <pc:docMk/>
          <pc:sldMk cId="1952785001" sldId="257"/>
        </pc:sldMkLst>
      </pc:sldChg>
      <pc:sldChg chg="addSp delSp modSp new">
        <pc:chgData name="Mario Alberto Gheorghe (2510294)" userId="S::2510294@student.uwtsd.ac.uk::60427563-5907-49ae-b9c9-c4d2d97d69cd" providerId="AD" clId="Web-{476D88FB-1B1D-B5FF-7BF7-9FEC1EEFE1C3}" dt="2025-10-24T15:44:00.774" v="402" actId="1076"/>
        <pc:sldMkLst>
          <pc:docMk/>
          <pc:sldMk cId="473773772" sldId="258"/>
        </pc:sldMkLst>
        <pc:spChg chg="add mod">
          <ac:chgData name="Mario Alberto Gheorghe (2510294)" userId="S::2510294@student.uwtsd.ac.uk::60427563-5907-49ae-b9c9-c4d2d97d69cd" providerId="AD" clId="Web-{476D88FB-1B1D-B5FF-7BF7-9FEC1EEFE1C3}" dt="2025-10-24T15:15:05.474" v="111" actId="20577"/>
          <ac:spMkLst>
            <pc:docMk/>
            <pc:sldMk cId="473773772" sldId="258"/>
            <ac:spMk id="3" creationId="{0D292E52-C31B-EB0F-9A3A-6A677524DCB8}"/>
          </ac:spMkLst>
        </pc:spChg>
        <pc:spChg chg="add mod">
          <ac:chgData name="Mario Alberto Gheorghe (2510294)" userId="S::2510294@student.uwtsd.ac.uk::60427563-5907-49ae-b9c9-c4d2d97d69cd" providerId="AD" clId="Web-{476D88FB-1B1D-B5FF-7BF7-9FEC1EEFE1C3}" dt="2025-10-24T15:27:16.106" v="258" actId="1076"/>
          <ac:spMkLst>
            <pc:docMk/>
            <pc:sldMk cId="473773772" sldId="258"/>
            <ac:spMk id="4" creationId="{02D2AA57-28F5-C5F5-9AEB-7C9F99B63472}"/>
          </ac:spMkLst>
        </pc:spChg>
        <pc:spChg chg="add mod">
          <ac:chgData name="Mario Alberto Gheorghe (2510294)" userId="S::2510294@student.uwtsd.ac.uk::60427563-5907-49ae-b9c9-c4d2d97d69cd" providerId="AD" clId="Web-{476D88FB-1B1D-B5FF-7BF7-9FEC1EEFE1C3}" dt="2025-10-24T15:43:09.615" v="381" actId="14100"/>
          <ac:spMkLst>
            <pc:docMk/>
            <pc:sldMk cId="473773772" sldId="258"/>
            <ac:spMk id="5" creationId="{1692B29C-06AB-F868-C2B9-27FE9F834BA7}"/>
          </ac:spMkLst>
        </pc:spChg>
        <pc:spChg chg="add mod">
          <ac:chgData name="Mario Alberto Gheorghe (2510294)" userId="S::2510294@student.uwtsd.ac.uk::60427563-5907-49ae-b9c9-c4d2d97d69cd" providerId="AD" clId="Web-{476D88FB-1B1D-B5FF-7BF7-9FEC1EEFE1C3}" dt="2025-10-24T15:43:50.039" v="396" actId="20577"/>
          <ac:spMkLst>
            <pc:docMk/>
            <pc:sldMk cId="473773772" sldId="258"/>
            <ac:spMk id="8" creationId="{B3385D40-9E6A-A28E-F1DB-34C16E02F31B}"/>
          </ac:spMkLst>
        </pc:spChg>
        <pc:spChg chg="add mod">
          <ac:chgData name="Mario Alberto Gheorghe (2510294)" userId="S::2510294@student.uwtsd.ac.uk::60427563-5907-49ae-b9c9-c4d2d97d69cd" providerId="AD" clId="Web-{476D88FB-1B1D-B5FF-7BF7-9FEC1EEFE1C3}" dt="2025-10-24T15:25:06.645" v="234" actId="1076"/>
          <ac:spMkLst>
            <pc:docMk/>
            <pc:sldMk cId="473773772" sldId="258"/>
            <ac:spMk id="9" creationId="{490054B3-5EB8-34AE-688C-78F9A6C73135}"/>
          </ac:spMkLst>
        </pc:spChg>
        <pc:spChg chg="add mod">
          <ac:chgData name="Mario Alberto Gheorghe (2510294)" userId="S::2510294@student.uwtsd.ac.uk::60427563-5907-49ae-b9c9-c4d2d97d69cd" providerId="AD" clId="Web-{476D88FB-1B1D-B5FF-7BF7-9FEC1EEFE1C3}" dt="2025-10-24T15:25:11.614" v="235" actId="1076"/>
          <ac:spMkLst>
            <pc:docMk/>
            <pc:sldMk cId="473773772" sldId="258"/>
            <ac:spMk id="10" creationId="{71570958-D703-FD8B-B36F-90B7C33DB97C}"/>
          </ac:spMkLst>
        </pc:spChg>
        <pc:spChg chg="add mod">
          <ac:chgData name="Mario Alberto Gheorghe (2510294)" userId="S::2510294@student.uwtsd.ac.uk::60427563-5907-49ae-b9c9-c4d2d97d69cd" providerId="AD" clId="Web-{476D88FB-1B1D-B5FF-7BF7-9FEC1EEFE1C3}" dt="2025-10-24T15:26:44.479" v="256"/>
          <ac:spMkLst>
            <pc:docMk/>
            <pc:sldMk cId="473773772" sldId="258"/>
            <ac:spMk id="11" creationId="{576F2C9A-7940-555D-020F-94695EE1DF46}"/>
          </ac:spMkLst>
        </pc:spChg>
        <pc:spChg chg="add mod">
          <ac:chgData name="Mario Alberto Gheorghe (2510294)" userId="S::2510294@student.uwtsd.ac.uk::60427563-5907-49ae-b9c9-c4d2d97d69cd" providerId="AD" clId="Web-{476D88FB-1B1D-B5FF-7BF7-9FEC1EEFE1C3}" dt="2025-10-24T15:40:36.511" v="373" actId="1076"/>
          <ac:spMkLst>
            <pc:docMk/>
            <pc:sldMk cId="473773772" sldId="258"/>
            <ac:spMk id="12" creationId="{8586FD84-EB41-5C5D-D33D-B94FF37F9C78}"/>
          </ac:spMkLst>
        </pc:spChg>
        <pc:spChg chg="add mod">
          <ac:chgData name="Mario Alberto Gheorghe (2510294)" userId="S::2510294@student.uwtsd.ac.uk::60427563-5907-49ae-b9c9-c4d2d97d69cd" providerId="AD" clId="Web-{476D88FB-1B1D-B5FF-7BF7-9FEC1EEFE1C3}" dt="2025-10-24T15:32:38.788" v="289" actId="20577"/>
          <ac:spMkLst>
            <pc:docMk/>
            <pc:sldMk cId="473773772" sldId="258"/>
            <ac:spMk id="13" creationId="{183B842F-2F7E-709A-A33E-AD3AEA9296D1}"/>
          </ac:spMkLst>
        </pc:spChg>
        <pc:spChg chg="add mod">
          <ac:chgData name="Mario Alberto Gheorghe (2510294)" userId="S::2510294@student.uwtsd.ac.uk::60427563-5907-49ae-b9c9-c4d2d97d69cd" providerId="AD" clId="Web-{476D88FB-1B1D-B5FF-7BF7-9FEC1EEFE1C3}" dt="2025-10-24T15:32:33.647" v="288" actId="20577"/>
          <ac:spMkLst>
            <pc:docMk/>
            <pc:sldMk cId="473773772" sldId="258"/>
            <ac:spMk id="14" creationId="{534801F7-26B6-4C71-055C-5F2241A5A65A}"/>
          </ac:spMkLst>
        </pc:spChg>
        <pc:spChg chg="add mod">
          <ac:chgData name="Mario Alberto Gheorghe (2510294)" userId="S::2510294@student.uwtsd.ac.uk::60427563-5907-49ae-b9c9-c4d2d97d69cd" providerId="AD" clId="Web-{476D88FB-1B1D-B5FF-7BF7-9FEC1EEFE1C3}" dt="2025-10-24T15:38:36.780" v="357" actId="1076"/>
          <ac:spMkLst>
            <pc:docMk/>
            <pc:sldMk cId="473773772" sldId="258"/>
            <ac:spMk id="15" creationId="{664CA289-DD4B-0117-195C-144D1221F9F2}"/>
          </ac:spMkLst>
        </pc:spChg>
        <pc:spChg chg="add">
          <ac:chgData name="Mario Alberto Gheorghe (2510294)" userId="S::2510294@student.uwtsd.ac.uk::60427563-5907-49ae-b9c9-c4d2d97d69cd" providerId="AD" clId="Web-{476D88FB-1B1D-B5FF-7BF7-9FEC1EEFE1C3}" dt="2025-10-24T15:35:27.681" v="307"/>
          <ac:spMkLst>
            <pc:docMk/>
            <pc:sldMk cId="473773772" sldId="258"/>
            <ac:spMk id="19" creationId="{71F89E28-8D1D-1905-D7FC-D9BFB35D42BA}"/>
          </ac:spMkLst>
        </pc:spChg>
        <pc:spChg chg="add del mod">
          <ac:chgData name="Mario Alberto Gheorghe (2510294)" userId="S::2510294@student.uwtsd.ac.uk::60427563-5907-49ae-b9c9-c4d2d97d69cd" providerId="AD" clId="Web-{476D88FB-1B1D-B5FF-7BF7-9FEC1EEFE1C3}" dt="2025-10-24T15:37:41.730" v="349"/>
          <ac:spMkLst>
            <pc:docMk/>
            <pc:sldMk cId="473773772" sldId="258"/>
            <ac:spMk id="21" creationId="{A9B79C87-34C7-75F7-5FA3-7C05B37D1CF8}"/>
          </ac:spMkLst>
        </pc:spChg>
        <pc:spChg chg="add del">
          <ac:chgData name="Mario Alberto Gheorghe (2510294)" userId="S::2510294@student.uwtsd.ac.uk::60427563-5907-49ae-b9c9-c4d2d97d69cd" providerId="AD" clId="Web-{476D88FB-1B1D-B5FF-7BF7-9FEC1EEFE1C3}" dt="2025-10-24T15:38:16.778" v="353"/>
          <ac:spMkLst>
            <pc:docMk/>
            <pc:sldMk cId="473773772" sldId="258"/>
            <ac:spMk id="24" creationId="{0C36DF9D-07D0-044E-FF86-BADE025EE848}"/>
          </ac:spMkLst>
        </pc:spChg>
        <pc:spChg chg="add del mod">
          <ac:chgData name="Mario Alberto Gheorghe (2510294)" userId="S::2510294@student.uwtsd.ac.uk::60427563-5907-49ae-b9c9-c4d2d97d69cd" providerId="AD" clId="Web-{476D88FB-1B1D-B5FF-7BF7-9FEC1EEFE1C3}" dt="2025-10-24T15:40:09.040" v="370"/>
          <ac:spMkLst>
            <pc:docMk/>
            <pc:sldMk cId="473773772" sldId="258"/>
            <ac:spMk id="25" creationId="{A9B79C87-34C7-75F7-5FA3-7C05B37D1CF8}"/>
          </ac:spMkLst>
        </pc:spChg>
        <pc:spChg chg="add mod">
          <ac:chgData name="Mario Alberto Gheorghe (2510294)" userId="S::2510294@student.uwtsd.ac.uk::60427563-5907-49ae-b9c9-c4d2d97d69cd" providerId="AD" clId="Web-{476D88FB-1B1D-B5FF-7BF7-9FEC1EEFE1C3}" dt="2025-10-24T15:43:26.772" v="384" actId="1076"/>
          <ac:spMkLst>
            <pc:docMk/>
            <pc:sldMk cId="473773772" sldId="258"/>
            <ac:spMk id="26" creationId="{8421B2F3-745F-5E2C-6C6F-5D2FE49081CA}"/>
          </ac:spMkLst>
        </pc:spChg>
        <pc:picChg chg="add del mod">
          <ac:chgData name="Mario Alberto Gheorghe (2510294)" userId="S::2510294@student.uwtsd.ac.uk::60427563-5907-49ae-b9c9-c4d2d97d69cd" providerId="AD" clId="Web-{476D88FB-1B1D-B5FF-7BF7-9FEC1EEFE1C3}" dt="2025-10-24T15:27:36.076" v="261"/>
          <ac:picMkLst>
            <pc:docMk/>
            <pc:sldMk cId="473773772" sldId="258"/>
            <ac:picMk id="2" creationId="{55DA0821-1D28-EB2D-3A39-BAAAADFF0960}"/>
          </ac:picMkLst>
        </pc:picChg>
        <pc:picChg chg="add del mod">
          <ac:chgData name="Mario Alberto Gheorghe (2510294)" userId="S::2510294@student.uwtsd.ac.uk::60427563-5907-49ae-b9c9-c4d2d97d69cd" providerId="AD" clId="Web-{476D88FB-1B1D-B5FF-7BF7-9FEC1EEFE1C3}" dt="2025-10-24T15:42:41.676" v="376"/>
          <ac:picMkLst>
            <pc:docMk/>
            <pc:sldMk cId="473773772" sldId="258"/>
            <ac:picMk id="6" creationId="{8E72032C-CD91-7180-0ED9-5468FE65B31D}"/>
          </ac:picMkLst>
        </pc:picChg>
        <pc:picChg chg="add mod">
          <ac:chgData name="Mario Alberto Gheorghe (2510294)" userId="S::2510294@student.uwtsd.ac.uk::60427563-5907-49ae-b9c9-c4d2d97d69cd" providerId="AD" clId="Web-{476D88FB-1B1D-B5FF-7BF7-9FEC1EEFE1C3}" dt="2025-10-24T15:15:46.365" v="115" actId="1076"/>
          <ac:picMkLst>
            <pc:docMk/>
            <pc:sldMk cId="473773772" sldId="258"/>
            <ac:picMk id="7" creationId="{008781C1-C09F-1659-9AD3-639CF48B3963}"/>
          </ac:picMkLst>
        </pc:picChg>
        <pc:picChg chg="add mod">
          <ac:chgData name="Mario Alberto Gheorghe (2510294)" userId="S::2510294@student.uwtsd.ac.uk::60427563-5907-49ae-b9c9-c4d2d97d69cd" providerId="AD" clId="Web-{476D88FB-1B1D-B5FF-7BF7-9FEC1EEFE1C3}" dt="2025-10-24T15:44:00.774" v="402" actId="1076"/>
          <ac:picMkLst>
            <pc:docMk/>
            <pc:sldMk cId="473773772" sldId="258"/>
            <ac:picMk id="27" creationId="{AE9FF293-3FFF-A273-12CB-69822D1DEA31}"/>
          </ac:picMkLst>
        </pc:picChg>
        <pc:cxnChg chg="add del">
          <ac:chgData name="Mario Alberto Gheorghe (2510294)" userId="S::2510294@student.uwtsd.ac.uk::60427563-5907-49ae-b9c9-c4d2d97d69cd" providerId="AD" clId="Web-{476D88FB-1B1D-B5FF-7BF7-9FEC1EEFE1C3}" dt="2025-10-24T15:33:58.446" v="298"/>
          <ac:cxnSpMkLst>
            <pc:docMk/>
            <pc:sldMk cId="473773772" sldId="258"/>
            <ac:cxnSpMk id="16" creationId="{2F0F3CFC-8FDC-90C1-DCD0-4C439A2CF90F}"/>
          </ac:cxnSpMkLst>
        </pc:cxnChg>
        <pc:cxnChg chg="add mod">
          <ac:chgData name="Mario Alberto Gheorghe (2510294)" userId="S::2510294@student.uwtsd.ac.uk::60427563-5907-49ae-b9c9-c4d2d97d69cd" providerId="AD" clId="Web-{476D88FB-1B1D-B5FF-7BF7-9FEC1EEFE1C3}" dt="2025-10-24T15:34:27.993" v="301" actId="14100"/>
          <ac:cxnSpMkLst>
            <pc:docMk/>
            <pc:sldMk cId="473773772" sldId="258"/>
            <ac:cxnSpMk id="17" creationId="{B6DD50F5-839C-63E7-6FBB-E4DBF2149D88}"/>
          </ac:cxnSpMkLst>
        </pc:cxnChg>
        <pc:cxnChg chg="add del mod">
          <ac:chgData name="Mario Alberto Gheorghe (2510294)" userId="S::2510294@student.uwtsd.ac.uk::60427563-5907-49ae-b9c9-c4d2d97d69cd" providerId="AD" clId="Web-{476D88FB-1B1D-B5FF-7BF7-9FEC1EEFE1C3}" dt="2025-10-24T15:35:09.322" v="306"/>
          <ac:cxnSpMkLst>
            <pc:docMk/>
            <pc:sldMk cId="473773772" sldId="258"/>
            <ac:cxnSpMk id="18" creationId="{AD02AF17-7394-310A-82E3-40FC459B27A6}"/>
          </ac:cxnSpMkLst>
        </pc:cxnChg>
        <pc:cxnChg chg="add">
          <ac:chgData name="Mario Alberto Gheorghe (2510294)" userId="S::2510294@student.uwtsd.ac.uk::60427563-5907-49ae-b9c9-c4d2d97d69cd" providerId="AD" clId="Web-{476D88FB-1B1D-B5FF-7BF7-9FEC1EEFE1C3}" dt="2025-10-24T15:35:51.322" v="308"/>
          <ac:cxnSpMkLst>
            <pc:docMk/>
            <pc:sldMk cId="473773772" sldId="258"/>
            <ac:cxnSpMk id="20" creationId="{783D7892-166E-B986-8A82-E190117ECEB8}"/>
          </ac:cxnSpMkLst>
        </pc:cxnChg>
        <pc:cxnChg chg="add">
          <ac:chgData name="Mario Alberto Gheorghe (2510294)" userId="S::2510294@student.uwtsd.ac.uk::60427563-5907-49ae-b9c9-c4d2d97d69cd" providerId="AD" clId="Web-{476D88FB-1B1D-B5FF-7BF7-9FEC1EEFE1C3}" dt="2025-10-24T15:36:43.823" v="334"/>
          <ac:cxnSpMkLst>
            <pc:docMk/>
            <pc:sldMk cId="473773772" sldId="258"/>
            <ac:cxnSpMk id="22" creationId="{AD02AF17-7394-310A-82E3-40FC459B27A6}"/>
          </ac:cxnSpMkLst>
        </pc:cxnChg>
        <pc:cxnChg chg="add">
          <ac:chgData name="Mario Alberto Gheorghe (2510294)" userId="S::2510294@student.uwtsd.ac.uk::60427563-5907-49ae-b9c9-c4d2d97d69cd" providerId="AD" clId="Web-{476D88FB-1B1D-B5FF-7BF7-9FEC1EEFE1C3}" dt="2025-10-24T15:36:53.636" v="335"/>
          <ac:cxnSpMkLst>
            <pc:docMk/>
            <pc:sldMk cId="473773772" sldId="258"/>
            <ac:cxnSpMk id="23" creationId="{B173F3F6-DBFE-7FBD-D392-2BFDD28CF86F}"/>
          </ac:cxnSpMkLst>
        </pc:cxnChg>
      </pc:sldChg>
    </pc:docChg>
  </pc:docChgLst>
  <pc:docChgLst>
    <pc:chgData name="Mario Alberto Gheorghe (2510294)" userId="60427563-5907-49ae-b9c9-c4d2d97d69cd" providerId="ADAL" clId="{1FD2E942-86C6-488F-B225-5E4C31B152D4}"/>
    <pc:docChg chg="custSel modSld">
      <pc:chgData name="Mario Alberto Gheorghe (2510294)" userId="60427563-5907-49ae-b9c9-c4d2d97d69cd" providerId="ADAL" clId="{1FD2E942-86C6-488F-B225-5E4C31B152D4}" dt="2025-10-24T17:02:36.290" v="22" actId="14100"/>
      <pc:docMkLst>
        <pc:docMk/>
      </pc:docMkLst>
      <pc:sldChg chg="addSp delSp modSp mod">
        <pc:chgData name="Mario Alberto Gheorghe (2510294)" userId="60427563-5907-49ae-b9c9-c4d2d97d69cd" providerId="ADAL" clId="{1FD2E942-86C6-488F-B225-5E4C31B152D4}" dt="2025-10-24T17:02:36.290" v="22" actId="14100"/>
        <pc:sldMkLst>
          <pc:docMk/>
          <pc:sldMk cId="473773772" sldId="258"/>
        </pc:sldMkLst>
        <pc:picChg chg="add del mod">
          <ac:chgData name="Mario Alberto Gheorghe (2510294)" userId="60427563-5907-49ae-b9c9-c4d2d97d69cd" providerId="ADAL" clId="{1FD2E942-86C6-488F-B225-5E4C31B152D4}" dt="2025-10-24T17:02:22.112" v="17" actId="478"/>
          <ac:picMkLst>
            <pc:docMk/>
            <pc:sldMk cId="473773772" sldId="258"/>
            <ac:picMk id="2" creationId="{C7D77656-C191-B0E5-C573-4D4A72CBDEAF}"/>
          </ac:picMkLst>
        </pc:picChg>
        <pc:picChg chg="add mod">
          <ac:chgData name="Mario Alberto Gheorghe (2510294)" userId="60427563-5907-49ae-b9c9-c4d2d97d69cd" providerId="ADAL" clId="{1FD2E942-86C6-488F-B225-5E4C31B152D4}" dt="2025-10-24T17:02:36.290" v="22" actId="14100"/>
          <ac:picMkLst>
            <pc:docMk/>
            <pc:sldMk cId="473773772" sldId="258"/>
            <ac:picMk id="6" creationId="{F228F07D-93D4-1A83-1D99-FA888D8FA08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TfkNkrKMF5c?si=ccUQMJUQHizAYEGX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D292E52-C31B-EB0F-9A3A-6A677524DCB8}"/>
              </a:ext>
            </a:extLst>
          </p:cNvPr>
          <p:cNvSpPr txBox="1"/>
          <p:nvPr/>
        </p:nvSpPr>
        <p:spPr>
          <a:xfrm>
            <a:off x="512618" y="261375"/>
            <a:ext cx="1140952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/>
              <a:t>LCLM4002- Digital Skills Task 2- Poster Title- How to create a chart in excel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D2AA57-28F5-C5F5-9AEB-7C9F99B63472}"/>
              </a:ext>
            </a:extLst>
          </p:cNvPr>
          <p:cNvSpPr txBox="1"/>
          <p:nvPr/>
        </p:nvSpPr>
        <p:spPr>
          <a:xfrm>
            <a:off x="8120418" y="5976582"/>
            <a:ext cx="4697105" cy="110030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>
              <a:lnSpc>
                <a:spcPts val="1875"/>
              </a:lnSpc>
            </a:pPr>
            <a:r>
              <a:rPr lang="ro-RO" sz="1800" baseline="0">
                <a:latin typeface="Avenir Next LT Pro"/>
                <a:ea typeface="Segoe UI"/>
                <a:cs typeface="Segoe UI"/>
              </a:rPr>
              <a:t>Created by : Mario Alberto Gheorghe </a:t>
            </a:r>
            <a:r>
              <a:rPr lang="en-US" sz="1800">
                <a:latin typeface="Avenir Next LT Pro"/>
                <a:ea typeface="Segoe UI"/>
                <a:cs typeface="Segoe UI"/>
              </a:rPr>
              <a:t>​</a:t>
            </a:r>
          </a:p>
          <a:p>
            <a:pPr rtl="0">
              <a:lnSpc>
                <a:spcPts val="1875"/>
              </a:lnSpc>
            </a:pPr>
            <a:r>
              <a:rPr lang="ro-RO" sz="1800" baseline="0">
                <a:latin typeface="Avenir Next LT Pro"/>
                <a:ea typeface="Segoe UI"/>
                <a:cs typeface="Segoe UI"/>
              </a:rPr>
              <a:t>Student id: 2510294</a:t>
            </a:r>
            <a:r>
              <a:rPr lang="en-US" sz="1800">
                <a:latin typeface="Avenir Next LT Pro"/>
                <a:ea typeface="Segoe UI"/>
                <a:cs typeface="Segoe UI"/>
              </a:rPr>
              <a:t>​</a:t>
            </a:r>
          </a:p>
          <a:p>
            <a:pPr rtl="0">
              <a:lnSpc>
                <a:spcPts val="1875"/>
              </a:lnSpc>
            </a:pPr>
            <a:r>
              <a:rPr lang="ro-RO" sz="1800" baseline="0">
                <a:latin typeface="Avenir Next LT Pro"/>
                <a:ea typeface="Segoe UI"/>
                <a:cs typeface="Segoe UI"/>
              </a:rPr>
              <a:t>23.Oct.2025</a:t>
            </a:r>
            <a:r>
              <a:rPr lang="en-US" sz="1800">
                <a:latin typeface="Avenir Next LT Pro"/>
                <a:ea typeface="Segoe UI"/>
                <a:cs typeface="Segoe UI"/>
              </a:rPr>
              <a:t>​</a:t>
            </a:r>
          </a:p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92B29C-06AB-F868-C2B9-27FE9F834BA7}"/>
              </a:ext>
            </a:extLst>
          </p:cNvPr>
          <p:cNvSpPr txBox="1"/>
          <p:nvPr/>
        </p:nvSpPr>
        <p:spPr>
          <a:xfrm>
            <a:off x="284328" y="796119"/>
            <a:ext cx="2765947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MS Excel is one of the 365 Apps that facilitates efficient use of numbers and large data sets.</a:t>
            </a:r>
          </a:p>
        </p:txBody>
      </p:sp>
      <p:pic>
        <p:nvPicPr>
          <p:cNvPr id="7" name="Picture 6" descr="A cartoon character and a chart&#10;&#10;AI-generated content may be incorrect.">
            <a:extLst>
              <a:ext uri="{FF2B5EF4-FFF2-40B4-BE49-F238E27FC236}">
                <a16:creationId xmlns:a16="http://schemas.microsoft.com/office/drawing/2014/main" id="{008781C1-C09F-1659-9AD3-639CF48B3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3532" y="262507"/>
            <a:ext cx="2762250" cy="1533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3385D40-9E6A-A28E-F1DB-34C16E02F31B}"/>
              </a:ext>
            </a:extLst>
          </p:cNvPr>
          <p:cNvSpPr txBox="1"/>
          <p:nvPr/>
        </p:nvSpPr>
        <p:spPr>
          <a:xfrm>
            <a:off x="1" y="2354240"/>
            <a:ext cx="2947915" cy="4647426"/>
          </a:xfrm>
          <a:prstGeom prst="rect">
            <a:avLst/>
          </a:prstGeom>
          <a:solidFill>
            <a:srgbClr val="ED7D31"/>
          </a:solidFill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br>
              <a:rPr lang="en-US" sz="1600" dirty="0">
                <a:latin typeface="Arial"/>
              </a:rPr>
            </a:br>
            <a:r>
              <a:rPr lang="en-US" sz="1400" dirty="0">
                <a:solidFill>
                  <a:srgbClr val="242424"/>
                </a:solidFill>
                <a:latin typeface="Arial"/>
                <a:cs typeface="Segoe UI"/>
              </a:rPr>
              <a:t>To open or create a chart in Microsoft Excel, you first need to prepare your environment.</a:t>
            </a:r>
            <a:endParaRPr lang="en-US" sz="1400">
              <a:solidFill>
                <a:srgbClr val="000000"/>
              </a:solidFill>
              <a:latin typeface="Arial"/>
              <a:cs typeface="Segoe UI"/>
            </a:endParaRPr>
          </a:p>
          <a:p>
            <a:endParaRPr lang="en-US" sz="1400" dirty="0">
              <a:solidFill>
                <a:srgbClr val="242424"/>
              </a:solidFill>
              <a:latin typeface="Arial"/>
              <a:cs typeface="Segoe UI"/>
            </a:endParaRPr>
          </a:p>
          <a:p>
            <a:r>
              <a:rPr lang="en-US" sz="1400" dirty="0">
                <a:solidFill>
                  <a:srgbClr val="242424"/>
                </a:solidFill>
                <a:latin typeface="Arial"/>
                <a:cs typeface="Segoe UI"/>
              </a:rPr>
              <a:t> Start by turning on your laptop and waiting for the system to load completely</a:t>
            </a:r>
            <a:endParaRPr lang="en-US" sz="1400">
              <a:solidFill>
                <a:srgbClr val="000000"/>
              </a:solidFill>
              <a:latin typeface="Arial"/>
              <a:cs typeface="Segoe UI"/>
            </a:endParaRPr>
          </a:p>
          <a:p>
            <a:endParaRPr lang="en-US" sz="1400" dirty="0">
              <a:solidFill>
                <a:srgbClr val="242424"/>
              </a:solidFill>
              <a:latin typeface="Arial"/>
              <a:cs typeface="Segoe UI"/>
            </a:endParaRPr>
          </a:p>
          <a:p>
            <a:r>
              <a:rPr lang="en-US" sz="1400" dirty="0">
                <a:solidFill>
                  <a:srgbClr val="242424"/>
                </a:solidFill>
                <a:latin typeface="Arial"/>
                <a:cs typeface="Segoe UI"/>
              </a:rPr>
              <a:t>. Once it’s on, log into your account using your password or fingerprint if necessary. </a:t>
            </a:r>
            <a:endParaRPr lang="en-US" sz="1400">
              <a:solidFill>
                <a:srgbClr val="000000"/>
              </a:solidFill>
              <a:latin typeface="Arial"/>
              <a:cs typeface="Segoe UI"/>
            </a:endParaRPr>
          </a:p>
          <a:p>
            <a:endParaRPr lang="en-US" sz="1400" dirty="0">
              <a:solidFill>
                <a:srgbClr val="242424"/>
              </a:solidFill>
              <a:latin typeface="Arial"/>
              <a:cs typeface="Segoe UI"/>
            </a:endParaRPr>
          </a:p>
          <a:p>
            <a:r>
              <a:rPr lang="en-US" sz="1400" dirty="0">
                <a:solidFill>
                  <a:srgbClr val="242424"/>
                </a:solidFill>
                <a:latin typeface="Arial"/>
                <a:cs typeface="Segoe UI"/>
              </a:rPr>
              <a:t>Then, locate the Excel icon on your desktop or in the Start menu. Double-click it to open Microsoft Excel.</a:t>
            </a:r>
          </a:p>
          <a:p>
            <a:endParaRPr lang="en-US" sz="1400" dirty="0">
              <a:solidFill>
                <a:srgbClr val="242424"/>
              </a:solidFill>
              <a:latin typeface="Arial"/>
              <a:cs typeface="Segoe UI"/>
            </a:endParaRPr>
          </a:p>
          <a:p>
            <a:endParaRPr lang="en-US" sz="1400" dirty="0">
              <a:solidFill>
                <a:srgbClr val="242424"/>
              </a:solidFill>
              <a:latin typeface="Arial"/>
              <a:cs typeface="Segoe UI"/>
            </a:endParaRPr>
          </a:p>
          <a:p>
            <a:endParaRPr lang="en-US" sz="1400" dirty="0">
              <a:solidFill>
                <a:srgbClr val="242424"/>
              </a:solidFill>
              <a:latin typeface="Arial"/>
              <a:cs typeface="Segoe UI"/>
            </a:endParaRPr>
          </a:p>
          <a:p>
            <a:endParaRPr lang="en-US" sz="1400" dirty="0">
              <a:solidFill>
                <a:srgbClr val="242424"/>
              </a:solidFill>
              <a:latin typeface="Arial"/>
              <a:cs typeface="Segoe U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0054B3-5EB8-34AE-688C-78F9A6C73135}"/>
              </a:ext>
            </a:extLst>
          </p:cNvPr>
          <p:cNvSpPr txBox="1"/>
          <p:nvPr/>
        </p:nvSpPr>
        <p:spPr>
          <a:xfrm>
            <a:off x="3047999" y="1717344"/>
            <a:ext cx="2549856" cy="4493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br>
              <a:rPr lang="en-US" sz="1500" dirty="0"/>
            </a:br>
            <a:r>
              <a:rPr lang="en-US" sz="1500" dirty="0">
                <a:solidFill>
                  <a:srgbClr val="242424"/>
                </a:solidFill>
                <a:latin typeface="Arial"/>
                <a:cs typeface="Segoe UI"/>
              </a:rPr>
              <a:t>After Excel opens, you can either create a new workbook by selecting “Blank Workbook” or open an existing file that contains the data you want to use.</a:t>
            </a:r>
            <a:endParaRPr lang="en-US" sz="1500" dirty="0">
              <a:solidFill>
                <a:srgbClr val="000000"/>
              </a:solidFill>
              <a:latin typeface="Arial"/>
              <a:cs typeface="Segoe UI"/>
            </a:endParaRPr>
          </a:p>
          <a:p>
            <a:endParaRPr lang="en-US" sz="1500" dirty="0">
              <a:solidFill>
                <a:srgbClr val="242424"/>
              </a:solidFill>
              <a:latin typeface="Arial"/>
              <a:cs typeface="Segoe UI"/>
            </a:endParaRPr>
          </a:p>
          <a:p>
            <a:r>
              <a:rPr lang="en-US" sz="1500" dirty="0">
                <a:solidFill>
                  <a:srgbClr val="242424"/>
                </a:solidFill>
                <a:latin typeface="Arial"/>
                <a:cs typeface="Segoe UI"/>
              </a:rPr>
              <a:t> Once your spreadsheet is open, take a moment to make sure your data is well organized in rows and columns. </a:t>
            </a:r>
            <a:endParaRPr lang="en-US" sz="1500" dirty="0">
              <a:solidFill>
                <a:srgbClr val="000000"/>
              </a:solidFill>
              <a:latin typeface="Arial"/>
              <a:cs typeface="Segoe UI"/>
            </a:endParaRPr>
          </a:p>
          <a:p>
            <a:endParaRPr lang="en-US" sz="1500" dirty="0">
              <a:solidFill>
                <a:srgbClr val="242424"/>
              </a:solidFill>
              <a:latin typeface="Arial"/>
              <a:cs typeface="Segoe UI"/>
            </a:endParaRPr>
          </a:p>
          <a:p>
            <a:r>
              <a:rPr lang="en-US" sz="1500" dirty="0">
                <a:solidFill>
                  <a:srgbClr val="242424"/>
                </a:solidFill>
                <a:latin typeface="Arial"/>
                <a:cs typeface="Segoe UI"/>
              </a:rPr>
              <a:t>Each column should have a clear heading, such as “Month” or “Sales,” and each row should contain the corresponding val</a:t>
            </a:r>
            <a:r>
              <a:rPr lang="en-US" sz="1600" dirty="0">
                <a:solidFill>
                  <a:srgbClr val="242424"/>
                </a:solidFill>
                <a:latin typeface="Arial"/>
                <a:cs typeface="Segoe UI"/>
              </a:rPr>
              <a:t>ues.</a:t>
            </a:r>
            <a:endParaRPr lang="en-US" sz="1600" dirty="0">
              <a:latin typeface="Arial"/>
              <a:cs typeface="Segoe U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570958-D703-FD8B-B36F-90B7C33DB97C}"/>
              </a:ext>
            </a:extLst>
          </p:cNvPr>
          <p:cNvSpPr txBox="1"/>
          <p:nvPr/>
        </p:nvSpPr>
        <p:spPr>
          <a:xfrm>
            <a:off x="5595582" y="1796955"/>
            <a:ext cx="2743200" cy="329320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rgbClr val="242424"/>
                </a:solidFill>
                <a:latin typeface="Arial"/>
                <a:cs typeface="Segoe UI"/>
              </a:rPr>
              <a:t>Next, use your mouse to click and drag to highlight all the data you want to include in your chart. </a:t>
            </a:r>
            <a:endParaRPr lang="en-US" sz="1600">
              <a:solidFill>
                <a:srgbClr val="000000"/>
              </a:solidFill>
              <a:latin typeface="Arial"/>
              <a:cs typeface="Segoe UI"/>
            </a:endParaRPr>
          </a:p>
          <a:p>
            <a:endParaRPr lang="en-US" sz="1600" dirty="0">
              <a:solidFill>
                <a:srgbClr val="242424"/>
              </a:solidFill>
              <a:latin typeface="Arial"/>
              <a:cs typeface="Segoe UI"/>
            </a:endParaRPr>
          </a:p>
          <a:p>
            <a:r>
              <a:rPr lang="en-US" sz="1600" dirty="0">
                <a:solidFill>
                  <a:srgbClr val="242424"/>
                </a:solidFill>
                <a:latin typeface="Arial"/>
                <a:cs typeface="Segoe UI"/>
              </a:rPr>
              <a:t>Then go to the top menu bar and click on the Insert tab. You will see a section called Charts with different chart icons such as Column, Line, Pie, and Bar. Click on one of them — for example, “Column Chart.''</a:t>
            </a:r>
            <a:endParaRPr lang="en-US" sz="1600">
              <a:latin typeface="Arial"/>
              <a:cs typeface="Segoe U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6F2C9A-7940-555D-020F-94695EE1DF46}"/>
              </a:ext>
            </a:extLst>
          </p:cNvPr>
          <p:cNvSpPr txBox="1"/>
          <p:nvPr/>
        </p:nvSpPr>
        <p:spPr>
          <a:xfrm>
            <a:off x="8336507" y="1876566"/>
            <a:ext cx="2743200" cy="4108817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50" dirty="0">
                <a:solidFill>
                  <a:srgbClr val="242424"/>
                </a:solidFill>
                <a:latin typeface="Arial"/>
                <a:cs typeface="Segoe UI"/>
              </a:rPr>
              <a:t>Excel will automatically create a chart using your selected data. You can then move the chart by clicking and dragging it, or resize it by pulling its corners.</a:t>
            </a:r>
            <a:endParaRPr lang="en-US" sz="1450" dirty="0">
              <a:solidFill>
                <a:srgbClr val="000000"/>
              </a:solidFill>
              <a:latin typeface="Arial"/>
              <a:cs typeface="Segoe UI"/>
            </a:endParaRPr>
          </a:p>
          <a:p>
            <a:endParaRPr lang="en-US" sz="1450" dirty="0">
              <a:solidFill>
                <a:srgbClr val="242424"/>
              </a:solidFill>
              <a:latin typeface="Arial"/>
              <a:cs typeface="Segoe UI"/>
            </a:endParaRPr>
          </a:p>
          <a:p>
            <a:r>
              <a:rPr lang="en-US" sz="1450" dirty="0">
                <a:solidFill>
                  <a:srgbClr val="242424"/>
                </a:solidFill>
                <a:latin typeface="Arial"/>
                <a:cs typeface="Segoe UI"/>
              </a:rPr>
              <a:t> To customize it, click on the chart and go to Chart Design or Format tabs. You can also add titles, labels, or change colors to make it look professional.</a:t>
            </a:r>
            <a:endParaRPr lang="en-US" sz="1450" dirty="0">
              <a:solidFill>
                <a:srgbClr val="000000"/>
              </a:solidFill>
              <a:latin typeface="Arial"/>
              <a:cs typeface="Segoe UI"/>
            </a:endParaRPr>
          </a:p>
          <a:p>
            <a:endParaRPr lang="en-US" sz="1450" dirty="0">
              <a:solidFill>
                <a:srgbClr val="242424"/>
              </a:solidFill>
              <a:latin typeface="Arial"/>
              <a:cs typeface="Segoe UI"/>
            </a:endParaRPr>
          </a:p>
          <a:p>
            <a:r>
              <a:rPr lang="en-US" sz="1450" dirty="0">
                <a:solidFill>
                  <a:srgbClr val="242424"/>
                </a:solidFill>
                <a:latin typeface="Arial"/>
                <a:cs typeface="Segoe UI"/>
              </a:rPr>
              <a:t> Finally, remember to save your work by clicking “File” → “Save As,” choose a location, and give your file a name.</a:t>
            </a:r>
            <a:endParaRPr lang="en-US" sz="1450">
              <a:latin typeface="Arial"/>
              <a:cs typeface="Segoe U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86FD84-EB41-5C5D-D33D-B94FF37F9C78}"/>
              </a:ext>
            </a:extLst>
          </p:cNvPr>
          <p:cNvSpPr txBox="1"/>
          <p:nvPr/>
        </p:nvSpPr>
        <p:spPr>
          <a:xfrm>
            <a:off x="159223" y="1933433"/>
            <a:ext cx="605052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200" dirty="0">
                <a:solidFill>
                  <a:schemeClr val="accent6">
                    <a:lumMod val="76000"/>
                  </a:schemeClr>
                </a:solidFill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3B842F-2F7E-709A-A33E-AD3AEA9296D1}"/>
              </a:ext>
            </a:extLst>
          </p:cNvPr>
          <p:cNvSpPr txBox="1"/>
          <p:nvPr/>
        </p:nvSpPr>
        <p:spPr>
          <a:xfrm>
            <a:off x="3173105" y="1137313"/>
            <a:ext cx="661918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200" dirty="0">
                <a:solidFill>
                  <a:schemeClr val="accent6">
                    <a:lumMod val="76000"/>
                  </a:schemeClr>
                </a:solidFill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4801F7-26B6-4C71-055C-5F2241A5A65A}"/>
              </a:ext>
            </a:extLst>
          </p:cNvPr>
          <p:cNvSpPr txBox="1"/>
          <p:nvPr/>
        </p:nvSpPr>
        <p:spPr>
          <a:xfrm>
            <a:off x="6255223" y="1251044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200" dirty="0">
                <a:solidFill>
                  <a:schemeClr val="accent6">
                    <a:lumMod val="76000"/>
                  </a:schemeClr>
                </a:solidFill>
              </a:rPr>
              <a:t>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4CA289-DD4B-0117-195C-144D1221F9F2}"/>
              </a:ext>
            </a:extLst>
          </p:cNvPr>
          <p:cNvSpPr txBox="1"/>
          <p:nvPr/>
        </p:nvSpPr>
        <p:spPr>
          <a:xfrm>
            <a:off x="8563970" y="1296537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200" dirty="0">
                <a:solidFill>
                  <a:schemeClr val="accent6">
                    <a:lumMod val="76000"/>
                  </a:schemeClr>
                </a:solidFill>
              </a:rPr>
              <a:t>4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6DD50F5-839C-63E7-6FBB-E4DBF2149D88}"/>
              </a:ext>
            </a:extLst>
          </p:cNvPr>
          <p:cNvCxnSpPr/>
          <p:nvPr/>
        </p:nvCxnSpPr>
        <p:spPr>
          <a:xfrm flipV="1">
            <a:off x="1524000" y="2160896"/>
            <a:ext cx="1387521" cy="38668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Arrow: Bent-Up 18">
            <a:extLst>
              <a:ext uri="{FF2B5EF4-FFF2-40B4-BE49-F238E27FC236}">
                <a16:creationId xmlns:a16="http://schemas.microsoft.com/office/drawing/2014/main" id="{71F89E28-8D1D-1905-D7FC-D9BFB35D42BA}"/>
              </a:ext>
            </a:extLst>
          </p:cNvPr>
          <p:cNvSpPr/>
          <p:nvPr/>
        </p:nvSpPr>
        <p:spPr>
          <a:xfrm>
            <a:off x="5584208" y="5106537"/>
            <a:ext cx="773373" cy="557283"/>
          </a:xfrm>
          <a:prstGeom prst="bent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Connector: Curved 19">
            <a:extLst>
              <a:ext uri="{FF2B5EF4-FFF2-40B4-BE49-F238E27FC236}">
                <a16:creationId xmlns:a16="http://schemas.microsoft.com/office/drawing/2014/main" id="{783D7892-166E-B986-8A82-E190117ECEB8}"/>
              </a:ext>
            </a:extLst>
          </p:cNvPr>
          <p:cNvCxnSpPr/>
          <p:nvPr/>
        </p:nvCxnSpPr>
        <p:spPr>
          <a:xfrm>
            <a:off x="8188656" y="5140656"/>
            <a:ext cx="102358" cy="318447"/>
          </a:xfrm>
          <a:prstGeom prst="curved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AD02AF17-7394-310A-82E3-40FC459B27A6}"/>
              </a:ext>
            </a:extLst>
          </p:cNvPr>
          <p:cNvCxnSpPr/>
          <p:nvPr/>
        </p:nvCxnSpPr>
        <p:spPr>
          <a:xfrm flipV="1">
            <a:off x="5595582" y="5129283"/>
            <a:ext cx="500418" cy="659643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Connector: Elbow 22">
            <a:extLst>
              <a:ext uri="{FF2B5EF4-FFF2-40B4-BE49-F238E27FC236}">
                <a16:creationId xmlns:a16="http://schemas.microsoft.com/office/drawing/2014/main" id="{B173F3F6-DBFE-7FBD-D392-2BFDD28CF86F}"/>
              </a:ext>
            </a:extLst>
          </p:cNvPr>
          <p:cNvCxnSpPr/>
          <p:nvPr/>
        </p:nvCxnSpPr>
        <p:spPr>
          <a:xfrm flipV="1">
            <a:off x="5595582" y="5129283"/>
            <a:ext cx="500418" cy="659643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0">
            <a:extLst>
              <a:ext uri="{FF2B5EF4-FFF2-40B4-BE49-F238E27FC236}">
                <a16:creationId xmlns:a16="http://schemas.microsoft.com/office/drawing/2014/main" id="{8421B2F3-745F-5E2C-6C6F-5D2FE49081CA}"/>
              </a:ext>
            </a:extLst>
          </p:cNvPr>
          <p:cNvSpPr txBox="1"/>
          <p:nvPr/>
        </p:nvSpPr>
        <p:spPr>
          <a:xfrm>
            <a:off x="3059374" y="6289342"/>
            <a:ext cx="5063319" cy="64633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For more information you can </a:t>
            </a:r>
            <a:r>
              <a:rPr lang="en-US" err="1"/>
              <a:t>wach</a:t>
            </a:r>
            <a:r>
              <a:rPr lang="en-US" dirty="0"/>
              <a:t> this video:</a:t>
            </a:r>
            <a:r>
              <a:rPr lang="en-US" dirty="0">
                <a:ea typeface="+mn-lt"/>
                <a:cs typeface="+mn-lt"/>
              </a:rPr>
              <a:t> </a:t>
            </a:r>
            <a:r>
              <a:rPr lang="en-US" dirty="0">
                <a:ea typeface="+mn-lt"/>
                <a:cs typeface="+mn-lt"/>
                <a:hlinkClick r:id="rId3"/>
              </a:rPr>
              <a:t>HOW TO USE EXCEL</a:t>
            </a:r>
            <a:endParaRPr lang="en-US" dirty="0"/>
          </a:p>
        </p:txBody>
      </p:sp>
      <p:pic>
        <p:nvPicPr>
          <p:cNvPr id="27" name="Picture 26" descr="A green and white logo&#10;&#10;AI-generated content may be incorrect.">
            <a:extLst>
              <a:ext uri="{FF2B5EF4-FFF2-40B4-BE49-F238E27FC236}">
                <a16:creationId xmlns:a16="http://schemas.microsoft.com/office/drawing/2014/main" id="{AE9FF293-3FFF-A273-12CB-69822D1DEA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796" y="5867329"/>
            <a:ext cx="1430740" cy="11397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28F07D-93D4-1A83-1D99-FA888D8FA0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336" y="5286921"/>
            <a:ext cx="1820102" cy="92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773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Mario Alberto Gheorghe (2510294)</cp:lastModifiedBy>
  <cp:revision>171</cp:revision>
  <dcterms:created xsi:type="dcterms:W3CDTF">2013-07-15T20:26:40Z</dcterms:created>
  <dcterms:modified xsi:type="dcterms:W3CDTF">2025-10-24T17:02:44Z</dcterms:modified>
</cp:coreProperties>
</file>