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1" r:id="rId5"/>
    <p:sldId id="258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05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34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80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385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78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1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87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2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10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287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44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08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79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440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1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BE1E2CF-A344-4472-952F-1E460018894D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58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8726" y="1524000"/>
            <a:ext cx="8825658" cy="1522552"/>
          </a:xfrm>
        </p:spPr>
        <p:txBody>
          <a:bodyPr>
            <a:normAutofit/>
          </a:bodyPr>
          <a:lstStyle/>
          <a:p>
            <a:r>
              <a:rPr lang="en-US" sz="4000" dirty="0" smtClean="0"/>
              <a:t>Essential Concepts </a:t>
            </a:r>
            <a:r>
              <a:rPr lang="en-US" sz="4000" dirty="0"/>
              <a:t>and </a:t>
            </a:r>
            <a:r>
              <a:rPr lang="en-US" sz="4000" dirty="0" smtClean="0"/>
              <a:t>Principles of Modelling </a:t>
            </a:r>
            <a:r>
              <a:rPr lang="en-US" sz="4000" dirty="0"/>
              <a:t>and </a:t>
            </a:r>
            <a:r>
              <a:rPr lang="en-US" sz="4000" dirty="0" err="1" smtClean="0"/>
              <a:t>Analysing</a:t>
            </a:r>
            <a:r>
              <a:rPr lang="en-US" sz="4000" dirty="0" smtClean="0"/>
              <a:t> </a:t>
            </a:r>
            <a:r>
              <a:rPr lang="en-US" sz="4000" dirty="0"/>
              <a:t>data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4184" y="3886200"/>
            <a:ext cx="8825658" cy="2264228"/>
          </a:xfrm>
        </p:spPr>
        <p:txBody>
          <a:bodyPr>
            <a:noAutofit/>
          </a:bodyPr>
          <a:lstStyle/>
          <a:p>
            <a:pPr algn="ctr"/>
            <a:endParaRPr lang="en-GB" sz="4000" dirty="0" smtClean="0">
              <a:solidFill>
                <a:schemeClr val="tx1"/>
              </a:solidFill>
            </a:endParaRPr>
          </a:p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Assignment 2 Guidance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863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Link Scenarios to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569" y="1563061"/>
            <a:ext cx="10392002" cy="4195481"/>
          </a:xfrm>
        </p:spPr>
        <p:txBody>
          <a:bodyPr>
            <a:noAutofit/>
          </a:bodyPr>
          <a:lstStyle/>
          <a:p>
            <a:r>
              <a:rPr lang="en-GB" sz="2600" dirty="0" smtClean="0"/>
              <a:t>Scenario Part 1</a:t>
            </a:r>
          </a:p>
          <a:p>
            <a:r>
              <a:rPr lang="en-GB" sz="2600" dirty="0" smtClean="0"/>
              <a:t>Discuss theory in relation to analysis of four files </a:t>
            </a:r>
          </a:p>
          <a:p>
            <a:pPr lvl="1"/>
            <a:r>
              <a:rPr lang="en-US" sz="2400" dirty="0" smtClean="0"/>
              <a:t>Collated Prosumer survey file. </a:t>
            </a:r>
            <a:endParaRPr lang="en-GB" sz="2400" dirty="0"/>
          </a:p>
          <a:p>
            <a:pPr lvl="1"/>
            <a:r>
              <a:rPr lang="en-US" sz="2600" dirty="0" smtClean="0"/>
              <a:t>Collated Appliance </a:t>
            </a:r>
            <a:r>
              <a:rPr lang="en-US" sz="2600" dirty="0"/>
              <a:t>carbon data </a:t>
            </a:r>
            <a:r>
              <a:rPr lang="en-US" sz="2600" dirty="0" smtClean="0"/>
              <a:t>list file.</a:t>
            </a:r>
            <a:endParaRPr lang="en-GB" sz="2600" dirty="0"/>
          </a:p>
          <a:p>
            <a:pPr lvl="1"/>
            <a:r>
              <a:rPr lang="en-US" sz="2600" dirty="0" smtClean="0"/>
              <a:t>Weather </a:t>
            </a:r>
            <a:r>
              <a:rPr lang="en-US" sz="2600" dirty="0"/>
              <a:t>list file </a:t>
            </a:r>
            <a:endParaRPr lang="en-US" sz="2600" dirty="0" smtClean="0"/>
          </a:p>
          <a:p>
            <a:pPr lvl="1"/>
            <a:r>
              <a:rPr lang="en-US" sz="2600" dirty="0" smtClean="0"/>
              <a:t>Electrical </a:t>
            </a:r>
            <a:r>
              <a:rPr lang="en-US" sz="2600" dirty="0"/>
              <a:t>data file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343852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7277" y="0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Headings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888145"/>
            <a:ext cx="11615057" cy="5545311"/>
          </a:xfrm>
        </p:spPr>
        <p:txBody>
          <a:bodyPr>
            <a:noAutofit/>
          </a:bodyPr>
          <a:lstStyle/>
          <a:p>
            <a:r>
              <a:rPr lang="en-GB" sz="2500" dirty="0" smtClean="0"/>
              <a:t>Theory ideas</a:t>
            </a:r>
          </a:p>
          <a:p>
            <a:pPr lvl="1"/>
            <a:r>
              <a:rPr lang="en-GB" sz="2500" dirty="0" smtClean="0"/>
              <a:t>Spreadsheet models</a:t>
            </a:r>
          </a:p>
          <a:p>
            <a:pPr lvl="1"/>
            <a:r>
              <a:rPr lang="en-GB" sz="2500" dirty="0" smtClean="0"/>
              <a:t>Categories of data in the files</a:t>
            </a:r>
          </a:p>
          <a:p>
            <a:pPr lvl="1"/>
            <a:r>
              <a:rPr lang="en-GB" sz="2500" dirty="0" smtClean="0"/>
              <a:t>Data analytics – What does </a:t>
            </a:r>
            <a:r>
              <a:rPr lang="en-GB" sz="2500" dirty="0"/>
              <a:t>it mean </a:t>
            </a:r>
            <a:r>
              <a:rPr lang="en-GB" sz="2500" dirty="0" smtClean="0"/>
              <a:t>and how </a:t>
            </a:r>
            <a:r>
              <a:rPr lang="en-GB" sz="2500" dirty="0"/>
              <a:t>is it important?</a:t>
            </a:r>
            <a:endParaRPr lang="en-GB" sz="2500" dirty="0" smtClean="0"/>
          </a:p>
          <a:p>
            <a:pPr lvl="1"/>
            <a:r>
              <a:rPr lang="en-GB" sz="2500" dirty="0" smtClean="0"/>
              <a:t>Data visualisation – what does it mean and how is it important?</a:t>
            </a:r>
          </a:p>
          <a:p>
            <a:pPr lvl="1"/>
            <a:r>
              <a:rPr lang="en-GB" sz="2500" dirty="0" smtClean="0"/>
              <a:t>Stages of modelling – report all stages – </a:t>
            </a:r>
          </a:p>
          <a:p>
            <a:pPr lvl="2"/>
            <a:r>
              <a:rPr lang="en-US" sz="2300" dirty="0" smtClean="0"/>
              <a:t>You are required to demonstrate </a:t>
            </a:r>
            <a:r>
              <a:rPr lang="en-US" sz="2300" dirty="0"/>
              <a:t>how </a:t>
            </a:r>
            <a:r>
              <a:rPr lang="en-US" sz="2300" dirty="0" smtClean="0"/>
              <a:t>you </a:t>
            </a:r>
            <a:r>
              <a:rPr lang="en-US" sz="2300" dirty="0"/>
              <a:t>can use Microsoft Excel™ basic and advanced functions such as: </a:t>
            </a:r>
            <a:r>
              <a:rPr lang="en-US" sz="2300" dirty="0" smtClean="0"/>
              <a:t>Sum, Average, +-/*, IF</a:t>
            </a:r>
            <a:r>
              <a:rPr lang="en-US" sz="2300" dirty="0"/>
              <a:t>, LOOKUP, PIVOT TABLES and </a:t>
            </a:r>
            <a:r>
              <a:rPr lang="en-US" sz="2300" dirty="0" smtClean="0"/>
              <a:t>graphs </a:t>
            </a:r>
            <a:r>
              <a:rPr lang="en-US" sz="2300" dirty="0" err="1" smtClean="0"/>
              <a:t>etc</a:t>
            </a:r>
            <a:r>
              <a:rPr lang="en-US" sz="2300" dirty="0" smtClean="0"/>
              <a:t> (use a good range of formulae).</a:t>
            </a:r>
            <a:endParaRPr lang="en-GB" sz="2300" dirty="0"/>
          </a:p>
          <a:p>
            <a:pPr lvl="1"/>
            <a:r>
              <a:rPr lang="en-US" sz="2500" dirty="0" smtClean="0"/>
              <a:t>Strengths </a:t>
            </a:r>
            <a:r>
              <a:rPr lang="en-US" sz="2500" dirty="0"/>
              <a:t>of using a spreadsheet for decision making purposes</a:t>
            </a:r>
            <a:endParaRPr lang="en-GB" sz="2500" dirty="0"/>
          </a:p>
          <a:p>
            <a:r>
              <a:rPr lang="en-GB" sz="2500" dirty="0" smtClean="0"/>
              <a:t>Refer to papers reported in the teaching weeks as </a:t>
            </a:r>
            <a:r>
              <a:rPr lang="en-GB" sz="2500" dirty="0"/>
              <a:t>well as </a:t>
            </a:r>
            <a:r>
              <a:rPr lang="en-GB" sz="2500" dirty="0" smtClean="0"/>
              <a:t>additional reading 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36445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Spreadsheet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of the four spreadsheet files write out the questions / tasks to analyse and present the data.  </a:t>
            </a:r>
          </a:p>
          <a:p>
            <a:r>
              <a:rPr lang="en-GB" dirty="0" smtClean="0"/>
              <a:t>Include these questions on the spreadsheet file or in the report appendices.  </a:t>
            </a:r>
          </a:p>
          <a:p>
            <a:r>
              <a:rPr lang="en-GB" dirty="0" smtClean="0"/>
              <a:t>This will help you analyse the data and show that you have used functions and formulae.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033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569" y="93489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Format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1751" y="1203832"/>
            <a:ext cx="8946541" cy="5273168"/>
          </a:xfrm>
        </p:spPr>
        <p:txBody>
          <a:bodyPr>
            <a:noAutofit/>
          </a:bodyPr>
          <a:lstStyle/>
          <a:p>
            <a:r>
              <a:rPr lang="en-GB" sz="2500" dirty="0" smtClean="0"/>
              <a:t>Report format</a:t>
            </a:r>
          </a:p>
          <a:p>
            <a:r>
              <a:rPr lang="en-GB" sz="2500" dirty="0" smtClean="0"/>
              <a:t>Title page</a:t>
            </a:r>
          </a:p>
          <a:p>
            <a:r>
              <a:rPr lang="en-GB" sz="2500" dirty="0" smtClean="0"/>
              <a:t>Contents</a:t>
            </a:r>
          </a:p>
          <a:p>
            <a:r>
              <a:rPr lang="en-GB" sz="2500" dirty="0" smtClean="0"/>
              <a:t>Executive summary</a:t>
            </a:r>
          </a:p>
          <a:p>
            <a:r>
              <a:rPr lang="en-GB" sz="2500" dirty="0" smtClean="0"/>
              <a:t>Headings – including Introduction and Conclusion - Times New Roman, font size 12, left justified, bold</a:t>
            </a:r>
          </a:p>
          <a:p>
            <a:r>
              <a:rPr lang="en-GB" sz="2500" dirty="0" smtClean="0"/>
              <a:t>Text - </a:t>
            </a:r>
            <a:r>
              <a:rPr lang="en-GB" sz="2500" dirty="0"/>
              <a:t>Times New Roman, font size 12, </a:t>
            </a:r>
            <a:r>
              <a:rPr lang="en-GB" sz="2500" dirty="0" smtClean="0"/>
              <a:t>justified both sides.</a:t>
            </a:r>
          </a:p>
          <a:p>
            <a:r>
              <a:rPr lang="en-GB" sz="2500" dirty="0" smtClean="0"/>
              <a:t>Page numbers</a:t>
            </a:r>
          </a:p>
          <a:p>
            <a:r>
              <a:rPr lang="en-GB" sz="2500" dirty="0" smtClean="0"/>
              <a:t>References </a:t>
            </a:r>
            <a:r>
              <a:rPr lang="en-GB" sz="2500" dirty="0" smtClean="0"/>
              <a:t>(a minimum of 12 references)</a:t>
            </a:r>
            <a:endParaRPr lang="en-GB" sz="2500" dirty="0" smtClean="0"/>
          </a:p>
          <a:p>
            <a:r>
              <a:rPr lang="en-GB" sz="2500" dirty="0" smtClean="0"/>
              <a:t>Appendix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75269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Submission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169" y="1853248"/>
            <a:ext cx="10119859" cy="4195481"/>
          </a:xfrm>
        </p:spPr>
        <p:txBody>
          <a:bodyPr>
            <a:normAutofit/>
          </a:bodyPr>
          <a:lstStyle/>
          <a:p>
            <a:r>
              <a:rPr lang="en-US" sz="2500" dirty="0"/>
              <a:t>The </a:t>
            </a:r>
            <a:r>
              <a:rPr lang="en-US" sz="2500" b="1" dirty="0"/>
              <a:t>four complete </a:t>
            </a:r>
            <a:r>
              <a:rPr lang="en-US" sz="2500" b="1" dirty="0" err="1"/>
              <a:t>analysed</a:t>
            </a:r>
            <a:r>
              <a:rPr lang="en-US" sz="2500" b="1" dirty="0"/>
              <a:t> files</a:t>
            </a:r>
            <a:r>
              <a:rPr lang="en-US" sz="2500" dirty="0"/>
              <a:t> should be uploaded to </a:t>
            </a:r>
            <a:r>
              <a:rPr lang="en-US" sz="2500" dirty="0" err="1"/>
              <a:t>moodle</a:t>
            </a:r>
            <a:r>
              <a:rPr lang="en-US" sz="2500" dirty="0"/>
              <a:t> in a zip file.</a:t>
            </a:r>
            <a:endParaRPr lang="en-GB" sz="2500" dirty="0"/>
          </a:p>
          <a:p>
            <a:r>
              <a:rPr lang="en-US" sz="2500" b="1" dirty="0"/>
              <a:t>One report</a:t>
            </a:r>
            <a:r>
              <a:rPr lang="en-US" sz="2500" dirty="0"/>
              <a:t> consisting </a:t>
            </a:r>
            <a:r>
              <a:rPr lang="en-US" sz="2500" dirty="0" smtClean="0"/>
              <a:t>should </a:t>
            </a:r>
            <a:r>
              <a:rPr lang="en-US" sz="2500" dirty="0"/>
              <a:t>be uploaded to </a:t>
            </a:r>
            <a:r>
              <a:rPr lang="en-US" sz="2500" dirty="0" err="1"/>
              <a:t>moodle</a:t>
            </a:r>
            <a:r>
              <a:rPr lang="en-US" sz="2500" dirty="0"/>
              <a:t>.</a:t>
            </a:r>
            <a:endParaRPr lang="en-GB" sz="2500" dirty="0"/>
          </a:p>
          <a:p>
            <a:endParaRPr lang="en-GB" sz="2500" dirty="0"/>
          </a:p>
          <a:p>
            <a:r>
              <a:rPr lang="en-US" sz="2500" dirty="0"/>
              <a:t>Assessment 2 Deadline for submission:  			</a:t>
            </a:r>
            <a:r>
              <a:rPr lang="en-US" sz="2500" b="1" dirty="0" smtClean="0"/>
              <a:t>3</a:t>
            </a:r>
            <a:r>
              <a:rPr lang="en-US" sz="2500" b="1" baseline="30000" dirty="0" smtClean="0"/>
              <a:t>th</a:t>
            </a:r>
            <a:r>
              <a:rPr lang="en-US" sz="2500" b="1" dirty="0" smtClean="0"/>
              <a:t> </a:t>
            </a:r>
            <a:r>
              <a:rPr lang="en-US" sz="2500" b="1" dirty="0"/>
              <a:t>May </a:t>
            </a:r>
            <a:r>
              <a:rPr lang="en-US" sz="2500" b="1" dirty="0" smtClean="0"/>
              <a:t>2019</a:t>
            </a:r>
            <a:endParaRPr lang="en-GB" sz="2500" dirty="0"/>
          </a:p>
          <a:p>
            <a:r>
              <a:rPr lang="en-US" sz="2500" dirty="0"/>
              <a:t>Submission to Moodle </a:t>
            </a:r>
            <a:r>
              <a:rPr lang="en-US" sz="2500" dirty="0" err="1"/>
              <a:t>Turnitin</a:t>
            </a:r>
            <a:r>
              <a:rPr lang="en-US" sz="2500" dirty="0"/>
              <a:t>:				</a:t>
            </a:r>
            <a:r>
              <a:rPr lang="en-US" sz="2500" dirty="0" smtClean="0"/>
              <a:t>		</a:t>
            </a:r>
            <a:r>
              <a:rPr lang="en-US" sz="2500" b="1" dirty="0"/>
              <a:t>3</a:t>
            </a:r>
            <a:r>
              <a:rPr lang="en-US" sz="2500" b="1" baseline="30000" dirty="0" smtClean="0"/>
              <a:t>th</a:t>
            </a:r>
            <a:r>
              <a:rPr lang="en-US" sz="2500" b="1" dirty="0" smtClean="0"/>
              <a:t> </a:t>
            </a:r>
            <a:r>
              <a:rPr lang="en-US" sz="2500" b="1" dirty="0"/>
              <a:t>May </a:t>
            </a:r>
            <a:r>
              <a:rPr lang="en-US" sz="2500" b="1" dirty="0" smtClean="0"/>
              <a:t>2019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053825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55</TotalTime>
  <Words>295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Essential Concepts and Principles of Modelling and Analysing data</vt:lpstr>
      <vt:lpstr>Link Scenarios to Theory</vt:lpstr>
      <vt:lpstr>Headings to Consider</vt:lpstr>
      <vt:lpstr>Four Spreadsheet Files</vt:lpstr>
      <vt:lpstr>Format Instructions</vt:lpstr>
      <vt:lpstr>Submission Instructions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Concepts and Principles by Modelling and Analysing data</dc:title>
  <dc:creator>L0237_User</dc:creator>
  <cp:lastModifiedBy>Roisin Mullins</cp:lastModifiedBy>
  <cp:revision>11</cp:revision>
  <dcterms:created xsi:type="dcterms:W3CDTF">2018-01-23T11:50:46Z</dcterms:created>
  <dcterms:modified xsi:type="dcterms:W3CDTF">2019-04-01T08:25:22Z</dcterms:modified>
</cp:coreProperties>
</file>