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72" r:id="rId9"/>
    <p:sldId id="264" r:id="rId10"/>
    <p:sldId id="265" r:id="rId11"/>
    <p:sldId id="273" r:id="rId12"/>
    <p:sldId id="266" r:id="rId13"/>
    <p:sldId id="267" r:id="rId14"/>
    <p:sldId id="268" r:id="rId15"/>
    <p:sldId id="269" r:id="rId16"/>
    <p:sldId id="271" r:id="rId17"/>
    <p:sldId id="274" r:id="rId18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043" autoAdjust="0"/>
  </p:normalViewPr>
  <p:slideViewPr>
    <p:cSldViewPr>
      <p:cViewPr varScale="1">
        <p:scale>
          <a:sx n="63" d="100"/>
          <a:sy n="63" d="100"/>
        </p:scale>
        <p:origin x="1140" y="6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7750DC-81CB-42CD-AC12-4129614EB1BF}" type="datetimeFigureOut">
              <a:rPr lang="en-US" smtClean="0"/>
              <a:t>1/9/2026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4A466E-1055-4AE6-88FC-63B1CD1B32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95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8029575" cy="6858000"/>
          </a:xfrm>
          <a:custGeom>
            <a:avLst/>
            <a:gdLst/>
            <a:ahLst/>
            <a:cxnLst/>
            <a:rect l="l" t="t" r="r" b="b"/>
            <a:pathLst>
              <a:path w="8029575" h="6858000">
                <a:moveTo>
                  <a:pt x="4598797" y="0"/>
                </a:moveTo>
                <a:lnTo>
                  <a:pt x="0" y="0"/>
                </a:lnTo>
                <a:lnTo>
                  <a:pt x="0" y="6857999"/>
                </a:lnTo>
                <a:lnTo>
                  <a:pt x="4598797" y="6857999"/>
                </a:lnTo>
                <a:lnTo>
                  <a:pt x="4647303" y="6857663"/>
                </a:lnTo>
                <a:lnTo>
                  <a:pt x="4695647" y="6856659"/>
                </a:lnTo>
                <a:lnTo>
                  <a:pt x="4743826" y="6854991"/>
                </a:lnTo>
                <a:lnTo>
                  <a:pt x="4791834" y="6852663"/>
                </a:lnTo>
                <a:lnTo>
                  <a:pt x="4839666" y="6849680"/>
                </a:lnTo>
                <a:lnTo>
                  <a:pt x="4887320" y="6846046"/>
                </a:lnTo>
                <a:lnTo>
                  <a:pt x="4934790" y="6841765"/>
                </a:lnTo>
                <a:lnTo>
                  <a:pt x="4982071" y="6836843"/>
                </a:lnTo>
                <a:lnTo>
                  <a:pt x="5029160" y="6831283"/>
                </a:lnTo>
                <a:lnTo>
                  <a:pt x="5076053" y="6825089"/>
                </a:lnTo>
                <a:lnTo>
                  <a:pt x="5122743" y="6818267"/>
                </a:lnTo>
                <a:lnTo>
                  <a:pt x="5169228" y="6810821"/>
                </a:lnTo>
                <a:lnTo>
                  <a:pt x="5215503" y="6802754"/>
                </a:lnTo>
                <a:lnTo>
                  <a:pt x="5261563" y="6794072"/>
                </a:lnTo>
                <a:lnTo>
                  <a:pt x="5307403" y="6784779"/>
                </a:lnTo>
                <a:lnTo>
                  <a:pt x="5353021" y="6774879"/>
                </a:lnTo>
                <a:lnTo>
                  <a:pt x="5398411" y="6764377"/>
                </a:lnTo>
                <a:lnTo>
                  <a:pt x="5443568" y="6753276"/>
                </a:lnTo>
                <a:lnTo>
                  <a:pt x="5488489" y="6741582"/>
                </a:lnTo>
                <a:lnTo>
                  <a:pt x="5533168" y="6729299"/>
                </a:lnTo>
                <a:lnTo>
                  <a:pt x="5577602" y="6716432"/>
                </a:lnTo>
                <a:lnTo>
                  <a:pt x="5621786" y="6702984"/>
                </a:lnTo>
                <a:lnTo>
                  <a:pt x="5665716" y="6688960"/>
                </a:lnTo>
                <a:lnTo>
                  <a:pt x="5709387" y="6674364"/>
                </a:lnTo>
                <a:lnTo>
                  <a:pt x="5752795" y="6659202"/>
                </a:lnTo>
                <a:lnTo>
                  <a:pt x="5795936" y="6643476"/>
                </a:lnTo>
                <a:lnTo>
                  <a:pt x="5838804" y="6627193"/>
                </a:lnTo>
                <a:lnTo>
                  <a:pt x="5881396" y="6610356"/>
                </a:lnTo>
                <a:lnTo>
                  <a:pt x="5923708" y="6592969"/>
                </a:lnTo>
                <a:lnTo>
                  <a:pt x="5965734" y="6575037"/>
                </a:lnTo>
                <a:lnTo>
                  <a:pt x="6007470" y="6556564"/>
                </a:lnTo>
                <a:lnTo>
                  <a:pt x="6048913" y="6537555"/>
                </a:lnTo>
                <a:lnTo>
                  <a:pt x="6090057" y="6518015"/>
                </a:lnTo>
                <a:lnTo>
                  <a:pt x="6130899" y="6497946"/>
                </a:lnTo>
                <a:lnTo>
                  <a:pt x="6171433" y="6477355"/>
                </a:lnTo>
                <a:lnTo>
                  <a:pt x="6211655" y="6456246"/>
                </a:lnTo>
                <a:lnTo>
                  <a:pt x="6251562" y="6434622"/>
                </a:lnTo>
                <a:lnTo>
                  <a:pt x="6291147" y="6412488"/>
                </a:lnTo>
                <a:lnTo>
                  <a:pt x="6330409" y="6389849"/>
                </a:lnTo>
                <a:lnTo>
                  <a:pt x="6369340" y="6366709"/>
                </a:lnTo>
                <a:lnTo>
                  <a:pt x="6407939" y="6343072"/>
                </a:lnTo>
                <a:lnTo>
                  <a:pt x="6446199" y="6318943"/>
                </a:lnTo>
                <a:lnTo>
                  <a:pt x="6484116" y="6294326"/>
                </a:lnTo>
                <a:lnTo>
                  <a:pt x="6521687" y="6269226"/>
                </a:lnTo>
                <a:lnTo>
                  <a:pt x="6558906" y="6243647"/>
                </a:lnTo>
                <a:lnTo>
                  <a:pt x="6595769" y="6217594"/>
                </a:lnTo>
                <a:lnTo>
                  <a:pt x="6632273" y="6191070"/>
                </a:lnTo>
                <a:lnTo>
                  <a:pt x="6668412" y="6164081"/>
                </a:lnTo>
                <a:lnTo>
                  <a:pt x="6704182" y="6136630"/>
                </a:lnTo>
                <a:lnTo>
                  <a:pt x="6739578" y="6108723"/>
                </a:lnTo>
                <a:lnTo>
                  <a:pt x="6774597" y="6080362"/>
                </a:lnTo>
                <a:lnTo>
                  <a:pt x="6809233" y="6051554"/>
                </a:lnTo>
                <a:lnTo>
                  <a:pt x="6843483" y="6022302"/>
                </a:lnTo>
                <a:lnTo>
                  <a:pt x="6877342" y="5992611"/>
                </a:lnTo>
                <a:lnTo>
                  <a:pt x="6910806" y="5962485"/>
                </a:lnTo>
                <a:lnTo>
                  <a:pt x="6943869" y="5931929"/>
                </a:lnTo>
                <a:lnTo>
                  <a:pt x="6976529" y="5900946"/>
                </a:lnTo>
                <a:lnTo>
                  <a:pt x="7008780" y="5869542"/>
                </a:lnTo>
                <a:lnTo>
                  <a:pt x="7040617" y="5837721"/>
                </a:lnTo>
                <a:lnTo>
                  <a:pt x="7072038" y="5805486"/>
                </a:lnTo>
                <a:lnTo>
                  <a:pt x="7103036" y="5772844"/>
                </a:lnTo>
                <a:lnTo>
                  <a:pt x="7133608" y="5739797"/>
                </a:lnTo>
                <a:lnTo>
                  <a:pt x="7163750" y="5706350"/>
                </a:lnTo>
                <a:lnTo>
                  <a:pt x="7193456" y="5672509"/>
                </a:lnTo>
                <a:lnTo>
                  <a:pt x="7222723" y="5638277"/>
                </a:lnTo>
                <a:lnTo>
                  <a:pt x="7251546" y="5603658"/>
                </a:lnTo>
                <a:lnTo>
                  <a:pt x="7279920" y="5568657"/>
                </a:lnTo>
                <a:lnTo>
                  <a:pt x="7307842" y="5533279"/>
                </a:lnTo>
                <a:lnTo>
                  <a:pt x="7335307" y="5497527"/>
                </a:lnTo>
                <a:lnTo>
                  <a:pt x="7362310" y="5461407"/>
                </a:lnTo>
                <a:lnTo>
                  <a:pt x="7388847" y="5424923"/>
                </a:lnTo>
                <a:lnTo>
                  <a:pt x="7414914" y="5388078"/>
                </a:lnTo>
                <a:lnTo>
                  <a:pt x="7440506" y="5350878"/>
                </a:lnTo>
                <a:lnTo>
                  <a:pt x="7465618" y="5313327"/>
                </a:lnTo>
                <a:lnTo>
                  <a:pt x="7490247" y="5275429"/>
                </a:lnTo>
                <a:lnTo>
                  <a:pt x="7514389" y="5237189"/>
                </a:lnTo>
                <a:lnTo>
                  <a:pt x="7538037" y="5198610"/>
                </a:lnTo>
                <a:lnTo>
                  <a:pt x="7561189" y="5159699"/>
                </a:lnTo>
                <a:lnTo>
                  <a:pt x="7583840" y="5120458"/>
                </a:lnTo>
                <a:lnTo>
                  <a:pt x="7605985" y="5080893"/>
                </a:lnTo>
                <a:lnTo>
                  <a:pt x="7627620" y="5041007"/>
                </a:lnTo>
                <a:lnTo>
                  <a:pt x="7648740" y="5000805"/>
                </a:lnTo>
                <a:lnTo>
                  <a:pt x="7669342" y="4960292"/>
                </a:lnTo>
                <a:lnTo>
                  <a:pt x="7689420" y="4919472"/>
                </a:lnTo>
                <a:lnTo>
                  <a:pt x="7708970" y="4878350"/>
                </a:lnTo>
                <a:lnTo>
                  <a:pt x="7727989" y="4836929"/>
                </a:lnTo>
                <a:lnTo>
                  <a:pt x="7746471" y="4795214"/>
                </a:lnTo>
                <a:lnTo>
                  <a:pt x="7764412" y="4753210"/>
                </a:lnTo>
                <a:lnTo>
                  <a:pt x="7781807" y="4710920"/>
                </a:lnTo>
                <a:lnTo>
                  <a:pt x="7798653" y="4668351"/>
                </a:lnTo>
                <a:lnTo>
                  <a:pt x="7814945" y="4625505"/>
                </a:lnTo>
                <a:lnTo>
                  <a:pt x="7830678" y="4582387"/>
                </a:lnTo>
                <a:lnTo>
                  <a:pt x="7845848" y="4539001"/>
                </a:lnTo>
                <a:lnTo>
                  <a:pt x="7860451" y="4495353"/>
                </a:lnTo>
                <a:lnTo>
                  <a:pt x="7874482" y="4451446"/>
                </a:lnTo>
                <a:lnTo>
                  <a:pt x="7887937" y="4407286"/>
                </a:lnTo>
                <a:lnTo>
                  <a:pt x="7900811" y="4362875"/>
                </a:lnTo>
                <a:lnTo>
                  <a:pt x="7913100" y="4318219"/>
                </a:lnTo>
                <a:lnTo>
                  <a:pt x="7924800" y="4273322"/>
                </a:lnTo>
                <a:lnTo>
                  <a:pt x="7935906" y="4228188"/>
                </a:lnTo>
                <a:lnTo>
                  <a:pt x="7946413" y="4182823"/>
                </a:lnTo>
                <a:lnTo>
                  <a:pt x="7956318" y="4137229"/>
                </a:lnTo>
                <a:lnTo>
                  <a:pt x="7965616" y="4091413"/>
                </a:lnTo>
                <a:lnTo>
                  <a:pt x="7974302" y="4045377"/>
                </a:lnTo>
                <a:lnTo>
                  <a:pt x="7982373" y="3999127"/>
                </a:lnTo>
                <a:lnTo>
                  <a:pt x="7989823" y="3952667"/>
                </a:lnTo>
                <a:lnTo>
                  <a:pt x="7996649" y="3906001"/>
                </a:lnTo>
                <a:lnTo>
                  <a:pt x="8002845" y="3859134"/>
                </a:lnTo>
                <a:lnTo>
                  <a:pt x="8008408" y="3812070"/>
                </a:lnTo>
                <a:lnTo>
                  <a:pt x="8013333" y="3764813"/>
                </a:lnTo>
                <a:lnTo>
                  <a:pt x="8017615" y="3717369"/>
                </a:lnTo>
                <a:lnTo>
                  <a:pt x="8021251" y="3669741"/>
                </a:lnTo>
                <a:lnTo>
                  <a:pt x="8024236" y="3621933"/>
                </a:lnTo>
                <a:lnTo>
                  <a:pt x="8026565" y="3573951"/>
                </a:lnTo>
                <a:lnTo>
                  <a:pt x="8028234" y="3525798"/>
                </a:lnTo>
                <a:lnTo>
                  <a:pt x="8029239" y="3477480"/>
                </a:lnTo>
                <a:lnTo>
                  <a:pt x="8029575" y="3429000"/>
                </a:lnTo>
                <a:lnTo>
                  <a:pt x="8029239" y="3380519"/>
                </a:lnTo>
                <a:lnTo>
                  <a:pt x="8028234" y="3332201"/>
                </a:lnTo>
                <a:lnTo>
                  <a:pt x="8026565" y="3284048"/>
                </a:lnTo>
                <a:lnTo>
                  <a:pt x="8024236" y="3236066"/>
                </a:lnTo>
                <a:lnTo>
                  <a:pt x="8021251" y="3188258"/>
                </a:lnTo>
                <a:lnTo>
                  <a:pt x="8017615" y="3140630"/>
                </a:lnTo>
                <a:lnTo>
                  <a:pt x="8013333" y="3093186"/>
                </a:lnTo>
                <a:lnTo>
                  <a:pt x="8008408" y="3045929"/>
                </a:lnTo>
                <a:lnTo>
                  <a:pt x="8002845" y="2998865"/>
                </a:lnTo>
                <a:lnTo>
                  <a:pt x="7996649" y="2951998"/>
                </a:lnTo>
                <a:lnTo>
                  <a:pt x="7989823" y="2905332"/>
                </a:lnTo>
                <a:lnTo>
                  <a:pt x="7982373" y="2858872"/>
                </a:lnTo>
                <a:lnTo>
                  <a:pt x="7974302" y="2812622"/>
                </a:lnTo>
                <a:lnTo>
                  <a:pt x="7965616" y="2766586"/>
                </a:lnTo>
                <a:lnTo>
                  <a:pt x="7956318" y="2720770"/>
                </a:lnTo>
                <a:lnTo>
                  <a:pt x="7946413" y="2675176"/>
                </a:lnTo>
                <a:lnTo>
                  <a:pt x="7935906" y="2629811"/>
                </a:lnTo>
                <a:lnTo>
                  <a:pt x="7924800" y="2584677"/>
                </a:lnTo>
                <a:lnTo>
                  <a:pt x="7913100" y="2539780"/>
                </a:lnTo>
                <a:lnTo>
                  <a:pt x="7900811" y="2495124"/>
                </a:lnTo>
                <a:lnTo>
                  <a:pt x="7887937" y="2450713"/>
                </a:lnTo>
                <a:lnTo>
                  <a:pt x="7874482" y="2406552"/>
                </a:lnTo>
                <a:lnTo>
                  <a:pt x="7860451" y="2362646"/>
                </a:lnTo>
                <a:lnTo>
                  <a:pt x="7845848" y="2318997"/>
                </a:lnTo>
                <a:lnTo>
                  <a:pt x="7830678" y="2275612"/>
                </a:lnTo>
                <a:lnTo>
                  <a:pt x="7814945" y="2232494"/>
                </a:lnTo>
                <a:lnTo>
                  <a:pt x="7798653" y="2189648"/>
                </a:lnTo>
                <a:lnTo>
                  <a:pt x="7781807" y="2147078"/>
                </a:lnTo>
                <a:lnTo>
                  <a:pt x="7764412" y="2104789"/>
                </a:lnTo>
                <a:lnTo>
                  <a:pt x="7746471" y="2062785"/>
                </a:lnTo>
                <a:lnTo>
                  <a:pt x="7727989" y="2021070"/>
                </a:lnTo>
                <a:lnTo>
                  <a:pt x="7708970" y="1979649"/>
                </a:lnTo>
                <a:lnTo>
                  <a:pt x="7689420" y="1938526"/>
                </a:lnTo>
                <a:lnTo>
                  <a:pt x="7669342" y="1897706"/>
                </a:lnTo>
                <a:lnTo>
                  <a:pt x="7648740" y="1857193"/>
                </a:lnTo>
                <a:lnTo>
                  <a:pt x="7627620" y="1816992"/>
                </a:lnTo>
                <a:lnTo>
                  <a:pt x="7605985" y="1777106"/>
                </a:lnTo>
                <a:lnTo>
                  <a:pt x="7583840" y="1737541"/>
                </a:lnTo>
                <a:lnTo>
                  <a:pt x="7561189" y="1698300"/>
                </a:lnTo>
                <a:lnTo>
                  <a:pt x="7538037" y="1659388"/>
                </a:lnTo>
                <a:lnTo>
                  <a:pt x="7514389" y="1620810"/>
                </a:lnTo>
                <a:lnTo>
                  <a:pt x="7490247" y="1582570"/>
                </a:lnTo>
                <a:lnTo>
                  <a:pt x="7465618" y="1544672"/>
                </a:lnTo>
                <a:lnTo>
                  <a:pt x="7440506" y="1507121"/>
                </a:lnTo>
                <a:lnTo>
                  <a:pt x="7414914" y="1469921"/>
                </a:lnTo>
                <a:lnTo>
                  <a:pt x="7388847" y="1433076"/>
                </a:lnTo>
                <a:lnTo>
                  <a:pt x="7362310" y="1396592"/>
                </a:lnTo>
                <a:lnTo>
                  <a:pt x="7335307" y="1360471"/>
                </a:lnTo>
                <a:lnTo>
                  <a:pt x="7307842" y="1324720"/>
                </a:lnTo>
                <a:lnTo>
                  <a:pt x="7279920" y="1289342"/>
                </a:lnTo>
                <a:lnTo>
                  <a:pt x="7251546" y="1254341"/>
                </a:lnTo>
                <a:lnTo>
                  <a:pt x="7222723" y="1219722"/>
                </a:lnTo>
                <a:lnTo>
                  <a:pt x="7193456" y="1185490"/>
                </a:lnTo>
                <a:lnTo>
                  <a:pt x="7163750" y="1151648"/>
                </a:lnTo>
                <a:lnTo>
                  <a:pt x="7133608" y="1118202"/>
                </a:lnTo>
                <a:lnTo>
                  <a:pt x="7103036" y="1085155"/>
                </a:lnTo>
                <a:lnTo>
                  <a:pt x="7072038" y="1052512"/>
                </a:lnTo>
                <a:lnTo>
                  <a:pt x="7040617" y="1020278"/>
                </a:lnTo>
                <a:lnTo>
                  <a:pt x="7008780" y="988457"/>
                </a:lnTo>
                <a:lnTo>
                  <a:pt x="6976529" y="957052"/>
                </a:lnTo>
                <a:lnTo>
                  <a:pt x="6943869" y="926070"/>
                </a:lnTo>
                <a:lnTo>
                  <a:pt x="6910806" y="895513"/>
                </a:lnTo>
                <a:lnTo>
                  <a:pt x="6877342" y="865387"/>
                </a:lnTo>
                <a:lnTo>
                  <a:pt x="6843483" y="835696"/>
                </a:lnTo>
                <a:lnTo>
                  <a:pt x="6809233" y="806444"/>
                </a:lnTo>
                <a:lnTo>
                  <a:pt x="6774597" y="777636"/>
                </a:lnTo>
                <a:lnTo>
                  <a:pt x="6739578" y="749276"/>
                </a:lnTo>
                <a:lnTo>
                  <a:pt x="6704182" y="721368"/>
                </a:lnTo>
                <a:lnTo>
                  <a:pt x="6668412" y="693918"/>
                </a:lnTo>
                <a:lnTo>
                  <a:pt x="6632273" y="666928"/>
                </a:lnTo>
                <a:lnTo>
                  <a:pt x="6595769" y="640405"/>
                </a:lnTo>
                <a:lnTo>
                  <a:pt x="6558906" y="614351"/>
                </a:lnTo>
                <a:lnTo>
                  <a:pt x="6521687" y="588772"/>
                </a:lnTo>
                <a:lnTo>
                  <a:pt x="6484116" y="563672"/>
                </a:lnTo>
                <a:lnTo>
                  <a:pt x="6446199" y="539056"/>
                </a:lnTo>
                <a:lnTo>
                  <a:pt x="6407939" y="514927"/>
                </a:lnTo>
                <a:lnTo>
                  <a:pt x="6369340" y="491290"/>
                </a:lnTo>
                <a:lnTo>
                  <a:pt x="6330409" y="468150"/>
                </a:lnTo>
                <a:lnTo>
                  <a:pt x="6291147" y="445511"/>
                </a:lnTo>
                <a:lnTo>
                  <a:pt x="6251562" y="423377"/>
                </a:lnTo>
                <a:lnTo>
                  <a:pt x="6211655" y="401753"/>
                </a:lnTo>
                <a:lnTo>
                  <a:pt x="6171433" y="380643"/>
                </a:lnTo>
                <a:lnTo>
                  <a:pt x="6130899" y="360052"/>
                </a:lnTo>
                <a:lnTo>
                  <a:pt x="6090057" y="339984"/>
                </a:lnTo>
                <a:lnTo>
                  <a:pt x="6048913" y="320443"/>
                </a:lnTo>
                <a:lnTo>
                  <a:pt x="6007470" y="301434"/>
                </a:lnTo>
                <a:lnTo>
                  <a:pt x="5965734" y="282962"/>
                </a:lnTo>
                <a:lnTo>
                  <a:pt x="5923708" y="265030"/>
                </a:lnTo>
                <a:lnTo>
                  <a:pt x="5881396" y="247643"/>
                </a:lnTo>
                <a:lnTo>
                  <a:pt x="5838804" y="230805"/>
                </a:lnTo>
                <a:lnTo>
                  <a:pt x="5795936" y="214522"/>
                </a:lnTo>
                <a:lnTo>
                  <a:pt x="5752795" y="198797"/>
                </a:lnTo>
                <a:lnTo>
                  <a:pt x="5709387" y="183634"/>
                </a:lnTo>
                <a:lnTo>
                  <a:pt x="5665716" y="169039"/>
                </a:lnTo>
                <a:lnTo>
                  <a:pt x="5621786" y="155015"/>
                </a:lnTo>
                <a:lnTo>
                  <a:pt x="5577602" y="141567"/>
                </a:lnTo>
                <a:lnTo>
                  <a:pt x="5533168" y="128699"/>
                </a:lnTo>
                <a:lnTo>
                  <a:pt x="5488489" y="116416"/>
                </a:lnTo>
                <a:lnTo>
                  <a:pt x="5443568" y="104722"/>
                </a:lnTo>
                <a:lnTo>
                  <a:pt x="5398411" y="93622"/>
                </a:lnTo>
                <a:lnTo>
                  <a:pt x="5353021" y="83119"/>
                </a:lnTo>
                <a:lnTo>
                  <a:pt x="5307403" y="73219"/>
                </a:lnTo>
                <a:lnTo>
                  <a:pt x="5261563" y="63926"/>
                </a:lnTo>
                <a:lnTo>
                  <a:pt x="5215503" y="55244"/>
                </a:lnTo>
                <a:lnTo>
                  <a:pt x="5169228" y="47177"/>
                </a:lnTo>
                <a:lnTo>
                  <a:pt x="5122743" y="39731"/>
                </a:lnTo>
                <a:lnTo>
                  <a:pt x="5076053" y="32909"/>
                </a:lnTo>
                <a:lnTo>
                  <a:pt x="5029160" y="26716"/>
                </a:lnTo>
                <a:lnTo>
                  <a:pt x="4982071" y="21156"/>
                </a:lnTo>
                <a:lnTo>
                  <a:pt x="4934790" y="16233"/>
                </a:lnTo>
                <a:lnTo>
                  <a:pt x="4887320" y="11953"/>
                </a:lnTo>
                <a:lnTo>
                  <a:pt x="4839666" y="8319"/>
                </a:lnTo>
                <a:lnTo>
                  <a:pt x="4791834" y="5336"/>
                </a:lnTo>
                <a:lnTo>
                  <a:pt x="4743826" y="3008"/>
                </a:lnTo>
                <a:lnTo>
                  <a:pt x="4695647" y="1339"/>
                </a:lnTo>
                <a:lnTo>
                  <a:pt x="4647303" y="335"/>
                </a:lnTo>
                <a:lnTo>
                  <a:pt x="4598797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8582025" y="1914525"/>
            <a:ext cx="2438400" cy="1514475"/>
          </a:xfrm>
          <a:custGeom>
            <a:avLst/>
            <a:gdLst/>
            <a:ahLst/>
            <a:cxnLst/>
            <a:rect l="l" t="t" r="r" b="b"/>
            <a:pathLst>
              <a:path w="2438400" h="1514475">
                <a:moveTo>
                  <a:pt x="925449" y="0"/>
                </a:moveTo>
                <a:lnTo>
                  <a:pt x="0" y="0"/>
                </a:lnTo>
                <a:lnTo>
                  <a:pt x="7747" y="154812"/>
                </a:lnTo>
                <a:lnTo>
                  <a:pt x="13330" y="202326"/>
                </a:lnTo>
                <a:lnTo>
                  <a:pt x="20367" y="249379"/>
                </a:lnTo>
                <a:lnTo>
                  <a:pt x="28832" y="295949"/>
                </a:lnTo>
                <a:lnTo>
                  <a:pt x="38704" y="342012"/>
                </a:lnTo>
                <a:lnTo>
                  <a:pt x="49959" y="387544"/>
                </a:lnTo>
                <a:lnTo>
                  <a:pt x="62573" y="432523"/>
                </a:lnTo>
                <a:lnTo>
                  <a:pt x="76524" y="476926"/>
                </a:lnTo>
                <a:lnTo>
                  <a:pt x="91788" y="520729"/>
                </a:lnTo>
                <a:lnTo>
                  <a:pt x="108342" y="563909"/>
                </a:lnTo>
                <a:lnTo>
                  <a:pt x="126164" y="606443"/>
                </a:lnTo>
                <a:lnTo>
                  <a:pt x="145229" y="648307"/>
                </a:lnTo>
                <a:lnTo>
                  <a:pt x="165514" y="689479"/>
                </a:lnTo>
                <a:lnTo>
                  <a:pt x="186997" y="729934"/>
                </a:lnTo>
                <a:lnTo>
                  <a:pt x="209654" y="769651"/>
                </a:lnTo>
                <a:lnTo>
                  <a:pt x="233462" y="808605"/>
                </a:lnTo>
                <a:lnTo>
                  <a:pt x="258397" y="846774"/>
                </a:lnTo>
                <a:lnTo>
                  <a:pt x="284438" y="884134"/>
                </a:lnTo>
                <a:lnTo>
                  <a:pt x="311559" y="920663"/>
                </a:lnTo>
                <a:lnTo>
                  <a:pt x="339739" y="956336"/>
                </a:lnTo>
                <a:lnTo>
                  <a:pt x="368953" y="991130"/>
                </a:lnTo>
                <a:lnTo>
                  <a:pt x="399179" y="1025023"/>
                </a:lnTo>
                <a:lnTo>
                  <a:pt x="430394" y="1057991"/>
                </a:lnTo>
                <a:lnTo>
                  <a:pt x="462574" y="1090011"/>
                </a:lnTo>
                <a:lnTo>
                  <a:pt x="495696" y="1121060"/>
                </a:lnTo>
                <a:lnTo>
                  <a:pt x="529738" y="1151115"/>
                </a:lnTo>
                <a:lnTo>
                  <a:pt x="564674" y="1180151"/>
                </a:lnTo>
                <a:lnTo>
                  <a:pt x="600484" y="1208147"/>
                </a:lnTo>
                <a:lnTo>
                  <a:pt x="637143" y="1235078"/>
                </a:lnTo>
                <a:lnTo>
                  <a:pt x="674627" y="1260922"/>
                </a:lnTo>
                <a:lnTo>
                  <a:pt x="712915" y="1285656"/>
                </a:lnTo>
                <a:lnTo>
                  <a:pt x="751983" y="1309255"/>
                </a:lnTo>
                <a:lnTo>
                  <a:pt x="791807" y="1331698"/>
                </a:lnTo>
                <a:lnTo>
                  <a:pt x="832364" y="1352960"/>
                </a:lnTo>
                <a:lnTo>
                  <a:pt x="873632" y="1373019"/>
                </a:lnTo>
                <a:lnTo>
                  <a:pt x="915586" y="1391851"/>
                </a:lnTo>
                <a:lnTo>
                  <a:pt x="958205" y="1409434"/>
                </a:lnTo>
                <a:lnTo>
                  <a:pt x="1001463" y="1425743"/>
                </a:lnTo>
                <a:lnTo>
                  <a:pt x="1045339" y="1440755"/>
                </a:lnTo>
                <a:lnTo>
                  <a:pt x="1089810" y="1454449"/>
                </a:lnTo>
                <a:lnTo>
                  <a:pt x="1134851" y="1466799"/>
                </a:lnTo>
                <a:lnTo>
                  <a:pt x="1180440" y="1477783"/>
                </a:lnTo>
                <a:lnTo>
                  <a:pt x="1226553" y="1487378"/>
                </a:lnTo>
                <a:lnTo>
                  <a:pt x="1273168" y="1495561"/>
                </a:lnTo>
                <a:lnTo>
                  <a:pt x="1320261" y="1502308"/>
                </a:lnTo>
                <a:lnTo>
                  <a:pt x="1367809" y="1507596"/>
                </a:lnTo>
                <a:lnTo>
                  <a:pt x="1415789" y="1511402"/>
                </a:lnTo>
                <a:lnTo>
                  <a:pt x="1464177" y="1513702"/>
                </a:lnTo>
                <a:lnTo>
                  <a:pt x="1512951" y="1514475"/>
                </a:lnTo>
                <a:lnTo>
                  <a:pt x="2438400" y="1514475"/>
                </a:lnTo>
                <a:lnTo>
                  <a:pt x="2437652" y="1466399"/>
                </a:lnTo>
                <a:lnTo>
                  <a:pt x="2435423" y="1418697"/>
                </a:lnTo>
                <a:lnTo>
                  <a:pt x="2431735" y="1371390"/>
                </a:lnTo>
                <a:lnTo>
                  <a:pt x="2426611" y="1324502"/>
                </a:lnTo>
                <a:lnTo>
                  <a:pt x="2420072" y="1278054"/>
                </a:lnTo>
                <a:lnTo>
                  <a:pt x="2412141" y="1232068"/>
                </a:lnTo>
                <a:lnTo>
                  <a:pt x="2402839" y="1186566"/>
                </a:lnTo>
                <a:lnTo>
                  <a:pt x="2392190" y="1141571"/>
                </a:lnTo>
                <a:lnTo>
                  <a:pt x="2380214" y="1097105"/>
                </a:lnTo>
                <a:lnTo>
                  <a:pt x="2366935" y="1053190"/>
                </a:lnTo>
                <a:lnTo>
                  <a:pt x="2352375" y="1009848"/>
                </a:lnTo>
                <a:lnTo>
                  <a:pt x="2336555" y="967101"/>
                </a:lnTo>
                <a:lnTo>
                  <a:pt x="2319498" y="924972"/>
                </a:lnTo>
                <a:lnTo>
                  <a:pt x="2301225" y="883483"/>
                </a:lnTo>
                <a:lnTo>
                  <a:pt x="2281760" y="842655"/>
                </a:lnTo>
                <a:lnTo>
                  <a:pt x="2261124" y="802512"/>
                </a:lnTo>
                <a:lnTo>
                  <a:pt x="2239340" y="763075"/>
                </a:lnTo>
                <a:lnTo>
                  <a:pt x="2216429" y="724366"/>
                </a:lnTo>
                <a:lnTo>
                  <a:pt x="2192414" y="686408"/>
                </a:lnTo>
                <a:lnTo>
                  <a:pt x="2167316" y="649222"/>
                </a:lnTo>
                <a:lnTo>
                  <a:pt x="2141159" y="612832"/>
                </a:lnTo>
                <a:lnTo>
                  <a:pt x="2113964" y="577258"/>
                </a:lnTo>
                <a:lnTo>
                  <a:pt x="2085753" y="542524"/>
                </a:lnTo>
                <a:lnTo>
                  <a:pt x="2056549" y="508651"/>
                </a:lnTo>
                <a:lnTo>
                  <a:pt x="2026374" y="475662"/>
                </a:lnTo>
                <a:lnTo>
                  <a:pt x="1995249" y="443579"/>
                </a:lnTo>
                <a:lnTo>
                  <a:pt x="1963197" y="412423"/>
                </a:lnTo>
                <a:lnTo>
                  <a:pt x="1930241" y="382218"/>
                </a:lnTo>
                <a:lnTo>
                  <a:pt x="1896402" y="352985"/>
                </a:lnTo>
                <a:lnTo>
                  <a:pt x="1861702" y="324747"/>
                </a:lnTo>
                <a:lnTo>
                  <a:pt x="1826164" y="297526"/>
                </a:lnTo>
                <a:lnTo>
                  <a:pt x="1789810" y="271343"/>
                </a:lnTo>
                <a:lnTo>
                  <a:pt x="1752661" y="246221"/>
                </a:lnTo>
                <a:lnTo>
                  <a:pt x="1714741" y="222183"/>
                </a:lnTo>
                <a:lnTo>
                  <a:pt x="1676071" y="199249"/>
                </a:lnTo>
                <a:lnTo>
                  <a:pt x="1636674" y="177444"/>
                </a:lnTo>
                <a:lnTo>
                  <a:pt x="1596571" y="156788"/>
                </a:lnTo>
                <a:lnTo>
                  <a:pt x="1555785" y="137304"/>
                </a:lnTo>
                <a:lnTo>
                  <a:pt x="1514338" y="119014"/>
                </a:lnTo>
                <a:lnTo>
                  <a:pt x="1472251" y="101941"/>
                </a:lnTo>
                <a:lnTo>
                  <a:pt x="1429549" y="86106"/>
                </a:lnTo>
                <a:lnTo>
                  <a:pt x="1386251" y="71531"/>
                </a:lnTo>
                <a:lnTo>
                  <a:pt x="1342381" y="58240"/>
                </a:lnTo>
                <a:lnTo>
                  <a:pt x="1297961" y="46253"/>
                </a:lnTo>
                <a:lnTo>
                  <a:pt x="1253013" y="35593"/>
                </a:lnTo>
                <a:lnTo>
                  <a:pt x="1207558" y="26283"/>
                </a:lnTo>
                <a:lnTo>
                  <a:pt x="1161620" y="18344"/>
                </a:lnTo>
                <a:lnTo>
                  <a:pt x="1115221" y="11799"/>
                </a:lnTo>
                <a:lnTo>
                  <a:pt x="1068381" y="6670"/>
                </a:lnTo>
                <a:lnTo>
                  <a:pt x="1021125" y="2979"/>
                </a:lnTo>
                <a:lnTo>
                  <a:pt x="973473" y="748"/>
                </a:lnTo>
                <a:lnTo>
                  <a:pt x="925449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8582025" y="0"/>
            <a:ext cx="3609975" cy="6858000"/>
          </a:xfrm>
          <a:custGeom>
            <a:avLst/>
            <a:gdLst/>
            <a:ahLst/>
            <a:cxnLst/>
            <a:rect l="l" t="t" r="r" b="b"/>
            <a:pathLst>
              <a:path w="3609975" h="6858000">
                <a:moveTo>
                  <a:pt x="2438400" y="3429000"/>
                </a:moveTo>
                <a:lnTo>
                  <a:pt x="1512951" y="3429000"/>
                </a:lnTo>
                <a:lnTo>
                  <a:pt x="1464170" y="3429774"/>
                </a:lnTo>
                <a:lnTo>
                  <a:pt x="1415783" y="3432073"/>
                </a:lnTo>
                <a:lnTo>
                  <a:pt x="1367802" y="3435883"/>
                </a:lnTo>
                <a:lnTo>
                  <a:pt x="1320253" y="3441166"/>
                </a:lnTo>
                <a:lnTo>
                  <a:pt x="1273162" y="3447923"/>
                </a:lnTo>
                <a:lnTo>
                  <a:pt x="1226553" y="3456101"/>
                </a:lnTo>
                <a:lnTo>
                  <a:pt x="1180439" y="3465703"/>
                </a:lnTo>
                <a:lnTo>
                  <a:pt x="1134846" y="3476675"/>
                </a:lnTo>
                <a:lnTo>
                  <a:pt x="1089799" y="3489033"/>
                </a:lnTo>
                <a:lnTo>
                  <a:pt x="1045337" y="3502723"/>
                </a:lnTo>
                <a:lnTo>
                  <a:pt x="1001458" y="3517735"/>
                </a:lnTo>
                <a:lnTo>
                  <a:pt x="958202" y="3534041"/>
                </a:lnTo>
                <a:lnTo>
                  <a:pt x="915581" y="3551631"/>
                </a:lnTo>
                <a:lnTo>
                  <a:pt x="873620" y="3570465"/>
                </a:lnTo>
                <a:lnTo>
                  <a:pt x="832358" y="3590518"/>
                </a:lnTo>
                <a:lnTo>
                  <a:pt x="791806" y="3611778"/>
                </a:lnTo>
                <a:lnTo>
                  <a:pt x="751979" y="3634219"/>
                </a:lnTo>
                <a:lnTo>
                  <a:pt x="712914" y="3657828"/>
                </a:lnTo>
                <a:lnTo>
                  <a:pt x="674624" y="3682555"/>
                </a:lnTo>
                <a:lnTo>
                  <a:pt x="637133" y="3708400"/>
                </a:lnTo>
                <a:lnTo>
                  <a:pt x="600481" y="3735336"/>
                </a:lnTo>
                <a:lnTo>
                  <a:pt x="564667" y="3763327"/>
                </a:lnTo>
                <a:lnTo>
                  <a:pt x="529729" y="3792372"/>
                </a:lnTo>
                <a:lnTo>
                  <a:pt x="495693" y="3822420"/>
                </a:lnTo>
                <a:lnTo>
                  <a:pt x="462572" y="3853472"/>
                </a:lnTo>
                <a:lnTo>
                  <a:pt x="430390" y="3885488"/>
                </a:lnTo>
                <a:lnTo>
                  <a:pt x="399173" y="3918458"/>
                </a:lnTo>
                <a:lnTo>
                  <a:pt x="368947" y="3952354"/>
                </a:lnTo>
                <a:lnTo>
                  <a:pt x="339737" y="3987139"/>
                </a:lnTo>
                <a:lnTo>
                  <a:pt x="311556" y="4022814"/>
                </a:lnTo>
                <a:lnTo>
                  <a:pt x="284429" y="4059351"/>
                </a:lnTo>
                <a:lnTo>
                  <a:pt x="258394" y="4096702"/>
                </a:lnTo>
                <a:lnTo>
                  <a:pt x="233451" y="4134878"/>
                </a:lnTo>
                <a:lnTo>
                  <a:pt x="209651" y="4173829"/>
                </a:lnTo>
                <a:lnTo>
                  <a:pt x="186994" y="4213542"/>
                </a:lnTo>
                <a:lnTo>
                  <a:pt x="165506" y="4254004"/>
                </a:lnTo>
                <a:lnTo>
                  <a:pt x="145224" y="4295178"/>
                </a:lnTo>
                <a:lnTo>
                  <a:pt x="126161" y="4337037"/>
                </a:lnTo>
                <a:lnTo>
                  <a:pt x="108331" y="4379569"/>
                </a:lnTo>
                <a:lnTo>
                  <a:pt x="91782" y="4422749"/>
                </a:lnTo>
                <a:lnTo>
                  <a:pt x="76517" y="4466552"/>
                </a:lnTo>
                <a:lnTo>
                  <a:pt x="62572" y="4510964"/>
                </a:lnTo>
                <a:lnTo>
                  <a:pt x="49949" y="4555934"/>
                </a:lnTo>
                <a:lnTo>
                  <a:pt x="38696" y="4601464"/>
                </a:lnTo>
                <a:lnTo>
                  <a:pt x="28829" y="4647527"/>
                </a:lnTo>
                <a:lnTo>
                  <a:pt x="20358" y="4694098"/>
                </a:lnTo>
                <a:lnTo>
                  <a:pt x="13322" y="4741151"/>
                </a:lnTo>
                <a:lnTo>
                  <a:pt x="7747" y="4788662"/>
                </a:lnTo>
                <a:lnTo>
                  <a:pt x="0" y="4943475"/>
                </a:lnTo>
                <a:lnTo>
                  <a:pt x="925449" y="4943475"/>
                </a:lnTo>
                <a:lnTo>
                  <a:pt x="973467" y="4942738"/>
                </a:lnTo>
                <a:lnTo>
                  <a:pt x="1021118" y="4940503"/>
                </a:lnTo>
                <a:lnTo>
                  <a:pt x="1068374" y="4936807"/>
                </a:lnTo>
                <a:lnTo>
                  <a:pt x="1115212" y="4931676"/>
                </a:lnTo>
                <a:lnTo>
                  <a:pt x="1161618" y="4925136"/>
                </a:lnTo>
                <a:lnTo>
                  <a:pt x="1207554" y="4917198"/>
                </a:lnTo>
                <a:lnTo>
                  <a:pt x="1253007" y="4907889"/>
                </a:lnTo>
                <a:lnTo>
                  <a:pt x="1297952" y="4897221"/>
                </a:lnTo>
                <a:lnTo>
                  <a:pt x="1342377" y="4885245"/>
                </a:lnTo>
                <a:lnTo>
                  <a:pt x="1386243" y="4871948"/>
                </a:lnTo>
                <a:lnTo>
                  <a:pt x="1429537" y="4857369"/>
                </a:lnTo>
                <a:lnTo>
                  <a:pt x="1472247" y="4841545"/>
                </a:lnTo>
                <a:lnTo>
                  <a:pt x="1514335" y="4824463"/>
                </a:lnTo>
                <a:lnTo>
                  <a:pt x="1555775" y="4806175"/>
                </a:lnTo>
                <a:lnTo>
                  <a:pt x="1596567" y="4786693"/>
                </a:lnTo>
                <a:lnTo>
                  <a:pt x="1636661" y="4766043"/>
                </a:lnTo>
                <a:lnTo>
                  <a:pt x="1676069" y="4744237"/>
                </a:lnTo>
                <a:lnTo>
                  <a:pt x="1714741" y="4721301"/>
                </a:lnTo>
                <a:lnTo>
                  <a:pt x="1752650" y="4697260"/>
                </a:lnTo>
                <a:lnTo>
                  <a:pt x="1789798" y="4672139"/>
                </a:lnTo>
                <a:lnTo>
                  <a:pt x="1826158" y="4645952"/>
                </a:lnTo>
                <a:lnTo>
                  <a:pt x="1861693" y="4618736"/>
                </a:lnTo>
                <a:lnTo>
                  <a:pt x="1896389" y="4590491"/>
                </a:lnTo>
                <a:lnTo>
                  <a:pt x="1930234" y="4561268"/>
                </a:lnTo>
                <a:lnTo>
                  <a:pt x="1963191" y="4531055"/>
                </a:lnTo>
                <a:lnTo>
                  <a:pt x="1995246" y="4499902"/>
                </a:lnTo>
                <a:lnTo>
                  <a:pt x="2026373" y="4467822"/>
                </a:lnTo>
                <a:lnTo>
                  <a:pt x="2056549" y="4434827"/>
                </a:lnTo>
                <a:lnTo>
                  <a:pt x="2085746" y="4400956"/>
                </a:lnTo>
                <a:lnTo>
                  <a:pt x="2113953" y="4366222"/>
                </a:lnTo>
                <a:lnTo>
                  <a:pt x="2141156" y="4330649"/>
                </a:lnTo>
                <a:lnTo>
                  <a:pt x="2167305" y="4294263"/>
                </a:lnTo>
                <a:lnTo>
                  <a:pt x="2192413" y="4257078"/>
                </a:lnTo>
                <a:lnTo>
                  <a:pt x="2216429" y="4219118"/>
                </a:lnTo>
                <a:lnTo>
                  <a:pt x="2239340" y="4180408"/>
                </a:lnTo>
                <a:lnTo>
                  <a:pt x="2261120" y="4140974"/>
                </a:lnTo>
                <a:lnTo>
                  <a:pt x="2281758" y="4100830"/>
                </a:lnTo>
                <a:lnTo>
                  <a:pt x="2301214" y="4059999"/>
                </a:lnTo>
                <a:lnTo>
                  <a:pt x="2319490" y="4018508"/>
                </a:lnTo>
                <a:lnTo>
                  <a:pt x="2336546" y="3976382"/>
                </a:lnTo>
                <a:lnTo>
                  <a:pt x="2352370" y="3933634"/>
                </a:lnTo>
                <a:lnTo>
                  <a:pt x="2366924" y="3890289"/>
                </a:lnTo>
                <a:lnTo>
                  <a:pt x="2380208" y="3846372"/>
                </a:lnTo>
                <a:lnTo>
                  <a:pt x="2392184" y="3801910"/>
                </a:lnTo>
                <a:lnTo>
                  <a:pt x="2402827" y="3756914"/>
                </a:lnTo>
                <a:lnTo>
                  <a:pt x="2412136" y="3711410"/>
                </a:lnTo>
                <a:lnTo>
                  <a:pt x="2420061" y="3665423"/>
                </a:lnTo>
                <a:lnTo>
                  <a:pt x="2426601" y="3618979"/>
                </a:lnTo>
                <a:lnTo>
                  <a:pt x="2431732" y="3572091"/>
                </a:lnTo>
                <a:lnTo>
                  <a:pt x="2435415" y="3524783"/>
                </a:lnTo>
                <a:lnTo>
                  <a:pt x="2437650" y="3477082"/>
                </a:lnTo>
                <a:lnTo>
                  <a:pt x="2438400" y="3429000"/>
                </a:lnTo>
                <a:close/>
              </a:path>
              <a:path w="3609975" h="6858000">
                <a:moveTo>
                  <a:pt x="3609975" y="0"/>
                </a:moveTo>
                <a:lnTo>
                  <a:pt x="0" y="0"/>
                </a:lnTo>
                <a:lnTo>
                  <a:pt x="48552" y="330"/>
                </a:lnTo>
                <a:lnTo>
                  <a:pt x="96951" y="1282"/>
                </a:lnTo>
                <a:lnTo>
                  <a:pt x="145186" y="2870"/>
                </a:lnTo>
                <a:lnTo>
                  <a:pt x="193268" y="5092"/>
                </a:lnTo>
                <a:lnTo>
                  <a:pt x="241185" y="7937"/>
                </a:lnTo>
                <a:lnTo>
                  <a:pt x="288925" y="11404"/>
                </a:lnTo>
                <a:lnTo>
                  <a:pt x="336499" y="15481"/>
                </a:lnTo>
                <a:lnTo>
                  <a:pt x="383895" y="20180"/>
                </a:lnTo>
                <a:lnTo>
                  <a:pt x="431101" y="25476"/>
                </a:lnTo>
                <a:lnTo>
                  <a:pt x="478129" y="31394"/>
                </a:lnTo>
                <a:lnTo>
                  <a:pt x="524967" y="37896"/>
                </a:lnTo>
                <a:lnTo>
                  <a:pt x="571601" y="45008"/>
                </a:lnTo>
                <a:lnTo>
                  <a:pt x="618045" y="52705"/>
                </a:lnTo>
                <a:lnTo>
                  <a:pt x="664298" y="60998"/>
                </a:lnTo>
                <a:lnTo>
                  <a:pt x="710336" y="69862"/>
                </a:lnTo>
                <a:lnTo>
                  <a:pt x="756158" y="79324"/>
                </a:lnTo>
                <a:lnTo>
                  <a:pt x="801776" y="89357"/>
                </a:lnTo>
                <a:lnTo>
                  <a:pt x="847166" y="99961"/>
                </a:lnTo>
                <a:lnTo>
                  <a:pt x="892340" y="111137"/>
                </a:lnTo>
                <a:lnTo>
                  <a:pt x="937298" y="122872"/>
                </a:lnTo>
                <a:lnTo>
                  <a:pt x="982014" y="135178"/>
                </a:lnTo>
                <a:lnTo>
                  <a:pt x="1026502" y="148031"/>
                </a:lnTo>
                <a:lnTo>
                  <a:pt x="1070749" y="161442"/>
                </a:lnTo>
                <a:lnTo>
                  <a:pt x="1114755" y="175399"/>
                </a:lnTo>
                <a:lnTo>
                  <a:pt x="1158519" y="189903"/>
                </a:lnTo>
                <a:lnTo>
                  <a:pt x="1202029" y="204952"/>
                </a:lnTo>
                <a:lnTo>
                  <a:pt x="1245285" y="220535"/>
                </a:lnTo>
                <a:lnTo>
                  <a:pt x="1288288" y="236651"/>
                </a:lnTo>
                <a:lnTo>
                  <a:pt x="1331023" y="253301"/>
                </a:lnTo>
                <a:lnTo>
                  <a:pt x="1373492" y="270471"/>
                </a:lnTo>
                <a:lnTo>
                  <a:pt x="1415694" y="288163"/>
                </a:lnTo>
                <a:lnTo>
                  <a:pt x="1457629" y="306374"/>
                </a:lnTo>
                <a:lnTo>
                  <a:pt x="1499285" y="325094"/>
                </a:lnTo>
                <a:lnTo>
                  <a:pt x="1540649" y="344322"/>
                </a:lnTo>
                <a:lnTo>
                  <a:pt x="1581734" y="364058"/>
                </a:lnTo>
                <a:lnTo>
                  <a:pt x="1622539" y="384302"/>
                </a:lnTo>
                <a:lnTo>
                  <a:pt x="1663039" y="405028"/>
                </a:lnTo>
                <a:lnTo>
                  <a:pt x="1703247" y="426262"/>
                </a:lnTo>
                <a:lnTo>
                  <a:pt x="1743151" y="447979"/>
                </a:lnTo>
                <a:lnTo>
                  <a:pt x="1782749" y="470179"/>
                </a:lnTo>
                <a:lnTo>
                  <a:pt x="1822030" y="492861"/>
                </a:lnTo>
                <a:lnTo>
                  <a:pt x="1861007" y="516026"/>
                </a:lnTo>
                <a:lnTo>
                  <a:pt x="1899666" y="539661"/>
                </a:lnTo>
                <a:lnTo>
                  <a:pt x="1938007" y="563765"/>
                </a:lnTo>
                <a:lnTo>
                  <a:pt x="1976018" y="588327"/>
                </a:lnTo>
                <a:lnTo>
                  <a:pt x="2013699" y="613359"/>
                </a:lnTo>
                <a:lnTo>
                  <a:pt x="2051037" y="638848"/>
                </a:lnTo>
                <a:lnTo>
                  <a:pt x="2088057" y="664794"/>
                </a:lnTo>
                <a:lnTo>
                  <a:pt x="2124722" y="691184"/>
                </a:lnTo>
                <a:lnTo>
                  <a:pt x="2161044" y="718019"/>
                </a:lnTo>
                <a:lnTo>
                  <a:pt x="2197023" y="745286"/>
                </a:lnTo>
                <a:lnTo>
                  <a:pt x="2232634" y="772998"/>
                </a:lnTo>
                <a:lnTo>
                  <a:pt x="2267902" y="801154"/>
                </a:lnTo>
                <a:lnTo>
                  <a:pt x="2302802" y="829729"/>
                </a:lnTo>
                <a:lnTo>
                  <a:pt x="2337346" y="858723"/>
                </a:lnTo>
                <a:lnTo>
                  <a:pt x="2371509" y="888149"/>
                </a:lnTo>
                <a:lnTo>
                  <a:pt x="2405303" y="917994"/>
                </a:lnTo>
                <a:lnTo>
                  <a:pt x="2438717" y="948245"/>
                </a:lnTo>
                <a:lnTo>
                  <a:pt x="2471750" y="978903"/>
                </a:lnTo>
                <a:lnTo>
                  <a:pt x="2504402" y="1009980"/>
                </a:lnTo>
                <a:lnTo>
                  <a:pt x="2536660" y="1041450"/>
                </a:lnTo>
                <a:lnTo>
                  <a:pt x="2568524" y="1073315"/>
                </a:lnTo>
                <a:lnTo>
                  <a:pt x="2599994" y="1105573"/>
                </a:lnTo>
                <a:lnTo>
                  <a:pt x="2631071" y="1138224"/>
                </a:lnTo>
                <a:lnTo>
                  <a:pt x="2661729" y="1171257"/>
                </a:lnTo>
                <a:lnTo>
                  <a:pt x="2691981" y="1204671"/>
                </a:lnTo>
                <a:lnTo>
                  <a:pt x="2721826" y="1238465"/>
                </a:lnTo>
                <a:lnTo>
                  <a:pt x="2751251" y="1272628"/>
                </a:lnTo>
                <a:lnTo>
                  <a:pt x="2780246" y="1307172"/>
                </a:lnTo>
                <a:lnTo>
                  <a:pt x="2808821" y="1342072"/>
                </a:lnTo>
                <a:lnTo>
                  <a:pt x="2836976" y="1377340"/>
                </a:lnTo>
                <a:lnTo>
                  <a:pt x="2864688" y="1412951"/>
                </a:lnTo>
                <a:lnTo>
                  <a:pt x="2891955" y="1448930"/>
                </a:lnTo>
                <a:lnTo>
                  <a:pt x="2918790" y="1485252"/>
                </a:lnTo>
                <a:lnTo>
                  <a:pt x="2945180" y="1521917"/>
                </a:lnTo>
                <a:lnTo>
                  <a:pt x="2971127" y="1558937"/>
                </a:lnTo>
                <a:lnTo>
                  <a:pt x="2996615" y="1596275"/>
                </a:lnTo>
                <a:lnTo>
                  <a:pt x="3021647" y="1633956"/>
                </a:lnTo>
                <a:lnTo>
                  <a:pt x="3046209" y="1671967"/>
                </a:lnTo>
                <a:lnTo>
                  <a:pt x="3070314" y="1710309"/>
                </a:lnTo>
                <a:lnTo>
                  <a:pt x="3093948" y="1748967"/>
                </a:lnTo>
                <a:lnTo>
                  <a:pt x="3117113" y="1787944"/>
                </a:lnTo>
                <a:lnTo>
                  <a:pt x="3139795" y="1827225"/>
                </a:lnTo>
                <a:lnTo>
                  <a:pt x="3161995" y="1866823"/>
                </a:lnTo>
                <a:lnTo>
                  <a:pt x="3183712" y="1906727"/>
                </a:lnTo>
                <a:lnTo>
                  <a:pt x="3204946" y="1946935"/>
                </a:lnTo>
                <a:lnTo>
                  <a:pt x="3225673" y="1987435"/>
                </a:lnTo>
                <a:lnTo>
                  <a:pt x="3245916" y="2028240"/>
                </a:lnTo>
                <a:lnTo>
                  <a:pt x="3265652" y="2069325"/>
                </a:lnTo>
                <a:lnTo>
                  <a:pt x="3284880" y="2110689"/>
                </a:lnTo>
                <a:lnTo>
                  <a:pt x="3303600" y="2152345"/>
                </a:lnTo>
                <a:lnTo>
                  <a:pt x="3321812" y="2194280"/>
                </a:lnTo>
                <a:lnTo>
                  <a:pt x="3339503" y="2236482"/>
                </a:lnTo>
                <a:lnTo>
                  <a:pt x="3356673" y="2278951"/>
                </a:lnTo>
                <a:lnTo>
                  <a:pt x="3373323" y="2321687"/>
                </a:lnTo>
                <a:lnTo>
                  <a:pt x="3389439" y="2364689"/>
                </a:lnTo>
                <a:lnTo>
                  <a:pt x="3405022" y="2407945"/>
                </a:lnTo>
                <a:lnTo>
                  <a:pt x="3420072" y="2451455"/>
                </a:lnTo>
                <a:lnTo>
                  <a:pt x="3434575" y="2495219"/>
                </a:lnTo>
                <a:lnTo>
                  <a:pt x="3448532" y="2539225"/>
                </a:lnTo>
                <a:lnTo>
                  <a:pt x="3461943" y="2583472"/>
                </a:lnTo>
                <a:lnTo>
                  <a:pt x="3474796" y="2627960"/>
                </a:lnTo>
                <a:lnTo>
                  <a:pt x="3487102" y="2672677"/>
                </a:lnTo>
                <a:lnTo>
                  <a:pt x="3498837" y="2717635"/>
                </a:lnTo>
                <a:lnTo>
                  <a:pt x="3510013" y="2762808"/>
                </a:lnTo>
                <a:lnTo>
                  <a:pt x="3520617" y="2808198"/>
                </a:lnTo>
                <a:lnTo>
                  <a:pt x="3530650" y="2853817"/>
                </a:lnTo>
                <a:lnTo>
                  <a:pt x="3540112" y="2899638"/>
                </a:lnTo>
                <a:lnTo>
                  <a:pt x="3548977" y="2945676"/>
                </a:lnTo>
                <a:lnTo>
                  <a:pt x="3557270" y="2991929"/>
                </a:lnTo>
                <a:lnTo>
                  <a:pt x="3564966" y="3038373"/>
                </a:lnTo>
                <a:lnTo>
                  <a:pt x="3572078" y="3085007"/>
                </a:lnTo>
                <a:lnTo>
                  <a:pt x="3578580" y="3131845"/>
                </a:lnTo>
                <a:lnTo>
                  <a:pt x="3584498" y="3178873"/>
                </a:lnTo>
                <a:lnTo>
                  <a:pt x="3589794" y="3226079"/>
                </a:lnTo>
                <a:lnTo>
                  <a:pt x="3594493" y="3273475"/>
                </a:lnTo>
                <a:lnTo>
                  <a:pt x="3598570" y="3321050"/>
                </a:lnTo>
                <a:lnTo>
                  <a:pt x="3602037" y="3368789"/>
                </a:lnTo>
                <a:lnTo>
                  <a:pt x="3604882" y="3416706"/>
                </a:lnTo>
                <a:lnTo>
                  <a:pt x="3605441" y="3429012"/>
                </a:lnTo>
                <a:lnTo>
                  <a:pt x="3604882" y="3441306"/>
                </a:lnTo>
                <a:lnTo>
                  <a:pt x="3602037" y="3489223"/>
                </a:lnTo>
                <a:lnTo>
                  <a:pt x="3598570" y="3536962"/>
                </a:lnTo>
                <a:lnTo>
                  <a:pt x="3594493" y="3584537"/>
                </a:lnTo>
                <a:lnTo>
                  <a:pt x="3589794" y="3631933"/>
                </a:lnTo>
                <a:lnTo>
                  <a:pt x="3584498" y="3679139"/>
                </a:lnTo>
                <a:lnTo>
                  <a:pt x="3578580" y="3726167"/>
                </a:lnTo>
                <a:lnTo>
                  <a:pt x="3572078" y="3773005"/>
                </a:lnTo>
                <a:lnTo>
                  <a:pt x="3564966" y="3819639"/>
                </a:lnTo>
                <a:lnTo>
                  <a:pt x="3557270" y="3866083"/>
                </a:lnTo>
                <a:lnTo>
                  <a:pt x="3548977" y="3912336"/>
                </a:lnTo>
                <a:lnTo>
                  <a:pt x="3540112" y="3958374"/>
                </a:lnTo>
                <a:lnTo>
                  <a:pt x="3530650" y="4004195"/>
                </a:lnTo>
                <a:lnTo>
                  <a:pt x="3520617" y="4049814"/>
                </a:lnTo>
                <a:lnTo>
                  <a:pt x="3510013" y="4095204"/>
                </a:lnTo>
                <a:lnTo>
                  <a:pt x="3498837" y="4140377"/>
                </a:lnTo>
                <a:lnTo>
                  <a:pt x="3487102" y="4185335"/>
                </a:lnTo>
                <a:lnTo>
                  <a:pt x="3474796" y="4230052"/>
                </a:lnTo>
                <a:lnTo>
                  <a:pt x="3461943" y="4274540"/>
                </a:lnTo>
                <a:lnTo>
                  <a:pt x="3448532" y="4318787"/>
                </a:lnTo>
                <a:lnTo>
                  <a:pt x="3434575" y="4362793"/>
                </a:lnTo>
                <a:lnTo>
                  <a:pt x="3420072" y="4406557"/>
                </a:lnTo>
                <a:lnTo>
                  <a:pt x="3405022" y="4450067"/>
                </a:lnTo>
                <a:lnTo>
                  <a:pt x="3389439" y="4493323"/>
                </a:lnTo>
                <a:lnTo>
                  <a:pt x="3373323" y="4536325"/>
                </a:lnTo>
                <a:lnTo>
                  <a:pt x="3356673" y="4579061"/>
                </a:lnTo>
                <a:lnTo>
                  <a:pt x="3339503" y="4621530"/>
                </a:lnTo>
                <a:lnTo>
                  <a:pt x="3321812" y="4663732"/>
                </a:lnTo>
                <a:lnTo>
                  <a:pt x="3303600" y="4705667"/>
                </a:lnTo>
                <a:lnTo>
                  <a:pt x="3284880" y="4747323"/>
                </a:lnTo>
                <a:lnTo>
                  <a:pt x="3265652" y="4788687"/>
                </a:lnTo>
                <a:lnTo>
                  <a:pt x="3245916" y="4829772"/>
                </a:lnTo>
                <a:lnTo>
                  <a:pt x="3225673" y="4870577"/>
                </a:lnTo>
                <a:lnTo>
                  <a:pt x="3204946" y="4911077"/>
                </a:lnTo>
                <a:lnTo>
                  <a:pt x="3183712" y="4951285"/>
                </a:lnTo>
                <a:lnTo>
                  <a:pt x="3161995" y="4991189"/>
                </a:lnTo>
                <a:lnTo>
                  <a:pt x="3139795" y="5030787"/>
                </a:lnTo>
                <a:lnTo>
                  <a:pt x="3117113" y="5070068"/>
                </a:lnTo>
                <a:lnTo>
                  <a:pt x="3093948" y="5109045"/>
                </a:lnTo>
                <a:lnTo>
                  <a:pt x="3070314" y="5147703"/>
                </a:lnTo>
                <a:lnTo>
                  <a:pt x="3046209" y="5186045"/>
                </a:lnTo>
                <a:lnTo>
                  <a:pt x="3021647" y="5224056"/>
                </a:lnTo>
                <a:lnTo>
                  <a:pt x="2996615" y="5261737"/>
                </a:lnTo>
                <a:lnTo>
                  <a:pt x="2971127" y="5299075"/>
                </a:lnTo>
                <a:lnTo>
                  <a:pt x="2945180" y="5336095"/>
                </a:lnTo>
                <a:lnTo>
                  <a:pt x="2918790" y="5372760"/>
                </a:lnTo>
                <a:lnTo>
                  <a:pt x="2891955" y="5409082"/>
                </a:lnTo>
                <a:lnTo>
                  <a:pt x="2864688" y="5445061"/>
                </a:lnTo>
                <a:lnTo>
                  <a:pt x="2836976" y="5480672"/>
                </a:lnTo>
                <a:lnTo>
                  <a:pt x="2808821" y="5515940"/>
                </a:lnTo>
                <a:lnTo>
                  <a:pt x="2780246" y="5550840"/>
                </a:lnTo>
                <a:lnTo>
                  <a:pt x="2751251" y="5585384"/>
                </a:lnTo>
                <a:lnTo>
                  <a:pt x="2721826" y="5619547"/>
                </a:lnTo>
                <a:lnTo>
                  <a:pt x="2691981" y="5653341"/>
                </a:lnTo>
                <a:lnTo>
                  <a:pt x="2661729" y="5686755"/>
                </a:lnTo>
                <a:lnTo>
                  <a:pt x="2631071" y="5719788"/>
                </a:lnTo>
                <a:lnTo>
                  <a:pt x="2599994" y="5752439"/>
                </a:lnTo>
                <a:lnTo>
                  <a:pt x="2568524" y="5784697"/>
                </a:lnTo>
                <a:lnTo>
                  <a:pt x="2536660" y="5816562"/>
                </a:lnTo>
                <a:lnTo>
                  <a:pt x="2504402" y="5848032"/>
                </a:lnTo>
                <a:lnTo>
                  <a:pt x="2471750" y="5879109"/>
                </a:lnTo>
                <a:lnTo>
                  <a:pt x="2438717" y="5909767"/>
                </a:lnTo>
                <a:lnTo>
                  <a:pt x="2405303" y="5940018"/>
                </a:lnTo>
                <a:lnTo>
                  <a:pt x="2371509" y="5969863"/>
                </a:lnTo>
                <a:lnTo>
                  <a:pt x="2337346" y="5999289"/>
                </a:lnTo>
                <a:lnTo>
                  <a:pt x="2302802" y="6028283"/>
                </a:lnTo>
                <a:lnTo>
                  <a:pt x="2267902" y="6056858"/>
                </a:lnTo>
                <a:lnTo>
                  <a:pt x="2232634" y="6085014"/>
                </a:lnTo>
                <a:lnTo>
                  <a:pt x="2197023" y="6112726"/>
                </a:lnTo>
                <a:lnTo>
                  <a:pt x="2161044" y="6139993"/>
                </a:lnTo>
                <a:lnTo>
                  <a:pt x="2124722" y="6166828"/>
                </a:lnTo>
                <a:lnTo>
                  <a:pt x="2088057" y="6193218"/>
                </a:lnTo>
                <a:lnTo>
                  <a:pt x="2051037" y="6219164"/>
                </a:lnTo>
                <a:lnTo>
                  <a:pt x="2013699" y="6244653"/>
                </a:lnTo>
                <a:lnTo>
                  <a:pt x="1976018" y="6269685"/>
                </a:lnTo>
                <a:lnTo>
                  <a:pt x="1938007" y="6294247"/>
                </a:lnTo>
                <a:lnTo>
                  <a:pt x="1899666" y="6318351"/>
                </a:lnTo>
                <a:lnTo>
                  <a:pt x="1861007" y="6341986"/>
                </a:lnTo>
                <a:lnTo>
                  <a:pt x="1822030" y="6365151"/>
                </a:lnTo>
                <a:lnTo>
                  <a:pt x="1782749" y="6387833"/>
                </a:lnTo>
                <a:lnTo>
                  <a:pt x="1743151" y="6410033"/>
                </a:lnTo>
                <a:lnTo>
                  <a:pt x="1703247" y="6431750"/>
                </a:lnTo>
                <a:lnTo>
                  <a:pt x="1663039" y="6452984"/>
                </a:lnTo>
                <a:lnTo>
                  <a:pt x="1622539" y="6473711"/>
                </a:lnTo>
                <a:lnTo>
                  <a:pt x="1581734" y="6493954"/>
                </a:lnTo>
                <a:lnTo>
                  <a:pt x="1540649" y="6513690"/>
                </a:lnTo>
                <a:lnTo>
                  <a:pt x="1499285" y="6532918"/>
                </a:lnTo>
                <a:lnTo>
                  <a:pt x="1457629" y="6551638"/>
                </a:lnTo>
                <a:lnTo>
                  <a:pt x="1415694" y="6569850"/>
                </a:lnTo>
                <a:lnTo>
                  <a:pt x="1373492" y="6587541"/>
                </a:lnTo>
                <a:lnTo>
                  <a:pt x="1331023" y="6604711"/>
                </a:lnTo>
                <a:lnTo>
                  <a:pt x="1288288" y="6621361"/>
                </a:lnTo>
                <a:lnTo>
                  <a:pt x="1245285" y="6637477"/>
                </a:lnTo>
                <a:lnTo>
                  <a:pt x="1202029" y="6653060"/>
                </a:lnTo>
                <a:lnTo>
                  <a:pt x="1158519" y="6668109"/>
                </a:lnTo>
                <a:lnTo>
                  <a:pt x="1114755" y="6682613"/>
                </a:lnTo>
                <a:lnTo>
                  <a:pt x="1070749" y="6696570"/>
                </a:lnTo>
                <a:lnTo>
                  <a:pt x="1026502" y="6709981"/>
                </a:lnTo>
                <a:lnTo>
                  <a:pt x="982014" y="6722834"/>
                </a:lnTo>
                <a:lnTo>
                  <a:pt x="937298" y="6735140"/>
                </a:lnTo>
                <a:lnTo>
                  <a:pt x="892340" y="6746875"/>
                </a:lnTo>
                <a:lnTo>
                  <a:pt x="847166" y="6758051"/>
                </a:lnTo>
                <a:lnTo>
                  <a:pt x="801776" y="6768655"/>
                </a:lnTo>
                <a:lnTo>
                  <a:pt x="756158" y="6778688"/>
                </a:lnTo>
                <a:lnTo>
                  <a:pt x="710336" y="6788150"/>
                </a:lnTo>
                <a:lnTo>
                  <a:pt x="664298" y="6797014"/>
                </a:lnTo>
                <a:lnTo>
                  <a:pt x="618045" y="6805308"/>
                </a:lnTo>
                <a:lnTo>
                  <a:pt x="571601" y="6813004"/>
                </a:lnTo>
                <a:lnTo>
                  <a:pt x="524967" y="6820116"/>
                </a:lnTo>
                <a:lnTo>
                  <a:pt x="478129" y="6826618"/>
                </a:lnTo>
                <a:lnTo>
                  <a:pt x="431101" y="6832536"/>
                </a:lnTo>
                <a:lnTo>
                  <a:pt x="383895" y="6837832"/>
                </a:lnTo>
                <a:lnTo>
                  <a:pt x="336499" y="6842531"/>
                </a:lnTo>
                <a:lnTo>
                  <a:pt x="288925" y="6846608"/>
                </a:lnTo>
                <a:lnTo>
                  <a:pt x="241185" y="6850075"/>
                </a:lnTo>
                <a:lnTo>
                  <a:pt x="193268" y="6852920"/>
                </a:lnTo>
                <a:lnTo>
                  <a:pt x="145186" y="6855142"/>
                </a:lnTo>
                <a:lnTo>
                  <a:pt x="96951" y="6856730"/>
                </a:lnTo>
                <a:lnTo>
                  <a:pt x="48552" y="6857682"/>
                </a:lnTo>
                <a:lnTo>
                  <a:pt x="0" y="6858000"/>
                </a:lnTo>
                <a:lnTo>
                  <a:pt x="3609975" y="6858000"/>
                </a:lnTo>
                <a:lnTo>
                  <a:pt x="3609975" y="3609975"/>
                </a:lnTo>
                <a:lnTo>
                  <a:pt x="3609975" y="3248025"/>
                </a:lnTo>
                <a:lnTo>
                  <a:pt x="3609975" y="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247139" y="1759013"/>
            <a:ext cx="3615690" cy="16662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20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0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0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0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1/9/2026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1/9/2026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8567" y="920749"/>
            <a:ext cx="7116762" cy="8670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200" b="1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125537" y="2078101"/>
            <a:ext cx="9904095" cy="38881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iceinspectorates.gov.uk/" TargetMode="External"/><Relationship Id="rId2" Type="http://schemas.openxmlformats.org/officeDocument/2006/relationships/hyperlink" Target="https://www.cps.gov.uk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" TargetMode="External"/><Relationship Id="rId2" Type="http://schemas.openxmlformats.org/officeDocument/2006/relationships/hyperlink" Target="https://www.justiceinspectorates.gov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omensaid.org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" TargetMode="External"/><Relationship Id="rId2" Type="http://schemas.openxmlformats.org/officeDocument/2006/relationships/hyperlink" Target="https://www.theguardian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5791200"/>
            <a:ext cx="12192000" cy="1066800"/>
            <a:chOff x="0" y="4572000"/>
            <a:chExt cx="12192000" cy="2286000"/>
          </a:xfrm>
        </p:grpSpPr>
        <p:sp>
          <p:nvSpPr>
            <p:cNvPr id="3" name="object 3"/>
            <p:cNvSpPr/>
            <p:nvPr/>
          </p:nvSpPr>
          <p:spPr>
            <a:xfrm>
              <a:off x="0" y="4572000"/>
              <a:ext cx="12192000" cy="2286000"/>
            </a:xfrm>
            <a:custGeom>
              <a:avLst/>
              <a:gdLst/>
              <a:ahLst/>
              <a:cxnLst/>
              <a:rect l="l" t="t" r="r" b="b"/>
              <a:pathLst>
                <a:path w="12192000" h="2286000">
                  <a:moveTo>
                    <a:pt x="12192000" y="0"/>
                  </a:moveTo>
                  <a:lnTo>
                    <a:pt x="0" y="0"/>
                  </a:lnTo>
                  <a:lnTo>
                    <a:pt x="0" y="2286000"/>
                  </a:lnTo>
                  <a:lnTo>
                    <a:pt x="12192000" y="228600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DAE4E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585787" y="4967350"/>
              <a:ext cx="1553210" cy="1552575"/>
            </a:xfrm>
            <a:custGeom>
              <a:avLst/>
              <a:gdLst/>
              <a:ahLst/>
              <a:cxnLst/>
              <a:rect l="l" t="t" r="r" b="b"/>
              <a:pathLst>
                <a:path w="1553210" h="1552575">
                  <a:moveTo>
                    <a:pt x="776287" y="0"/>
                  </a:moveTo>
                  <a:lnTo>
                    <a:pt x="728998" y="1416"/>
                  </a:lnTo>
                  <a:lnTo>
                    <a:pt x="682459" y="5611"/>
                  </a:lnTo>
                  <a:lnTo>
                    <a:pt x="636750" y="12504"/>
                  </a:lnTo>
                  <a:lnTo>
                    <a:pt x="591952" y="22013"/>
                  </a:lnTo>
                  <a:lnTo>
                    <a:pt x="548148" y="34057"/>
                  </a:lnTo>
                  <a:lnTo>
                    <a:pt x="505417" y="48556"/>
                  </a:lnTo>
                  <a:lnTo>
                    <a:pt x="463842" y="65427"/>
                  </a:lnTo>
                  <a:lnTo>
                    <a:pt x="423503" y="84590"/>
                  </a:lnTo>
                  <a:lnTo>
                    <a:pt x="384482" y="105965"/>
                  </a:lnTo>
                  <a:lnTo>
                    <a:pt x="346860" y="129468"/>
                  </a:lnTo>
                  <a:lnTo>
                    <a:pt x="310718" y="155020"/>
                  </a:lnTo>
                  <a:lnTo>
                    <a:pt x="276137" y="182539"/>
                  </a:lnTo>
                  <a:lnTo>
                    <a:pt x="243199" y="211945"/>
                  </a:lnTo>
                  <a:lnTo>
                    <a:pt x="211984" y="243155"/>
                  </a:lnTo>
                  <a:lnTo>
                    <a:pt x="182574" y="276089"/>
                  </a:lnTo>
                  <a:lnTo>
                    <a:pt x="155051" y="310666"/>
                  </a:lnTo>
                  <a:lnTo>
                    <a:pt x="129494" y="346805"/>
                  </a:lnTo>
                  <a:lnTo>
                    <a:pt x="105987" y="384424"/>
                  </a:lnTo>
                  <a:lnTo>
                    <a:pt x="84609" y="423442"/>
                  </a:lnTo>
                  <a:lnTo>
                    <a:pt x="65442" y="463778"/>
                  </a:lnTo>
                  <a:lnTo>
                    <a:pt x="48567" y="505351"/>
                  </a:lnTo>
                  <a:lnTo>
                    <a:pt x="34065" y="548081"/>
                  </a:lnTo>
                  <a:lnTo>
                    <a:pt x="22018" y="591884"/>
                  </a:lnTo>
                  <a:lnTo>
                    <a:pt x="12507" y="636682"/>
                  </a:lnTo>
                  <a:lnTo>
                    <a:pt x="5612" y="682391"/>
                  </a:lnTo>
                  <a:lnTo>
                    <a:pt x="1416" y="728932"/>
                  </a:lnTo>
                  <a:lnTo>
                    <a:pt x="0" y="776224"/>
                  </a:lnTo>
                  <a:lnTo>
                    <a:pt x="1416" y="823512"/>
                  </a:lnTo>
                  <a:lnTo>
                    <a:pt x="5612" y="870052"/>
                  </a:lnTo>
                  <a:lnTo>
                    <a:pt x="12507" y="915761"/>
                  </a:lnTo>
                  <a:lnTo>
                    <a:pt x="22018" y="960558"/>
                  </a:lnTo>
                  <a:lnTo>
                    <a:pt x="34065" y="1004363"/>
                  </a:lnTo>
                  <a:lnTo>
                    <a:pt x="48567" y="1047093"/>
                  </a:lnTo>
                  <a:lnTo>
                    <a:pt x="65442" y="1088669"/>
                  </a:lnTo>
                  <a:lnTo>
                    <a:pt x="84609" y="1129007"/>
                  </a:lnTo>
                  <a:lnTo>
                    <a:pt x="105987" y="1168028"/>
                  </a:lnTo>
                  <a:lnTo>
                    <a:pt x="129494" y="1205651"/>
                  </a:lnTo>
                  <a:lnTo>
                    <a:pt x="155051" y="1241793"/>
                  </a:lnTo>
                  <a:lnTo>
                    <a:pt x="182574" y="1276374"/>
                  </a:lnTo>
                  <a:lnTo>
                    <a:pt x="211984" y="1309312"/>
                  </a:lnTo>
                  <a:lnTo>
                    <a:pt x="243199" y="1340527"/>
                  </a:lnTo>
                  <a:lnTo>
                    <a:pt x="276137" y="1369936"/>
                  </a:lnTo>
                  <a:lnTo>
                    <a:pt x="310718" y="1397460"/>
                  </a:lnTo>
                  <a:lnTo>
                    <a:pt x="346860" y="1423016"/>
                  </a:lnTo>
                  <a:lnTo>
                    <a:pt x="384482" y="1446524"/>
                  </a:lnTo>
                  <a:lnTo>
                    <a:pt x="423503" y="1467902"/>
                  </a:lnTo>
                  <a:lnTo>
                    <a:pt x="463842" y="1487069"/>
                  </a:lnTo>
                  <a:lnTo>
                    <a:pt x="505417" y="1503944"/>
                  </a:lnTo>
                  <a:lnTo>
                    <a:pt x="548148" y="1518445"/>
                  </a:lnTo>
                  <a:lnTo>
                    <a:pt x="591952" y="1530493"/>
                  </a:lnTo>
                  <a:lnTo>
                    <a:pt x="636750" y="1540004"/>
                  </a:lnTo>
                  <a:lnTo>
                    <a:pt x="682459" y="1546898"/>
                  </a:lnTo>
                  <a:lnTo>
                    <a:pt x="728998" y="1551094"/>
                  </a:lnTo>
                  <a:lnTo>
                    <a:pt x="776287" y="1552511"/>
                  </a:lnTo>
                  <a:lnTo>
                    <a:pt x="823579" y="1551094"/>
                  </a:lnTo>
                  <a:lnTo>
                    <a:pt x="870121" y="1546898"/>
                  </a:lnTo>
                  <a:lnTo>
                    <a:pt x="915833" y="1540004"/>
                  </a:lnTo>
                  <a:lnTo>
                    <a:pt x="960634" y="1530493"/>
                  </a:lnTo>
                  <a:lnTo>
                    <a:pt x="1004441" y="1518445"/>
                  </a:lnTo>
                  <a:lnTo>
                    <a:pt x="1047175" y="1503944"/>
                  </a:lnTo>
                  <a:lnTo>
                    <a:pt x="1088753" y="1487069"/>
                  </a:lnTo>
                  <a:lnTo>
                    <a:pt x="1129095" y="1467902"/>
                  </a:lnTo>
                  <a:lnTo>
                    <a:pt x="1168120" y="1446524"/>
                  </a:lnTo>
                  <a:lnTo>
                    <a:pt x="1205745" y="1423016"/>
                  </a:lnTo>
                  <a:lnTo>
                    <a:pt x="1241890" y="1397460"/>
                  </a:lnTo>
                  <a:lnTo>
                    <a:pt x="1276474" y="1369936"/>
                  </a:lnTo>
                  <a:lnTo>
                    <a:pt x="1309415" y="1340527"/>
                  </a:lnTo>
                  <a:lnTo>
                    <a:pt x="1340633" y="1309312"/>
                  </a:lnTo>
                  <a:lnTo>
                    <a:pt x="1370045" y="1276374"/>
                  </a:lnTo>
                  <a:lnTo>
                    <a:pt x="1397571" y="1241793"/>
                  </a:lnTo>
                  <a:lnTo>
                    <a:pt x="1423130" y="1205651"/>
                  </a:lnTo>
                  <a:lnTo>
                    <a:pt x="1446640" y="1168028"/>
                  </a:lnTo>
                  <a:lnTo>
                    <a:pt x="1468020" y="1129007"/>
                  </a:lnTo>
                  <a:lnTo>
                    <a:pt x="1487189" y="1088669"/>
                  </a:lnTo>
                  <a:lnTo>
                    <a:pt x="1504066" y="1047093"/>
                  </a:lnTo>
                  <a:lnTo>
                    <a:pt x="1518569" y="1004363"/>
                  </a:lnTo>
                  <a:lnTo>
                    <a:pt x="1530617" y="960558"/>
                  </a:lnTo>
                  <a:lnTo>
                    <a:pt x="1540129" y="915761"/>
                  </a:lnTo>
                  <a:lnTo>
                    <a:pt x="1547025" y="870052"/>
                  </a:lnTo>
                  <a:lnTo>
                    <a:pt x="1551221" y="823512"/>
                  </a:lnTo>
                  <a:lnTo>
                    <a:pt x="1552638" y="776224"/>
                  </a:lnTo>
                  <a:lnTo>
                    <a:pt x="1551221" y="728932"/>
                  </a:lnTo>
                  <a:lnTo>
                    <a:pt x="1547025" y="682391"/>
                  </a:lnTo>
                  <a:lnTo>
                    <a:pt x="1540129" y="636682"/>
                  </a:lnTo>
                  <a:lnTo>
                    <a:pt x="1530617" y="591884"/>
                  </a:lnTo>
                  <a:lnTo>
                    <a:pt x="1518569" y="548081"/>
                  </a:lnTo>
                  <a:lnTo>
                    <a:pt x="1504066" y="505351"/>
                  </a:lnTo>
                  <a:lnTo>
                    <a:pt x="1487189" y="463778"/>
                  </a:lnTo>
                  <a:lnTo>
                    <a:pt x="1468020" y="423442"/>
                  </a:lnTo>
                  <a:lnTo>
                    <a:pt x="1446640" y="384424"/>
                  </a:lnTo>
                  <a:lnTo>
                    <a:pt x="1423130" y="346805"/>
                  </a:lnTo>
                  <a:lnTo>
                    <a:pt x="1397571" y="310666"/>
                  </a:lnTo>
                  <a:lnTo>
                    <a:pt x="1370045" y="276089"/>
                  </a:lnTo>
                  <a:lnTo>
                    <a:pt x="1340633" y="243155"/>
                  </a:lnTo>
                  <a:lnTo>
                    <a:pt x="1309415" y="211945"/>
                  </a:lnTo>
                  <a:lnTo>
                    <a:pt x="1276474" y="182539"/>
                  </a:lnTo>
                  <a:lnTo>
                    <a:pt x="1241890" y="155020"/>
                  </a:lnTo>
                  <a:lnTo>
                    <a:pt x="1205745" y="129468"/>
                  </a:lnTo>
                  <a:lnTo>
                    <a:pt x="1168120" y="105965"/>
                  </a:lnTo>
                  <a:lnTo>
                    <a:pt x="1129095" y="84590"/>
                  </a:lnTo>
                  <a:lnTo>
                    <a:pt x="1088753" y="65427"/>
                  </a:lnTo>
                  <a:lnTo>
                    <a:pt x="1047175" y="48556"/>
                  </a:lnTo>
                  <a:lnTo>
                    <a:pt x="1004441" y="34057"/>
                  </a:lnTo>
                  <a:lnTo>
                    <a:pt x="960634" y="22013"/>
                  </a:lnTo>
                  <a:lnTo>
                    <a:pt x="915833" y="12504"/>
                  </a:lnTo>
                  <a:lnTo>
                    <a:pt x="870121" y="5611"/>
                  </a:lnTo>
                  <a:lnTo>
                    <a:pt x="823579" y="1416"/>
                  </a:lnTo>
                  <a:lnTo>
                    <a:pt x="776287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85787" y="4967350"/>
              <a:ext cx="1553210" cy="1552575"/>
            </a:xfrm>
            <a:custGeom>
              <a:avLst/>
              <a:gdLst/>
              <a:ahLst/>
              <a:cxnLst/>
              <a:rect l="l" t="t" r="r" b="b"/>
              <a:pathLst>
                <a:path w="1553210" h="1552575">
                  <a:moveTo>
                    <a:pt x="0" y="776224"/>
                  </a:moveTo>
                  <a:lnTo>
                    <a:pt x="1416" y="728932"/>
                  </a:lnTo>
                  <a:lnTo>
                    <a:pt x="5612" y="682391"/>
                  </a:lnTo>
                  <a:lnTo>
                    <a:pt x="12507" y="636682"/>
                  </a:lnTo>
                  <a:lnTo>
                    <a:pt x="22018" y="591884"/>
                  </a:lnTo>
                  <a:lnTo>
                    <a:pt x="34065" y="548081"/>
                  </a:lnTo>
                  <a:lnTo>
                    <a:pt x="48567" y="505351"/>
                  </a:lnTo>
                  <a:lnTo>
                    <a:pt x="65442" y="463778"/>
                  </a:lnTo>
                  <a:lnTo>
                    <a:pt x="84609" y="423442"/>
                  </a:lnTo>
                  <a:lnTo>
                    <a:pt x="105987" y="384424"/>
                  </a:lnTo>
                  <a:lnTo>
                    <a:pt x="129494" y="346805"/>
                  </a:lnTo>
                  <a:lnTo>
                    <a:pt x="155051" y="310666"/>
                  </a:lnTo>
                  <a:lnTo>
                    <a:pt x="182574" y="276089"/>
                  </a:lnTo>
                  <a:lnTo>
                    <a:pt x="211984" y="243155"/>
                  </a:lnTo>
                  <a:lnTo>
                    <a:pt x="243199" y="211945"/>
                  </a:lnTo>
                  <a:lnTo>
                    <a:pt x="276137" y="182539"/>
                  </a:lnTo>
                  <a:lnTo>
                    <a:pt x="310718" y="155020"/>
                  </a:lnTo>
                  <a:lnTo>
                    <a:pt x="346860" y="129468"/>
                  </a:lnTo>
                  <a:lnTo>
                    <a:pt x="384482" y="105965"/>
                  </a:lnTo>
                  <a:lnTo>
                    <a:pt x="423503" y="84590"/>
                  </a:lnTo>
                  <a:lnTo>
                    <a:pt x="463842" y="65427"/>
                  </a:lnTo>
                  <a:lnTo>
                    <a:pt x="505417" y="48556"/>
                  </a:lnTo>
                  <a:lnTo>
                    <a:pt x="548148" y="34057"/>
                  </a:lnTo>
                  <a:lnTo>
                    <a:pt x="591952" y="22013"/>
                  </a:lnTo>
                  <a:lnTo>
                    <a:pt x="636750" y="12504"/>
                  </a:lnTo>
                  <a:lnTo>
                    <a:pt x="682459" y="5611"/>
                  </a:lnTo>
                  <a:lnTo>
                    <a:pt x="728998" y="1416"/>
                  </a:lnTo>
                  <a:lnTo>
                    <a:pt x="776287" y="0"/>
                  </a:lnTo>
                  <a:lnTo>
                    <a:pt x="823579" y="1416"/>
                  </a:lnTo>
                  <a:lnTo>
                    <a:pt x="870121" y="5611"/>
                  </a:lnTo>
                  <a:lnTo>
                    <a:pt x="915833" y="12504"/>
                  </a:lnTo>
                  <a:lnTo>
                    <a:pt x="960634" y="22013"/>
                  </a:lnTo>
                  <a:lnTo>
                    <a:pt x="1004441" y="34057"/>
                  </a:lnTo>
                  <a:lnTo>
                    <a:pt x="1047175" y="48556"/>
                  </a:lnTo>
                  <a:lnTo>
                    <a:pt x="1088753" y="65427"/>
                  </a:lnTo>
                  <a:lnTo>
                    <a:pt x="1129095" y="84590"/>
                  </a:lnTo>
                  <a:lnTo>
                    <a:pt x="1168120" y="105965"/>
                  </a:lnTo>
                  <a:lnTo>
                    <a:pt x="1205745" y="129468"/>
                  </a:lnTo>
                  <a:lnTo>
                    <a:pt x="1241890" y="155020"/>
                  </a:lnTo>
                  <a:lnTo>
                    <a:pt x="1276474" y="182539"/>
                  </a:lnTo>
                  <a:lnTo>
                    <a:pt x="1309415" y="211945"/>
                  </a:lnTo>
                  <a:lnTo>
                    <a:pt x="1340633" y="243155"/>
                  </a:lnTo>
                  <a:lnTo>
                    <a:pt x="1370045" y="276089"/>
                  </a:lnTo>
                  <a:lnTo>
                    <a:pt x="1397571" y="310666"/>
                  </a:lnTo>
                  <a:lnTo>
                    <a:pt x="1423130" y="346805"/>
                  </a:lnTo>
                  <a:lnTo>
                    <a:pt x="1446640" y="384424"/>
                  </a:lnTo>
                  <a:lnTo>
                    <a:pt x="1468020" y="423442"/>
                  </a:lnTo>
                  <a:lnTo>
                    <a:pt x="1487189" y="463778"/>
                  </a:lnTo>
                  <a:lnTo>
                    <a:pt x="1504066" y="505351"/>
                  </a:lnTo>
                  <a:lnTo>
                    <a:pt x="1518569" y="548081"/>
                  </a:lnTo>
                  <a:lnTo>
                    <a:pt x="1530617" y="591884"/>
                  </a:lnTo>
                  <a:lnTo>
                    <a:pt x="1540129" y="636682"/>
                  </a:lnTo>
                  <a:lnTo>
                    <a:pt x="1547025" y="682391"/>
                  </a:lnTo>
                  <a:lnTo>
                    <a:pt x="1551221" y="728932"/>
                  </a:lnTo>
                  <a:lnTo>
                    <a:pt x="1552638" y="776224"/>
                  </a:lnTo>
                  <a:lnTo>
                    <a:pt x="1551221" y="823512"/>
                  </a:lnTo>
                  <a:lnTo>
                    <a:pt x="1547025" y="870052"/>
                  </a:lnTo>
                  <a:lnTo>
                    <a:pt x="1540129" y="915761"/>
                  </a:lnTo>
                  <a:lnTo>
                    <a:pt x="1530617" y="960558"/>
                  </a:lnTo>
                  <a:lnTo>
                    <a:pt x="1518569" y="1004363"/>
                  </a:lnTo>
                  <a:lnTo>
                    <a:pt x="1504066" y="1047093"/>
                  </a:lnTo>
                  <a:lnTo>
                    <a:pt x="1487189" y="1088669"/>
                  </a:lnTo>
                  <a:lnTo>
                    <a:pt x="1468020" y="1129007"/>
                  </a:lnTo>
                  <a:lnTo>
                    <a:pt x="1446640" y="1168028"/>
                  </a:lnTo>
                  <a:lnTo>
                    <a:pt x="1423130" y="1205651"/>
                  </a:lnTo>
                  <a:lnTo>
                    <a:pt x="1397571" y="1241793"/>
                  </a:lnTo>
                  <a:lnTo>
                    <a:pt x="1370045" y="1276374"/>
                  </a:lnTo>
                  <a:lnTo>
                    <a:pt x="1340633" y="1309312"/>
                  </a:lnTo>
                  <a:lnTo>
                    <a:pt x="1309415" y="1340527"/>
                  </a:lnTo>
                  <a:lnTo>
                    <a:pt x="1276474" y="1369936"/>
                  </a:lnTo>
                  <a:lnTo>
                    <a:pt x="1241890" y="1397460"/>
                  </a:lnTo>
                  <a:lnTo>
                    <a:pt x="1205745" y="1423016"/>
                  </a:lnTo>
                  <a:lnTo>
                    <a:pt x="1168120" y="1446524"/>
                  </a:lnTo>
                  <a:lnTo>
                    <a:pt x="1129095" y="1467902"/>
                  </a:lnTo>
                  <a:lnTo>
                    <a:pt x="1088753" y="1487069"/>
                  </a:lnTo>
                  <a:lnTo>
                    <a:pt x="1047175" y="1503944"/>
                  </a:lnTo>
                  <a:lnTo>
                    <a:pt x="1004441" y="1518445"/>
                  </a:lnTo>
                  <a:lnTo>
                    <a:pt x="960634" y="1530493"/>
                  </a:lnTo>
                  <a:lnTo>
                    <a:pt x="915833" y="1540004"/>
                  </a:lnTo>
                  <a:lnTo>
                    <a:pt x="870121" y="1546898"/>
                  </a:lnTo>
                  <a:lnTo>
                    <a:pt x="823579" y="1551094"/>
                  </a:lnTo>
                  <a:lnTo>
                    <a:pt x="776287" y="1552511"/>
                  </a:lnTo>
                  <a:lnTo>
                    <a:pt x="728998" y="1551094"/>
                  </a:lnTo>
                  <a:lnTo>
                    <a:pt x="682459" y="1546898"/>
                  </a:lnTo>
                  <a:lnTo>
                    <a:pt x="636750" y="1540004"/>
                  </a:lnTo>
                  <a:lnTo>
                    <a:pt x="591952" y="1530493"/>
                  </a:lnTo>
                  <a:lnTo>
                    <a:pt x="548148" y="1518445"/>
                  </a:lnTo>
                  <a:lnTo>
                    <a:pt x="505417" y="1503944"/>
                  </a:lnTo>
                  <a:lnTo>
                    <a:pt x="463842" y="1487069"/>
                  </a:lnTo>
                  <a:lnTo>
                    <a:pt x="423503" y="1467902"/>
                  </a:lnTo>
                  <a:lnTo>
                    <a:pt x="384482" y="1446524"/>
                  </a:lnTo>
                  <a:lnTo>
                    <a:pt x="346860" y="1423016"/>
                  </a:lnTo>
                  <a:lnTo>
                    <a:pt x="310718" y="1397460"/>
                  </a:lnTo>
                  <a:lnTo>
                    <a:pt x="276137" y="1369936"/>
                  </a:lnTo>
                  <a:lnTo>
                    <a:pt x="243199" y="1340527"/>
                  </a:lnTo>
                  <a:lnTo>
                    <a:pt x="211984" y="1309312"/>
                  </a:lnTo>
                  <a:lnTo>
                    <a:pt x="182574" y="1276374"/>
                  </a:lnTo>
                  <a:lnTo>
                    <a:pt x="155051" y="1241793"/>
                  </a:lnTo>
                  <a:lnTo>
                    <a:pt x="129494" y="1205651"/>
                  </a:lnTo>
                  <a:lnTo>
                    <a:pt x="105987" y="1168028"/>
                  </a:lnTo>
                  <a:lnTo>
                    <a:pt x="84609" y="1129007"/>
                  </a:lnTo>
                  <a:lnTo>
                    <a:pt x="65442" y="1088669"/>
                  </a:lnTo>
                  <a:lnTo>
                    <a:pt x="48567" y="1047093"/>
                  </a:lnTo>
                  <a:lnTo>
                    <a:pt x="34065" y="1004363"/>
                  </a:lnTo>
                  <a:lnTo>
                    <a:pt x="22018" y="960558"/>
                  </a:lnTo>
                  <a:lnTo>
                    <a:pt x="12507" y="915761"/>
                  </a:lnTo>
                  <a:lnTo>
                    <a:pt x="5612" y="870052"/>
                  </a:lnTo>
                  <a:lnTo>
                    <a:pt x="1416" y="823512"/>
                  </a:lnTo>
                  <a:lnTo>
                    <a:pt x="0" y="776224"/>
                  </a:lnTo>
                  <a:close/>
                </a:path>
              </a:pathLst>
            </a:custGeom>
            <a:ln w="12700">
              <a:solidFill>
                <a:srgbClr val="0049BB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4571999"/>
              <a:ext cx="1114425" cy="2286000"/>
            </a:xfrm>
            <a:custGeom>
              <a:avLst/>
              <a:gdLst/>
              <a:ahLst/>
              <a:cxnLst/>
              <a:rect l="l" t="t" r="r" b="b"/>
              <a:pathLst>
                <a:path w="1114425" h="2286000">
                  <a:moveTo>
                    <a:pt x="1114425" y="2286000"/>
                  </a:moveTo>
                  <a:lnTo>
                    <a:pt x="1066076" y="2284971"/>
                  </a:lnTo>
                  <a:lnTo>
                    <a:pt x="1018260" y="2281910"/>
                  </a:lnTo>
                  <a:lnTo>
                    <a:pt x="971016" y="2276868"/>
                  </a:lnTo>
                  <a:lnTo>
                    <a:pt x="924382" y="2269871"/>
                  </a:lnTo>
                  <a:lnTo>
                    <a:pt x="878395" y="2260968"/>
                  </a:lnTo>
                  <a:lnTo>
                    <a:pt x="833094" y="2250198"/>
                  </a:lnTo>
                  <a:lnTo>
                    <a:pt x="788543" y="2237600"/>
                  </a:lnTo>
                  <a:lnTo>
                    <a:pt x="744753" y="2223236"/>
                  </a:lnTo>
                  <a:lnTo>
                    <a:pt x="701789" y="2207120"/>
                  </a:lnTo>
                  <a:lnTo>
                    <a:pt x="659688" y="2189315"/>
                  </a:lnTo>
                  <a:lnTo>
                    <a:pt x="618490" y="2169858"/>
                  </a:lnTo>
                  <a:lnTo>
                    <a:pt x="578243" y="2148776"/>
                  </a:lnTo>
                  <a:lnTo>
                    <a:pt x="538975" y="2126132"/>
                  </a:lnTo>
                  <a:lnTo>
                    <a:pt x="500722" y="2101964"/>
                  </a:lnTo>
                  <a:lnTo>
                    <a:pt x="463550" y="2076297"/>
                  </a:lnTo>
                  <a:lnTo>
                    <a:pt x="427494" y="2049183"/>
                  </a:lnTo>
                  <a:lnTo>
                    <a:pt x="392582" y="2020671"/>
                  </a:lnTo>
                  <a:lnTo>
                    <a:pt x="358876" y="1990801"/>
                  </a:lnTo>
                  <a:lnTo>
                    <a:pt x="326402" y="1959597"/>
                  </a:lnTo>
                  <a:lnTo>
                    <a:pt x="295198" y="1927123"/>
                  </a:lnTo>
                  <a:lnTo>
                    <a:pt x="265328" y="1893417"/>
                  </a:lnTo>
                  <a:lnTo>
                    <a:pt x="236816" y="1858505"/>
                  </a:lnTo>
                  <a:lnTo>
                    <a:pt x="209702" y="1822450"/>
                  </a:lnTo>
                  <a:lnTo>
                    <a:pt x="184035" y="1785277"/>
                  </a:lnTo>
                  <a:lnTo>
                    <a:pt x="159867" y="1747024"/>
                  </a:lnTo>
                  <a:lnTo>
                    <a:pt x="137223" y="1707756"/>
                  </a:lnTo>
                  <a:lnTo>
                    <a:pt x="116141" y="1667510"/>
                  </a:lnTo>
                  <a:lnTo>
                    <a:pt x="96685" y="1626311"/>
                  </a:lnTo>
                  <a:lnTo>
                    <a:pt x="78879" y="1584210"/>
                  </a:lnTo>
                  <a:lnTo>
                    <a:pt x="62763" y="1541246"/>
                  </a:lnTo>
                  <a:lnTo>
                    <a:pt x="48399" y="1497457"/>
                  </a:lnTo>
                  <a:lnTo>
                    <a:pt x="35801" y="1452905"/>
                  </a:lnTo>
                  <a:lnTo>
                    <a:pt x="25031" y="1407604"/>
                  </a:lnTo>
                  <a:lnTo>
                    <a:pt x="16129" y="1361617"/>
                  </a:lnTo>
                  <a:lnTo>
                    <a:pt x="9131" y="1314983"/>
                  </a:lnTo>
                  <a:lnTo>
                    <a:pt x="4089" y="1267739"/>
                  </a:lnTo>
                  <a:lnTo>
                    <a:pt x="1028" y="1219923"/>
                  </a:lnTo>
                  <a:lnTo>
                    <a:pt x="0" y="1171575"/>
                  </a:lnTo>
                  <a:lnTo>
                    <a:pt x="0" y="2286000"/>
                  </a:lnTo>
                  <a:lnTo>
                    <a:pt x="1114425" y="2286000"/>
                  </a:lnTo>
                  <a:close/>
                </a:path>
                <a:path w="1114425" h="2286000">
                  <a:moveTo>
                    <a:pt x="1114425" y="0"/>
                  </a:moveTo>
                  <a:lnTo>
                    <a:pt x="0" y="0"/>
                  </a:lnTo>
                  <a:lnTo>
                    <a:pt x="0" y="1114425"/>
                  </a:lnTo>
                  <a:lnTo>
                    <a:pt x="1028" y="1066088"/>
                  </a:lnTo>
                  <a:lnTo>
                    <a:pt x="4089" y="1018286"/>
                  </a:lnTo>
                  <a:lnTo>
                    <a:pt x="9131" y="971029"/>
                  </a:lnTo>
                  <a:lnTo>
                    <a:pt x="16129" y="924394"/>
                  </a:lnTo>
                  <a:lnTo>
                    <a:pt x="25031" y="878408"/>
                  </a:lnTo>
                  <a:lnTo>
                    <a:pt x="35801" y="833120"/>
                  </a:lnTo>
                  <a:lnTo>
                    <a:pt x="48399" y="788568"/>
                  </a:lnTo>
                  <a:lnTo>
                    <a:pt x="62763" y="744791"/>
                  </a:lnTo>
                  <a:lnTo>
                    <a:pt x="78879" y="701827"/>
                  </a:lnTo>
                  <a:lnTo>
                    <a:pt x="96685" y="659726"/>
                  </a:lnTo>
                  <a:lnTo>
                    <a:pt x="116141" y="618528"/>
                  </a:lnTo>
                  <a:lnTo>
                    <a:pt x="137223" y="578269"/>
                  </a:lnTo>
                  <a:lnTo>
                    <a:pt x="159867" y="539000"/>
                  </a:lnTo>
                  <a:lnTo>
                    <a:pt x="184035" y="500761"/>
                  </a:lnTo>
                  <a:lnTo>
                    <a:pt x="209702" y="463588"/>
                  </a:lnTo>
                  <a:lnTo>
                    <a:pt x="236816" y="427520"/>
                  </a:lnTo>
                  <a:lnTo>
                    <a:pt x="265328" y="392620"/>
                  </a:lnTo>
                  <a:lnTo>
                    <a:pt x="295198" y="358902"/>
                  </a:lnTo>
                  <a:lnTo>
                    <a:pt x="326402" y="326428"/>
                  </a:lnTo>
                  <a:lnTo>
                    <a:pt x="358876" y="295236"/>
                  </a:lnTo>
                  <a:lnTo>
                    <a:pt x="392582" y="265353"/>
                  </a:lnTo>
                  <a:lnTo>
                    <a:pt x="427494" y="236842"/>
                  </a:lnTo>
                  <a:lnTo>
                    <a:pt x="463550" y="209727"/>
                  </a:lnTo>
                  <a:lnTo>
                    <a:pt x="500722" y="184061"/>
                  </a:lnTo>
                  <a:lnTo>
                    <a:pt x="538975" y="159893"/>
                  </a:lnTo>
                  <a:lnTo>
                    <a:pt x="578243" y="137236"/>
                  </a:lnTo>
                  <a:lnTo>
                    <a:pt x="618490" y="116166"/>
                  </a:lnTo>
                  <a:lnTo>
                    <a:pt x="659688" y="96697"/>
                  </a:lnTo>
                  <a:lnTo>
                    <a:pt x="701789" y="78892"/>
                  </a:lnTo>
                  <a:lnTo>
                    <a:pt x="744753" y="62788"/>
                  </a:lnTo>
                  <a:lnTo>
                    <a:pt x="788543" y="48412"/>
                  </a:lnTo>
                  <a:lnTo>
                    <a:pt x="833094" y="35826"/>
                  </a:lnTo>
                  <a:lnTo>
                    <a:pt x="878395" y="25057"/>
                  </a:lnTo>
                  <a:lnTo>
                    <a:pt x="924382" y="16141"/>
                  </a:lnTo>
                  <a:lnTo>
                    <a:pt x="971016" y="9144"/>
                  </a:lnTo>
                  <a:lnTo>
                    <a:pt x="1018260" y="4102"/>
                  </a:lnTo>
                  <a:lnTo>
                    <a:pt x="1066076" y="1041"/>
                  </a:lnTo>
                  <a:lnTo>
                    <a:pt x="1114425" y="0"/>
                  </a:lnTo>
                  <a:close/>
                </a:path>
              </a:pathLst>
            </a:custGeom>
            <a:solidFill>
              <a:srgbClr val="0068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10697255" y="0"/>
            <a:ext cx="1409700" cy="1066800"/>
          </a:xfrm>
          <a:custGeom>
            <a:avLst/>
            <a:gdLst/>
            <a:ahLst/>
            <a:cxnLst/>
            <a:rect l="l" t="t" r="r" b="b"/>
            <a:pathLst>
              <a:path w="1962150" h="3162300">
                <a:moveTo>
                  <a:pt x="1962150" y="0"/>
                </a:moveTo>
                <a:lnTo>
                  <a:pt x="1761490" y="10159"/>
                </a:lnTo>
                <a:lnTo>
                  <a:pt x="1713791" y="15592"/>
                </a:lnTo>
                <a:lnTo>
                  <a:pt x="1666444" y="22157"/>
                </a:lnTo>
                <a:lnTo>
                  <a:pt x="1619465" y="29842"/>
                </a:lnTo>
                <a:lnTo>
                  <a:pt x="1572867" y="38633"/>
                </a:lnTo>
                <a:lnTo>
                  <a:pt x="1526664" y="48515"/>
                </a:lnTo>
                <a:lnTo>
                  <a:pt x="1480869" y="59474"/>
                </a:lnTo>
                <a:lnTo>
                  <a:pt x="1435497" y="71497"/>
                </a:lnTo>
                <a:lnTo>
                  <a:pt x="1390563" y="84570"/>
                </a:lnTo>
                <a:lnTo>
                  <a:pt x="1346078" y="98679"/>
                </a:lnTo>
                <a:lnTo>
                  <a:pt x="1302059" y="113809"/>
                </a:lnTo>
                <a:lnTo>
                  <a:pt x="1258518" y="129947"/>
                </a:lnTo>
                <a:lnTo>
                  <a:pt x="1215470" y="147078"/>
                </a:lnTo>
                <a:lnTo>
                  <a:pt x="1172929" y="165190"/>
                </a:lnTo>
                <a:lnTo>
                  <a:pt x="1130908" y="184267"/>
                </a:lnTo>
                <a:lnTo>
                  <a:pt x="1089421" y="204296"/>
                </a:lnTo>
                <a:lnTo>
                  <a:pt x="1048484" y="225263"/>
                </a:lnTo>
                <a:lnTo>
                  <a:pt x="1008108" y="247154"/>
                </a:lnTo>
                <a:lnTo>
                  <a:pt x="968310" y="269955"/>
                </a:lnTo>
                <a:lnTo>
                  <a:pt x="929102" y="293652"/>
                </a:lnTo>
                <a:lnTo>
                  <a:pt x="890498" y="318232"/>
                </a:lnTo>
                <a:lnTo>
                  <a:pt x="852512" y="343679"/>
                </a:lnTo>
                <a:lnTo>
                  <a:pt x="815160" y="369980"/>
                </a:lnTo>
                <a:lnTo>
                  <a:pt x="778453" y="397122"/>
                </a:lnTo>
                <a:lnTo>
                  <a:pt x="742407" y="425090"/>
                </a:lnTo>
                <a:lnTo>
                  <a:pt x="707035" y="453870"/>
                </a:lnTo>
                <a:lnTo>
                  <a:pt x="672351" y="483448"/>
                </a:lnTo>
                <a:lnTo>
                  <a:pt x="638370" y="513811"/>
                </a:lnTo>
                <a:lnTo>
                  <a:pt x="605104" y="544944"/>
                </a:lnTo>
                <a:lnTo>
                  <a:pt x="572569" y="576833"/>
                </a:lnTo>
                <a:lnTo>
                  <a:pt x="540778" y="609465"/>
                </a:lnTo>
                <a:lnTo>
                  <a:pt x="509746" y="642826"/>
                </a:lnTo>
                <a:lnTo>
                  <a:pt x="479485" y="676901"/>
                </a:lnTo>
                <a:lnTo>
                  <a:pt x="450011" y="711676"/>
                </a:lnTo>
                <a:lnTo>
                  <a:pt x="421336" y="747139"/>
                </a:lnTo>
                <a:lnTo>
                  <a:pt x="393476" y="783273"/>
                </a:lnTo>
                <a:lnTo>
                  <a:pt x="366443" y="820067"/>
                </a:lnTo>
                <a:lnTo>
                  <a:pt x="340253" y="857505"/>
                </a:lnTo>
                <a:lnTo>
                  <a:pt x="314918" y="895574"/>
                </a:lnTo>
                <a:lnTo>
                  <a:pt x="290454" y="934259"/>
                </a:lnTo>
                <a:lnTo>
                  <a:pt x="266873" y="973548"/>
                </a:lnTo>
                <a:lnTo>
                  <a:pt x="244190" y="1013425"/>
                </a:lnTo>
                <a:lnTo>
                  <a:pt x="222419" y="1053878"/>
                </a:lnTo>
                <a:lnTo>
                  <a:pt x="201574" y="1094891"/>
                </a:lnTo>
                <a:lnTo>
                  <a:pt x="181668" y="1136451"/>
                </a:lnTo>
                <a:lnTo>
                  <a:pt x="162717" y="1178544"/>
                </a:lnTo>
                <a:lnTo>
                  <a:pt x="144733" y="1221156"/>
                </a:lnTo>
                <a:lnTo>
                  <a:pt x="127730" y="1264274"/>
                </a:lnTo>
                <a:lnTo>
                  <a:pt x="111724" y="1307882"/>
                </a:lnTo>
                <a:lnTo>
                  <a:pt x="96727" y="1351968"/>
                </a:lnTo>
                <a:lnTo>
                  <a:pt x="82753" y="1396517"/>
                </a:lnTo>
                <a:lnTo>
                  <a:pt x="69817" y="1441515"/>
                </a:lnTo>
                <a:lnTo>
                  <a:pt x="57933" y="1486948"/>
                </a:lnTo>
                <a:lnTo>
                  <a:pt x="47114" y="1532803"/>
                </a:lnTo>
                <a:lnTo>
                  <a:pt x="37375" y="1579065"/>
                </a:lnTo>
                <a:lnTo>
                  <a:pt x="28729" y="1625720"/>
                </a:lnTo>
                <a:lnTo>
                  <a:pt x="21191" y="1672755"/>
                </a:lnTo>
                <a:lnTo>
                  <a:pt x="14774" y="1720155"/>
                </a:lnTo>
                <a:lnTo>
                  <a:pt x="9492" y="1767907"/>
                </a:lnTo>
                <a:lnTo>
                  <a:pt x="5360" y="1815996"/>
                </a:lnTo>
                <a:lnTo>
                  <a:pt x="2391" y="1864409"/>
                </a:lnTo>
                <a:lnTo>
                  <a:pt x="600" y="1913131"/>
                </a:lnTo>
                <a:lnTo>
                  <a:pt x="0" y="1962150"/>
                </a:lnTo>
                <a:lnTo>
                  <a:pt x="0" y="3162300"/>
                </a:lnTo>
                <a:lnTo>
                  <a:pt x="48384" y="3161715"/>
                </a:lnTo>
                <a:lnTo>
                  <a:pt x="96480" y="3159969"/>
                </a:lnTo>
                <a:lnTo>
                  <a:pt x="144275" y="3157076"/>
                </a:lnTo>
                <a:lnTo>
                  <a:pt x="191756" y="3153050"/>
                </a:lnTo>
                <a:lnTo>
                  <a:pt x="238908" y="3147902"/>
                </a:lnTo>
                <a:lnTo>
                  <a:pt x="285719" y="3141648"/>
                </a:lnTo>
                <a:lnTo>
                  <a:pt x="332175" y="3134301"/>
                </a:lnTo>
                <a:lnTo>
                  <a:pt x="378263" y="3125873"/>
                </a:lnTo>
                <a:lnTo>
                  <a:pt x="423969" y="3116378"/>
                </a:lnTo>
                <a:lnTo>
                  <a:pt x="469280" y="3105830"/>
                </a:lnTo>
                <a:lnTo>
                  <a:pt x="514182" y="3094243"/>
                </a:lnTo>
                <a:lnTo>
                  <a:pt x="558663" y="3081629"/>
                </a:lnTo>
                <a:lnTo>
                  <a:pt x="602707" y="3068002"/>
                </a:lnTo>
                <a:lnTo>
                  <a:pt x="646303" y="3053375"/>
                </a:lnTo>
                <a:lnTo>
                  <a:pt x="689437" y="3037762"/>
                </a:lnTo>
                <a:lnTo>
                  <a:pt x="732095" y="3021177"/>
                </a:lnTo>
                <a:lnTo>
                  <a:pt x="774263" y="3003632"/>
                </a:lnTo>
                <a:lnTo>
                  <a:pt x="815929" y="2985142"/>
                </a:lnTo>
                <a:lnTo>
                  <a:pt x="857079" y="2965719"/>
                </a:lnTo>
                <a:lnTo>
                  <a:pt x="897699" y="2945377"/>
                </a:lnTo>
                <a:lnTo>
                  <a:pt x="937777" y="2924129"/>
                </a:lnTo>
                <a:lnTo>
                  <a:pt x="977298" y="2901990"/>
                </a:lnTo>
                <a:lnTo>
                  <a:pt x="1016249" y="2878972"/>
                </a:lnTo>
                <a:lnTo>
                  <a:pt x="1054617" y="2855088"/>
                </a:lnTo>
                <a:lnTo>
                  <a:pt x="1092389" y="2830353"/>
                </a:lnTo>
                <a:lnTo>
                  <a:pt x="1129550" y="2804779"/>
                </a:lnTo>
                <a:lnTo>
                  <a:pt x="1166088" y="2778381"/>
                </a:lnTo>
                <a:lnTo>
                  <a:pt x="1201989" y="2751170"/>
                </a:lnTo>
                <a:lnTo>
                  <a:pt x="1237239" y="2723162"/>
                </a:lnTo>
                <a:lnTo>
                  <a:pt x="1271826" y="2694369"/>
                </a:lnTo>
                <a:lnTo>
                  <a:pt x="1305736" y="2664805"/>
                </a:lnTo>
                <a:lnTo>
                  <a:pt x="1338955" y="2634483"/>
                </a:lnTo>
                <a:lnTo>
                  <a:pt x="1371469" y="2603417"/>
                </a:lnTo>
                <a:lnTo>
                  <a:pt x="1403267" y="2571619"/>
                </a:lnTo>
                <a:lnTo>
                  <a:pt x="1434333" y="2539105"/>
                </a:lnTo>
                <a:lnTo>
                  <a:pt x="1464655" y="2505886"/>
                </a:lnTo>
                <a:lnTo>
                  <a:pt x="1494219" y="2471976"/>
                </a:lnTo>
                <a:lnTo>
                  <a:pt x="1523012" y="2437389"/>
                </a:lnTo>
                <a:lnTo>
                  <a:pt x="1551020" y="2402139"/>
                </a:lnTo>
                <a:lnTo>
                  <a:pt x="1578231" y="2366238"/>
                </a:lnTo>
                <a:lnTo>
                  <a:pt x="1604629" y="2329700"/>
                </a:lnTo>
                <a:lnTo>
                  <a:pt x="1630203" y="2292539"/>
                </a:lnTo>
                <a:lnTo>
                  <a:pt x="1654938" y="2254767"/>
                </a:lnTo>
                <a:lnTo>
                  <a:pt x="1678822" y="2216399"/>
                </a:lnTo>
                <a:lnTo>
                  <a:pt x="1701840" y="2177448"/>
                </a:lnTo>
                <a:lnTo>
                  <a:pt x="1723979" y="2137927"/>
                </a:lnTo>
                <a:lnTo>
                  <a:pt x="1745227" y="2097849"/>
                </a:lnTo>
                <a:lnTo>
                  <a:pt x="1765569" y="2057229"/>
                </a:lnTo>
                <a:lnTo>
                  <a:pt x="1784992" y="2016079"/>
                </a:lnTo>
                <a:lnTo>
                  <a:pt x="1803482" y="1974413"/>
                </a:lnTo>
                <a:lnTo>
                  <a:pt x="1821027" y="1932245"/>
                </a:lnTo>
                <a:lnTo>
                  <a:pt x="1837612" y="1889587"/>
                </a:lnTo>
                <a:lnTo>
                  <a:pt x="1853225" y="1846453"/>
                </a:lnTo>
                <a:lnTo>
                  <a:pt x="1867852" y="1802857"/>
                </a:lnTo>
                <a:lnTo>
                  <a:pt x="1881479" y="1758813"/>
                </a:lnTo>
                <a:lnTo>
                  <a:pt x="1894093" y="1714332"/>
                </a:lnTo>
                <a:lnTo>
                  <a:pt x="1905680" y="1669430"/>
                </a:lnTo>
                <a:lnTo>
                  <a:pt x="1916228" y="1624119"/>
                </a:lnTo>
                <a:lnTo>
                  <a:pt x="1925723" y="1578413"/>
                </a:lnTo>
                <a:lnTo>
                  <a:pt x="1934151" y="1532325"/>
                </a:lnTo>
                <a:lnTo>
                  <a:pt x="1941498" y="1485869"/>
                </a:lnTo>
                <a:lnTo>
                  <a:pt x="1947752" y="1439058"/>
                </a:lnTo>
                <a:lnTo>
                  <a:pt x="1952900" y="1391906"/>
                </a:lnTo>
                <a:lnTo>
                  <a:pt x="1956926" y="1344425"/>
                </a:lnTo>
                <a:lnTo>
                  <a:pt x="1959819" y="1296630"/>
                </a:lnTo>
                <a:lnTo>
                  <a:pt x="1961565" y="1248534"/>
                </a:lnTo>
                <a:lnTo>
                  <a:pt x="1962150" y="1200150"/>
                </a:lnTo>
                <a:lnTo>
                  <a:pt x="1962150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1171575" cy="1171575"/>
          </a:xfrm>
          <a:custGeom>
            <a:avLst/>
            <a:gdLst/>
            <a:ahLst/>
            <a:cxnLst/>
            <a:rect l="l" t="t" r="r" b="b"/>
            <a:pathLst>
              <a:path w="1171575" h="1171575">
                <a:moveTo>
                  <a:pt x="1171575" y="0"/>
                </a:moveTo>
                <a:lnTo>
                  <a:pt x="0" y="0"/>
                </a:lnTo>
                <a:lnTo>
                  <a:pt x="0" y="1171575"/>
                </a:lnTo>
                <a:lnTo>
                  <a:pt x="48291" y="1170597"/>
                </a:lnTo>
                <a:lnTo>
                  <a:pt x="96086" y="1167691"/>
                </a:lnTo>
                <a:lnTo>
                  <a:pt x="143347" y="1162893"/>
                </a:lnTo>
                <a:lnTo>
                  <a:pt x="190034" y="1156241"/>
                </a:lnTo>
                <a:lnTo>
                  <a:pt x="236112" y="1147773"/>
                </a:lnTo>
                <a:lnTo>
                  <a:pt x="281541" y="1137527"/>
                </a:lnTo>
                <a:lnTo>
                  <a:pt x="326286" y="1125539"/>
                </a:lnTo>
                <a:lnTo>
                  <a:pt x="370307" y="1111849"/>
                </a:lnTo>
                <a:lnTo>
                  <a:pt x="413567" y="1096493"/>
                </a:lnTo>
                <a:lnTo>
                  <a:pt x="456028" y="1079509"/>
                </a:lnTo>
                <a:lnTo>
                  <a:pt x="497653" y="1060936"/>
                </a:lnTo>
                <a:lnTo>
                  <a:pt x="538404" y="1040810"/>
                </a:lnTo>
                <a:lnTo>
                  <a:pt x="578244" y="1019169"/>
                </a:lnTo>
                <a:lnTo>
                  <a:pt x="617134" y="996051"/>
                </a:lnTo>
                <a:lnTo>
                  <a:pt x="655037" y="971494"/>
                </a:lnTo>
                <a:lnTo>
                  <a:pt x="691915" y="945535"/>
                </a:lnTo>
                <a:lnTo>
                  <a:pt x="727731" y="918212"/>
                </a:lnTo>
                <a:lnTo>
                  <a:pt x="762447" y="889563"/>
                </a:lnTo>
                <a:lnTo>
                  <a:pt x="796024" y="859625"/>
                </a:lnTo>
                <a:lnTo>
                  <a:pt x="828427" y="828436"/>
                </a:lnTo>
                <a:lnTo>
                  <a:pt x="859616" y="796034"/>
                </a:lnTo>
                <a:lnTo>
                  <a:pt x="889554" y="762457"/>
                </a:lnTo>
                <a:lnTo>
                  <a:pt x="918204" y="727742"/>
                </a:lnTo>
                <a:lnTo>
                  <a:pt x="945528" y="691926"/>
                </a:lnTo>
                <a:lnTo>
                  <a:pt x="971487" y="655048"/>
                </a:lnTo>
                <a:lnTo>
                  <a:pt x="996045" y="617145"/>
                </a:lnTo>
                <a:lnTo>
                  <a:pt x="1019163" y="578255"/>
                </a:lnTo>
                <a:lnTo>
                  <a:pt x="1040805" y="538415"/>
                </a:lnTo>
                <a:lnTo>
                  <a:pt x="1060932" y="497664"/>
                </a:lnTo>
                <a:lnTo>
                  <a:pt x="1079506" y="456039"/>
                </a:lnTo>
                <a:lnTo>
                  <a:pt x="1096490" y="413577"/>
                </a:lnTo>
                <a:lnTo>
                  <a:pt x="1111847" y="370316"/>
                </a:lnTo>
                <a:lnTo>
                  <a:pt x="1125537" y="326295"/>
                </a:lnTo>
                <a:lnTo>
                  <a:pt x="1137525" y="281550"/>
                </a:lnTo>
                <a:lnTo>
                  <a:pt x="1147772" y="236119"/>
                </a:lnTo>
                <a:lnTo>
                  <a:pt x="1156240" y="190040"/>
                </a:lnTo>
                <a:lnTo>
                  <a:pt x="1162893" y="143351"/>
                </a:lnTo>
                <a:lnTo>
                  <a:pt x="1167691" y="96090"/>
                </a:lnTo>
                <a:lnTo>
                  <a:pt x="1170597" y="48293"/>
                </a:lnTo>
                <a:lnTo>
                  <a:pt x="1171575" y="0"/>
                </a:lnTo>
                <a:close/>
              </a:path>
            </a:pathLst>
          </a:custGeom>
          <a:solidFill>
            <a:srgbClr val="6270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020425" y="5029200"/>
            <a:ext cx="1171575" cy="1828800"/>
          </a:xfrm>
          <a:custGeom>
            <a:avLst/>
            <a:gdLst/>
            <a:ahLst/>
            <a:cxnLst/>
            <a:rect l="l" t="t" r="r" b="b"/>
            <a:pathLst>
              <a:path w="1171575" h="2276475">
                <a:moveTo>
                  <a:pt x="1171575" y="0"/>
                </a:moveTo>
                <a:lnTo>
                  <a:pt x="1051814" y="6095"/>
                </a:lnTo>
                <a:lnTo>
                  <a:pt x="1004201" y="11959"/>
                </a:lnTo>
                <a:lnTo>
                  <a:pt x="957197" y="19720"/>
                </a:lnTo>
                <a:lnTo>
                  <a:pt x="910841" y="29339"/>
                </a:lnTo>
                <a:lnTo>
                  <a:pt x="865171" y="40776"/>
                </a:lnTo>
                <a:lnTo>
                  <a:pt x="820226" y="53993"/>
                </a:lnTo>
                <a:lnTo>
                  <a:pt x="776047" y="68949"/>
                </a:lnTo>
                <a:lnTo>
                  <a:pt x="732672" y="85605"/>
                </a:lnTo>
                <a:lnTo>
                  <a:pt x="690141" y="103922"/>
                </a:lnTo>
                <a:lnTo>
                  <a:pt x="648492" y="123859"/>
                </a:lnTo>
                <a:lnTo>
                  <a:pt x="607765" y="145379"/>
                </a:lnTo>
                <a:lnTo>
                  <a:pt x="567999" y="168440"/>
                </a:lnTo>
                <a:lnTo>
                  <a:pt x="529234" y="193004"/>
                </a:lnTo>
                <a:lnTo>
                  <a:pt x="491508" y="219031"/>
                </a:lnTo>
                <a:lnTo>
                  <a:pt x="454862" y="246481"/>
                </a:lnTo>
                <a:lnTo>
                  <a:pt x="419333" y="275316"/>
                </a:lnTo>
                <a:lnTo>
                  <a:pt x="384962" y="305495"/>
                </a:lnTo>
                <a:lnTo>
                  <a:pt x="351787" y="336980"/>
                </a:lnTo>
                <a:lnTo>
                  <a:pt x="319849" y="369730"/>
                </a:lnTo>
                <a:lnTo>
                  <a:pt x="289185" y="403706"/>
                </a:lnTo>
                <a:lnTo>
                  <a:pt x="259836" y="438868"/>
                </a:lnTo>
                <a:lnTo>
                  <a:pt x="231840" y="475178"/>
                </a:lnTo>
                <a:lnTo>
                  <a:pt x="205237" y="512596"/>
                </a:lnTo>
                <a:lnTo>
                  <a:pt x="180065" y="551081"/>
                </a:lnTo>
                <a:lnTo>
                  <a:pt x="156365" y="590596"/>
                </a:lnTo>
                <a:lnTo>
                  <a:pt x="134176" y="631099"/>
                </a:lnTo>
                <a:lnTo>
                  <a:pt x="113536" y="672552"/>
                </a:lnTo>
                <a:lnTo>
                  <a:pt x="94485" y="714915"/>
                </a:lnTo>
                <a:lnTo>
                  <a:pt x="77063" y="758149"/>
                </a:lnTo>
                <a:lnTo>
                  <a:pt x="61307" y="802214"/>
                </a:lnTo>
                <a:lnTo>
                  <a:pt x="47259" y="847071"/>
                </a:lnTo>
                <a:lnTo>
                  <a:pt x="34956" y="892680"/>
                </a:lnTo>
                <a:lnTo>
                  <a:pt x="24438" y="939002"/>
                </a:lnTo>
                <a:lnTo>
                  <a:pt x="15745" y="985997"/>
                </a:lnTo>
                <a:lnTo>
                  <a:pt x="8915" y="1033625"/>
                </a:lnTo>
                <a:lnTo>
                  <a:pt x="3988" y="1081848"/>
                </a:lnTo>
                <a:lnTo>
                  <a:pt x="1003" y="1130626"/>
                </a:lnTo>
                <a:lnTo>
                  <a:pt x="0" y="1179918"/>
                </a:lnTo>
                <a:lnTo>
                  <a:pt x="0" y="2276475"/>
                </a:lnTo>
                <a:lnTo>
                  <a:pt x="1171575" y="2276475"/>
                </a:lnTo>
                <a:lnTo>
                  <a:pt x="1171575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585787" y="1387728"/>
            <a:ext cx="11354480" cy="3836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algn="ctr">
              <a:lnSpc>
                <a:spcPct val="150000"/>
              </a:lnSpc>
              <a:spcBef>
                <a:spcPts val="105"/>
              </a:spcBef>
            </a:pPr>
            <a:r>
              <a:rPr lang="en-US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Effective is the UK Policing Response to Violence Against Women and Girls?</a:t>
            </a:r>
            <a:br>
              <a:rPr lang="ro-RO" sz="32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Marian Ionut Malasincu</a:t>
            </a:r>
            <a:b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 2312613</a:t>
            </a:r>
            <a:b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Public Protection and Counter-Terrorism</a:t>
            </a:r>
            <a:b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Wales Trinity Saint David</a:t>
            </a:r>
            <a:endParaRPr sz="2000" b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582025" y="0"/>
            <a:ext cx="3609975" cy="6858000"/>
          </a:xfrm>
          <a:custGeom>
            <a:avLst/>
            <a:gdLst/>
            <a:ahLst/>
            <a:cxnLst/>
            <a:rect l="l" t="t" r="r" b="b"/>
            <a:pathLst>
              <a:path w="3609975" h="6858000">
                <a:moveTo>
                  <a:pt x="3609975" y="0"/>
                </a:moveTo>
                <a:lnTo>
                  <a:pt x="0" y="0"/>
                </a:lnTo>
                <a:lnTo>
                  <a:pt x="48552" y="330"/>
                </a:lnTo>
                <a:lnTo>
                  <a:pt x="96951" y="1282"/>
                </a:lnTo>
                <a:lnTo>
                  <a:pt x="145186" y="2870"/>
                </a:lnTo>
                <a:lnTo>
                  <a:pt x="193268" y="5092"/>
                </a:lnTo>
                <a:lnTo>
                  <a:pt x="241185" y="7937"/>
                </a:lnTo>
                <a:lnTo>
                  <a:pt x="288925" y="11404"/>
                </a:lnTo>
                <a:lnTo>
                  <a:pt x="336499" y="15481"/>
                </a:lnTo>
                <a:lnTo>
                  <a:pt x="383895" y="20180"/>
                </a:lnTo>
                <a:lnTo>
                  <a:pt x="431101" y="25476"/>
                </a:lnTo>
                <a:lnTo>
                  <a:pt x="478129" y="31394"/>
                </a:lnTo>
                <a:lnTo>
                  <a:pt x="524967" y="37896"/>
                </a:lnTo>
                <a:lnTo>
                  <a:pt x="571601" y="45008"/>
                </a:lnTo>
                <a:lnTo>
                  <a:pt x="618045" y="52705"/>
                </a:lnTo>
                <a:lnTo>
                  <a:pt x="664298" y="60998"/>
                </a:lnTo>
                <a:lnTo>
                  <a:pt x="710336" y="69862"/>
                </a:lnTo>
                <a:lnTo>
                  <a:pt x="756158" y="79324"/>
                </a:lnTo>
                <a:lnTo>
                  <a:pt x="801776" y="89357"/>
                </a:lnTo>
                <a:lnTo>
                  <a:pt x="847166" y="99961"/>
                </a:lnTo>
                <a:lnTo>
                  <a:pt x="892340" y="111137"/>
                </a:lnTo>
                <a:lnTo>
                  <a:pt x="937298" y="122872"/>
                </a:lnTo>
                <a:lnTo>
                  <a:pt x="982014" y="135178"/>
                </a:lnTo>
                <a:lnTo>
                  <a:pt x="1026502" y="148031"/>
                </a:lnTo>
                <a:lnTo>
                  <a:pt x="1070749" y="161442"/>
                </a:lnTo>
                <a:lnTo>
                  <a:pt x="1114755" y="175399"/>
                </a:lnTo>
                <a:lnTo>
                  <a:pt x="1158519" y="189903"/>
                </a:lnTo>
                <a:lnTo>
                  <a:pt x="1202029" y="204952"/>
                </a:lnTo>
                <a:lnTo>
                  <a:pt x="1245285" y="220535"/>
                </a:lnTo>
                <a:lnTo>
                  <a:pt x="1288288" y="236651"/>
                </a:lnTo>
                <a:lnTo>
                  <a:pt x="1331023" y="253301"/>
                </a:lnTo>
                <a:lnTo>
                  <a:pt x="1373492" y="270471"/>
                </a:lnTo>
                <a:lnTo>
                  <a:pt x="1415694" y="288163"/>
                </a:lnTo>
                <a:lnTo>
                  <a:pt x="1457629" y="306374"/>
                </a:lnTo>
                <a:lnTo>
                  <a:pt x="1499285" y="325094"/>
                </a:lnTo>
                <a:lnTo>
                  <a:pt x="1540649" y="344322"/>
                </a:lnTo>
                <a:lnTo>
                  <a:pt x="1581734" y="364058"/>
                </a:lnTo>
                <a:lnTo>
                  <a:pt x="1622539" y="384302"/>
                </a:lnTo>
                <a:lnTo>
                  <a:pt x="1663039" y="405028"/>
                </a:lnTo>
                <a:lnTo>
                  <a:pt x="1703247" y="426262"/>
                </a:lnTo>
                <a:lnTo>
                  <a:pt x="1743151" y="447979"/>
                </a:lnTo>
                <a:lnTo>
                  <a:pt x="1782749" y="470179"/>
                </a:lnTo>
                <a:lnTo>
                  <a:pt x="1822030" y="492861"/>
                </a:lnTo>
                <a:lnTo>
                  <a:pt x="1861007" y="516026"/>
                </a:lnTo>
                <a:lnTo>
                  <a:pt x="1899666" y="539661"/>
                </a:lnTo>
                <a:lnTo>
                  <a:pt x="1938007" y="563765"/>
                </a:lnTo>
                <a:lnTo>
                  <a:pt x="1976018" y="588327"/>
                </a:lnTo>
                <a:lnTo>
                  <a:pt x="2013699" y="613359"/>
                </a:lnTo>
                <a:lnTo>
                  <a:pt x="2051037" y="638848"/>
                </a:lnTo>
                <a:lnTo>
                  <a:pt x="2088057" y="664794"/>
                </a:lnTo>
                <a:lnTo>
                  <a:pt x="2124722" y="691184"/>
                </a:lnTo>
                <a:lnTo>
                  <a:pt x="2161044" y="718019"/>
                </a:lnTo>
                <a:lnTo>
                  <a:pt x="2197023" y="745286"/>
                </a:lnTo>
                <a:lnTo>
                  <a:pt x="2232634" y="772998"/>
                </a:lnTo>
                <a:lnTo>
                  <a:pt x="2267902" y="801154"/>
                </a:lnTo>
                <a:lnTo>
                  <a:pt x="2302802" y="829729"/>
                </a:lnTo>
                <a:lnTo>
                  <a:pt x="2337346" y="858723"/>
                </a:lnTo>
                <a:lnTo>
                  <a:pt x="2371509" y="888149"/>
                </a:lnTo>
                <a:lnTo>
                  <a:pt x="2405303" y="917994"/>
                </a:lnTo>
                <a:lnTo>
                  <a:pt x="2438717" y="948245"/>
                </a:lnTo>
                <a:lnTo>
                  <a:pt x="2471750" y="978903"/>
                </a:lnTo>
                <a:lnTo>
                  <a:pt x="2504402" y="1009980"/>
                </a:lnTo>
                <a:lnTo>
                  <a:pt x="2536660" y="1041450"/>
                </a:lnTo>
                <a:lnTo>
                  <a:pt x="2568524" y="1073315"/>
                </a:lnTo>
                <a:lnTo>
                  <a:pt x="2599994" y="1105573"/>
                </a:lnTo>
                <a:lnTo>
                  <a:pt x="2631071" y="1138224"/>
                </a:lnTo>
                <a:lnTo>
                  <a:pt x="2661729" y="1171257"/>
                </a:lnTo>
                <a:lnTo>
                  <a:pt x="2691981" y="1204671"/>
                </a:lnTo>
                <a:lnTo>
                  <a:pt x="2721826" y="1238465"/>
                </a:lnTo>
                <a:lnTo>
                  <a:pt x="2751251" y="1272628"/>
                </a:lnTo>
                <a:lnTo>
                  <a:pt x="2780246" y="1307172"/>
                </a:lnTo>
                <a:lnTo>
                  <a:pt x="2808821" y="1342072"/>
                </a:lnTo>
                <a:lnTo>
                  <a:pt x="2836976" y="1377340"/>
                </a:lnTo>
                <a:lnTo>
                  <a:pt x="2864688" y="1412951"/>
                </a:lnTo>
                <a:lnTo>
                  <a:pt x="2891955" y="1448930"/>
                </a:lnTo>
                <a:lnTo>
                  <a:pt x="2918790" y="1485252"/>
                </a:lnTo>
                <a:lnTo>
                  <a:pt x="2945180" y="1521917"/>
                </a:lnTo>
                <a:lnTo>
                  <a:pt x="2971127" y="1558937"/>
                </a:lnTo>
                <a:lnTo>
                  <a:pt x="2996615" y="1596275"/>
                </a:lnTo>
                <a:lnTo>
                  <a:pt x="3021647" y="1633956"/>
                </a:lnTo>
                <a:lnTo>
                  <a:pt x="3046209" y="1671967"/>
                </a:lnTo>
                <a:lnTo>
                  <a:pt x="3070314" y="1710309"/>
                </a:lnTo>
                <a:lnTo>
                  <a:pt x="3093948" y="1748967"/>
                </a:lnTo>
                <a:lnTo>
                  <a:pt x="3117113" y="1787944"/>
                </a:lnTo>
                <a:lnTo>
                  <a:pt x="3139795" y="1827225"/>
                </a:lnTo>
                <a:lnTo>
                  <a:pt x="3161995" y="1866823"/>
                </a:lnTo>
                <a:lnTo>
                  <a:pt x="3183712" y="1906727"/>
                </a:lnTo>
                <a:lnTo>
                  <a:pt x="3204946" y="1946935"/>
                </a:lnTo>
                <a:lnTo>
                  <a:pt x="3225673" y="1987435"/>
                </a:lnTo>
                <a:lnTo>
                  <a:pt x="3245916" y="2028240"/>
                </a:lnTo>
                <a:lnTo>
                  <a:pt x="3265652" y="2069325"/>
                </a:lnTo>
                <a:lnTo>
                  <a:pt x="3284880" y="2110689"/>
                </a:lnTo>
                <a:lnTo>
                  <a:pt x="3303600" y="2152345"/>
                </a:lnTo>
                <a:lnTo>
                  <a:pt x="3321812" y="2194280"/>
                </a:lnTo>
                <a:lnTo>
                  <a:pt x="3339503" y="2236482"/>
                </a:lnTo>
                <a:lnTo>
                  <a:pt x="3356673" y="2278951"/>
                </a:lnTo>
                <a:lnTo>
                  <a:pt x="3373323" y="2321687"/>
                </a:lnTo>
                <a:lnTo>
                  <a:pt x="3389439" y="2364689"/>
                </a:lnTo>
                <a:lnTo>
                  <a:pt x="3405022" y="2407945"/>
                </a:lnTo>
                <a:lnTo>
                  <a:pt x="3420072" y="2451455"/>
                </a:lnTo>
                <a:lnTo>
                  <a:pt x="3434575" y="2495219"/>
                </a:lnTo>
                <a:lnTo>
                  <a:pt x="3448532" y="2539225"/>
                </a:lnTo>
                <a:lnTo>
                  <a:pt x="3461943" y="2583472"/>
                </a:lnTo>
                <a:lnTo>
                  <a:pt x="3474796" y="2627960"/>
                </a:lnTo>
                <a:lnTo>
                  <a:pt x="3487102" y="2672677"/>
                </a:lnTo>
                <a:lnTo>
                  <a:pt x="3498837" y="2717635"/>
                </a:lnTo>
                <a:lnTo>
                  <a:pt x="3510013" y="2762808"/>
                </a:lnTo>
                <a:lnTo>
                  <a:pt x="3520617" y="2808198"/>
                </a:lnTo>
                <a:lnTo>
                  <a:pt x="3530650" y="2853817"/>
                </a:lnTo>
                <a:lnTo>
                  <a:pt x="3540112" y="2899638"/>
                </a:lnTo>
                <a:lnTo>
                  <a:pt x="3548977" y="2945676"/>
                </a:lnTo>
                <a:lnTo>
                  <a:pt x="3557270" y="2991929"/>
                </a:lnTo>
                <a:lnTo>
                  <a:pt x="3564966" y="3038373"/>
                </a:lnTo>
                <a:lnTo>
                  <a:pt x="3572078" y="3085007"/>
                </a:lnTo>
                <a:lnTo>
                  <a:pt x="3578580" y="3131845"/>
                </a:lnTo>
                <a:lnTo>
                  <a:pt x="3584498" y="3178873"/>
                </a:lnTo>
                <a:lnTo>
                  <a:pt x="3589794" y="3226079"/>
                </a:lnTo>
                <a:lnTo>
                  <a:pt x="3594493" y="3273475"/>
                </a:lnTo>
                <a:lnTo>
                  <a:pt x="3598570" y="3321050"/>
                </a:lnTo>
                <a:lnTo>
                  <a:pt x="3602037" y="3368789"/>
                </a:lnTo>
                <a:lnTo>
                  <a:pt x="3604882" y="3416706"/>
                </a:lnTo>
                <a:lnTo>
                  <a:pt x="3605441" y="3429012"/>
                </a:lnTo>
                <a:lnTo>
                  <a:pt x="3604882" y="3441306"/>
                </a:lnTo>
                <a:lnTo>
                  <a:pt x="3602037" y="3489223"/>
                </a:lnTo>
                <a:lnTo>
                  <a:pt x="3598570" y="3536962"/>
                </a:lnTo>
                <a:lnTo>
                  <a:pt x="3594493" y="3584537"/>
                </a:lnTo>
                <a:lnTo>
                  <a:pt x="3589794" y="3631933"/>
                </a:lnTo>
                <a:lnTo>
                  <a:pt x="3584498" y="3679139"/>
                </a:lnTo>
                <a:lnTo>
                  <a:pt x="3578580" y="3726167"/>
                </a:lnTo>
                <a:lnTo>
                  <a:pt x="3572078" y="3773005"/>
                </a:lnTo>
                <a:lnTo>
                  <a:pt x="3564966" y="3819639"/>
                </a:lnTo>
                <a:lnTo>
                  <a:pt x="3557270" y="3866083"/>
                </a:lnTo>
                <a:lnTo>
                  <a:pt x="3548977" y="3912336"/>
                </a:lnTo>
                <a:lnTo>
                  <a:pt x="3540112" y="3958374"/>
                </a:lnTo>
                <a:lnTo>
                  <a:pt x="3530650" y="4004195"/>
                </a:lnTo>
                <a:lnTo>
                  <a:pt x="3520617" y="4049814"/>
                </a:lnTo>
                <a:lnTo>
                  <a:pt x="3510013" y="4095204"/>
                </a:lnTo>
                <a:lnTo>
                  <a:pt x="3498837" y="4140377"/>
                </a:lnTo>
                <a:lnTo>
                  <a:pt x="3487102" y="4185335"/>
                </a:lnTo>
                <a:lnTo>
                  <a:pt x="3474796" y="4230052"/>
                </a:lnTo>
                <a:lnTo>
                  <a:pt x="3461943" y="4274540"/>
                </a:lnTo>
                <a:lnTo>
                  <a:pt x="3448532" y="4318787"/>
                </a:lnTo>
                <a:lnTo>
                  <a:pt x="3434575" y="4362793"/>
                </a:lnTo>
                <a:lnTo>
                  <a:pt x="3420072" y="4406557"/>
                </a:lnTo>
                <a:lnTo>
                  <a:pt x="3405022" y="4450067"/>
                </a:lnTo>
                <a:lnTo>
                  <a:pt x="3389439" y="4493323"/>
                </a:lnTo>
                <a:lnTo>
                  <a:pt x="3373323" y="4536325"/>
                </a:lnTo>
                <a:lnTo>
                  <a:pt x="3356673" y="4579061"/>
                </a:lnTo>
                <a:lnTo>
                  <a:pt x="3339503" y="4621530"/>
                </a:lnTo>
                <a:lnTo>
                  <a:pt x="3321812" y="4663732"/>
                </a:lnTo>
                <a:lnTo>
                  <a:pt x="3303600" y="4705667"/>
                </a:lnTo>
                <a:lnTo>
                  <a:pt x="3284880" y="4747323"/>
                </a:lnTo>
                <a:lnTo>
                  <a:pt x="3265652" y="4788687"/>
                </a:lnTo>
                <a:lnTo>
                  <a:pt x="3245916" y="4829772"/>
                </a:lnTo>
                <a:lnTo>
                  <a:pt x="3225673" y="4870577"/>
                </a:lnTo>
                <a:lnTo>
                  <a:pt x="3204946" y="4911077"/>
                </a:lnTo>
                <a:lnTo>
                  <a:pt x="3183712" y="4951285"/>
                </a:lnTo>
                <a:lnTo>
                  <a:pt x="3161995" y="4991189"/>
                </a:lnTo>
                <a:lnTo>
                  <a:pt x="3139795" y="5030787"/>
                </a:lnTo>
                <a:lnTo>
                  <a:pt x="3117113" y="5070068"/>
                </a:lnTo>
                <a:lnTo>
                  <a:pt x="3093948" y="5109045"/>
                </a:lnTo>
                <a:lnTo>
                  <a:pt x="3070314" y="5147703"/>
                </a:lnTo>
                <a:lnTo>
                  <a:pt x="3046209" y="5186045"/>
                </a:lnTo>
                <a:lnTo>
                  <a:pt x="3021647" y="5224056"/>
                </a:lnTo>
                <a:lnTo>
                  <a:pt x="2996615" y="5261737"/>
                </a:lnTo>
                <a:lnTo>
                  <a:pt x="2971127" y="5299075"/>
                </a:lnTo>
                <a:lnTo>
                  <a:pt x="2945180" y="5336095"/>
                </a:lnTo>
                <a:lnTo>
                  <a:pt x="2918790" y="5372760"/>
                </a:lnTo>
                <a:lnTo>
                  <a:pt x="2891955" y="5409082"/>
                </a:lnTo>
                <a:lnTo>
                  <a:pt x="2864688" y="5445061"/>
                </a:lnTo>
                <a:lnTo>
                  <a:pt x="2836976" y="5480672"/>
                </a:lnTo>
                <a:lnTo>
                  <a:pt x="2808821" y="5515940"/>
                </a:lnTo>
                <a:lnTo>
                  <a:pt x="2780246" y="5550840"/>
                </a:lnTo>
                <a:lnTo>
                  <a:pt x="2751251" y="5585384"/>
                </a:lnTo>
                <a:lnTo>
                  <a:pt x="2721826" y="5619547"/>
                </a:lnTo>
                <a:lnTo>
                  <a:pt x="2691981" y="5653341"/>
                </a:lnTo>
                <a:lnTo>
                  <a:pt x="2661729" y="5686755"/>
                </a:lnTo>
                <a:lnTo>
                  <a:pt x="2631071" y="5719788"/>
                </a:lnTo>
                <a:lnTo>
                  <a:pt x="2599994" y="5752439"/>
                </a:lnTo>
                <a:lnTo>
                  <a:pt x="2568524" y="5784697"/>
                </a:lnTo>
                <a:lnTo>
                  <a:pt x="2536660" y="5816562"/>
                </a:lnTo>
                <a:lnTo>
                  <a:pt x="2504402" y="5848032"/>
                </a:lnTo>
                <a:lnTo>
                  <a:pt x="2471750" y="5879109"/>
                </a:lnTo>
                <a:lnTo>
                  <a:pt x="2438717" y="5909767"/>
                </a:lnTo>
                <a:lnTo>
                  <a:pt x="2405303" y="5940018"/>
                </a:lnTo>
                <a:lnTo>
                  <a:pt x="2371509" y="5969863"/>
                </a:lnTo>
                <a:lnTo>
                  <a:pt x="2337346" y="5999289"/>
                </a:lnTo>
                <a:lnTo>
                  <a:pt x="2302802" y="6028283"/>
                </a:lnTo>
                <a:lnTo>
                  <a:pt x="2267902" y="6056858"/>
                </a:lnTo>
                <a:lnTo>
                  <a:pt x="2232634" y="6085014"/>
                </a:lnTo>
                <a:lnTo>
                  <a:pt x="2197023" y="6112726"/>
                </a:lnTo>
                <a:lnTo>
                  <a:pt x="2161044" y="6139993"/>
                </a:lnTo>
                <a:lnTo>
                  <a:pt x="2124722" y="6166828"/>
                </a:lnTo>
                <a:lnTo>
                  <a:pt x="2088057" y="6193218"/>
                </a:lnTo>
                <a:lnTo>
                  <a:pt x="2051037" y="6219164"/>
                </a:lnTo>
                <a:lnTo>
                  <a:pt x="2013699" y="6244653"/>
                </a:lnTo>
                <a:lnTo>
                  <a:pt x="1976018" y="6269685"/>
                </a:lnTo>
                <a:lnTo>
                  <a:pt x="1938007" y="6294247"/>
                </a:lnTo>
                <a:lnTo>
                  <a:pt x="1899666" y="6318351"/>
                </a:lnTo>
                <a:lnTo>
                  <a:pt x="1861007" y="6341986"/>
                </a:lnTo>
                <a:lnTo>
                  <a:pt x="1822030" y="6365151"/>
                </a:lnTo>
                <a:lnTo>
                  <a:pt x="1782749" y="6387833"/>
                </a:lnTo>
                <a:lnTo>
                  <a:pt x="1743151" y="6410033"/>
                </a:lnTo>
                <a:lnTo>
                  <a:pt x="1703247" y="6431750"/>
                </a:lnTo>
                <a:lnTo>
                  <a:pt x="1663039" y="6452984"/>
                </a:lnTo>
                <a:lnTo>
                  <a:pt x="1622539" y="6473711"/>
                </a:lnTo>
                <a:lnTo>
                  <a:pt x="1581734" y="6493954"/>
                </a:lnTo>
                <a:lnTo>
                  <a:pt x="1540649" y="6513690"/>
                </a:lnTo>
                <a:lnTo>
                  <a:pt x="1499285" y="6532918"/>
                </a:lnTo>
                <a:lnTo>
                  <a:pt x="1457629" y="6551638"/>
                </a:lnTo>
                <a:lnTo>
                  <a:pt x="1415694" y="6569850"/>
                </a:lnTo>
                <a:lnTo>
                  <a:pt x="1373492" y="6587541"/>
                </a:lnTo>
                <a:lnTo>
                  <a:pt x="1331023" y="6604711"/>
                </a:lnTo>
                <a:lnTo>
                  <a:pt x="1288288" y="6621361"/>
                </a:lnTo>
                <a:lnTo>
                  <a:pt x="1245285" y="6637477"/>
                </a:lnTo>
                <a:lnTo>
                  <a:pt x="1202029" y="6653060"/>
                </a:lnTo>
                <a:lnTo>
                  <a:pt x="1158519" y="6668109"/>
                </a:lnTo>
                <a:lnTo>
                  <a:pt x="1114755" y="6682613"/>
                </a:lnTo>
                <a:lnTo>
                  <a:pt x="1070749" y="6696570"/>
                </a:lnTo>
                <a:lnTo>
                  <a:pt x="1026502" y="6709981"/>
                </a:lnTo>
                <a:lnTo>
                  <a:pt x="982014" y="6722834"/>
                </a:lnTo>
                <a:lnTo>
                  <a:pt x="937298" y="6735140"/>
                </a:lnTo>
                <a:lnTo>
                  <a:pt x="892340" y="6746875"/>
                </a:lnTo>
                <a:lnTo>
                  <a:pt x="847166" y="6758051"/>
                </a:lnTo>
                <a:lnTo>
                  <a:pt x="801776" y="6768655"/>
                </a:lnTo>
                <a:lnTo>
                  <a:pt x="756158" y="6778688"/>
                </a:lnTo>
                <a:lnTo>
                  <a:pt x="710336" y="6788150"/>
                </a:lnTo>
                <a:lnTo>
                  <a:pt x="664298" y="6797014"/>
                </a:lnTo>
                <a:lnTo>
                  <a:pt x="618045" y="6805308"/>
                </a:lnTo>
                <a:lnTo>
                  <a:pt x="571601" y="6813004"/>
                </a:lnTo>
                <a:lnTo>
                  <a:pt x="524967" y="6820116"/>
                </a:lnTo>
                <a:lnTo>
                  <a:pt x="478129" y="6826618"/>
                </a:lnTo>
                <a:lnTo>
                  <a:pt x="431101" y="6832536"/>
                </a:lnTo>
                <a:lnTo>
                  <a:pt x="383895" y="6837832"/>
                </a:lnTo>
                <a:lnTo>
                  <a:pt x="336499" y="6842531"/>
                </a:lnTo>
                <a:lnTo>
                  <a:pt x="288925" y="6846608"/>
                </a:lnTo>
                <a:lnTo>
                  <a:pt x="241185" y="6850075"/>
                </a:lnTo>
                <a:lnTo>
                  <a:pt x="193268" y="6852920"/>
                </a:lnTo>
                <a:lnTo>
                  <a:pt x="145186" y="6855142"/>
                </a:lnTo>
                <a:lnTo>
                  <a:pt x="96951" y="6856730"/>
                </a:lnTo>
                <a:lnTo>
                  <a:pt x="48552" y="6857682"/>
                </a:lnTo>
                <a:lnTo>
                  <a:pt x="0" y="6858000"/>
                </a:lnTo>
                <a:lnTo>
                  <a:pt x="3609975" y="6858000"/>
                </a:lnTo>
                <a:lnTo>
                  <a:pt x="3609975" y="3609975"/>
                </a:lnTo>
                <a:lnTo>
                  <a:pt x="3609975" y="3248025"/>
                </a:lnTo>
                <a:lnTo>
                  <a:pt x="3609975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933450" cy="933450"/>
          </a:xfrm>
          <a:custGeom>
            <a:avLst/>
            <a:gdLst/>
            <a:ahLst/>
            <a:cxnLst/>
            <a:rect l="l" t="t" r="r" b="b"/>
            <a:pathLst>
              <a:path w="933450" h="933450">
                <a:moveTo>
                  <a:pt x="933450" y="0"/>
                </a:moveTo>
                <a:lnTo>
                  <a:pt x="0" y="0"/>
                </a:lnTo>
                <a:lnTo>
                  <a:pt x="0" y="933450"/>
                </a:lnTo>
                <a:lnTo>
                  <a:pt x="48035" y="932235"/>
                </a:lnTo>
                <a:lnTo>
                  <a:pt x="95439" y="928630"/>
                </a:lnTo>
                <a:lnTo>
                  <a:pt x="142155" y="922693"/>
                </a:lnTo>
                <a:lnTo>
                  <a:pt x="188122" y="914484"/>
                </a:lnTo>
                <a:lnTo>
                  <a:pt x="233283" y="904060"/>
                </a:lnTo>
                <a:lnTo>
                  <a:pt x="277579" y="891480"/>
                </a:lnTo>
                <a:lnTo>
                  <a:pt x="320951" y="876804"/>
                </a:lnTo>
                <a:lnTo>
                  <a:pt x="363341" y="860089"/>
                </a:lnTo>
                <a:lnTo>
                  <a:pt x="404689" y="841395"/>
                </a:lnTo>
                <a:lnTo>
                  <a:pt x="444938" y="820780"/>
                </a:lnTo>
                <a:lnTo>
                  <a:pt x="484028" y="798302"/>
                </a:lnTo>
                <a:lnTo>
                  <a:pt x="521901" y="774021"/>
                </a:lnTo>
                <a:lnTo>
                  <a:pt x="558498" y="747995"/>
                </a:lnTo>
                <a:lnTo>
                  <a:pt x="593761" y="720283"/>
                </a:lnTo>
                <a:lnTo>
                  <a:pt x="627631" y="690943"/>
                </a:lnTo>
                <a:lnTo>
                  <a:pt x="660049" y="660034"/>
                </a:lnTo>
                <a:lnTo>
                  <a:pt x="690956" y="627615"/>
                </a:lnTo>
                <a:lnTo>
                  <a:pt x="720295" y="593745"/>
                </a:lnTo>
                <a:lnTo>
                  <a:pt x="748006" y="558482"/>
                </a:lnTo>
                <a:lnTo>
                  <a:pt x="774031" y="521884"/>
                </a:lnTo>
                <a:lnTo>
                  <a:pt x="798311" y="484011"/>
                </a:lnTo>
                <a:lnTo>
                  <a:pt x="820787" y="444921"/>
                </a:lnTo>
                <a:lnTo>
                  <a:pt x="841401" y="404672"/>
                </a:lnTo>
                <a:lnTo>
                  <a:pt x="860094" y="363325"/>
                </a:lnTo>
                <a:lnTo>
                  <a:pt x="876808" y="320936"/>
                </a:lnTo>
                <a:lnTo>
                  <a:pt x="891484" y="277565"/>
                </a:lnTo>
                <a:lnTo>
                  <a:pt x="904062" y="233271"/>
                </a:lnTo>
                <a:lnTo>
                  <a:pt x="914485" y="188112"/>
                </a:lnTo>
                <a:lnTo>
                  <a:pt x="922694" y="142146"/>
                </a:lnTo>
                <a:lnTo>
                  <a:pt x="928630" y="95433"/>
                </a:lnTo>
                <a:lnTo>
                  <a:pt x="932235" y="48031"/>
                </a:lnTo>
                <a:lnTo>
                  <a:pt x="933450" y="0"/>
                </a:lnTo>
                <a:close/>
              </a:path>
            </a:pathLst>
          </a:custGeom>
          <a:solidFill>
            <a:srgbClr val="6270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5BC123-CB8B-F32A-0338-D59DD53A97B3}"/>
              </a:ext>
            </a:extLst>
          </p:cNvPr>
          <p:cNvSpPr txBox="1"/>
          <p:nvPr/>
        </p:nvSpPr>
        <p:spPr>
          <a:xfrm>
            <a:off x="1066800" y="762000"/>
            <a:ext cx="10287000" cy="5538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Issue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Violence against women and girls (VAWG) remains a significant challenge in the UK (Office for National Statistics [ONS], 2020).</a:t>
            </a:r>
          </a:p>
          <a:p>
            <a:pPr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Victims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Physical, psychological, and social consequences of abuse (Bennett and Holmes, 2020). </a:t>
            </a:r>
          </a:p>
          <a:p>
            <a:pPr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Focus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Examining the effectiveness of UK policing and the systemic reforms required.</a:t>
            </a:r>
          </a:p>
          <a:p>
            <a:pPr>
              <a:lnSpc>
                <a:spcPct val="20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" y="0"/>
            <a:ext cx="2962276" cy="6858000"/>
          </a:xfrm>
          <a:custGeom>
            <a:avLst/>
            <a:gdLst/>
            <a:ahLst/>
            <a:cxnLst/>
            <a:rect l="l" t="t" r="r" b="b"/>
            <a:pathLst>
              <a:path w="3609975" h="6858000">
                <a:moveTo>
                  <a:pt x="3609975" y="0"/>
                </a:moveTo>
                <a:lnTo>
                  <a:pt x="0" y="0"/>
                </a:lnTo>
                <a:lnTo>
                  <a:pt x="0" y="3248025"/>
                </a:lnTo>
                <a:lnTo>
                  <a:pt x="0" y="3609975"/>
                </a:lnTo>
                <a:lnTo>
                  <a:pt x="0" y="6858000"/>
                </a:lnTo>
                <a:lnTo>
                  <a:pt x="3609975" y="6858000"/>
                </a:lnTo>
                <a:lnTo>
                  <a:pt x="3561410" y="6857682"/>
                </a:lnTo>
                <a:lnTo>
                  <a:pt x="3513010" y="6856730"/>
                </a:lnTo>
                <a:lnTo>
                  <a:pt x="3464776" y="6855142"/>
                </a:lnTo>
                <a:lnTo>
                  <a:pt x="3416693" y="6852920"/>
                </a:lnTo>
                <a:lnTo>
                  <a:pt x="3368776" y="6850075"/>
                </a:lnTo>
                <a:lnTo>
                  <a:pt x="3321037" y="6846608"/>
                </a:lnTo>
                <a:lnTo>
                  <a:pt x="3273463" y="6842531"/>
                </a:lnTo>
                <a:lnTo>
                  <a:pt x="3226066" y="6837832"/>
                </a:lnTo>
                <a:lnTo>
                  <a:pt x="3178860" y="6832536"/>
                </a:lnTo>
                <a:lnTo>
                  <a:pt x="3131832" y="6826618"/>
                </a:lnTo>
                <a:lnTo>
                  <a:pt x="3084995" y="6820116"/>
                </a:lnTo>
                <a:lnTo>
                  <a:pt x="3038360" y="6813004"/>
                </a:lnTo>
                <a:lnTo>
                  <a:pt x="2991916" y="6805308"/>
                </a:lnTo>
                <a:lnTo>
                  <a:pt x="2945663" y="6797014"/>
                </a:lnTo>
                <a:lnTo>
                  <a:pt x="2899626" y="6788150"/>
                </a:lnTo>
                <a:lnTo>
                  <a:pt x="2853804" y="6778688"/>
                </a:lnTo>
                <a:lnTo>
                  <a:pt x="2808186" y="6768655"/>
                </a:lnTo>
                <a:lnTo>
                  <a:pt x="2762796" y="6758051"/>
                </a:lnTo>
                <a:lnTo>
                  <a:pt x="2717622" y="6746875"/>
                </a:lnTo>
                <a:lnTo>
                  <a:pt x="2672664" y="6735140"/>
                </a:lnTo>
                <a:lnTo>
                  <a:pt x="2627947" y="6722834"/>
                </a:lnTo>
                <a:lnTo>
                  <a:pt x="2583459" y="6709981"/>
                </a:lnTo>
                <a:lnTo>
                  <a:pt x="2539212" y="6696570"/>
                </a:lnTo>
                <a:lnTo>
                  <a:pt x="2495207" y="6682613"/>
                </a:lnTo>
                <a:lnTo>
                  <a:pt x="2451443" y="6668109"/>
                </a:lnTo>
                <a:lnTo>
                  <a:pt x="2407932" y="6653060"/>
                </a:lnTo>
                <a:lnTo>
                  <a:pt x="2364676" y="6637477"/>
                </a:lnTo>
                <a:lnTo>
                  <a:pt x="2321674" y="6621361"/>
                </a:lnTo>
                <a:lnTo>
                  <a:pt x="2278938" y="6604711"/>
                </a:lnTo>
                <a:lnTo>
                  <a:pt x="2236470" y="6587541"/>
                </a:lnTo>
                <a:lnTo>
                  <a:pt x="2194268" y="6569850"/>
                </a:lnTo>
                <a:lnTo>
                  <a:pt x="2152332" y="6551638"/>
                </a:lnTo>
                <a:lnTo>
                  <a:pt x="2110676" y="6532918"/>
                </a:lnTo>
                <a:lnTo>
                  <a:pt x="2069312" y="6513690"/>
                </a:lnTo>
                <a:lnTo>
                  <a:pt x="2028228" y="6493954"/>
                </a:lnTo>
                <a:lnTo>
                  <a:pt x="1987423" y="6473711"/>
                </a:lnTo>
                <a:lnTo>
                  <a:pt x="1946922" y="6452984"/>
                </a:lnTo>
                <a:lnTo>
                  <a:pt x="1906714" y="6431750"/>
                </a:lnTo>
                <a:lnTo>
                  <a:pt x="1866811" y="6410033"/>
                </a:lnTo>
                <a:lnTo>
                  <a:pt x="1827212" y="6387833"/>
                </a:lnTo>
                <a:lnTo>
                  <a:pt x="1787931" y="6365151"/>
                </a:lnTo>
                <a:lnTo>
                  <a:pt x="1748955" y="6341986"/>
                </a:lnTo>
                <a:lnTo>
                  <a:pt x="1710296" y="6318351"/>
                </a:lnTo>
                <a:lnTo>
                  <a:pt x="1671955" y="6294247"/>
                </a:lnTo>
                <a:lnTo>
                  <a:pt x="1633943" y="6269685"/>
                </a:lnTo>
                <a:lnTo>
                  <a:pt x="1596263" y="6244653"/>
                </a:lnTo>
                <a:lnTo>
                  <a:pt x="1558925" y="6219164"/>
                </a:lnTo>
                <a:lnTo>
                  <a:pt x="1521904" y="6193218"/>
                </a:lnTo>
                <a:lnTo>
                  <a:pt x="1485239" y="6166828"/>
                </a:lnTo>
                <a:lnTo>
                  <a:pt x="1448917" y="6139993"/>
                </a:lnTo>
                <a:lnTo>
                  <a:pt x="1412938" y="6112726"/>
                </a:lnTo>
                <a:lnTo>
                  <a:pt x="1377327" y="6085014"/>
                </a:lnTo>
                <a:lnTo>
                  <a:pt x="1342059" y="6056858"/>
                </a:lnTo>
                <a:lnTo>
                  <a:pt x="1307160" y="6028283"/>
                </a:lnTo>
                <a:lnTo>
                  <a:pt x="1272616" y="5999289"/>
                </a:lnTo>
                <a:lnTo>
                  <a:pt x="1238453" y="5969863"/>
                </a:lnTo>
                <a:lnTo>
                  <a:pt x="1204658" y="5940018"/>
                </a:lnTo>
                <a:lnTo>
                  <a:pt x="1171244" y="5909767"/>
                </a:lnTo>
                <a:lnTo>
                  <a:pt x="1138212" y="5879109"/>
                </a:lnTo>
                <a:lnTo>
                  <a:pt x="1105560" y="5848032"/>
                </a:lnTo>
                <a:lnTo>
                  <a:pt x="1073302" y="5816562"/>
                </a:lnTo>
                <a:lnTo>
                  <a:pt x="1041438" y="5784697"/>
                </a:lnTo>
                <a:lnTo>
                  <a:pt x="1009967" y="5752439"/>
                </a:lnTo>
                <a:lnTo>
                  <a:pt x="978890" y="5719788"/>
                </a:lnTo>
                <a:lnTo>
                  <a:pt x="948232" y="5686755"/>
                </a:lnTo>
                <a:lnTo>
                  <a:pt x="917981" y="5653341"/>
                </a:lnTo>
                <a:lnTo>
                  <a:pt x="888136" y="5619547"/>
                </a:lnTo>
                <a:lnTo>
                  <a:pt x="858710" y="5585384"/>
                </a:lnTo>
                <a:lnTo>
                  <a:pt x="829716" y="5550840"/>
                </a:lnTo>
                <a:lnTo>
                  <a:pt x="801141" y="5515940"/>
                </a:lnTo>
                <a:lnTo>
                  <a:pt x="772985" y="5480672"/>
                </a:lnTo>
                <a:lnTo>
                  <a:pt x="745274" y="5445061"/>
                </a:lnTo>
                <a:lnTo>
                  <a:pt x="718007" y="5409082"/>
                </a:lnTo>
                <a:lnTo>
                  <a:pt x="691172" y="5372760"/>
                </a:lnTo>
                <a:lnTo>
                  <a:pt x="664781" y="5336095"/>
                </a:lnTo>
                <a:lnTo>
                  <a:pt x="638835" y="5299075"/>
                </a:lnTo>
                <a:lnTo>
                  <a:pt x="613346" y="5261737"/>
                </a:lnTo>
                <a:lnTo>
                  <a:pt x="588314" y="5224056"/>
                </a:lnTo>
                <a:lnTo>
                  <a:pt x="563753" y="5186045"/>
                </a:lnTo>
                <a:lnTo>
                  <a:pt x="539648" y="5147703"/>
                </a:lnTo>
                <a:lnTo>
                  <a:pt x="516013" y="5109045"/>
                </a:lnTo>
                <a:lnTo>
                  <a:pt x="492848" y="5070068"/>
                </a:lnTo>
                <a:lnTo>
                  <a:pt x="470166" y="5030787"/>
                </a:lnTo>
                <a:lnTo>
                  <a:pt x="447967" y="4991189"/>
                </a:lnTo>
                <a:lnTo>
                  <a:pt x="426250" y="4951285"/>
                </a:lnTo>
                <a:lnTo>
                  <a:pt x="405015" y="4911077"/>
                </a:lnTo>
                <a:lnTo>
                  <a:pt x="384289" y="4870577"/>
                </a:lnTo>
                <a:lnTo>
                  <a:pt x="364045" y="4829772"/>
                </a:lnTo>
                <a:lnTo>
                  <a:pt x="344309" y="4788687"/>
                </a:lnTo>
                <a:lnTo>
                  <a:pt x="325081" y="4747323"/>
                </a:lnTo>
                <a:lnTo>
                  <a:pt x="306362" y="4705667"/>
                </a:lnTo>
                <a:lnTo>
                  <a:pt x="288150" y="4663732"/>
                </a:lnTo>
                <a:lnTo>
                  <a:pt x="270459" y="4621530"/>
                </a:lnTo>
                <a:lnTo>
                  <a:pt x="253288" y="4579061"/>
                </a:lnTo>
                <a:lnTo>
                  <a:pt x="236639" y="4536325"/>
                </a:lnTo>
                <a:lnTo>
                  <a:pt x="220522" y="4493323"/>
                </a:lnTo>
                <a:lnTo>
                  <a:pt x="204939" y="4450067"/>
                </a:lnTo>
                <a:lnTo>
                  <a:pt x="189890" y="4406557"/>
                </a:lnTo>
                <a:lnTo>
                  <a:pt x="175387" y="4362793"/>
                </a:lnTo>
                <a:lnTo>
                  <a:pt x="161429" y="4318787"/>
                </a:lnTo>
                <a:lnTo>
                  <a:pt x="148018" y="4274540"/>
                </a:lnTo>
                <a:lnTo>
                  <a:pt x="135166" y="4230052"/>
                </a:lnTo>
                <a:lnTo>
                  <a:pt x="122859" y="4185335"/>
                </a:lnTo>
                <a:lnTo>
                  <a:pt x="111125" y="4140377"/>
                </a:lnTo>
                <a:lnTo>
                  <a:pt x="99949" y="4095204"/>
                </a:lnTo>
                <a:lnTo>
                  <a:pt x="89344" y="4049814"/>
                </a:lnTo>
                <a:lnTo>
                  <a:pt x="79311" y="4004195"/>
                </a:lnTo>
                <a:lnTo>
                  <a:pt x="69850" y="3958374"/>
                </a:lnTo>
                <a:lnTo>
                  <a:pt x="60985" y="3912336"/>
                </a:lnTo>
                <a:lnTo>
                  <a:pt x="52692" y="3866083"/>
                </a:lnTo>
                <a:lnTo>
                  <a:pt x="44996" y="3819639"/>
                </a:lnTo>
                <a:lnTo>
                  <a:pt x="37884" y="3773005"/>
                </a:lnTo>
                <a:lnTo>
                  <a:pt x="31381" y="3726167"/>
                </a:lnTo>
                <a:lnTo>
                  <a:pt x="25463" y="3679139"/>
                </a:lnTo>
                <a:lnTo>
                  <a:pt x="20167" y="3631933"/>
                </a:lnTo>
                <a:lnTo>
                  <a:pt x="15468" y="3584537"/>
                </a:lnTo>
                <a:lnTo>
                  <a:pt x="11391" y="3536962"/>
                </a:lnTo>
                <a:lnTo>
                  <a:pt x="7924" y="3489223"/>
                </a:lnTo>
                <a:lnTo>
                  <a:pt x="5080" y="3441306"/>
                </a:lnTo>
                <a:lnTo>
                  <a:pt x="4508" y="3429012"/>
                </a:lnTo>
                <a:lnTo>
                  <a:pt x="5080" y="3416706"/>
                </a:lnTo>
                <a:lnTo>
                  <a:pt x="7924" y="3368789"/>
                </a:lnTo>
                <a:lnTo>
                  <a:pt x="11391" y="3321050"/>
                </a:lnTo>
                <a:lnTo>
                  <a:pt x="15468" y="3273475"/>
                </a:lnTo>
                <a:lnTo>
                  <a:pt x="20167" y="3226079"/>
                </a:lnTo>
                <a:lnTo>
                  <a:pt x="25463" y="3178873"/>
                </a:lnTo>
                <a:lnTo>
                  <a:pt x="31381" y="3131845"/>
                </a:lnTo>
                <a:lnTo>
                  <a:pt x="37884" y="3085007"/>
                </a:lnTo>
                <a:lnTo>
                  <a:pt x="44996" y="3038373"/>
                </a:lnTo>
                <a:lnTo>
                  <a:pt x="52692" y="2991929"/>
                </a:lnTo>
                <a:lnTo>
                  <a:pt x="60985" y="2945676"/>
                </a:lnTo>
                <a:lnTo>
                  <a:pt x="69850" y="2899638"/>
                </a:lnTo>
                <a:lnTo>
                  <a:pt x="79311" y="2853817"/>
                </a:lnTo>
                <a:lnTo>
                  <a:pt x="89344" y="2808198"/>
                </a:lnTo>
                <a:lnTo>
                  <a:pt x="99949" y="2762808"/>
                </a:lnTo>
                <a:lnTo>
                  <a:pt x="111125" y="2717635"/>
                </a:lnTo>
                <a:lnTo>
                  <a:pt x="122859" y="2672677"/>
                </a:lnTo>
                <a:lnTo>
                  <a:pt x="135166" y="2627960"/>
                </a:lnTo>
                <a:lnTo>
                  <a:pt x="148018" y="2583472"/>
                </a:lnTo>
                <a:lnTo>
                  <a:pt x="161429" y="2539225"/>
                </a:lnTo>
                <a:lnTo>
                  <a:pt x="175387" y="2495219"/>
                </a:lnTo>
                <a:lnTo>
                  <a:pt x="189890" y="2451455"/>
                </a:lnTo>
                <a:lnTo>
                  <a:pt x="204939" y="2407945"/>
                </a:lnTo>
                <a:lnTo>
                  <a:pt x="220522" y="2364689"/>
                </a:lnTo>
                <a:lnTo>
                  <a:pt x="236639" y="2321687"/>
                </a:lnTo>
                <a:lnTo>
                  <a:pt x="253288" y="2278951"/>
                </a:lnTo>
                <a:lnTo>
                  <a:pt x="270459" y="2236482"/>
                </a:lnTo>
                <a:lnTo>
                  <a:pt x="288150" y="2194280"/>
                </a:lnTo>
                <a:lnTo>
                  <a:pt x="306362" y="2152345"/>
                </a:lnTo>
                <a:lnTo>
                  <a:pt x="325081" y="2110689"/>
                </a:lnTo>
                <a:lnTo>
                  <a:pt x="344309" y="2069325"/>
                </a:lnTo>
                <a:lnTo>
                  <a:pt x="364045" y="2028240"/>
                </a:lnTo>
                <a:lnTo>
                  <a:pt x="384289" y="1987435"/>
                </a:lnTo>
                <a:lnTo>
                  <a:pt x="405015" y="1946935"/>
                </a:lnTo>
                <a:lnTo>
                  <a:pt x="426250" y="1906727"/>
                </a:lnTo>
                <a:lnTo>
                  <a:pt x="447967" y="1866823"/>
                </a:lnTo>
                <a:lnTo>
                  <a:pt x="470166" y="1827225"/>
                </a:lnTo>
                <a:lnTo>
                  <a:pt x="492848" y="1787944"/>
                </a:lnTo>
                <a:lnTo>
                  <a:pt x="516013" y="1748967"/>
                </a:lnTo>
                <a:lnTo>
                  <a:pt x="539648" y="1710309"/>
                </a:lnTo>
                <a:lnTo>
                  <a:pt x="563753" y="1671967"/>
                </a:lnTo>
                <a:lnTo>
                  <a:pt x="588314" y="1633956"/>
                </a:lnTo>
                <a:lnTo>
                  <a:pt x="613346" y="1596275"/>
                </a:lnTo>
                <a:lnTo>
                  <a:pt x="638835" y="1558937"/>
                </a:lnTo>
                <a:lnTo>
                  <a:pt x="664781" y="1521917"/>
                </a:lnTo>
                <a:lnTo>
                  <a:pt x="691172" y="1485252"/>
                </a:lnTo>
                <a:lnTo>
                  <a:pt x="718007" y="1448930"/>
                </a:lnTo>
                <a:lnTo>
                  <a:pt x="745274" y="1412951"/>
                </a:lnTo>
                <a:lnTo>
                  <a:pt x="772985" y="1377340"/>
                </a:lnTo>
                <a:lnTo>
                  <a:pt x="801141" y="1342072"/>
                </a:lnTo>
                <a:lnTo>
                  <a:pt x="829716" y="1307172"/>
                </a:lnTo>
                <a:lnTo>
                  <a:pt x="858710" y="1272628"/>
                </a:lnTo>
                <a:lnTo>
                  <a:pt x="888136" y="1238465"/>
                </a:lnTo>
                <a:lnTo>
                  <a:pt x="917981" y="1204671"/>
                </a:lnTo>
                <a:lnTo>
                  <a:pt x="948232" y="1171257"/>
                </a:lnTo>
                <a:lnTo>
                  <a:pt x="978890" y="1138224"/>
                </a:lnTo>
                <a:lnTo>
                  <a:pt x="1009967" y="1105573"/>
                </a:lnTo>
                <a:lnTo>
                  <a:pt x="1041438" y="1073315"/>
                </a:lnTo>
                <a:lnTo>
                  <a:pt x="1073302" y="1041450"/>
                </a:lnTo>
                <a:lnTo>
                  <a:pt x="1105560" y="1009980"/>
                </a:lnTo>
                <a:lnTo>
                  <a:pt x="1138212" y="978903"/>
                </a:lnTo>
                <a:lnTo>
                  <a:pt x="1171244" y="948245"/>
                </a:lnTo>
                <a:lnTo>
                  <a:pt x="1204658" y="917994"/>
                </a:lnTo>
                <a:lnTo>
                  <a:pt x="1238453" y="888149"/>
                </a:lnTo>
                <a:lnTo>
                  <a:pt x="1272616" y="858723"/>
                </a:lnTo>
                <a:lnTo>
                  <a:pt x="1307160" y="829729"/>
                </a:lnTo>
                <a:lnTo>
                  <a:pt x="1342059" y="801154"/>
                </a:lnTo>
                <a:lnTo>
                  <a:pt x="1377327" y="772998"/>
                </a:lnTo>
                <a:lnTo>
                  <a:pt x="1412938" y="745286"/>
                </a:lnTo>
                <a:lnTo>
                  <a:pt x="1448917" y="718019"/>
                </a:lnTo>
                <a:lnTo>
                  <a:pt x="1485239" y="691184"/>
                </a:lnTo>
                <a:lnTo>
                  <a:pt x="1521904" y="664794"/>
                </a:lnTo>
                <a:lnTo>
                  <a:pt x="1558925" y="638848"/>
                </a:lnTo>
                <a:lnTo>
                  <a:pt x="1596263" y="613359"/>
                </a:lnTo>
                <a:lnTo>
                  <a:pt x="1633943" y="588327"/>
                </a:lnTo>
                <a:lnTo>
                  <a:pt x="1671955" y="563765"/>
                </a:lnTo>
                <a:lnTo>
                  <a:pt x="1710296" y="539661"/>
                </a:lnTo>
                <a:lnTo>
                  <a:pt x="1748955" y="516026"/>
                </a:lnTo>
                <a:lnTo>
                  <a:pt x="1787931" y="492861"/>
                </a:lnTo>
                <a:lnTo>
                  <a:pt x="1827212" y="470179"/>
                </a:lnTo>
                <a:lnTo>
                  <a:pt x="1866811" y="447979"/>
                </a:lnTo>
                <a:lnTo>
                  <a:pt x="1906714" y="426262"/>
                </a:lnTo>
                <a:lnTo>
                  <a:pt x="1946922" y="405028"/>
                </a:lnTo>
                <a:lnTo>
                  <a:pt x="1987423" y="384302"/>
                </a:lnTo>
                <a:lnTo>
                  <a:pt x="2028228" y="364058"/>
                </a:lnTo>
                <a:lnTo>
                  <a:pt x="2069312" y="344322"/>
                </a:lnTo>
                <a:lnTo>
                  <a:pt x="2110676" y="325094"/>
                </a:lnTo>
                <a:lnTo>
                  <a:pt x="2152332" y="306374"/>
                </a:lnTo>
                <a:lnTo>
                  <a:pt x="2194268" y="288163"/>
                </a:lnTo>
                <a:lnTo>
                  <a:pt x="2236470" y="270471"/>
                </a:lnTo>
                <a:lnTo>
                  <a:pt x="2278938" y="253301"/>
                </a:lnTo>
                <a:lnTo>
                  <a:pt x="2321674" y="236651"/>
                </a:lnTo>
                <a:lnTo>
                  <a:pt x="2364676" y="220535"/>
                </a:lnTo>
                <a:lnTo>
                  <a:pt x="2407932" y="204952"/>
                </a:lnTo>
                <a:lnTo>
                  <a:pt x="2451443" y="189903"/>
                </a:lnTo>
                <a:lnTo>
                  <a:pt x="2495207" y="175399"/>
                </a:lnTo>
                <a:lnTo>
                  <a:pt x="2539212" y="161442"/>
                </a:lnTo>
                <a:lnTo>
                  <a:pt x="2583459" y="148031"/>
                </a:lnTo>
                <a:lnTo>
                  <a:pt x="2627947" y="135178"/>
                </a:lnTo>
                <a:lnTo>
                  <a:pt x="2672664" y="122872"/>
                </a:lnTo>
                <a:lnTo>
                  <a:pt x="2717622" y="111137"/>
                </a:lnTo>
                <a:lnTo>
                  <a:pt x="2762796" y="99961"/>
                </a:lnTo>
                <a:lnTo>
                  <a:pt x="2808186" y="89357"/>
                </a:lnTo>
                <a:lnTo>
                  <a:pt x="2853804" y="79324"/>
                </a:lnTo>
                <a:lnTo>
                  <a:pt x="2899626" y="69862"/>
                </a:lnTo>
                <a:lnTo>
                  <a:pt x="2945663" y="60998"/>
                </a:lnTo>
                <a:lnTo>
                  <a:pt x="2991916" y="52705"/>
                </a:lnTo>
                <a:lnTo>
                  <a:pt x="3038360" y="45008"/>
                </a:lnTo>
                <a:lnTo>
                  <a:pt x="3084995" y="37896"/>
                </a:lnTo>
                <a:lnTo>
                  <a:pt x="3131832" y="31394"/>
                </a:lnTo>
                <a:lnTo>
                  <a:pt x="3178860" y="25476"/>
                </a:lnTo>
                <a:lnTo>
                  <a:pt x="3226066" y="20180"/>
                </a:lnTo>
                <a:lnTo>
                  <a:pt x="3273463" y="15481"/>
                </a:lnTo>
                <a:lnTo>
                  <a:pt x="3321037" y="11404"/>
                </a:lnTo>
                <a:lnTo>
                  <a:pt x="3368776" y="7937"/>
                </a:lnTo>
                <a:lnTo>
                  <a:pt x="3416693" y="5092"/>
                </a:lnTo>
                <a:lnTo>
                  <a:pt x="3464776" y="2870"/>
                </a:lnTo>
                <a:lnTo>
                  <a:pt x="3513010" y="1282"/>
                </a:lnTo>
                <a:lnTo>
                  <a:pt x="3561410" y="330"/>
                </a:lnTo>
                <a:lnTo>
                  <a:pt x="3609975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258550" y="0"/>
            <a:ext cx="933450" cy="933450"/>
          </a:xfrm>
          <a:custGeom>
            <a:avLst/>
            <a:gdLst/>
            <a:ahLst/>
            <a:cxnLst/>
            <a:rect l="l" t="t" r="r" b="b"/>
            <a:pathLst>
              <a:path w="933450" h="933450">
                <a:moveTo>
                  <a:pt x="933450" y="0"/>
                </a:moveTo>
                <a:lnTo>
                  <a:pt x="0" y="0"/>
                </a:lnTo>
                <a:lnTo>
                  <a:pt x="1214" y="48031"/>
                </a:lnTo>
                <a:lnTo>
                  <a:pt x="4819" y="95433"/>
                </a:lnTo>
                <a:lnTo>
                  <a:pt x="10756" y="142146"/>
                </a:lnTo>
                <a:lnTo>
                  <a:pt x="18965" y="188112"/>
                </a:lnTo>
                <a:lnTo>
                  <a:pt x="29389" y="233271"/>
                </a:lnTo>
                <a:lnTo>
                  <a:pt x="41969" y="277565"/>
                </a:lnTo>
                <a:lnTo>
                  <a:pt x="56645" y="320936"/>
                </a:lnTo>
                <a:lnTo>
                  <a:pt x="73360" y="363325"/>
                </a:lnTo>
                <a:lnTo>
                  <a:pt x="92054" y="404672"/>
                </a:lnTo>
                <a:lnTo>
                  <a:pt x="112669" y="444921"/>
                </a:lnTo>
                <a:lnTo>
                  <a:pt x="135147" y="484011"/>
                </a:lnTo>
                <a:lnTo>
                  <a:pt x="159428" y="521884"/>
                </a:lnTo>
                <a:lnTo>
                  <a:pt x="185454" y="558482"/>
                </a:lnTo>
                <a:lnTo>
                  <a:pt x="213166" y="593745"/>
                </a:lnTo>
                <a:lnTo>
                  <a:pt x="242506" y="627615"/>
                </a:lnTo>
                <a:lnTo>
                  <a:pt x="273415" y="660034"/>
                </a:lnTo>
                <a:lnTo>
                  <a:pt x="305834" y="690943"/>
                </a:lnTo>
                <a:lnTo>
                  <a:pt x="339704" y="720283"/>
                </a:lnTo>
                <a:lnTo>
                  <a:pt x="374967" y="747995"/>
                </a:lnTo>
                <a:lnTo>
                  <a:pt x="411565" y="774021"/>
                </a:lnTo>
                <a:lnTo>
                  <a:pt x="449438" y="798302"/>
                </a:lnTo>
                <a:lnTo>
                  <a:pt x="488528" y="820780"/>
                </a:lnTo>
                <a:lnTo>
                  <a:pt x="528777" y="841395"/>
                </a:lnTo>
                <a:lnTo>
                  <a:pt x="570124" y="860089"/>
                </a:lnTo>
                <a:lnTo>
                  <a:pt x="612513" y="876804"/>
                </a:lnTo>
                <a:lnTo>
                  <a:pt x="655884" y="891480"/>
                </a:lnTo>
                <a:lnTo>
                  <a:pt x="700178" y="904060"/>
                </a:lnTo>
                <a:lnTo>
                  <a:pt x="745337" y="914484"/>
                </a:lnTo>
                <a:lnTo>
                  <a:pt x="791303" y="922693"/>
                </a:lnTo>
                <a:lnTo>
                  <a:pt x="838016" y="928630"/>
                </a:lnTo>
                <a:lnTo>
                  <a:pt x="885418" y="932235"/>
                </a:lnTo>
                <a:lnTo>
                  <a:pt x="933450" y="933450"/>
                </a:lnTo>
                <a:lnTo>
                  <a:pt x="933450" y="0"/>
                </a:lnTo>
                <a:close/>
              </a:path>
            </a:pathLst>
          </a:custGeom>
          <a:solidFill>
            <a:srgbClr val="6270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BA8B95E-F309-DB46-7D72-E6CD16CE48F5}"/>
              </a:ext>
            </a:extLst>
          </p:cNvPr>
          <p:cNvSpPr/>
          <p:nvPr/>
        </p:nvSpPr>
        <p:spPr>
          <a:xfrm>
            <a:off x="1524000" y="1752600"/>
            <a:ext cx="3503840" cy="46482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200000"/>
              </a:lnSpc>
            </a:pP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</a:pPr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Prevalence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in 4 women in the UK experience VAWG (ONS, 2020).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estimated 2 million women are affected annually by some form of abuse (ONS, 2020).</a:t>
            </a:r>
          </a:p>
          <a:p>
            <a:pPr algn="ctr">
              <a:lnSpc>
                <a:spcPct val="200000"/>
              </a:lnSpc>
            </a:pP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18FB95D-245F-D026-0881-E875A83409DA}"/>
              </a:ext>
            </a:extLst>
          </p:cNvPr>
          <p:cNvSpPr/>
          <p:nvPr/>
        </p:nvSpPr>
        <p:spPr>
          <a:xfrm>
            <a:off x="5397953" y="1807029"/>
            <a:ext cx="2962275" cy="459377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EA94840-A236-C033-8A6D-FA650519D6A4}"/>
              </a:ext>
            </a:extLst>
          </p:cNvPr>
          <p:cNvSpPr/>
          <p:nvPr/>
        </p:nvSpPr>
        <p:spPr>
          <a:xfrm>
            <a:off x="8622165" y="1828800"/>
            <a:ext cx="2962275" cy="45720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38D5F45-339F-A915-4E23-EF59F5DF5706}"/>
              </a:ext>
            </a:extLst>
          </p:cNvPr>
          <p:cNvSpPr txBox="1"/>
          <p:nvPr/>
        </p:nvSpPr>
        <p:spPr>
          <a:xfrm>
            <a:off x="5659890" y="1981200"/>
            <a:ext cx="2438400" cy="3331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Types of violence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Domestic abuse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Sexual assault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Stalking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Honour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-based violence.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33DFF6-DB4C-BE72-438C-FAFE5774B28C}"/>
              </a:ext>
            </a:extLst>
          </p:cNvPr>
          <p:cNvSpPr txBox="1"/>
          <p:nvPr/>
        </p:nvSpPr>
        <p:spPr>
          <a:xfrm>
            <a:off x="9067800" y="2057400"/>
            <a:ext cx="2362200" cy="2223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Intersectionality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Impact varies across race, class, disability, and geography.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5F5AEC2-97CA-CD6C-64F6-BA69F2FFC017}"/>
              </a:ext>
            </a:extLst>
          </p:cNvPr>
          <p:cNvSpPr txBox="1"/>
          <p:nvPr/>
        </p:nvSpPr>
        <p:spPr>
          <a:xfrm>
            <a:off x="2590800" y="658595"/>
            <a:ext cx="82296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Scale of the Problem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7BBBF07E-02C8-AF0C-FC37-1E1E2333AD36}"/>
              </a:ext>
            </a:extLst>
          </p:cNvPr>
          <p:cNvSpPr/>
          <p:nvPr/>
        </p:nvSpPr>
        <p:spPr>
          <a:xfrm>
            <a:off x="3048000" y="1295400"/>
            <a:ext cx="381000" cy="3048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BBB803A-8DD9-D6B2-38E1-9A71D7C0BB32}"/>
              </a:ext>
            </a:extLst>
          </p:cNvPr>
          <p:cNvSpPr/>
          <p:nvPr/>
        </p:nvSpPr>
        <p:spPr>
          <a:xfrm>
            <a:off x="10103302" y="1318082"/>
            <a:ext cx="381000" cy="3048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1BDFE61-6930-B663-E98A-18FF64EEAFF2}"/>
              </a:ext>
            </a:extLst>
          </p:cNvPr>
          <p:cNvSpPr/>
          <p:nvPr/>
        </p:nvSpPr>
        <p:spPr>
          <a:xfrm>
            <a:off x="6604227" y="1328057"/>
            <a:ext cx="381000" cy="3048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058400" y="0"/>
            <a:ext cx="2133600" cy="6858000"/>
          </a:xfrm>
          <a:custGeom>
            <a:avLst/>
            <a:gdLst/>
            <a:ahLst/>
            <a:cxnLst/>
            <a:rect l="l" t="t" r="r" b="b"/>
            <a:pathLst>
              <a:path w="3609975" h="6858000">
                <a:moveTo>
                  <a:pt x="3609975" y="0"/>
                </a:moveTo>
                <a:lnTo>
                  <a:pt x="0" y="0"/>
                </a:lnTo>
                <a:lnTo>
                  <a:pt x="48552" y="330"/>
                </a:lnTo>
                <a:lnTo>
                  <a:pt x="96951" y="1282"/>
                </a:lnTo>
                <a:lnTo>
                  <a:pt x="145186" y="2870"/>
                </a:lnTo>
                <a:lnTo>
                  <a:pt x="193268" y="5092"/>
                </a:lnTo>
                <a:lnTo>
                  <a:pt x="241185" y="7937"/>
                </a:lnTo>
                <a:lnTo>
                  <a:pt x="288925" y="11404"/>
                </a:lnTo>
                <a:lnTo>
                  <a:pt x="336499" y="15481"/>
                </a:lnTo>
                <a:lnTo>
                  <a:pt x="383895" y="20180"/>
                </a:lnTo>
                <a:lnTo>
                  <a:pt x="431101" y="25476"/>
                </a:lnTo>
                <a:lnTo>
                  <a:pt x="478129" y="31394"/>
                </a:lnTo>
                <a:lnTo>
                  <a:pt x="524967" y="37896"/>
                </a:lnTo>
                <a:lnTo>
                  <a:pt x="571601" y="45008"/>
                </a:lnTo>
                <a:lnTo>
                  <a:pt x="618045" y="52705"/>
                </a:lnTo>
                <a:lnTo>
                  <a:pt x="664298" y="60998"/>
                </a:lnTo>
                <a:lnTo>
                  <a:pt x="710336" y="69862"/>
                </a:lnTo>
                <a:lnTo>
                  <a:pt x="756158" y="79324"/>
                </a:lnTo>
                <a:lnTo>
                  <a:pt x="801776" y="89357"/>
                </a:lnTo>
                <a:lnTo>
                  <a:pt x="847166" y="99961"/>
                </a:lnTo>
                <a:lnTo>
                  <a:pt x="892340" y="111137"/>
                </a:lnTo>
                <a:lnTo>
                  <a:pt x="937298" y="122872"/>
                </a:lnTo>
                <a:lnTo>
                  <a:pt x="982014" y="135178"/>
                </a:lnTo>
                <a:lnTo>
                  <a:pt x="1026502" y="148031"/>
                </a:lnTo>
                <a:lnTo>
                  <a:pt x="1070749" y="161442"/>
                </a:lnTo>
                <a:lnTo>
                  <a:pt x="1114755" y="175399"/>
                </a:lnTo>
                <a:lnTo>
                  <a:pt x="1158519" y="189903"/>
                </a:lnTo>
                <a:lnTo>
                  <a:pt x="1202029" y="204952"/>
                </a:lnTo>
                <a:lnTo>
                  <a:pt x="1245285" y="220535"/>
                </a:lnTo>
                <a:lnTo>
                  <a:pt x="1288288" y="236651"/>
                </a:lnTo>
                <a:lnTo>
                  <a:pt x="1331023" y="253301"/>
                </a:lnTo>
                <a:lnTo>
                  <a:pt x="1373492" y="270471"/>
                </a:lnTo>
                <a:lnTo>
                  <a:pt x="1415694" y="288163"/>
                </a:lnTo>
                <a:lnTo>
                  <a:pt x="1457629" y="306374"/>
                </a:lnTo>
                <a:lnTo>
                  <a:pt x="1499285" y="325094"/>
                </a:lnTo>
                <a:lnTo>
                  <a:pt x="1540649" y="344322"/>
                </a:lnTo>
                <a:lnTo>
                  <a:pt x="1581734" y="364058"/>
                </a:lnTo>
                <a:lnTo>
                  <a:pt x="1622539" y="384302"/>
                </a:lnTo>
                <a:lnTo>
                  <a:pt x="1663039" y="405028"/>
                </a:lnTo>
                <a:lnTo>
                  <a:pt x="1703247" y="426262"/>
                </a:lnTo>
                <a:lnTo>
                  <a:pt x="1743151" y="447979"/>
                </a:lnTo>
                <a:lnTo>
                  <a:pt x="1782749" y="470179"/>
                </a:lnTo>
                <a:lnTo>
                  <a:pt x="1822030" y="492861"/>
                </a:lnTo>
                <a:lnTo>
                  <a:pt x="1861007" y="516026"/>
                </a:lnTo>
                <a:lnTo>
                  <a:pt x="1899666" y="539661"/>
                </a:lnTo>
                <a:lnTo>
                  <a:pt x="1938007" y="563765"/>
                </a:lnTo>
                <a:lnTo>
                  <a:pt x="1976018" y="588327"/>
                </a:lnTo>
                <a:lnTo>
                  <a:pt x="2013699" y="613359"/>
                </a:lnTo>
                <a:lnTo>
                  <a:pt x="2051037" y="638848"/>
                </a:lnTo>
                <a:lnTo>
                  <a:pt x="2088057" y="664794"/>
                </a:lnTo>
                <a:lnTo>
                  <a:pt x="2124722" y="691184"/>
                </a:lnTo>
                <a:lnTo>
                  <a:pt x="2161044" y="718019"/>
                </a:lnTo>
                <a:lnTo>
                  <a:pt x="2197023" y="745286"/>
                </a:lnTo>
                <a:lnTo>
                  <a:pt x="2232634" y="772998"/>
                </a:lnTo>
                <a:lnTo>
                  <a:pt x="2267902" y="801154"/>
                </a:lnTo>
                <a:lnTo>
                  <a:pt x="2302802" y="829729"/>
                </a:lnTo>
                <a:lnTo>
                  <a:pt x="2337346" y="858723"/>
                </a:lnTo>
                <a:lnTo>
                  <a:pt x="2371509" y="888149"/>
                </a:lnTo>
                <a:lnTo>
                  <a:pt x="2405303" y="917994"/>
                </a:lnTo>
                <a:lnTo>
                  <a:pt x="2438717" y="948245"/>
                </a:lnTo>
                <a:lnTo>
                  <a:pt x="2471750" y="978903"/>
                </a:lnTo>
                <a:lnTo>
                  <a:pt x="2504402" y="1009980"/>
                </a:lnTo>
                <a:lnTo>
                  <a:pt x="2536660" y="1041450"/>
                </a:lnTo>
                <a:lnTo>
                  <a:pt x="2568524" y="1073315"/>
                </a:lnTo>
                <a:lnTo>
                  <a:pt x="2599994" y="1105573"/>
                </a:lnTo>
                <a:lnTo>
                  <a:pt x="2631071" y="1138224"/>
                </a:lnTo>
                <a:lnTo>
                  <a:pt x="2661729" y="1171257"/>
                </a:lnTo>
                <a:lnTo>
                  <a:pt x="2691981" y="1204671"/>
                </a:lnTo>
                <a:lnTo>
                  <a:pt x="2721826" y="1238465"/>
                </a:lnTo>
                <a:lnTo>
                  <a:pt x="2751251" y="1272628"/>
                </a:lnTo>
                <a:lnTo>
                  <a:pt x="2780246" y="1307172"/>
                </a:lnTo>
                <a:lnTo>
                  <a:pt x="2808821" y="1342072"/>
                </a:lnTo>
                <a:lnTo>
                  <a:pt x="2836976" y="1377340"/>
                </a:lnTo>
                <a:lnTo>
                  <a:pt x="2864688" y="1412951"/>
                </a:lnTo>
                <a:lnTo>
                  <a:pt x="2891955" y="1448930"/>
                </a:lnTo>
                <a:lnTo>
                  <a:pt x="2918790" y="1485252"/>
                </a:lnTo>
                <a:lnTo>
                  <a:pt x="2945180" y="1521917"/>
                </a:lnTo>
                <a:lnTo>
                  <a:pt x="2971127" y="1558937"/>
                </a:lnTo>
                <a:lnTo>
                  <a:pt x="2996615" y="1596275"/>
                </a:lnTo>
                <a:lnTo>
                  <a:pt x="3021647" y="1633956"/>
                </a:lnTo>
                <a:lnTo>
                  <a:pt x="3046209" y="1671967"/>
                </a:lnTo>
                <a:lnTo>
                  <a:pt x="3070314" y="1710309"/>
                </a:lnTo>
                <a:lnTo>
                  <a:pt x="3093948" y="1748967"/>
                </a:lnTo>
                <a:lnTo>
                  <a:pt x="3117113" y="1787944"/>
                </a:lnTo>
                <a:lnTo>
                  <a:pt x="3139795" y="1827225"/>
                </a:lnTo>
                <a:lnTo>
                  <a:pt x="3161995" y="1866823"/>
                </a:lnTo>
                <a:lnTo>
                  <a:pt x="3183712" y="1906727"/>
                </a:lnTo>
                <a:lnTo>
                  <a:pt x="3204946" y="1946935"/>
                </a:lnTo>
                <a:lnTo>
                  <a:pt x="3225673" y="1987435"/>
                </a:lnTo>
                <a:lnTo>
                  <a:pt x="3245916" y="2028240"/>
                </a:lnTo>
                <a:lnTo>
                  <a:pt x="3265652" y="2069325"/>
                </a:lnTo>
                <a:lnTo>
                  <a:pt x="3284880" y="2110689"/>
                </a:lnTo>
                <a:lnTo>
                  <a:pt x="3303600" y="2152345"/>
                </a:lnTo>
                <a:lnTo>
                  <a:pt x="3321812" y="2194280"/>
                </a:lnTo>
                <a:lnTo>
                  <a:pt x="3339503" y="2236482"/>
                </a:lnTo>
                <a:lnTo>
                  <a:pt x="3356673" y="2278951"/>
                </a:lnTo>
                <a:lnTo>
                  <a:pt x="3373323" y="2321687"/>
                </a:lnTo>
                <a:lnTo>
                  <a:pt x="3389439" y="2364689"/>
                </a:lnTo>
                <a:lnTo>
                  <a:pt x="3405022" y="2407945"/>
                </a:lnTo>
                <a:lnTo>
                  <a:pt x="3420072" y="2451455"/>
                </a:lnTo>
                <a:lnTo>
                  <a:pt x="3434575" y="2495219"/>
                </a:lnTo>
                <a:lnTo>
                  <a:pt x="3448532" y="2539225"/>
                </a:lnTo>
                <a:lnTo>
                  <a:pt x="3461943" y="2583472"/>
                </a:lnTo>
                <a:lnTo>
                  <a:pt x="3474796" y="2627960"/>
                </a:lnTo>
                <a:lnTo>
                  <a:pt x="3487102" y="2672677"/>
                </a:lnTo>
                <a:lnTo>
                  <a:pt x="3498837" y="2717635"/>
                </a:lnTo>
                <a:lnTo>
                  <a:pt x="3510013" y="2762808"/>
                </a:lnTo>
                <a:lnTo>
                  <a:pt x="3520617" y="2808198"/>
                </a:lnTo>
                <a:lnTo>
                  <a:pt x="3530650" y="2853817"/>
                </a:lnTo>
                <a:lnTo>
                  <a:pt x="3540112" y="2899638"/>
                </a:lnTo>
                <a:lnTo>
                  <a:pt x="3548977" y="2945676"/>
                </a:lnTo>
                <a:lnTo>
                  <a:pt x="3557270" y="2991929"/>
                </a:lnTo>
                <a:lnTo>
                  <a:pt x="3564966" y="3038373"/>
                </a:lnTo>
                <a:lnTo>
                  <a:pt x="3572078" y="3085007"/>
                </a:lnTo>
                <a:lnTo>
                  <a:pt x="3578580" y="3131845"/>
                </a:lnTo>
                <a:lnTo>
                  <a:pt x="3584498" y="3178873"/>
                </a:lnTo>
                <a:lnTo>
                  <a:pt x="3589794" y="3226079"/>
                </a:lnTo>
                <a:lnTo>
                  <a:pt x="3594493" y="3273475"/>
                </a:lnTo>
                <a:lnTo>
                  <a:pt x="3598570" y="3321050"/>
                </a:lnTo>
                <a:lnTo>
                  <a:pt x="3602037" y="3368789"/>
                </a:lnTo>
                <a:lnTo>
                  <a:pt x="3604882" y="3416706"/>
                </a:lnTo>
                <a:lnTo>
                  <a:pt x="3605441" y="3429012"/>
                </a:lnTo>
                <a:lnTo>
                  <a:pt x="3604882" y="3441306"/>
                </a:lnTo>
                <a:lnTo>
                  <a:pt x="3602037" y="3489223"/>
                </a:lnTo>
                <a:lnTo>
                  <a:pt x="3598570" y="3536962"/>
                </a:lnTo>
                <a:lnTo>
                  <a:pt x="3594493" y="3584537"/>
                </a:lnTo>
                <a:lnTo>
                  <a:pt x="3589794" y="3631933"/>
                </a:lnTo>
                <a:lnTo>
                  <a:pt x="3584498" y="3679139"/>
                </a:lnTo>
                <a:lnTo>
                  <a:pt x="3578580" y="3726167"/>
                </a:lnTo>
                <a:lnTo>
                  <a:pt x="3572078" y="3773005"/>
                </a:lnTo>
                <a:lnTo>
                  <a:pt x="3564966" y="3819639"/>
                </a:lnTo>
                <a:lnTo>
                  <a:pt x="3557270" y="3866083"/>
                </a:lnTo>
                <a:lnTo>
                  <a:pt x="3548977" y="3912336"/>
                </a:lnTo>
                <a:lnTo>
                  <a:pt x="3540112" y="3958374"/>
                </a:lnTo>
                <a:lnTo>
                  <a:pt x="3530650" y="4004195"/>
                </a:lnTo>
                <a:lnTo>
                  <a:pt x="3520617" y="4049814"/>
                </a:lnTo>
                <a:lnTo>
                  <a:pt x="3510013" y="4095204"/>
                </a:lnTo>
                <a:lnTo>
                  <a:pt x="3498837" y="4140377"/>
                </a:lnTo>
                <a:lnTo>
                  <a:pt x="3487102" y="4185335"/>
                </a:lnTo>
                <a:lnTo>
                  <a:pt x="3474796" y="4230052"/>
                </a:lnTo>
                <a:lnTo>
                  <a:pt x="3461943" y="4274540"/>
                </a:lnTo>
                <a:lnTo>
                  <a:pt x="3448532" y="4318787"/>
                </a:lnTo>
                <a:lnTo>
                  <a:pt x="3434575" y="4362793"/>
                </a:lnTo>
                <a:lnTo>
                  <a:pt x="3420072" y="4406557"/>
                </a:lnTo>
                <a:lnTo>
                  <a:pt x="3405022" y="4450067"/>
                </a:lnTo>
                <a:lnTo>
                  <a:pt x="3389439" y="4493323"/>
                </a:lnTo>
                <a:lnTo>
                  <a:pt x="3373323" y="4536325"/>
                </a:lnTo>
                <a:lnTo>
                  <a:pt x="3356673" y="4579061"/>
                </a:lnTo>
                <a:lnTo>
                  <a:pt x="3339503" y="4621530"/>
                </a:lnTo>
                <a:lnTo>
                  <a:pt x="3321812" y="4663732"/>
                </a:lnTo>
                <a:lnTo>
                  <a:pt x="3303600" y="4705667"/>
                </a:lnTo>
                <a:lnTo>
                  <a:pt x="3284880" y="4747323"/>
                </a:lnTo>
                <a:lnTo>
                  <a:pt x="3265652" y="4788687"/>
                </a:lnTo>
                <a:lnTo>
                  <a:pt x="3245916" y="4829772"/>
                </a:lnTo>
                <a:lnTo>
                  <a:pt x="3225673" y="4870577"/>
                </a:lnTo>
                <a:lnTo>
                  <a:pt x="3204946" y="4911077"/>
                </a:lnTo>
                <a:lnTo>
                  <a:pt x="3183712" y="4951285"/>
                </a:lnTo>
                <a:lnTo>
                  <a:pt x="3161995" y="4991189"/>
                </a:lnTo>
                <a:lnTo>
                  <a:pt x="3139795" y="5030787"/>
                </a:lnTo>
                <a:lnTo>
                  <a:pt x="3117113" y="5070068"/>
                </a:lnTo>
                <a:lnTo>
                  <a:pt x="3093948" y="5109045"/>
                </a:lnTo>
                <a:lnTo>
                  <a:pt x="3070314" y="5147703"/>
                </a:lnTo>
                <a:lnTo>
                  <a:pt x="3046209" y="5186045"/>
                </a:lnTo>
                <a:lnTo>
                  <a:pt x="3021647" y="5224056"/>
                </a:lnTo>
                <a:lnTo>
                  <a:pt x="2996615" y="5261737"/>
                </a:lnTo>
                <a:lnTo>
                  <a:pt x="2971127" y="5299075"/>
                </a:lnTo>
                <a:lnTo>
                  <a:pt x="2945180" y="5336095"/>
                </a:lnTo>
                <a:lnTo>
                  <a:pt x="2918790" y="5372760"/>
                </a:lnTo>
                <a:lnTo>
                  <a:pt x="2891955" y="5409082"/>
                </a:lnTo>
                <a:lnTo>
                  <a:pt x="2864688" y="5445061"/>
                </a:lnTo>
                <a:lnTo>
                  <a:pt x="2836976" y="5480672"/>
                </a:lnTo>
                <a:lnTo>
                  <a:pt x="2808821" y="5515940"/>
                </a:lnTo>
                <a:lnTo>
                  <a:pt x="2780246" y="5550840"/>
                </a:lnTo>
                <a:lnTo>
                  <a:pt x="2751251" y="5585384"/>
                </a:lnTo>
                <a:lnTo>
                  <a:pt x="2721826" y="5619547"/>
                </a:lnTo>
                <a:lnTo>
                  <a:pt x="2691981" y="5653341"/>
                </a:lnTo>
                <a:lnTo>
                  <a:pt x="2661729" y="5686755"/>
                </a:lnTo>
                <a:lnTo>
                  <a:pt x="2631071" y="5719788"/>
                </a:lnTo>
                <a:lnTo>
                  <a:pt x="2599994" y="5752439"/>
                </a:lnTo>
                <a:lnTo>
                  <a:pt x="2568524" y="5784697"/>
                </a:lnTo>
                <a:lnTo>
                  <a:pt x="2536660" y="5816562"/>
                </a:lnTo>
                <a:lnTo>
                  <a:pt x="2504402" y="5848032"/>
                </a:lnTo>
                <a:lnTo>
                  <a:pt x="2471750" y="5879109"/>
                </a:lnTo>
                <a:lnTo>
                  <a:pt x="2438717" y="5909767"/>
                </a:lnTo>
                <a:lnTo>
                  <a:pt x="2405303" y="5940018"/>
                </a:lnTo>
                <a:lnTo>
                  <a:pt x="2371509" y="5969863"/>
                </a:lnTo>
                <a:lnTo>
                  <a:pt x="2337346" y="5999289"/>
                </a:lnTo>
                <a:lnTo>
                  <a:pt x="2302802" y="6028283"/>
                </a:lnTo>
                <a:lnTo>
                  <a:pt x="2267902" y="6056858"/>
                </a:lnTo>
                <a:lnTo>
                  <a:pt x="2232634" y="6085014"/>
                </a:lnTo>
                <a:lnTo>
                  <a:pt x="2197023" y="6112726"/>
                </a:lnTo>
                <a:lnTo>
                  <a:pt x="2161044" y="6139993"/>
                </a:lnTo>
                <a:lnTo>
                  <a:pt x="2124722" y="6166828"/>
                </a:lnTo>
                <a:lnTo>
                  <a:pt x="2088057" y="6193218"/>
                </a:lnTo>
                <a:lnTo>
                  <a:pt x="2051037" y="6219164"/>
                </a:lnTo>
                <a:lnTo>
                  <a:pt x="2013699" y="6244653"/>
                </a:lnTo>
                <a:lnTo>
                  <a:pt x="1976018" y="6269685"/>
                </a:lnTo>
                <a:lnTo>
                  <a:pt x="1938007" y="6294247"/>
                </a:lnTo>
                <a:lnTo>
                  <a:pt x="1899666" y="6318351"/>
                </a:lnTo>
                <a:lnTo>
                  <a:pt x="1861007" y="6341986"/>
                </a:lnTo>
                <a:lnTo>
                  <a:pt x="1822030" y="6365151"/>
                </a:lnTo>
                <a:lnTo>
                  <a:pt x="1782749" y="6387833"/>
                </a:lnTo>
                <a:lnTo>
                  <a:pt x="1743151" y="6410033"/>
                </a:lnTo>
                <a:lnTo>
                  <a:pt x="1703247" y="6431750"/>
                </a:lnTo>
                <a:lnTo>
                  <a:pt x="1663039" y="6452984"/>
                </a:lnTo>
                <a:lnTo>
                  <a:pt x="1622539" y="6473711"/>
                </a:lnTo>
                <a:lnTo>
                  <a:pt x="1581734" y="6493954"/>
                </a:lnTo>
                <a:lnTo>
                  <a:pt x="1540649" y="6513690"/>
                </a:lnTo>
                <a:lnTo>
                  <a:pt x="1499285" y="6532918"/>
                </a:lnTo>
                <a:lnTo>
                  <a:pt x="1457629" y="6551638"/>
                </a:lnTo>
                <a:lnTo>
                  <a:pt x="1415694" y="6569850"/>
                </a:lnTo>
                <a:lnTo>
                  <a:pt x="1373492" y="6587541"/>
                </a:lnTo>
                <a:lnTo>
                  <a:pt x="1331023" y="6604711"/>
                </a:lnTo>
                <a:lnTo>
                  <a:pt x="1288288" y="6621361"/>
                </a:lnTo>
                <a:lnTo>
                  <a:pt x="1245285" y="6637477"/>
                </a:lnTo>
                <a:lnTo>
                  <a:pt x="1202029" y="6653060"/>
                </a:lnTo>
                <a:lnTo>
                  <a:pt x="1158519" y="6668109"/>
                </a:lnTo>
                <a:lnTo>
                  <a:pt x="1114755" y="6682613"/>
                </a:lnTo>
                <a:lnTo>
                  <a:pt x="1070749" y="6696570"/>
                </a:lnTo>
                <a:lnTo>
                  <a:pt x="1026502" y="6709981"/>
                </a:lnTo>
                <a:lnTo>
                  <a:pt x="982014" y="6722834"/>
                </a:lnTo>
                <a:lnTo>
                  <a:pt x="937298" y="6735140"/>
                </a:lnTo>
                <a:lnTo>
                  <a:pt x="892340" y="6746875"/>
                </a:lnTo>
                <a:lnTo>
                  <a:pt x="847166" y="6758051"/>
                </a:lnTo>
                <a:lnTo>
                  <a:pt x="801776" y="6768655"/>
                </a:lnTo>
                <a:lnTo>
                  <a:pt x="756158" y="6778688"/>
                </a:lnTo>
                <a:lnTo>
                  <a:pt x="710336" y="6788150"/>
                </a:lnTo>
                <a:lnTo>
                  <a:pt x="664298" y="6797014"/>
                </a:lnTo>
                <a:lnTo>
                  <a:pt x="618045" y="6805308"/>
                </a:lnTo>
                <a:lnTo>
                  <a:pt x="571601" y="6813004"/>
                </a:lnTo>
                <a:lnTo>
                  <a:pt x="524967" y="6820116"/>
                </a:lnTo>
                <a:lnTo>
                  <a:pt x="478129" y="6826618"/>
                </a:lnTo>
                <a:lnTo>
                  <a:pt x="431101" y="6832536"/>
                </a:lnTo>
                <a:lnTo>
                  <a:pt x="383895" y="6837832"/>
                </a:lnTo>
                <a:lnTo>
                  <a:pt x="336499" y="6842531"/>
                </a:lnTo>
                <a:lnTo>
                  <a:pt x="288925" y="6846608"/>
                </a:lnTo>
                <a:lnTo>
                  <a:pt x="241185" y="6850075"/>
                </a:lnTo>
                <a:lnTo>
                  <a:pt x="193268" y="6852920"/>
                </a:lnTo>
                <a:lnTo>
                  <a:pt x="145186" y="6855142"/>
                </a:lnTo>
                <a:lnTo>
                  <a:pt x="96951" y="6856730"/>
                </a:lnTo>
                <a:lnTo>
                  <a:pt x="48552" y="6857682"/>
                </a:lnTo>
                <a:lnTo>
                  <a:pt x="0" y="6858000"/>
                </a:lnTo>
                <a:lnTo>
                  <a:pt x="3609975" y="6858000"/>
                </a:lnTo>
                <a:lnTo>
                  <a:pt x="3609975" y="3609975"/>
                </a:lnTo>
                <a:lnTo>
                  <a:pt x="3609975" y="3248025"/>
                </a:lnTo>
                <a:lnTo>
                  <a:pt x="3609975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933450" cy="933450"/>
          </a:xfrm>
          <a:custGeom>
            <a:avLst/>
            <a:gdLst/>
            <a:ahLst/>
            <a:cxnLst/>
            <a:rect l="l" t="t" r="r" b="b"/>
            <a:pathLst>
              <a:path w="933450" h="933450">
                <a:moveTo>
                  <a:pt x="933450" y="0"/>
                </a:moveTo>
                <a:lnTo>
                  <a:pt x="0" y="0"/>
                </a:lnTo>
                <a:lnTo>
                  <a:pt x="0" y="933450"/>
                </a:lnTo>
                <a:lnTo>
                  <a:pt x="48035" y="932235"/>
                </a:lnTo>
                <a:lnTo>
                  <a:pt x="95439" y="928630"/>
                </a:lnTo>
                <a:lnTo>
                  <a:pt x="142155" y="922693"/>
                </a:lnTo>
                <a:lnTo>
                  <a:pt x="188122" y="914484"/>
                </a:lnTo>
                <a:lnTo>
                  <a:pt x="233283" y="904060"/>
                </a:lnTo>
                <a:lnTo>
                  <a:pt x="277579" y="891480"/>
                </a:lnTo>
                <a:lnTo>
                  <a:pt x="320951" y="876804"/>
                </a:lnTo>
                <a:lnTo>
                  <a:pt x="363341" y="860089"/>
                </a:lnTo>
                <a:lnTo>
                  <a:pt x="404689" y="841395"/>
                </a:lnTo>
                <a:lnTo>
                  <a:pt x="444938" y="820780"/>
                </a:lnTo>
                <a:lnTo>
                  <a:pt x="484028" y="798302"/>
                </a:lnTo>
                <a:lnTo>
                  <a:pt x="521901" y="774021"/>
                </a:lnTo>
                <a:lnTo>
                  <a:pt x="558498" y="747995"/>
                </a:lnTo>
                <a:lnTo>
                  <a:pt x="593761" y="720283"/>
                </a:lnTo>
                <a:lnTo>
                  <a:pt x="627631" y="690943"/>
                </a:lnTo>
                <a:lnTo>
                  <a:pt x="660049" y="660034"/>
                </a:lnTo>
                <a:lnTo>
                  <a:pt x="690956" y="627615"/>
                </a:lnTo>
                <a:lnTo>
                  <a:pt x="720295" y="593745"/>
                </a:lnTo>
                <a:lnTo>
                  <a:pt x="748006" y="558482"/>
                </a:lnTo>
                <a:lnTo>
                  <a:pt x="774031" y="521884"/>
                </a:lnTo>
                <a:lnTo>
                  <a:pt x="798311" y="484011"/>
                </a:lnTo>
                <a:lnTo>
                  <a:pt x="820787" y="444921"/>
                </a:lnTo>
                <a:lnTo>
                  <a:pt x="841401" y="404672"/>
                </a:lnTo>
                <a:lnTo>
                  <a:pt x="860094" y="363325"/>
                </a:lnTo>
                <a:lnTo>
                  <a:pt x="876808" y="320936"/>
                </a:lnTo>
                <a:lnTo>
                  <a:pt x="891484" y="277565"/>
                </a:lnTo>
                <a:lnTo>
                  <a:pt x="904062" y="233271"/>
                </a:lnTo>
                <a:lnTo>
                  <a:pt x="914485" y="188112"/>
                </a:lnTo>
                <a:lnTo>
                  <a:pt x="922694" y="142146"/>
                </a:lnTo>
                <a:lnTo>
                  <a:pt x="928630" y="95433"/>
                </a:lnTo>
                <a:lnTo>
                  <a:pt x="932235" y="48031"/>
                </a:lnTo>
                <a:lnTo>
                  <a:pt x="933450" y="0"/>
                </a:lnTo>
                <a:close/>
              </a:path>
            </a:pathLst>
          </a:custGeom>
          <a:solidFill>
            <a:srgbClr val="6270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4904C6-216F-DA6E-1163-1BECED35FB99}"/>
              </a:ext>
            </a:extLst>
          </p:cNvPr>
          <p:cNvSpPr txBox="1"/>
          <p:nvPr/>
        </p:nvSpPr>
        <p:spPr>
          <a:xfrm>
            <a:off x="5029200" y="228600"/>
            <a:ext cx="6572250" cy="6101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Policing Response Overview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Current Framework</a:t>
            </a:r>
          </a:p>
          <a:p>
            <a:pPr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policing operates under national strategies such as the VAWG Strategy 2021 and the updated VAWG Strategy 2025–2030 (Home Office, 2021; CPS, 2023).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Role of the Police</a:t>
            </a:r>
          </a:p>
          <a:p>
            <a:pPr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Police are responsible for investigation, prevention, victim safeguarding, and supporting prosecutions (CPS, 2023).</a:t>
            </a:r>
          </a:p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Ongoing Challenges</a:t>
            </a:r>
          </a:p>
          <a:p>
            <a:pPr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issues include underreporting, inconsistent responses, and mistrust from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marginalised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communities (HMICFRS, 2019).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223BB4-172F-43EE-9C54-C31DBFC6FEF1}"/>
              </a:ext>
            </a:extLst>
          </p:cNvPr>
          <p:cNvSpPr/>
          <p:nvPr/>
        </p:nvSpPr>
        <p:spPr>
          <a:xfrm>
            <a:off x="466725" y="1257300"/>
            <a:ext cx="3905250" cy="4343400"/>
          </a:xfrm>
          <a:prstGeom prst="ellipse">
            <a:avLst/>
          </a:prstGeom>
          <a:blipFill>
            <a:blip r:embed="rId2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2286000"/>
            </a:xfrm>
            <a:custGeom>
              <a:avLst/>
              <a:gdLst/>
              <a:ahLst/>
              <a:cxnLst/>
              <a:rect l="l" t="t" r="r" b="b"/>
              <a:pathLst>
                <a:path w="12192000" h="2286000">
                  <a:moveTo>
                    <a:pt x="0" y="2286000"/>
                  </a:moveTo>
                  <a:lnTo>
                    <a:pt x="12192000" y="22860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2286000"/>
                  </a:lnTo>
                  <a:close/>
                </a:path>
              </a:pathLst>
            </a:custGeom>
            <a:solidFill>
              <a:srgbClr val="DAE4E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2286000"/>
              <a:ext cx="12192000" cy="4572000"/>
            </a:xfrm>
            <a:custGeom>
              <a:avLst/>
              <a:gdLst/>
              <a:ahLst/>
              <a:cxnLst/>
              <a:rect l="l" t="t" r="r" b="b"/>
              <a:pathLst>
                <a:path w="12192000" h="4572000">
                  <a:moveTo>
                    <a:pt x="12192000" y="0"/>
                  </a:moveTo>
                  <a:lnTo>
                    <a:pt x="0" y="0"/>
                  </a:lnTo>
                  <a:lnTo>
                    <a:pt x="0" y="4572000"/>
                  </a:lnTo>
                  <a:lnTo>
                    <a:pt x="12192000" y="457200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68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601075" y="3620613"/>
              <a:ext cx="3590925" cy="3237865"/>
            </a:xfrm>
            <a:custGeom>
              <a:avLst/>
              <a:gdLst/>
              <a:ahLst/>
              <a:cxnLst/>
              <a:rect l="l" t="t" r="r" b="b"/>
              <a:pathLst>
                <a:path w="3590925" h="3237865">
                  <a:moveTo>
                    <a:pt x="3590925" y="0"/>
                  </a:moveTo>
                  <a:lnTo>
                    <a:pt x="3584501" y="58519"/>
                  </a:lnTo>
                  <a:lnTo>
                    <a:pt x="3578592" y="105545"/>
                  </a:lnTo>
                  <a:lnTo>
                    <a:pt x="3572082" y="152381"/>
                  </a:lnTo>
                  <a:lnTo>
                    <a:pt x="3564975" y="199023"/>
                  </a:lnTo>
                  <a:lnTo>
                    <a:pt x="3557275" y="245468"/>
                  </a:lnTo>
                  <a:lnTo>
                    <a:pt x="3548986" y="291711"/>
                  </a:lnTo>
                  <a:lnTo>
                    <a:pt x="3540112" y="337748"/>
                  </a:lnTo>
                  <a:lnTo>
                    <a:pt x="3530657" y="383576"/>
                  </a:lnTo>
                  <a:lnTo>
                    <a:pt x="3520625" y="429190"/>
                  </a:lnTo>
                  <a:lnTo>
                    <a:pt x="3510020" y="474586"/>
                  </a:lnTo>
                  <a:lnTo>
                    <a:pt x="3498845" y="519761"/>
                  </a:lnTo>
                  <a:lnTo>
                    <a:pt x="3487106" y="564710"/>
                  </a:lnTo>
                  <a:lnTo>
                    <a:pt x="3474805" y="609430"/>
                  </a:lnTo>
                  <a:lnTo>
                    <a:pt x="3461948" y="653916"/>
                  </a:lnTo>
                  <a:lnTo>
                    <a:pt x="3448537" y="698164"/>
                  </a:lnTo>
                  <a:lnTo>
                    <a:pt x="3434577" y="742171"/>
                  </a:lnTo>
                  <a:lnTo>
                    <a:pt x="3420072" y="785932"/>
                  </a:lnTo>
                  <a:lnTo>
                    <a:pt x="3405026" y="829444"/>
                  </a:lnTo>
                  <a:lnTo>
                    <a:pt x="3389443" y="872702"/>
                  </a:lnTo>
                  <a:lnTo>
                    <a:pt x="3373327" y="915702"/>
                  </a:lnTo>
                  <a:lnTo>
                    <a:pt x="3356681" y="958441"/>
                  </a:lnTo>
                  <a:lnTo>
                    <a:pt x="3339510" y="1000915"/>
                  </a:lnTo>
                  <a:lnTo>
                    <a:pt x="3321819" y="1043118"/>
                  </a:lnTo>
                  <a:lnTo>
                    <a:pt x="3303610" y="1085049"/>
                  </a:lnTo>
                  <a:lnTo>
                    <a:pt x="3284888" y="1126701"/>
                  </a:lnTo>
                  <a:lnTo>
                    <a:pt x="3265656" y="1168072"/>
                  </a:lnTo>
                  <a:lnTo>
                    <a:pt x="3245920" y="1209158"/>
                  </a:lnTo>
                  <a:lnTo>
                    <a:pt x="3225682" y="1249954"/>
                  </a:lnTo>
                  <a:lnTo>
                    <a:pt x="3204947" y="1290457"/>
                  </a:lnTo>
                  <a:lnTo>
                    <a:pt x="3183719" y="1330662"/>
                  </a:lnTo>
                  <a:lnTo>
                    <a:pt x="3162002" y="1370565"/>
                  </a:lnTo>
                  <a:lnTo>
                    <a:pt x="3139799" y="1410163"/>
                  </a:lnTo>
                  <a:lnTo>
                    <a:pt x="3117116" y="1449452"/>
                  </a:lnTo>
                  <a:lnTo>
                    <a:pt x="3093955" y="1488427"/>
                  </a:lnTo>
                  <a:lnTo>
                    <a:pt x="3070321" y="1527085"/>
                  </a:lnTo>
                  <a:lnTo>
                    <a:pt x="3046217" y="1565421"/>
                  </a:lnTo>
                  <a:lnTo>
                    <a:pt x="3021649" y="1603432"/>
                  </a:lnTo>
                  <a:lnTo>
                    <a:pt x="2996619" y="1641113"/>
                  </a:lnTo>
                  <a:lnTo>
                    <a:pt x="2971132" y="1678461"/>
                  </a:lnTo>
                  <a:lnTo>
                    <a:pt x="2945191" y="1715471"/>
                  </a:lnTo>
                  <a:lnTo>
                    <a:pt x="2918801" y="1752140"/>
                  </a:lnTo>
                  <a:lnTo>
                    <a:pt x="2891966" y="1788463"/>
                  </a:lnTo>
                  <a:lnTo>
                    <a:pt x="2864690" y="1824438"/>
                  </a:lnTo>
                  <a:lnTo>
                    <a:pt x="2836977" y="1860058"/>
                  </a:lnTo>
                  <a:lnTo>
                    <a:pt x="2808830" y="1895321"/>
                  </a:lnTo>
                  <a:lnTo>
                    <a:pt x="2780254" y="1930223"/>
                  </a:lnTo>
                  <a:lnTo>
                    <a:pt x="2751252" y="1964760"/>
                  </a:lnTo>
                  <a:lnTo>
                    <a:pt x="2721830" y="1998927"/>
                  </a:lnTo>
                  <a:lnTo>
                    <a:pt x="2691989" y="2032720"/>
                  </a:lnTo>
                  <a:lnTo>
                    <a:pt x="2661736" y="2066136"/>
                  </a:lnTo>
                  <a:lnTo>
                    <a:pt x="2631073" y="2099171"/>
                  </a:lnTo>
                  <a:lnTo>
                    <a:pt x="2600005" y="2131821"/>
                  </a:lnTo>
                  <a:lnTo>
                    <a:pt x="2568536" y="2164081"/>
                  </a:lnTo>
                  <a:lnTo>
                    <a:pt x="2536669" y="2195948"/>
                  </a:lnTo>
                  <a:lnTo>
                    <a:pt x="2504409" y="2227417"/>
                  </a:lnTo>
                  <a:lnTo>
                    <a:pt x="2471759" y="2258485"/>
                  </a:lnTo>
                  <a:lnTo>
                    <a:pt x="2438725" y="2289148"/>
                  </a:lnTo>
                  <a:lnTo>
                    <a:pt x="2405308" y="2319401"/>
                  </a:lnTo>
                  <a:lnTo>
                    <a:pt x="2371515" y="2349241"/>
                  </a:lnTo>
                  <a:lnTo>
                    <a:pt x="2337348" y="2378664"/>
                  </a:lnTo>
                  <a:lnTo>
                    <a:pt x="2302811" y="2407666"/>
                  </a:lnTo>
                  <a:lnTo>
                    <a:pt x="2267910" y="2436242"/>
                  </a:lnTo>
                  <a:lnTo>
                    <a:pt x="2232646" y="2464388"/>
                  </a:lnTo>
                  <a:lnTo>
                    <a:pt x="2197026" y="2492102"/>
                  </a:lnTo>
                  <a:lnTo>
                    <a:pt x="2161052" y="2519378"/>
                  </a:lnTo>
                  <a:lnTo>
                    <a:pt x="2124728" y="2546213"/>
                  </a:lnTo>
                  <a:lnTo>
                    <a:pt x="2088059" y="2572603"/>
                  </a:lnTo>
                  <a:lnTo>
                    <a:pt x="2051049" y="2598543"/>
                  </a:lnTo>
                  <a:lnTo>
                    <a:pt x="2013701" y="2624030"/>
                  </a:lnTo>
                  <a:lnTo>
                    <a:pt x="1976020" y="2649060"/>
                  </a:lnTo>
                  <a:lnTo>
                    <a:pt x="1938009" y="2673629"/>
                  </a:lnTo>
                  <a:lnTo>
                    <a:pt x="1899673" y="2697732"/>
                  </a:lnTo>
                  <a:lnTo>
                    <a:pt x="1861015" y="2721367"/>
                  </a:lnTo>
                  <a:lnTo>
                    <a:pt x="1822040" y="2744528"/>
                  </a:lnTo>
                  <a:lnTo>
                    <a:pt x="1782752" y="2767211"/>
                  </a:lnTo>
                  <a:lnTo>
                    <a:pt x="1743154" y="2789414"/>
                  </a:lnTo>
                  <a:lnTo>
                    <a:pt x="1703250" y="2811131"/>
                  </a:lnTo>
                  <a:lnTo>
                    <a:pt x="1663045" y="2832359"/>
                  </a:lnTo>
                  <a:lnTo>
                    <a:pt x="1622542" y="2853094"/>
                  </a:lnTo>
                  <a:lnTo>
                    <a:pt x="1581746" y="2873332"/>
                  </a:lnTo>
                  <a:lnTo>
                    <a:pt x="1540661" y="2893068"/>
                  </a:lnTo>
                  <a:lnTo>
                    <a:pt x="1499289" y="2912299"/>
                  </a:lnTo>
                  <a:lnTo>
                    <a:pt x="1457637" y="2931022"/>
                  </a:lnTo>
                  <a:lnTo>
                    <a:pt x="1415707" y="2949230"/>
                  </a:lnTo>
                  <a:lnTo>
                    <a:pt x="1373503" y="2966922"/>
                  </a:lnTo>
                  <a:lnTo>
                    <a:pt x="1331029" y="2984093"/>
                  </a:lnTo>
                  <a:lnTo>
                    <a:pt x="1288291" y="3000738"/>
                  </a:lnTo>
                  <a:lnTo>
                    <a:pt x="1245290" y="3016855"/>
                  </a:lnTo>
                  <a:lnTo>
                    <a:pt x="1202032" y="3032438"/>
                  </a:lnTo>
                  <a:lnTo>
                    <a:pt x="1158520" y="3047484"/>
                  </a:lnTo>
                  <a:lnTo>
                    <a:pt x="1114759" y="3061989"/>
                  </a:lnTo>
                  <a:lnTo>
                    <a:pt x="1070753" y="3075949"/>
                  </a:lnTo>
                  <a:lnTo>
                    <a:pt x="1026504" y="3089359"/>
                  </a:lnTo>
                  <a:lnTo>
                    <a:pt x="982018" y="3102217"/>
                  </a:lnTo>
                  <a:lnTo>
                    <a:pt x="937299" y="3114518"/>
                  </a:lnTo>
                  <a:lnTo>
                    <a:pt x="892349" y="3126257"/>
                  </a:lnTo>
                  <a:lnTo>
                    <a:pt x="847175" y="3137431"/>
                  </a:lnTo>
                  <a:lnTo>
                    <a:pt x="801778" y="3148037"/>
                  </a:lnTo>
                  <a:lnTo>
                    <a:pt x="756164" y="3158069"/>
                  </a:lnTo>
                  <a:lnTo>
                    <a:pt x="710336" y="3167524"/>
                  </a:lnTo>
                  <a:lnTo>
                    <a:pt x="664299" y="3176398"/>
                  </a:lnTo>
                  <a:lnTo>
                    <a:pt x="618056" y="3184687"/>
                  </a:lnTo>
                  <a:lnTo>
                    <a:pt x="571611" y="3192387"/>
                  </a:lnTo>
                  <a:lnTo>
                    <a:pt x="524969" y="3199494"/>
                  </a:lnTo>
                  <a:lnTo>
                    <a:pt x="478133" y="3206004"/>
                  </a:lnTo>
                  <a:lnTo>
                    <a:pt x="431107" y="3211912"/>
                  </a:lnTo>
                  <a:lnTo>
                    <a:pt x="383896" y="3217216"/>
                  </a:lnTo>
                  <a:lnTo>
                    <a:pt x="336503" y="3221911"/>
                  </a:lnTo>
                  <a:lnTo>
                    <a:pt x="288932" y="3225993"/>
                  </a:lnTo>
                  <a:lnTo>
                    <a:pt x="241188" y="3229457"/>
                  </a:lnTo>
                  <a:lnTo>
                    <a:pt x="193273" y="3232301"/>
                  </a:lnTo>
                  <a:lnTo>
                    <a:pt x="145194" y="3234520"/>
                  </a:lnTo>
                  <a:lnTo>
                    <a:pt x="96952" y="3236110"/>
                  </a:lnTo>
                  <a:lnTo>
                    <a:pt x="48553" y="3237066"/>
                  </a:lnTo>
                  <a:lnTo>
                    <a:pt x="0" y="3237386"/>
                  </a:lnTo>
                  <a:lnTo>
                    <a:pt x="3590925" y="3237386"/>
                  </a:lnTo>
                  <a:lnTo>
                    <a:pt x="3590925" y="0"/>
                  </a:lnTo>
                  <a:close/>
                </a:path>
              </a:pathLst>
            </a:custGeom>
            <a:solidFill>
              <a:srgbClr val="DAE4E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0"/>
              <a:ext cx="933450" cy="933450"/>
            </a:xfrm>
            <a:custGeom>
              <a:avLst/>
              <a:gdLst/>
              <a:ahLst/>
              <a:cxnLst/>
              <a:rect l="l" t="t" r="r" b="b"/>
              <a:pathLst>
                <a:path w="933450" h="933450">
                  <a:moveTo>
                    <a:pt x="933450" y="0"/>
                  </a:moveTo>
                  <a:lnTo>
                    <a:pt x="0" y="0"/>
                  </a:lnTo>
                  <a:lnTo>
                    <a:pt x="0" y="933450"/>
                  </a:lnTo>
                  <a:lnTo>
                    <a:pt x="48035" y="932235"/>
                  </a:lnTo>
                  <a:lnTo>
                    <a:pt x="95439" y="928630"/>
                  </a:lnTo>
                  <a:lnTo>
                    <a:pt x="142155" y="922693"/>
                  </a:lnTo>
                  <a:lnTo>
                    <a:pt x="188122" y="914484"/>
                  </a:lnTo>
                  <a:lnTo>
                    <a:pt x="233283" y="904060"/>
                  </a:lnTo>
                  <a:lnTo>
                    <a:pt x="277579" y="891480"/>
                  </a:lnTo>
                  <a:lnTo>
                    <a:pt x="320951" y="876804"/>
                  </a:lnTo>
                  <a:lnTo>
                    <a:pt x="363341" y="860089"/>
                  </a:lnTo>
                  <a:lnTo>
                    <a:pt x="404689" y="841395"/>
                  </a:lnTo>
                  <a:lnTo>
                    <a:pt x="444938" y="820780"/>
                  </a:lnTo>
                  <a:lnTo>
                    <a:pt x="484028" y="798302"/>
                  </a:lnTo>
                  <a:lnTo>
                    <a:pt x="521901" y="774021"/>
                  </a:lnTo>
                  <a:lnTo>
                    <a:pt x="558498" y="747995"/>
                  </a:lnTo>
                  <a:lnTo>
                    <a:pt x="593761" y="720283"/>
                  </a:lnTo>
                  <a:lnTo>
                    <a:pt x="627631" y="690943"/>
                  </a:lnTo>
                  <a:lnTo>
                    <a:pt x="660049" y="660034"/>
                  </a:lnTo>
                  <a:lnTo>
                    <a:pt x="690956" y="627615"/>
                  </a:lnTo>
                  <a:lnTo>
                    <a:pt x="720295" y="593745"/>
                  </a:lnTo>
                  <a:lnTo>
                    <a:pt x="748006" y="558482"/>
                  </a:lnTo>
                  <a:lnTo>
                    <a:pt x="774031" y="521884"/>
                  </a:lnTo>
                  <a:lnTo>
                    <a:pt x="798311" y="484011"/>
                  </a:lnTo>
                  <a:lnTo>
                    <a:pt x="820787" y="444921"/>
                  </a:lnTo>
                  <a:lnTo>
                    <a:pt x="841401" y="404672"/>
                  </a:lnTo>
                  <a:lnTo>
                    <a:pt x="860094" y="363325"/>
                  </a:lnTo>
                  <a:lnTo>
                    <a:pt x="876808" y="320936"/>
                  </a:lnTo>
                  <a:lnTo>
                    <a:pt x="891484" y="277565"/>
                  </a:lnTo>
                  <a:lnTo>
                    <a:pt x="904062" y="233271"/>
                  </a:lnTo>
                  <a:lnTo>
                    <a:pt x="914485" y="188112"/>
                  </a:lnTo>
                  <a:lnTo>
                    <a:pt x="922694" y="142146"/>
                  </a:lnTo>
                  <a:lnTo>
                    <a:pt x="928630" y="95433"/>
                  </a:lnTo>
                  <a:lnTo>
                    <a:pt x="932235" y="48031"/>
                  </a:lnTo>
                  <a:lnTo>
                    <a:pt x="933450" y="0"/>
                  </a:lnTo>
                  <a:close/>
                </a:path>
              </a:pathLst>
            </a:custGeom>
            <a:solidFill>
              <a:srgbClr val="62708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0782300" y="0"/>
              <a:ext cx="1409700" cy="2286000"/>
            </a:xfrm>
            <a:custGeom>
              <a:avLst/>
              <a:gdLst/>
              <a:ahLst/>
              <a:cxnLst/>
              <a:rect l="l" t="t" r="r" b="b"/>
              <a:pathLst>
                <a:path w="1409700" h="2286000">
                  <a:moveTo>
                    <a:pt x="1409700" y="0"/>
                  </a:moveTo>
                  <a:lnTo>
                    <a:pt x="1265554" y="7366"/>
                  </a:lnTo>
                  <a:lnTo>
                    <a:pt x="1218402" y="12991"/>
                  </a:lnTo>
                  <a:lnTo>
                    <a:pt x="1171739" y="20165"/>
                  </a:lnTo>
                  <a:lnTo>
                    <a:pt x="1125590" y="28860"/>
                  </a:lnTo>
                  <a:lnTo>
                    <a:pt x="1079982" y="39051"/>
                  </a:lnTo>
                  <a:lnTo>
                    <a:pt x="1034943" y="50710"/>
                  </a:lnTo>
                  <a:lnTo>
                    <a:pt x="990496" y="63812"/>
                  </a:lnTo>
                  <a:lnTo>
                    <a:pt x="946670" y="78330"/>
                  </a:lnTo>
                  <a:lnTo>
                    <a:pt x="903490" y="94237"/>
                  </a:lnTo>
                  <a:lnTo>
                    <a:pt x="860982" y="111508"/>
                  </a:lnTo>
                  <a:lnTo>
                    <a:pt x="819173" y="130115"/>
                  </a:lnTo>
                  <a:lnTo>
                    <a:pt x="778089" y="150032"/>
                  </a:lnTo>
                  <a:lnTo>
                    <a:pt x="737757" y="171234"/>
                  </a:lnTo>
                  <a:lnTo>
                    <a:pt x="698201" y="193693"/>
                  </a:lnTo>
                  <a:lnTo>
                    <a:pt x="659450" y="217383"/>
                  </a:lnTo>
                  <a:lnTo>
                    <a:pt x="621528" y="242278"/>
                  </a:lnTo>
                  <a:lnTo>
                    <a:pt x="584463" y="268351"/>
                  </a:lnTo>
                  <a:lnTo>
                    <a:pt x="548280" y="295576"/>
                  </a:lnTo>
                  <a:lnTo>
                    <a:pt x="513005" y="323927"/>
                  </a:lnTo>
                  <a:lnTo>
                    <a:pt x="478666" y="353376"/>
                  </a:lnTo>
                  <a:lnTo>
                    <a:pt x="445288" y="383899"/>
                  </a:lnTo>
                  <a:lnTo>
                    <a:pt x="412897" y="415467"/>
                  </a:lnTo>
                  <a:lnTo>
                    <a:pt x="381520" y="448056"/>
                  </a:lnTo>
                  <a:lnTo>
                    <a:pt x="351183" y="481638"/>
                  </a:lnTo>
                  <a:lnTo>
                    <a:pt x="321912" y="516187"/>
                  </a:lnTo>
                  <a:lnTo>
                    <a:pt x="293734" y="551676"/>
                  </a:lnTo>
                  <a:lnTo>
                    <a:pt x="266674" y="588080"/>
                  </a:lnTo>
                  <a:lnTo>
                    <a:pt x="240759" y="625372"/>
                  </a:lnTo>
                  <a:lnTo>
                    <a:pt x="216015" y="663525"/>
                  </a:lnTo>
                  <a:lnTo>
                    <a:pt x="192469" y="702513"/>
                  </a:lnTo>
                  <a:lnTo>
                    <a:pt x="170147" y="742310"/>
                  </a:lnTo>
                  <a:lnTo>
                    <a:pt x="149074" y="782889"/>
                  </a:lnTo>
                  <a:lnTo>
                    <a:pt x="129278" y="824223"/>
                  </a:lnTo>
                  <a:lnTo>
                    <a:pt x="110784" y="866287"/>
                  </a:lnTo>
                  <a:lnTo>
                    <a:pt x="93618" y="909055"/>
                  </a:lnTo>
                  <a:lnTo>
                    <a:pt x="77808" y="952498"/>
                  </a:lnTo>
                  <a:lnTo>
                    <a:pt x="63379" y="996592"/>
                  </a:lnTo>
                  <a:lnTo>
                    <a:pt x="50357" y="1041309"/>
                  </a:lnTo>
                  <a:lnTo>
                    <a:pt x="38769" y="1086624"/>
                  </a:lnTo>
                  <a:lnTo>
                    <a:pt x="28640" y="1132510"/>
                  </a:lnTo>
                  <a:lnTo>
                    <a:pt x="19998" y="1178940"/>
                  </a:lnTo>
                  <a:lnTo>
                    <a:pt x="12869" y="1225889"/>
                  </a:lnTo>
                  <a:lnTo>
                    <a:pt x="7278" y="1273329"/>
                  </a:lnTo>
                  <a:lnTo>
                    <a:pt x="3252" y="1321234"/>
                  </a:lnTo>
                  <a:lnTo>
                    <a:pt x="817" y="1369579"/>
                  </a:lnTo>
                  <a:lnTo>
                    <a:pt x="0" y="1418336"/>
                  </a:lnTo>
                  <a:lnTo>
                    <a:pt x="0" y="2286000"/>
                  </a:lnTo>
                  <a:lnTo>
                    <a:pt x="48460" y="2285177"/>
                  </a:lnTo>
                  <a:lnTo>
                    <a:pt x="96511" y="2282727"/>
                  </a:lnTo>
                  <a:lnTo>
                    <a:pt x="144126" y="2278677"/>
                  </a:lnTo>
                  <a:lnTo>
                    <a:pt x="191278" y="2273052"/>
                  </a:lnTo>
                  <a:lnTo>
                    <a:pt x="237941" y="2265879"/>
                  </a:lnTo>
                  <a:lnTo>
                    <a:pt x="284090" y="2257184"/>
                  </a:lnTo>
                  <a:lnTo>
                    <a:pt x="329698" y="2246995"/>
                  </a:lnTo>
                  <a:lnTo>
                    <a:pt x="374738" y="2235336"/>
                  </a:lnTo>
                  <a:lnTo>
                    <a:pt x="419184" y="2222235"/>
                  </a:lnTo>
                  <a:lnTo>
                    <a:pt x="463011" y="2207718"/>
                  </a:lnTo>
                  <a:lnTo>
                    <a:pt x="506191" y="2191811"/>
                  </a:lnTo>
                  <a:lnTo>
                    <a:pt x="548699" y="2174541"/>
                  </a:lnTo>
                  <a:lnTo>
                    <a:pt x="590508" y="2155934"/>
                  </a:lnTo>
                  <a:lnTo>
                    <a:pt x="631593" y="2136017"/>
                  </a:lnTo>
                  <a:lnTo>
                    <a:pt x="671926" y="2114816"/>
                  </a:lnTo>
                  <a:lnTo>
                    <a:pt x="711482" y="2092357"/>
                  </a:lnTo>
                  <a:lnTo>
                    <a:pt x="750234" y="2068668"/>
                  </a:lnTo>
                  <a:lnTo>
                    <a:pt x="788156" y="2043773"/>
                  </a:lnTo>
                  <a:lnTo>
                    <a:pt x="825222" y="2017700"/>
                  </a:lnTo>
                  <a:lnTo>
                    <a:pt x="861406" y="1990475"/>
                  </a:lnTo>
                  <a:lnTo>
                    <a:pt x="896681" y="1962124"/>
                  </a:lnTo>
                  <a:lnTo>
                    <a:pt x="931021" y="1932674"/>
                  </a:lnTo>
                  <a:lnTo>
                    <a:pt x="964399" y="1902151"/>
                  </a:lnTo>
                  <a:lnTo>
                    <a:pt x="996791" y="1870582"/>
                  </a:lnTo>
                  <a:lnTo>
                    <a:pt x="1028168" y="1837994"/>
                  </a:lnTo>
                  <a:lnTo>
                    <a:pt x="1058506" y="1804411"/>
                  </a:lnTo>
                  <a:lnTo>
                    <a:pt x="1087778" y="1769861"/>
                  </a:lnTo>
                  <a:lnTo>
                    <a:pt x="1115957" y="1734371"/>
                  </a:lnTo>
                  <a:lnTo>
                    <a:pt x="1143017" y="1697966"/>
                  </a:lnTo>
                  <a:lnTo>
                    <a:pt x="1168933" y="1660673"/>
                  </a:lnTo>
                  <a:lnTo>
                    <a:pt x="1193677" y="1622519"/>
                  </a:lnTo>
                  <a:lnTo>
                    <a:pt x="1217224" y="1583530"/>
                  </a:lnTo>
                  <a:lnTo>
                    <a:pt x="1239547" y="1543731"/>
                  </a:lnTo>
                  <a:lnTo>
                    <a:pt x="1260620" y="1503151"/>
                  </a:lnTo>
                  <a:lnTo>
                    <a:pt x="1280417" y="1461814"/>
                  </a:lnTo>
                  <a:lnTo>
                    <a:pt x="1298912" y="1419748"/>
                  </a:lnTo>
                  <a:lnTo>
                    <a:pt x="1316078" y="1376979"/>
                  </a:lnTo>
                  <a:lnTo>
                    <a:pt x="1331889" y="1333533"/>
                  </a:lnTo>
                  <a:lnTo>
                    <a:pt x="1346318" y="1289437"/>
                  </a:lnTo>
                  <a:lnTo>
                    <a:pt x="1359340" y="1244717"/>
                  </a:lnTo>
                  <a:lnTo>
                    <a:pt x="1370929" y="1199399"/>
                  </a:lnTo>
                  <a:lnTo>
                    <a:pt x="1381058" y="1153511"/>
                  </a:lnTo>
                  <a:lnTo>
                    <a:pt x="1389700" y="1107077"/>
                  </a:lnTo>
                  <a:lnTo>
                    <a:pt x="1396830" y="1060126"/>
                  </a:lnTo>
                  <a:lnTo>
                    <a:pt x="1402421" y="1012682"/>
                  </a:lnTo>
                  <a:lnTo>
                    <a:pt x="1406447" y="964773"/>
                  </a:lnTo>
                  <a:lnTo>
                    <a:pt x="1408882" y="916424"/>
                  </a:lnTo>
                  <a:lnTo>
                    <a:pt x="1409700" y="867663"/>
                  </a:lnTo>
                  <a:lnTo>
                    <a:pt x="1409700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77611" y="1276399"/>
            <a:ext cx="7116762" cy="7521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955">
              <a:spcBef>
                <a:spcPts val="105"/>
              </a:spcBef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Criticisms of Police Effectiveness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sz="2400" spc="-14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8BE424-E934-8B56-4D2F-3968440D6370}"/>
              </a:ext>
            </a:extLst>
          </p:cNvPr>
          <p:cNvSpPr txBox="1"/>
          <p:nvPr/>
        </p:nvSpPr>
        <p:spPr>
          <a:xfrm>
            <a:off x="466725" y="2310922"/>
            <a:ext cx="10820400" cy="5600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 prosecution and conviction rates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Fewer than 2% of reported domestic abuse cases result in conviction, raising concerns about deterrence and justice (HMICFRS, 2019; CPS, 2023).</a:t>
            </a:r>
          </a:p>
          <a:p>
            <a:pPr>
              <a:lnSpc>
                <a:spcPct val="20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Inconsistent policing practices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Victim experiences vary significantly depending on region and force resources (HMICFRS, 2019).</a:t>
            </a:r>
          </a:p>
          <a:p>
            <a:pPr>
              <a:lnSpc>
                <a:spcPct val="200000"/>
              </a:lnSpc>
            </a:pP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Victim-blaming attitudes</a:t>
            </a:r>
            <a:b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suggests some officers hold harmful assumptions about victim responsibility, discouraging reporting (HMICFRS, 2019).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582025" y="0"/>
            <a:ext cx="3609975" cy="6858000"/>
          </a:xfrm>
          <a:custGeom>
            <a:avLst/>
            <a:gdLst/>
            <a:ahLst/>
            <a:cxnLst/>
            <a:rect l="l" t="t" r="r" b="b"/>
            <a:pathLst>
              <a:path w="3609975" h="6858000">
                <a:moveTo>
                  <a:pt x="3609975" y="0"/>
                </a:moveTo>
                <a:lnTo>
                  <a:pt x="0" y="0"/>
                </a:lnTo>
                <a:lnTo>
                  <a:pt x="48552" y="330"/>
                </a:lnTo>
                <a:lnTo>
                  <a:pt x="96951" y="1282"/>
                </a:lnTo>
                <a:lnTo>
                  <a:pt x="145186" y="2870"/>
                </a:lnTo>
                <a:lnTo>
                  <a:pt x="193268" y="5092"/>
                </a:lnTo>
                <a:lnTo>
                  <a:pt x="241185" y="7937"/>
                </a:lnTo>
                <a:lnTo>
                  <a:pt x="288925" y="11404"/>
                </a:lnTo>
                <a:lnTo>
                  <a:pt x="336499" y="15481"/>
                </a:lnTo>
                <a:lnTo>
                  <a:pt x="383895" y="20180"/>
                </a:lnTo>
                <a:lnTo>
                  <a:pt x="431101" y="25476"/>
                </a:lnTo>
                <a:lnTo>
                  <a:pt x="478129" y="31394"/>
                </a:lnTo>
                <a:lnTo>
                  <a:pt x="524967" y="37896"/>
                </a:lnTo>
                <a:lnTo>
                  <a:pt x="571601" y="45008"/>
                </a:lnTo>
                <a:lnTo>
                  <a:pt x="618045" y="52705"/>
                </a:lnTo>
                <a:lnTo>
                  <a:pt x="664298" y="60998"/>
                </a:lnTo>
                <a:lnTo>
                  <a:pt x="710336" y="69862"/>
                </a:lnTo>
                <a:lnTo>
                  <a:pt x="756158" y="79324"/>
                </a:lnTo>
                <a:lnTo>
                  <a:pt x="801776" y="89357"/>
                </a:lnTo>
                <a:lnTo>
                  <a:pt x="847166" y="99961"/>
                </a:lnTo>
                <a:lnTo>
                  <a:pt x="892340" y="111137"/>
                </a:lnTo>
                <a:lnTo>
                  <a:pt x="937298" y="122872"/>
                </a:lnTo>
                <a:lnTo>
                  <a:pt x="982014" y="135178"/>
                </a:lnTo>
                <a:lnTo>
                  <a:pt x="1026502" y="148031"/>
                </a:lnTo>
                <a:lnTo>
                  <a:pt x="1070749" y="161442"/>
                </a:lnTo>
                <a:lnTo>
                  <a:pt x="1114755" y="175399"/>
                </a:lnTo>
                <a:lnTo>
                  <a:pt x="1158519" y="189903"/>
                </a:lnTo>
                <a:lnTo>
                  <a:pt x="1202029" y="204952"/>
                </a:lnTo>
                <a:lnTo>
                  <a:pt x="1245285" y="220535"/>
                </a:lnTo>
                <a:lnTo>
                  <a:pt x="1288288" y="236651"/>
                </a:lnTo>
                <a:lnTo>
                  <a:pt x="1331023" y="253301"/>
                </a:lnTo>
                <a:lnTo>
                  <a:pt x="1373492" y="270471"/>
                </a:lnTo>
                <a:lnTo>
                  <a:pt x="1415694" y="288163"/>
                </a:lnTo>
                <a:lnTo>
                  <a:pt x="1457629" y="306374"/>
                </a:lnTo>
                <a:lnTo>
                  <a:pt x="1499285" y="325094"/>
                </a:lnTo>
                <a:lnTo>
                  <a:pt x="1540649" y="344322"/>
                </a:lnTo>
                <a:lnTo>
                  <a:pt x="1581734" y="364058"/>
                </a:lnTo>
                <a:lnTo>
                  <a:pt x="1622539" y="384302"/>
                </a:lnTo>
                <a:lnTo>
                  <a:pt x="1663039" y="405028"/>
                </a:lnTo>
                <a:lnTo>
                  <a:pt x="1703247" y="426262"/>
                </a:lnTo>
                <a:lnTo>
                  <a:pt x="1743151" y="447979"/>
                </a:lnTo>
                <a:lnTo>
                  <a:pt x="1782749" y="470179"/>
                </a:lnTo>
                <a:lnTo>
                  <a:pt x="1822030" y="492861"/>
                </a:lnTo>
                <a:lnTo>
                  <a:pt x="1861007" y="516026"/>
                </a:lnTo>
                <a:lnTo>
                  <a:pt x="1899666" y="539661"/>
                </a:lnTo>
                <a:lnTo>
                  <a:pt x="1938007" y="563765"/>
                </a:lnTo>
                <a:lnTo>
                  <a:pt x="1976018" y="588327"/>
                </a:lnTo>
                <a:lnTo>
                  <a:pt x="2013699" y="613359"/>
                </a:lnTo>
                <a:lnTo>
                  <a:pt x="2051037" y="638848"/>
                </a:lnTo>
                <a:lnTo>
                  <a:pt x="2088057" y="664794"/>
                </a:lnTo>
                <a:lnTo>
                  <a:pt x="2124722" y="691184"/>
                </a:lnTo>
                <a:lnTo>
                  <a:pt x="2161044" y="718019"/>
                </a:lnTo>
                <a:lnTo>
                  <a:pt x="2197023" y="745286"/>
                </a:lnTo>
                <a:lnTo>
                  <a:pt x="2232634" y="772998"/>
                </a:lnTo>
                <a:lnTo>
                  <a:pt x="2267902" y="801154"/>
                </a:lnTo>
                <a:lnTo>
                  <a:pt x="2302802" y="829729"/>
                </a:lnTo>
                <a:lnTo>
                  <a:pt x="2337346" y="858723"/>
                </a:lnTo>
                <a:lnTo>
                  <a:pt x="2371509" y="888149"/>
                </a:lnTo>
                <a:lnTo>
                  <a:pt x="2405303" y="917994"/>
                </a:lnTo>
                <a:lnTo>
                  <a:pt x="2438717" y="948245"/>
                </a:lnTo>
                <a:lnTo>
                  <a:pt x="2471750" y="978903"/>
                </a:lnTo>
                <a:lnTo>
                  <a:pt x="2504402" y="1009980"/>
                </a:lnTo>
                <a:lnTo>
                  <a:pt x="2536660" y="1041450"/>
                </a:lnTo>
                <a:lnTo>
                  <a:pt x="2568524" y="1073315"/>
                </a:lnTo>
                <a:lnTo>
                  <a:pt x="2599994" y="1105573"/>
                </a:lnTo>
                <a:lnTo>
                  <a:pt x="2631071" y="1138224"/>
                </a:lnTo>
                <a:lnTo>
                  <a:pt x="2661729" y="1171257"/>
                </a:lnTo>
                <a:lnTo>
                  <a:pt x="2691981" y="1204671"/>
                </a:lnTo>
                <a:lnTo>
                  <a:pt x="2721826" y="1238465"/>
                </a:lnTo>
                <a:lnTo>
                  <a:pt x="2751251" y="1272628"/>
                </a:lnTo>
                <a:lnTo>
                  <a:pt x="2780246" y="1307172"/>
                </a:lnTo>
                <a:lnTo>
                  <a:pt x="2808821" y="1342072"/>
                </a:lnTo>
                <a:lnTo>
                  <a:pt x="2836976" y="1377340"/>
                </a:lnTo>
                <a:lnTo>
                  <a:pt x="2864688" y="1412951"/>
                </a:lnTo>
                <a:lnTo>
                  <a:pt x="2891955" y="1448930"/>
                </a:lnTo>
                <a:lnTo>
                  <a:pt x="2918790" y="1485252"/>
                </a:lnTo>
                <a:lnTo>
                  <a:pt x="2945180" y="1521917"/>
                </a:lnTo>
                <a:lnTo>
                  <a:pt x="2971127" y="1558937"/>
                </a:lnTo>
                <a:lnTo>
                  <a:pt x="2996615" y="1596275"/>
                </a:lnTo>
                <a:lnTo>
                  <a:pt x="3021647" y="1633956"/>
                </a:lnTo>
                <a:lnTo>
                  <a:pt x="3046209" y="1671967"/>
                </a:lnTo>
                <a:lnTo>
                  <a:pt x="3070314" y="1710309"/>
                </a:lnTo>
                <a:lnTo>
                  <a:pt x="3093948" y="1748967"/>
                </a:lnTo>
                <a:lnTo>
                  <a:pt x="3117113" y="1787944"/>
                </a:lnTo>
                <a:lnTo>
                  <a:pt x="3139795" y="1827225"/>
                </a:lnTo>
                <a:lnTo>
                  <a:pt x="3161995" y="1866823"/>
                </a:lnTo>
                <a:lnTo>
                  <a:pt x="3183712" y="1906727"/>
                </a:lnTo>
                <a:lnTo>
                  <a:pt x="3204946" y="1946935"/>
                </a:lnTo>
                <a:lnTo>
                  <a:pt x="3225673" y="1987435"/>
                </a:lnTo>
                <a:lnTo>
                  <a:pt x="3245916" y="2028240"/>
                </a:lnTo>
                <a:lnTo>
                  <a:pt x="3265652" y="2069325"/>
                </a:lnTo>
                <a:lnTo>
                  <a:pt x="3284880" y="2110689"/>
                </a:lnTo>
                <a:lnTo>
                  <a:pt x="3303600" y="2152345"/>
                </a:lnTo>
                <a:lnTo>
                  <a:pt x="3321812" y="2194280"/>
                </a:lnTo>
                <a:lnTo>
                  <a:pt x="3339503" y="2236482"/>
                </a:lnTo>
                <a:lnTo>
                  <a:pt x="3356673" y="2278951"/>
                </a:lnTo>
                <a:lnTo>
                  <a:pt x="3373323" y="2321687"/>
                </a:lnTo>
                <a:lnTo>
                  <a:pt x="3389439" y="2364689"/>
                </a:lnTo>
                <a:lnTo>
                  <a:pt x="3405022" y="2407945"/>
                </a:lnTo>
                <a:lnTo>
                  <a:pt x="3420072" y="2451455"/>
                </a:lnTo>
                <a:lnTo>
                  <a:pt x="3434575" y="2495219"/>
                </a:lnTo>
                <a:lnTo>
                  <a:pt x="3448532" y="2539225"/>
                </a:lnTo>
                <a:lnTo>
                  <a:pt x="3461943" y="2583472"/>
                </a:lnTo>
                <a:lnTo>
                  <a:pt x="3474796" y="2627960"/>
                </a:lnTo>
                <a:lnTo>
                  <a:pt x="3487102" y="2672677"/>
                </a:lnTo>
                <a:lnTo>
                  <a:pt x="3498837" y="2717635"/>
                </a:lnTo>
                <a:lnTo>
                  <a:pt x="3510013" y="2762808"/>
                </a:lnTo>
                <a:lnTo>
                  <a:pt x="3520617" y="2808198"/>
                </a:lnTo>
                <a:lnTo>
                  <a:pt x="3530650" y="2853817"/>
                </a:lnTo>
                <a:lnTo>
                  <a:pt x="3540112" y="2899638"/>
                </a:lnTo>
                <a:lnTo>
                  <a:pt x="3548977" y="2945676"/>
                </a:lnTo>
                <a:lnTo>
                  <a:pt x="3557270" y="2991929"/>
                </a:lnTo>
                <a:lnTo>
                  <a:pt x="3564966" y="3038373"/>
                </a:lnTo>
                <a:lnTo>
                  <a:pt x="3572078" y="3085007"/>
                </a:lnTo>
                <a:lnTo>
                  <a:pt x="3578580" y="3131845"/>
                </a:lnTo>
                <a:lnTo>
                  <a:pt x="3584498" y="3178873"/>
                </a:lnTo>
                <a:lnTo>
                  <a:pt x="3589794" y="3226079"/>
                </a:lnTo>
                <a:lnTo>
                  <a:pt x="3594493" y="3273475"/>
                </a:lnTo>
                <a:lnTo>
                  <a:pt x="3598570" y="3321050"/>
                </a:lnTo>
                <a:lnTo>
                  <a:pt x="3602037" y="3368789"/>
                </a:lnTo>
                <a:lnTo>
                  <a:pt x="3604882" y="3416706"/>
                </a:lnTo>
                <a:lnTo>
                  <a:pt x="3605441" y="3429012"/>
                </a:lnTo>
                <a:lnTo>
                  <a:pt x="3604882" y="3441306"/>
                </a:lnTo>
                <a:lnTo>
                  <a:pt x="3602037" y="3489223"/>
                </a:lnTo>
                <a:lnTo>
                  <a:pt x="3598570" y="3536962"/>
                </a:lnTo>
                <a:lnTo>
                  <a:pt x="3594493" y="3584537"/>
                </a:lnTo>
                <a:lnTo>
                  <a:pt x="3589794" y="3631933"/>
                </a:lnTo>
                <a:lnTo>
                  <a:pt x="3584498" y="3679139"/>
                </a:lnTo>
                <a:lnTo>
                  <a:pt x="3578580" y="3726167"/>
                </a:lnTo>
                <a:lnTo>
                  <a:pt x="3572078" y="3773005"/>
                </a:lnTo>
                <a:lnTo>
                  <a:pt x="3564966" y="3819639"/>
                </a:lnTo>
                <a:lnTo>
                  <a:pt x="3557270" y="3866083"/>
                </a:lnTo>
                <a:lnTo>
                  <a:pt x="3548977" y="3912336"/>
                </a:lnTo>
                <a:lnTo>
                  <a:pt x="3540112" y="3958374"/>
                </a:lnTo>
                <a:lnTo>
                  <a:pt x="3530650" y="4004195"/>
                </a:lnTo>
                <a:lnTo>
                  <a:pt x="3520617" y="4049814"/>
                </a:lnTo>
                <a:lnTo>
                  <a:pt x="3510013" y="4095204"/>
                </a:lnTo>
                <a:lnTo>
                  <a:pt x="3498837" y="4140377"/>
                </a:lnTo>
                <a:lnTo>
                  <a:pt x="3487102" y="4185335"/>
                </a:lnTo>
                <a:lnTo>
                  <a:pt x="3474796" y="4230052"/>
                </a:lnTo>
                <a:lnTo>
                  <a:pt x="3461943" y="4274540"/>
                </a:lnTo>
                <a:lnTo>
                  <a:pt x="3448532" y="4318787"/>
                </a:lnTo>
                <a:lnTo>
                  <a:pt x="3434575" y="4362793"/>
                </a:lnTo>
                <a:lnTo>
                  <a:pt x="3420072" y="4406557"/>
                </a:lnTo>
                <a:lnTo>
                  <a:pt x="3405022" y="4450067"/>
                </a:lnTo>
                <a:lnTo>
                  <a:pt x="3389439" y="4493323"/>
                </a:lnTo>
                <a:lnTo>
                  <a:pt x="3373323" y="4536325"/>
                </a:lnTo>
                <a:lnTo>
                  <a:pt x="3356673" y="4579061"/>
                </a:lnTo>
                <a:lnTo>
                  <a:pt x="3339503" y="4621530"/>
                </a:lnTo>
                <a:lnTo>
                  <a:pt x="3321812" y="4663732"/>
                </a:lnTo>
                <a:lnTo>
                  <a:pt x="3303600" y="4705667"/>
                </a:lnTo>
                <a:lnTo>
                  <a:pt x="3284880" y="4747323"/>
                </a:lnTo>
                <a:lnTo>
                  <a:pt x="3265652" y="4788687"/>
                </a:lnTo>
                <a:lnTo>
                  <a:pt x="3245916" y="4829772"/>
                </a:lnTo>
                <a:lnTo>
                  <a:pt x="3225673" y="4870577"/>
                </a:lnTo>
                <a:lnTo>
                  <a:pt x="3204946" y="4911077"/>
                </a:lnTo>
                <a:lnTo>
                  <a:pt x="3183712" y="4951285"/>
                </a:lnTo>
                <a:lnTo>
                  <a:pt x="3161995" y="4991189"/>
                </a:lnTo>
                <a:lnTo>
                  <a:pt x="3139795" y="5030787"/>
                </a:lnTo>
                <a:lnTo>
                  <a:pt x="3117113" y="5070068"/>
                </a:lnTo>
                <a:lnTo>
                  <a:pt x="3093948" y="5109045"/>
                </a:lnTo>
                <a:lnTo>
                  <a:pt x="3070314" y="5147703"/>
                </a:lnTo>
                <a:lnTo>
                  <a:pt x="3046209" y="5186045"/>
                </a:lnTo>
                <a:lnTo>
                  <a:pt x="3021647" y="5224056"/>
                </a:lnTo>
                <a:lnTo>
                  <a:pt x="2996615" y="5261737"/>
                </a:lnTo>
                <a:lnTo>
                  <a:pt x="2971127" y="5299075"/>
                </a:lnTo>
                <a:lnTo>
                  <a:pt x="2945180" y="5336095"/>
                </a:lnTo>
                <a:lnTo>
                  <a:pt x="2918790" y="5372760"/>
                </a:lnTo>
                <a:lnTo>
                  <a:pt x="2891955" y="5409082"/>
                </a:lnTo>
                <a:lnTo>
                  <a:pt x="2864688" y="5445061"/>
                </a:lnTo>
                <a:lnTo>
                  <a:pt x="2836976" y="5480672"/>
                </a:lnTo>
                <a:lnTo>
                  <a:pt x="2808821" y="5515940"/>
                </a:lnTo>
                <a:lnTo>
                  <a:pt x="2780246" y="5550840"/>
                </a:lnTo>
                <a:lnTo>
                  <a:pt x="2751251" y="5585384"/>
                </a:lnTo>
                <a:lnTo>
                  <a:pt x="2721826" y="5619547"/>
                </a:lnTo>
                <a:lnTo>
                  <a:pt x="2691981" y="5653341"/>
                </a:lnTo>
                <a:lnTo>
                  <a:pt x="2661729" y="5686755"/>
                </a:lnTo>
                <a:lnTo>
                  <a:pt x="2631071" y="5719788"/>
                </a:lnTo>
                <a:lnTo>
                  <a:pt x="2599994" y="5752439"/>
                </a:lnTo>
                <a:lnTo>
                  <a:pt x="2568524" y="5784697"/>
                </a:lnTo>
                <a:lnTo>
                  <a:pt x="2536660" y="5816562"/>
                </a:lnTo>
                <a:lnTo>
                  <a:pt x="2504402" y="5848032"/>
                </a:lnTo>
                <a:lnTo>
                  <a:pt x="2471750" y="5879109"/>
                </a:lnTo>
                <a:lnTo>
                  <a:pt x="2438717" y="5909767"/>
                </a:lnTo>
                <a:lnTo>
                  <a:pt x="2405303" y="5940018"/>
                </a:lnTo>
                <a:lnTo>
                  <a:pt x="2371509" y="5969863"/>
                </a:lnTo>
                <a:lnTo>
                  <a:pt x="2337346" y="5999289"/>
                </a:lnTo>
                <a:lnTo>
                  <a:pt x="2302802" y="6028283"/>
                </a:lnTo>
                <a:lnTo>
                  <a:pt x="2267902" y="6056858"/>
                </a:lnTo>
                <a:lnTo>
                  <a:pt x="2232634" y="6085014"/>
                </a:lnTo>
                <a:lnTo>
                  <a:pt x="2197023" y="6112726"/>
                </a:lnTo>
                <a:lnTo>
                  <a:pt x="2161044" y="6139993"/>
                </a:lnTo>
                <a:lnTo>
                  <a:pt x="2124722" y="6166828"/>
                </a:lnTo>
                <a:lnTo>
                  <a:pt x="2088057" y="6193218"/>
                </a:lnTo>
                <a:lnTo>
                  <a:pt x="2051037" y="6219164"/>
                </a:lnTo>
                <a:lnTo>
                  <a:pt x="2013699" y="6244653"/>
                </a:lnTo>
                <a:lnTo>
                  <a:pt x="1976018" y="6269685"/>
                </a:lnTo>
                <a:lnTo>
                  <a:pt x="1938007" y="6294247"/>
                </a:lnTo>
                <a:lnTo>
                  <a:pt x="1899666" y="6318351"/>
                </a:lnTo>
                <a:lnTo>
                  <a:pt x="1861007" y="6341986"/>
                </a:lnTo>
                <a:lnTo>
                  <a:pt x="1822030" y="6365151"/>
                </a:lnTo>
                <a:lnTo>
                  <a:pt x="1782749" y="6387833"/>
                </a:lnTo>
                <a:lnTo>
                  <a:pt x="1743151" y="6410033"/>
                </a:lnTo>
                <a:lnTo>
                  <a:pt x="1703247" y="6431750"/>
                </a:lnTo>
                <a:lnTo>
                  <a:pt x="1663039" y="6452984"/>
                </a:lnTo>
                <a:lnTo>
                  <a:pt x="1622539" y="6473711"/>
                </a:lnTo>
                <a:lnTo>
                  <a:pt x="1581734" y="6493954"/>
                </a:lnTo>
                <a:lnTo>
                  <a:pt x="1540649" y="6513690"/>
                </a:lnTo>
                <a:lnTo>
                  <a:pt x="1499285" y="6532918"/>
                </a:lnTo>
                <a:lnTo>
                  <a:pt x="1457629" y="6551638"/>
                </a:lnTo>
                <a:lnTo>
                  <a:pt x="1415694" y="6569850"/>
                </a:lnTo>
                <a:lnTo>
                  <a:pt x="1373492" y="6587541"/>
                </a:lnTo>
                <a:lnTo>
                  <a:pt x="1331023" y="6604711"/>
                </a:lnTo>
                <a:lnTo>
                  <a:pt x="1288288" y="6621361"/>
                </a:lnTo>
                <a:lnTo>
                  <a:pt x="1245285" y="6637477"/>
                </a:lnTo>
                <a:lnTo>
                  <a:pt x="1202029" y="6653060"/>
                </a:lnTo>
                <a:lnTo>
                  <a:pt x="1158519" y="6668109"/>
                </a:lnTo>
                <a:lnTo>
                  <a:pt x="1114755" y="6682613"/>
                </a:lnTo>
                <a:lnTo>
                  <a:pt x="1070749" y="6696570"/>
                </a:lnTo>
                <a:lnTo>
                  <a:pt x="1026502" y="6709981"/>
                </a:lnTo>
                <a:lnTo>
                  <a:pt x="982014" y="6722834"/>
                </a:lnTo>
                <a:lnTo>
                  <a:pt x="937298" y="6735140"/>
                </a:lnTo>
                <a:lnTo>
                  <a:pt x="892340" y="6746875"/>
                </a:lnTo>
                <a:lnTo>
                  <a:pt x="847166" y="6758051"/>
                </a:lnTo>
                <a:lnTo>
                  <a:pt x="801776" y="6768655"/>
                </a:lnTo>
                <a:lnTo>
                  <a:pt x="756158" y="6778688"/>
                </a:lnTo>
                <a:lnTo>
                  <a:pt x="710336" y="6788150"/>
                </a:lnTo>
                <a:lnTo>
                  <a:pt x="664298" y="6797014"/>
                </a:lnTo>
                <a:lnTo>
                  <a:pt x="618045" y="6805308"/>
                </a:lnTo>
                <a:lnTo>
                  <a:pt x="571601" y="6813004"/>
                </a:lnTo>
                <a:lnTo>
                  <a:pt x="524967" y="6820116"/>
                </a:lnTo>
                <a:lnTo>
                  <a:pt x="478129" y="6826618"/>
                </a:lnTo>
                <a:lnTo>
                  <a:pt x="431101" y="6832536"/>
                </a:lnTo>
                <a:lnTo>
                  <a:pt x="383895" y="6837832"/>
                </a:lnTo>
                <a:lnTo>
                  <a:pt x="336499" y="6842531"/>
                </a:lnTo>
                <a:lnTo>
                  <a:pt x="288925" y="6846608"/>
                </a:lnTo>
                <a:lnTo>
                  <a:pt x="241185" y="6850075"/>
                </a:lnTo>
                <a:lnTo>
                  <a:pt x="193268" y="6852920"/>
                </a:lnTo>
                <a:lnTo>
                  <a:pt x="145186" y="6855142"/>
                </a:lnTo>
                <a:lnTo>
                  <a:pt x="96951" y="6856730"/>
                </a:lnTo>
                <a:lnTo>
                  <a:pt x="48552" y="6857682"/>
                </a:lnTo>
                <a:lnTo>
                  <a:pt x="0" y="6858000"/>
                </a:lnTo>
                <a:lnTo>
                  <a:pt x="3609975" y="6858000"/>
                </a:lnTo>
                <a:lnTo>
                  <a:pt x="3609975" y="3609975"/>
                </a:lnTo>
                <a:lnTo>
                  <a:pt x="3609975" y="3248025"/>
                </a:lnTo>
                <a:lnTo>
                  <a:pt x="3609975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933450" cy="933450"/>
          </a:xfrm>
          <a:custGeom>
            <a:avLst/>
            <a:gdLst/>
            <a:ahLst/>
            <a:cxnLst/>
            <a:rect l="l" t="t" r="r" b="b"/>
            <a:pathLst>
              <a:path w="933450" h="933450">
                <a:moveTo>
                  <a:pt x="933450" y="0"/>
                </a:moveTo>
                <a:lnTo>
                  <a:pt x="0" y="0"/>
                </a:lnTo>
                <a:lnTo>
                  <a:pt x="0" y="933450"/>
                </a:lnTo>
                <a:lnTo>
                  <a:pt x="48035" y="932235"/>
                </a:lnTo>
                <a:lnTo>
                  <a:pt x="95439" y="928630"/>
                </a:lnTo>
                <a:lnTo>
                  <a:pt x="142155" y="922693"/>
                </a:lnTo>
                <a:lnTo>
                  <a:pt x="188122" y="914484"/>
                </a:lnTo>
                <a:lnTo>
                  <a:pt x="233283" y="904060"/>
                </a:lnTo>
                <a:lnTo>
                  <a:pt x="277579" y="891480"/>
                </a:lnTo>
                <a:lnTo>
                  <a:pt x="320951" y="876804"/>
                </a:lnTo>
                <a:lnTo>
                  <a:pt x="363341" y="860089"/>
                </a:lnTo>
                <a:lnTo>
                  <a:pt x="404689" y="841395"/>
                </a:lnTo>
                <a:lnTo>
                  <a:pt x="444938" y="820780"/>
                </a:lnTo>
                <a:lnTo>
                  <a:pt x="484028" y="798302"/>
                </a:lnTo>
                <a:lnTo>
                  <a:pt x="521901" y="774021"/>
                </a:lnTo>
                <a:lnTo>
                  <a:pt x="558498" y="747995"/>
                </a:lnTo>
                <a:lnTo>
                  <a:pt x="593761" y="720283"/>
                </a:lnTo>
                <a:lnTo>
                  <a:pt x="627631" y="690943"/>
                </a:lnTo>
                <a:lnTo>
                  <a:pt x="660049" y="660034"/>
                </a:lnTo>
                <a:lnTo>
                  <a:pt x="690956" y="627615"/>
                </a:lnTo>
                <a:lnTo>
                  <a:pt x="720295" y="593745"/>
                </a:lnTo>
                <a:lnTo>
                  <a:pt x="748006" y="558482"/>
                </a:lnTo>
                <a:lnTo>
                  <a:pt x="774031" y="521884"/>
                </a:lnTo>
                <a:lnTo>
                  <a:pt x="798311" y="484011"/>
                </a:lnTo>
                <a:lnTo>
                  <a:pt x="820787" y="444921"/>
                </a:lnTo>
                <a:lnTo>
                  <a:pt x="841401" y="404672"/>
                </a:lnTo>
                <a:lnTo>
                  <a:pt x="860094" y="363325"/>
                </a:lnTo>
                <a:lnTo>
                  <a:pt x="876808" y="320936"/>
                </a:lnTo>
                <a:lnTo>
                  <a:pt x="891484" y="277565"/>
                </a:lnTo>
                <a:lnTo>
                  <a:pt x="904062" y="233271"/>
                </a:lnTo>
                <a:lnTo>
                  <a:pt x="914485" y="188112"/>
                </a:lnTo>
                <a:lnTo>
                  <a:pt x="922694" y="142146"/>
                </a:lnTo>
                <a:lnTo>
                  <a:pt x="928630" y="95433"/>
                </a:lnTo>
                <a:lnTo>
                  <a:pt x="932235" y="48031"/>
                </a:lnTo>
                <a:lnTo>
                  <a:pt x="933450" y="0"/>
                </a:lnTo>
                <a:close/>
              </a:path>
            </a:pathLst>
          </a:custGeom>
          <a:solidFill>
            <a:srgbClr val="6270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3A1B1E-608B-0694-B7E3-197EF42AB3C2}"/>
              </a:ext>
            </a:extLst>
          </p:cNvPr>
          <p:cNvSpPr txBox="1"/>
          <p:nvPr/>
        </p:nvSpPr>
        <p:spPr>
          <a:xfrm>
            <a:off x="687501" y="481296"/>
            <a:ext cx="7483249" cy="5538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Study: Sarah Everard's Murder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outcry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Sarah Everard’s murder by a serving police officer raised widespread concerns about policing and safety for women.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wider impact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highlighted violence against women and girls (GOV.UK, 2021).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Lessons learned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need for comprehensive reforms in police culture, officer accountability, and public trust.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8CE6AC1-9C90-731C-8426-E4C68B94F6EF}"/>
              </a:ext>
            </a:extLst>
          </p:cNvPr>
          <p:cNvSpPr/>
          <p:nvPr/>
        </p:nvSpPr>
        <p:spPr>
          <a:xfrm>
            <a:off x="7772400" y="1219200"/>
            <a:ext cx="4038600" cy="4800600"/>
          </a:xfrm>
          <a:prstGeom prst="ellipse">
            <a:avLst/>
          </a:prstGeom>
          <a:blipFill>
            <a:blip r:embed="rId2"/>
            <a:stretch>
              <a:fillRect/>
            </a:stretch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582025" y="0"/>
            <a:ext cx="3609975" cy="3609975"/>
          </a:xfrm>
          <a:custGeom>
            <a:avLst/>
            <a:gdLst/>
            <a:ahLst/>
            <a:cxnLst/>
            <a:rect l="l" t="t" r="r" b="b"/>
            <a:pathLst>
              <a:path w="3609975" h="3609975">
                <a:moveTo>
                  <a:pt x="3609975" y="0"/>
                </a:moveTo>
                <a:lnTo>
                  <a:pt x="0" y="0"/>
                </a:lnTo>
                <a:lnTo>
                  <a:pt x="48553" y="319"/>
                </a:lnTo>
                <a:lnTo>
                  <a:pt x="96952" y="1276"/>
                </a:lnTo>
                <a:lnTo>
                  <a:pt x="145194" y="2866"/>
                </a:lnTo>
                <a:lnTo>
                  <a:pt x="193273" y="5085"/>
                </a:lnTo>
                <a:lnTo>
                  <a:pt x="241188" y="7928"/>
                </a:lnTo>
                <a:lnTo>
                  <a:pt x="288932" y="11393"/>
                </a:lnTo>
                <a:lnTo>
                  <a:pt x="336503" y="15475"/>
                </a:lnTo>
                <a:lnTo>
                  <a:pt x="383896" y="20170"/>
                </a:lnTo>
                <a:lnTo>
                  <a:pt x="431107" y="25473"/>
                </a:lnTo>
                <a:lnTo>
                  <a:pt x="478133" y="31382"/>
                </a:lnTo>
                <a:lnTo>
                  <a:pt x="524969" y="37892"/>
                </a:lnTo>
                <a:lnTo>
                  <a:pt x="571611" y="44999"/>
                </a:lnTo>
                <a:lnTo>
                  <a:pt x="618056" y="52699"/>
                </a:lnTo>
                <a:lnTo>
                  <a:pt x="664299" y="60988"/>
                </a:lnTo>
                <a:lnTo>
                  <a:pt x="710336" y="69862"/>
                </a:lnTo>
                <a:lnTo>
                  <a:pt x="756164" y="79317"/>
                </a:lnTo>
                <a:lnTo>
                  <a:pt x="801778" y="89349"/>
                </a:lnTo>
                <a:lnTo>
                  <a:pt x="847175" y="99954"/>
                </a:lnTo>
                <a:lnTo>
                  <a:pt x="892349" y="111129"/>
                </a:lnTo>
                <a:lnTo>
                  <a:pt x="937299" y="122868"/>
                </a:lnTo>
                <a:lnTo>
                  <a:pt x="982018" y="135169"/>
                </a:lnTo>
                <a:lnTo>
                  <a:pt x="1026504" y="148026"/>
                </a:lnTo>
                <a:lnTo>
                  <a:pt x="1070753" y="161437"/>
                </a:lnTo>
                <a:lnTo>
                  <a:pt x="1114759" y="175397"/>
                </a:lnTo>
                <a:lnTo>
                  <a:pt x="1158520" y="189902"/>
                </a:lnTo>
                <a:lnTo>
                  <a:pt x="1202032" y="204948"/>
                </a:lnTo>
                <a:lnTo>
                  <a:pt x="1245290" y="220531"/>
                </a:lnTo>
                <a:lnTo>
                  <a:pt x="1288291" y="236647"/>
                </a:lnTo>
                <a:lnTo>
                  <a:pt x="1331029" y="253293"/>
                </a:lnTo>
                <a:lnTo>
                  <a:pt x="1373503" y="270464"/>
                </a:lnTo>
                <a:lnTo>
                  <a:pt x="1415707" y="288155"/>
                </a:lnTo>
                <a:lnTo>
                  <a:pt x="1457637" y="306364"/>
                </a:lnTo>
                <a:lnTo>
                  <a:pt x="1499289" y="325086"/>
                </a:lnTo>
                <a:lnTo>
                  <a:pt x="1540661" y="344318"/>
                </a:lnTo>
                <a:lnTo>
                  <a:pt x="1581746" y="364054"/>
                </a:lnTo>
                <a:lnTo>
                  <a:pt x="1622542" y="384292"/>
                </a:lnTo>
                <a:lnTo>
                  <a:pt x="1663045" y="405027"/>
                </a:lnTo>
                <a:lnTo>
                  <a:pt x="1703250" y="426255"/>
                </a:lnTo>
                <a:lnTo>
                  <a:pt x="1743154" y="447972"/>
                </a:lnTo>
                <a:lnTo>
                  <a:pt x="1782752" y="470175"/>
                </a:lnTo>
                <a:lnTo>
                  <a:pt x="1822040" y="492858"/>
                </a:lnTo>
                <a:lnTo>
                  <a:pt x="1861015" y="516019"/>
                </a:lnTo>
                <a:lnTo>
                  <a:pt x="1899673" y="539653"/>
                </a:lnTo>
                <a:lnTo>
                  <a:pt x="1938009" y="563757"/>
                </a:lnTo>
                <a:lnTo>
                  <a:pt x="1976020" y="588325"/>
                </a:lnTo>
                <a:lnTo>
                  <a:pt x="2013701" y="613355"/>
                </a:lnTo>
                <a:lnTo>
                  <a:pt x="2051049" y="638842"/>
                </a:lnTo>
                <a:lnTo>
                  <a:pt x="2088059" y="664783"/>
                </a:lnTo>
                <a:lnTo>
                  <a:pt x="2124728" y="691173"/>
                </a:lnTo>
                <a:lnTo>
                  <a:pt x="2161052" y="718008"/>
                </a:lnTo>
                <a:lnTo>
                  <a:pt x="2197026" y="745284"/>
                </a:lnTo>
                <a:lnTo>
                  <a:pt x="2232646" y="772997"/>
                </a:lnTo>
                <a:lnTo>
                  <a:pt x="2267910" y="801144"/>
                </a:lnTo>
                <a:lnTo>
                  <a:pt x="2302811" y="829720"/>
                </a:lnTo>
                <a:lnTo>
                  <a:pt x="2337348" y="858722"/>
                </a:lnTo>
                <a:lnTo>
                  <a:pt x="2371515" y="888144"/>
                </a:lnTo>
                <a:lnTo>
                  <a:pt x="2405308" y="917985"/>
                </a:lnTo>
                <a:lnTo>
                  <a:pt x="2438725" y="948238"/>
                </a:lnTo>
                <a:lnTo>
                  <a:pt x="2471759" y="978901"/>
                </a:lnTo>
                <a:lnTo>
                  <a:pt x="2504409" y="1009969"/>
                </a:lnTo>
                <a:lnTo>
                  <a:pt x="2536669" y="1041438"/>
                </a:lnTo>
                <a:lnTo>
                  <a:pt x="2568536" y="1073305"/>
                </a:lnTo>
                <a:lnTo>
                  <a:pt x="2600005" y="1105565"/>
                </a:lnTo>
                <a:lnTo>
                  <a:pt x="2631073" y="1138215"/>
                </a:lnTo>
                <a:lnTo>
                  <a:pt x="2661736" y="1171249"/>
                </a:lnTo>
                <a:lnTo>
                  <a:pt x="2691989" y="1204666"/>
                </a:lnTo>
                <a:lnTo>
                  <a:pt x="2721830" y="1238459"/>
                </a:lnTo>
                <a:lnTo>
                  <a:pt x="2751252" y="1272626"/>
                </a:lnTo>
                <a:lnTo>
                  <a:pt x="2780254" y="1307163"/>
                </a:lnTo>
                <a:lnTo>
                  <a:pt x="2808830" y="1342064"/>
                </a:lnTo>
                <a:lnTo>
                  <a:pt x="2836977" y="1377328"/>
                </a:lnTo>
                <a:lnTo>
                  <a:pt x="2864690" y="1412948"/>
                </a:lnTo>
                <a:lnTo>
                  <a:pt x="2891966" y="1448922"/>
                </a:lnTo>
                <a:lnTo>
                  <a:pt x="2918801" y="1485246"/>
                </a:lnTo>
                <a:lnTo>
                  <a:pt x="2945191" y="1521915"/>
                </a:lnTo>
                <a:lnTo>
                  <a:pt x="2971132" y="1558925"/>
                </a:lnTo>
                <a:lnTo>
                  <a:pt x="2996619" y="1596273"/>
                </a:lnTo>
                <a:lnTo>
                  <a:pt x="3021649" y="1633954"/>
                </a:lnTo>
                <a:lnTo>
                  <a:pt x="3046217" y="1671965"/>
                </a:lnTo>
                <a:lnTo>
                  <a:pt x="3070321" y="1710301"/>
                </a:lnTo>
                <a:lnTo>
                  <a:pt x="3093955" y="1748959"/>
                </a:lnTo>
                <a:lnTo>
                  <a:pt x="3117116" y="1787934"/>
                </a:lnTo>
                <a:lnTo>
                  <a:pt x="3139799" y="1827222"/>
                </a:lnTo>
                <a:lnTo>
                  <a:pt x="3162002" y="1866820"/>
                </a:lnTo>
                <a:lnTo>
                  <a:pt x="3183719" y="1906724"/>
                </a:lnTo>
                <a:lnTo>
                  <a:pt x="3204947" y="1946929"/>
                </a:lnTo>
                <a:lnTo>
                  <a:pt x="3225682" y="1987432"/>
                </a:lnTo>
                <a:lnTo>
                  <a:pt x="3245920" y="2028228"/>
                </a:lnTo>
                <a:lnTo>
                  <a:pt x="3265656" y="2069313"/>
                </a:lnTo>
                <a:lnTo>
                  <a:pt x="3284888" y="2110685"/>
                </a:lnTo>
                <a:lnTo>
                  <a:pt x="3303610" y="2152337"/>
                </a:lnTo>
                <a:lnTo>
                  <a:pt x="3321819" y="2194267"/>
                </a:lnTo>
                <a:lnTo>
                  <a:pt x="3339510" y="2236471"/>
                </a:lnTo>
                <a:lnTo>
                  <a:pt x="3356681" y="2278945"/>
                </a:lnTo>
                <a:lnTo>
                  <a:pt x="3373327" y="2321683"/>
                </a:lnTo>
                <a:lnTo>
                  <a:pt x="3389443" y="2364684"/>
                </a:lnTo>
                <a:lnTo>
                  <a:pt x="3405026" y="2407942"/>
                </a:lnTo>
                <a:lnTo>
                  <a:pt x="3420072" y="2451454"/>
                </a:lnTo>
                <a:lnTo>
                  <a:pt x="3434577" y="2495215"/>
                </a:lnTo>
                <a:lnTo>
                  <a:pt x="3448537" y="2539221"/>
                </a:lnTo>
                <a:lnTo>
                  <a:pt x="3461948" y="2583470"/>
                </a:lnTo>
                <a:lnTo>
                  <a:pt x="3474805" y="2627956"/>
                </a:lnTo>
                <a:lnTo>
                  <a:pt x="3487106" y="2672675"/>
                </a:lnTo>
                <a:lnTo>
                  <a:pt x="3498845" y="2717625"/>
                </a:lnTo>
                <a:lnTo>
                  <a:pt x="3510020" y="2762799"/>
                </a:lnTo>
                <a:lnTo>
                  <a:pt x="3520625" y="2808196"/>
                </a:lnTo>
                <a:lnTo>
                  <a:pt x="3530657" y="2853810"/>
                </a:lnTo>
                <a:lnTo>
                  <a:pt x="3540112" y="2899638"/>
                </a:lnTo>
                <a:lnTo>
                  <a:pt x="3548986" y="2945675"/>
                </a:lnTo>
                <a:lnTo>
                  <a:pt x="3557275" y="2991918"/>
                </a:lnTo>
                <a:lnTo>
                  <a:pt x="3564975" y="3038363"/>
                </a:lnTo>
                <a:lnTo>
                  <a:pt x="3572082" y="3085005"/>
                </a:lnTo>
                <a:lnTo>
                  <a:pt x="3578592" y="3131841"/>
                </a:lnTo>
                <a:lnTo>
                  <a:pt x="3584501" y="3178867"/>
                </a:lnTo>
                <a:lnTo>
                  <a:pt x="3589804" y="3226078"/>
                </a:lnTo>
                <a:lnTo>
                  <a:pt x="3594499" y="3273471"/>
                </a:lnTo>
                <a:lnTo>
                  <a:pt x="3598581" y="3321042"/>
                </a:lnTo>
                <a:lnTo>
                  <a:pt x="3602046" y="3368786"/>
                </a:lnTo>
                <a:lnTo>
                  <a:pt x="3604889" y="3416701"/>
                </a:lnTo>
                <a:lnTo>
                  <a:pt x="3607108" y="3464780"/>
                </a:lnTo>
                <a:lnTo>
                  <a:pt x="3608698" y="3513022"/>
                </a:lnTo>
                <a:lnTo>
                  <a:pt x="3609655" y="3561421"/>
                </a:lnTo>
                <a:lnTo>
                  <a:pt x="3609975" y="3609975"/>
                </a:lnTo>
                <a:lnTo>
                  <a:pt x="360997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3248025"/>
            <a:ext cx="3609975" cy="3609975"/>
          </a:xfrm>
          <a:custGeom>
            <a:avLst/>
            <a:gdLst/>
            <a:ahLst/>
            <a:cxnLst/>
            <a:rect l="l" t="t" r="r" b="b"/>
            <a:pathLst>
              <a:path w="3609975" h="3609975">
                <a:moveTo>
                  <a:pt x="0" y="0"/>
                </a:moveTo>
                <a:lnTo>
                  <a:pt x="0" y="3609975"/>
                </a:lnTo>
                <a:lnTo>
                  <a:pt x="3609975" y="3609975"/>
                </a:lnTo>
                <a:lnTo>
                  <a:pt x="3561421" y="3609655"/>
                </a:lnTo>
                <a:lnTo>
                  <a:pt x="3513022" y="3608698"/>
                </a:lnTo>
                <a:lnTo>
                  <a:pt x="3464780" y="3607108"/>
                </a:lnTo>
                <a:lnTo>
                  <a:pt x="3416701" y="3604889"/>
                </a:lnTo>
                <a:lnTo>
                  <a:pt x="3368786" y="3602046"/>
                </a:lnTo>
                <a:lnTo>
                  <a:pt x="3321042" y="3598581"/>
                </a:lnTo>
                <a:lnTo>
                  <a:pt x="3273471" y="3594499"/>
                </a:lnTo>
                <a:lnTo>
                  <a:pt x="3226078" y="3589804"/>
                </a:lnTo>
                <a:lnTo>
                  <a:pt x="3178867" y="3584501"/>
                </a:lnTo>
                <a:lnTo>
                  <a:pt x="3131841" y="3578592"/>
                </a:lnTo>
                <a:lnTo>
                  <a:pt x="3085005" y="3572082"/>
                </a:lnTo>
                <a:lnTo>
                  <a:pt x="3038363" y="3564975"/>
                </a:lnTo>
                <a:lnTo>
                  <a:pt x="2991918" y="3557275"/>
                </a:lnTo>
                <a:lnTo>
                  <a:pt x="2945675" y="3548986"/>
                </a:lnTo>
                <a:lnTo>
                  <a:pt x="2899638" y="3540112"/>
                </a:lnTo>
                <a:lnTo>
                  <a:pt x="2853810" y="3530657"/>
                </a:lnTo>
                <a:lnTo>
                  <a:pt x="2808196" y="3520625"/>
                </a:lnTo>
                <a:lnTo>
                  <a:pt x="2762799" y="3510020"/>
                </a:lnTo>
                <a:lnTo>
                  <a:pt x="2717625" y="3498845"/>
                </a:lnTo>
                <a:lnTo>
                  <a:pt x="2672675" y="3487106"/>
                </a:lnTo>
                <a:lnTo>
                  <a:pt x="2627956" y="3474805"/>
                </a:lnTo>
                <a:lnTo>
                  <a:pt x="2583470" y="3461948"/>
                </a:lnTo>
                <a:lnTo>
                  <a:pt x="2539221" y="3448537"/>
                </a:lnTo>
                <a:lnTo>
                  <a:pt x="2495215" y="3434577"/>
                </a:lnTo>
                <a:lnTo>
                  <a:pt x="2451454" y="3420072"/>
                </a:lnTo>
                <a:lnTo>
                  <a:pt x="2407942" y="3405026"/>
                </a:lnTo>
                <a:lnTo>
                  <a:pt x="2364684" y="3389443"/>
                </a:lnTo>
                <a:lnTo>
                  <a:pt x="2321683" y="3373327"/>
                </a:lnTo>
                <a:lnTo>
                  <a:pt x="2278945" y="3356681"/>
                </a:lnTo>
                <a:lnTo>
                  <a:pt x="2236471" y="3339510"/>
                </a:lnTo>
                <a:lnTo>
                  <a:pt x="2194267" y="3321819"/>
                </a:lnTo>
                <a:lnTo>
                  <a:pt x="2152337" y="3303610"/>
                </a:lnTo>
                <a:lnTo>
                  <a:pt x="2110685" y="3284888"/>
                </a:lnTo>
                <a:lnTo>
                  <a:pt x="2069313" y="3265656"/>
                </a:lnTo>
                <a:lnTo>
                  <a:pt x="2028228" y="3245920"/>
                </a:lnTo>
                <a:lnTo>
                  <a:pt x="1987432" y="3225682"/>
                </a:lnTo>
                <a:lnTo>
                  <a:pt x="1946929" y="3204947"/>
                </a:lnTo>
                <a:lnTo>
                  <a:pt x="1906724" y="3183719"/>
                </a:lnTo>
                <a:lnTo>
                  <a:pt x="1866820" y="3162002"/>
                </a:lnTo>
                <a:lnTo>
                  <a:pt x="1827222" y="3139799"/>
                </a:lnTo>
                <a:lnTo>
                  <a:pt x="1787934" y="3117116"/>
                </a:lnTo>
                <a:lnTo>
                  <a:pt x="1748959" y="3093955"/>
                </a:lnTo>
                <a:lnTo>
                  <a:pt x="1710301" y="3070321"/>
                </a:lnTo>
                <a:lnTo>
                  <a:pt x="1671965" y="3046217"/>
                </a:lnTo>
                <a:lnTo>
                  <a:pt x="1633954" y="3021649"/>
                </a:lnTo>
                <a:lnTo>
                  <a:pt x="1596273" y="2996619"/>
                </a:lnTo>
                <a:lnTo>
                  <a:pt x="1558925" y="2971132"/>
                </a:lnTo>
                <a:lnTo>
                  <a:pt x="1521915" y="2945191"/>
                </a:lnTo>
                <a:lnTo>
                  <a:pt x="1485246" y="2918801"/>
                </a:lnTo>
                <a:lnTo>
                  <a:pt x="1448922" y="2891966"/>
                </a:lnTo>
                <a:lnTo>
                  <a:pt x="1412948" y="2864690"/>
                </a:lnTo>
                <a:lnTo>
                  <a:pt x="1377328" y="2836977"/>
                </a:lnTo>
                <a:lnTo>
                  <a:pt x="1342064" y="2808830"/>
                </a:lnTo>
                <a:lnTo>
                  <a:pt x="1307163" y="2780254"/>
                </a:lnTo>
                <a:lnTo>
                  <a:pt x="1272626" y="2751252"/>
                </a:lnTo>
                <a:lnTo>
                  <a:pt x="1238459" y="2721830"/>
                </a:lnTo>
                <a:lnTo>
                  <a:pt x="1204666" y="2691989"/>
                </a:lnTo>
                <a:lnTo>
                  <a:pt x="1171249" y="2661736"/>
                </a:lnTo>
                <a:lnTo>
                  <a:pt x="1138215" y="2631073"/>
                </a:lnTo>
                <a:lnTo>
                  <a:pt x="1105565" y="2600005"/>
                </a:lnTo>
                <a:lnTo>
                  <a:pt x="1073305" y="2568536"/>
                </a:lnTo>
                <a:lnTo>
                  <a:pt x="1041438" y="2536669"/>
                </a:lnTo>
                <a:lnTo>
                  <a:pt x="1009969" y="2504409"/>
                </a:lnTo>
                <a:lnTo>
                  <a:pt x="978901" y="2471759"/>
                </a:lnTo>
                <a:lnTo>
                  <a:pt x="948238" y="2438725"/>
                </a:lnTo>
                <a:lnTo>
                  <a:pt x="917985" y="2405308"/>
                </a:lnTo>
                <a:lnTo>
                  <a:pt x="888144" y="2371515"/>
                </a:lnTo>
                <a:lnTo>
                  <a:pt x="858722" y="2337348"/>
                </a:lnTo>
                <a:lnTo>
                  <a:pt x="829720" y="2302811"/>
                </a:lnTo>
                <a:lnTo>
                  <a:pt x="801144" y="2267910"/>
                </a:lnTo>
                <a:lnTo>
                  <a:pt x="772997" y="2232646"/>
                </a:lnTo>
                <a:lnTo>
                  <a:pt x="745284" y="2197026"/>
                </a:lnTo>
                <a:lnTo>
                  <a:pt x="718008" y="2161052"/>
                </a:lnTo>
                <a:lnTo>
                  <a:pt x="691173" y="2124728"/>
                </a:lnTo>
                <a:lnTo>
                  <a:pt x="664783" y="2088059"/>
                </a:lnTo>
                <a:lnTo>
                  <a:pt x="638842" y="2051049"/>
                </a:lnTo>
                <a:lnTo>
                  <a:pt x="613355" y="2013701"/>
                </a:lnTo>
                <a:lnTo>
                  <a:pt x="588325" y="1976020"/>
                </a:lnTo>
                <a:lnTo>
                  <a:pt x="563757" y="1938009"/>
                </a:lnTo>
                <a:lnTo>
                  <a:pt x="539653" y="1899673"/>
                </a:lnTo>
                <a:lnTo>
                  <a:pt x="516019" y="1861015"/>
                </a:lnTo>
                <a:lnTo>
                  <a:pt x="492858" y="1822040"/>
                </a:lnTo>
                <a:lnTo>
                  <a:pt x="470175" y="1782752"/>
                </a:lnTo>
                <a:lnTo>
                  <a:pt x="447972" y="1743154"/>
                </a:lnTo>
                <a:lnTo>
                  <a:pt x="426255" y="1703250"/>
                </a:lnTo>
                <a:lnTo>
                  <a:pt x="405027" y="1663045"/>
                </a:lnTo>
                <a:lnTo>
                  <a:pt x="384292" y="1622542"/>
                </a:lnTo>
                <a:lnTo>
                  <a:pt x="364054" y="1581746"/>
                </a:lnTo>
                <a:lnTo>
                  <a:pt x="344318" y="1540661"/>
                </a:lnTo>
                <a:lnTo>
                  <a:pt x="325086" y="1499289"/>
                </a:lnTo>
                <a:lnTo>
                  <a:pt x="306364" y="1457637"/>
                </a:lnTo>
                <a:lnTo>
                  <a:pt x="288155" y="1415707"/>
                </a:lnTo>
                <a:lnTo>
                  <a:pt x="270464" y="1373503"/>
                </a:lnTo>
                <a:lnTo>
                  <a:pt x="253293" y="1331029"/>
                </a:lnTo>
                <a:lnTo>
                  <a:pt x="236647" y="1288291"/>
                </a:lnTo>
                <a:lnTo>
                  <a:pt x="220531" y="1245290"/>
                </a:lnTo>
                <a:lnTo>
                  <a:pt x="204948" y="1202032"/>
                </a:lnTo>
                <a:lnTo>
                  <a:pt x="189902" y="1158520"/>
                </a:lnTo>
                <a:lnTo>
                  <a:pt x="175397" y="1114759"/>
                </a:lnTo>
                <a:lnTo>
                  <a:pt x="161437" y="1070753"/>
                </a:lnTo>
                <a:lnTo>
                  <a:pt x="148026" y="1026504"/>
                </a:lnTo>
                <a:lnTo>
                  <a:pt x="135169" y="982018"/>
                </a:lnTo>
                <a:lnTo>
                  <a:pt x="122868" y="937299"/>
                </a:lnTo>
                <a:lnTo>
                  <a:pt x="111129" y="892349"/>
                </a:lnTo>
                <a:lnTo>
                  <a:pt x="99954" y="847175"/>
                </a:lnTo>
                <a:lnTo>
                  <a:pt x="89349" y="801778"/>
                </a:lnTo>
                <a:lnTo>
                  <a:pt x="79317" y="756164"/>
                </a:lnTo>
                <a:lnTo>
                  <a:pt x="69862" y="710336"/>
                </a:lnTo>
                <a:lnTo>
                  <a:pt x="60988" y="664299"/>
                </a:lnTo>
                <a:lnTo>
                  <a:pt x="52699" y="618056"/>
                </a:lnTo>
                <a:lnTo>
                  <a:pt x="44999" y="571611"/>
                </a:lnTo>
                <a:lnTo>
                  <a:pt x="37892" y="524969"/>
                </a:lnTo>
                <a:lnTo>
                  <a:pt x="31382" y="478133"/>
                </a:lnTo>
                <a:lnTo>
                  <a:pt x="25473" y="431107"/>
                </a:lnTo>
                <a:lnTo>
                  <a:pt x="20170" y="383896"/>
                </a:lnTo>
                <a:lnTo>
                  <a:pt x="15475" y="336503"/>
                </a:lnTo>
                <a:lnTo>
                  <a:pt x="11393" y="288932"/>
                </a:lnTo>
                <a:lnTo>
                  <a:pt x="7928" y="241188"/>
                </a:lnTo>
                <a:lnTo>
                  <a:pt x="5085" y="193273"/>
                </a:lnTo>
                <a:lnTo>
                  <a:pt x="2866" y="145194"/>
                </a:lnTo>
                <a:lnTo>
                  <a:pt x="1276" y="96952"/>
                </a:lnTo>
                <a:lnTo>
                  <a:pt x="319" y="48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12D98A-2038-F266-1653-A8B537C66604}"/>
              </a:ext>
            </a:extLst>
          </p:cNvPr>
          <p:cNvSpPr txBox="1"/>
          <p:nvPr/>
        </p:nvSpPr>
        <p:spPr>
          <a:xfrm>
            <a:off x="1052513" y="967524"/>
            <a:ext cx="10287000" cy="4922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Systemic Barriers Within Policing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issues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Police culture has been criticized for perpetuating misogyny and a lack of empathy towards VAWG victims (HMICFRS, 2019).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Structural challenges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Limited resources and inadequate training on gender-based violence continue to hinder effective policing (Home Office, 2021).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 on "crimes" over "victims"</a:t>
            </a: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Police responses often focus more on crime statistics than addressing the trauma and needs of survivors (HMICFRS, 2019).</a:t>
            </a:r>
          </a:p>
          <a:p>
            <a:pPr>
              <a:lnSpc>
                <a:spcPct val="200000"/>
              </a:lnSpc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55B2DFB-F940-51DF-5AE7-044C91125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C40A6F37-0315-857C-932A-E3CAEA19910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D56C034E-BD09-BE10-6E14-DE3DDD1D5C45}"/>
              </a:ext>
            </a:extLst>
          </p:cNvPr>
          <p:cNvSpPr/>
          <p:nvPr/>
        </p:nvSpPr>
        <p:spPr>
          <a:xfrm>
            <a:off x="8582025" y="0"/>
            <a:ext cx="3609975" cy="3609975"/>
          </a:xfrm>
          <a:custGeom>
            <a:avLst/>
            <a:gdLst/>
            <a:ahLst/>
            <a:cxnLst/>
            <a:rect l="l" t="t" r="r" b="b"/>
            <a:pathLst>
              <a:path w="3609975" h="3609975">
                <a:moveTo>
                  <a:pt x="3609975" y="0"/>
                </a:moveTo>
                <a:lnTo>
                  <a:pt x="0" y="0"/>
                </a:lnTo>
                <a:lnTo>
                  <a:pt x="48553" y="319"/>
                </a:lnTo>
                <a:lnTo>
                  <a:pt x="96952" y="1276"/>
                </a:lnTo>
                <a:lnTo>
                  <a:pt x="145194" y="2866"/>
                </a:lnTo>
                <a:lnTo>
                  <a:pt x="193273" y="5085"/>
                </a:lnTo>
                <a:lnTo>
                  <a:pt x="241188" y="7928"/>
                </a:lnTo>
                <a:lnTo>
                  <a:pt x="288932" y="11393"/>
                </a:lnTo>
                <a:lnTo>
                  <a:pt x="336503" y="15475"/>
                </a:lnTo>
                <a:lnTo>
                  <a:pt x="383896" y="20170"/>
                </a:lnTo>
                <a:lnTo>
                  <a:pt x="431107" y="25473"/>
                </a:lnTo>
                <a:lnTo>
                  <a:pt x="478133" y="31382"/>
                </a:lnTo>
                <a:lnTo>
                  <a:pt x="524969" y="37892"/>
                </a:lnTo>
                <a:lnTo>
                  <a:pt x="571611" y="44999"/>
                </a:lnTo>
                <a:lnTo>
                  <a:pt x="618056" y="52699"/>
                </a:lnTo>
                <a:lnTo>
                  <a:pt x="664299" y="60988"/>
                </a:lnTo>
                <a:lnTo>
                  <a:pt x="710336" y="69862"/>
                </a:lnTo>
                <a:lnTo>
                  <a:pt x="756164" y="79317"/>
                </a:lnTo>
                <a:lnTo>
                  <a:pt x="801778" y="89349"/>
                </a:lnTo>
                <a:lnTo>
                  <a:pt x="847175" y="99954"/>
                </a:lnTo>
                <a:lnTo>
                  <a:pt x="892349" y="111129"/>
                </a:lnTo>
                <a:lnTo>
                  <a:pt x="937299" y="122868"/>
                </a:lnTo>
                <a:lnTo>
                  <a:pt x="982018" y="135169"/>
                </a:lnTo>
                <a:lnTo>
                  <a:pt x="1026504" y="148026"/>
                </a:lnTo>
                <a:lnTo>
                  <a:pt x="1070753" y="161437"/>
                </a:lnTo>
                <a:lnTo>
                  <a:pt x="1114759" y="175397"/>
                </a:lnTo>
                <a:lnTo>
                  <a:pt x="1158520" y="189902"/>
                </a:lnTo>
                <a:lnTo>
                  <a:pt x="1202032" y="204948"/>
                </a:lnTo>
                <a:lnTo>
                  <a:pt x="1245290" y="220531"/>
                </a:lnTo>
                <a:lnTo>
                  <a:pt x="1288291" y="236647"/>
                </a:lnTo>
                <a:lnTo>
                  <a:pt x="1331029" y="253293"/>
                </a:lnTo>
                <a:lnTo>
                  <a:pt x="1373503" y="270464"/>
                </a:lnTo>
                <a:lnTo>
                  <a:pt x="1415707" y="288155"/>
                </a:lnTo>
                <a:lnTo>
                  <a:pt x="1457637" y="306364"/>
                </a:lnTo>
                <a:lnTo>
                  <a:pt x="1499289" y="325086"/>
                </a:lnTo>
                <a:lnTo>
                  <a:pt x="1540661" y="344318"/>
                </a:lnTo>
                <a:lnTo>
                  <a:pt x="1581746" y="364054"/>
                </a:lnTo>
                <a:lnTo>
                  <a:pt x="1622542" y="384292"/>
                </a:lnTo>
                <a:lnTo>
                  <a:pt x="1663045" y="405027"/>
                </a:lnTo>
                <a:lnTo>
                  <a:pt x="1703250" y="426255"/>
                </a:lnTo>
                <a:lnTo>
                  <a:pt x="1743154" y="447972"/>
                </a:lnTo>
                <a:lnTo>
                  <a:pt x="1782752" y="470175"/>
                </a:lnTo>
                <a:lnTo>
                  <a:pt x="1822040" y="492858"/>
                </a:lnTo>
                <a:lnTo>
                  <a:pt x="1861015" y="516019"/>
                </a:lnTo>
                <a:lnTo>
                  <a:pt x="1899673" y="539653"/>
                </a:lnTo>
                <a:lnTo>
                  <a:pt x="1938009" y="563757"/>
                </a:lnTo>
                <a:lnTo>
                  <a:pt x="1976020" y="588325"/>
                </a:lnTo>
                <a:lnTo>
                  <a:pt x="2013701" y="613355"/>
                </a:lnTo>
                <a:lnTo>
                  <a:pt x="2051049" y="638842"/>
                </a:lnTo>
                <a:lnTo>
                  <a:pt x="2088059" y="664783"/>
                </a:lnTo>
                <a:lnTo>
                  <a:pt x="2124728" y="691173"/>
                </a:lnTo>
                <a:lnTo>
                  <a:pt x="2161052" y="718008"/>
                </a:lnTo>
                <a:lnTo>
                  <a:pt x="2197026" y="745284"/>
                </a:lnTo>
                <a:lnTo>
                  <a:pt x="2232646" y="772997"/>
                </a:lnTo>
                <a:lnTo>
                  <a:pt x="2267910" y="801144"/>
                </a:lnTo>
                <a:lnTo>
                  <a:pt x="2302811" y="829720"/>
                </a:lnTo>
                <a:lnTo>
                  <a:pt x="2337348" y="858722"/>
                </a:lnTo>
                <a:lnTo>
                  <a:pt x="2371515" y="888144"/>
                </a:lnTo>
                <a:lnTo>
                  <a:pt x="2405308" y="917985"/>
                </a:lnTo>
                <a:lnTo>
                  <a:pt x="2438725" y="948238"/>
                </a:lnTo>
                <a:lnTo>
                  <a:pt x="2471759" y="978901"/>
                </a:lnTo>
                <a:lnTo>
                  <a:pt x="2504409" y="1009969"/>
                </a:lnTo>
                <a:lnTo>
                  <a:pt x="2536669" y="1041438"/>
                </a:lnTo>
                <a:lnTo>
                  <a:pt x="2568536" y="1073305"/>
                </a:lnTo>
                <a:lnTo>
                  <a:pt x="2600005" y="1105565"/>
                </a:lnTo>
                <a:lnTo>
                  <a:pt x="2631073" y="1138215"/>
                </a:lnTo>
                <a:lnTo>
                  <a:pt x="2661736" y="1171249"/>
                </a:lnTo>
                <a:lnTo>
                  <a:pt x="2691989" y="1204666"/>
                </a:lnTo>
                <a:lnTo>
                  <a:pt x="2721830" y="1238459"/>
                </a:lnTo>
                <a:lnTo>
                  <a:pt x="2751252" y="1272626"/>
                </a:lnTo>
                <a:lnTo>
                  <a:pt x="2780254" y="1307163"/>
                </a:lnTo>
                <a:lnTo>
                  <a:pt x="2808830" y="1342064"/>
                </a:lnTo>
                <a:lnTo>
                  <a:pt x="2836977" y="1377328"/>
                </a:lnTo>
                <a:lnTo>
                  <a:pt x="2864690" y="1412948"/>
                </a:lnTo>
                <a:lnTo>
                  <a:pt x="2891966" y="1448922"/>
                </a:lnTo>
                <a:lnTo>
                  <a:pt x="2918801" y="1485246"/>
                </a:lnTo>
                <a:lnTo>
                  <a:pt x="2945191" y="1521915"/>
                </a:lnTo>
                <a:lnTo>
                  <a:pt x="2971132" y="1558925"/>
                </a:lnTo>
                <a:lnTo>
                  <a:pt x="2996619" y="1596273"/>
                </a:lnTo>
                <a:lnTo>
                  <a:pt x="3021649" y="1633954"/>
                </a:lnTo>
                <a:lnTo>
                  <a:pt x="3046217" y="1671965"/>
                </a:lnTo>
                <a:lnTo>
                  <a:pt x="3070321" y="1710301"/>
                </a:lnTo>
                <a:lnTo>
                  <a:pt x="3093955" y="1748959"/>
                </a:lnTo>
                <a:lnTo>
                  <a:pt x="3117116" y="1787934"/>
                </a:lnTo>
                <a:lnTo>
                  <a:pt x="3139799" y="1827222"/>
                </a:lnTo>
                <a:lnTo>
                  <a:pt x="3162002" y="1866820"/>
                </a:lnTo>
                <a:lnTo>
                  <a:pt x="3183719" y="1906724"/>
                </a:lnTo>
                <a:lnTo>
                  <a:pt x="3204947" y="1946929"/>
                </a:lnTo>
                <a:lnTo>
                  <a:pt x="3225682" y="1987432"/>
                </a:lnTo>
                <a:lnTo>
                  <a:pt x="3245920" y="2028228"/>
                </a:lnTo>
                <a:lnTo>
                  <a:pt x="3265656" y="2069313"/>
                </a:lnTo>
                <a:lnTo>
                  <a:pt x="3284888" y="2110685"/>
                </a:lnTo>
                <a:lnTo>
                  <a:pt x="3303610" y="2152337"/>
                </a:lnTo>
                <a:lnTo>
                  <a:pt x="3321819" y="2194267"/>
                </a:lnTo>
                <a:lnTo>
                  <a:pt x="3339510" y="2236471"/>
                </a:lnTo>
                <a:lnTo>
                  <a:pt x="3356681" y="2278945"/>
                </a:lnTo>
                <a:lnTo>
                  <a:pt x="3373327" y="2321683"/>
                </a:lnTo>
                <a:lnTo>
                  <a:pt x="3389443" y="2364684"/>
                </a:lnTo>
                <a:lnTo>
                  <a:pt x="3405026" y="2407942"/>
                </a:lnTo>
                <a:lnTo>
                  <a:pt x="3420072" y="2451454"/>
                </a:lnTo>
                <a:lnTo>
                  <a:pt x="3434577" y="2495215"/>
                </a:lnTo>
                <a:lnTo>
                  <a:pt x="3448537" y="2539221"/>
                </a:lnTo>
                <a:lnTo>
                  <a:pt x="3461948" y="2583470"/>
                </a:lnTo>
                <a:lnTo>
                  <a:pt x="3474805" y="2627956"/>
                </a:lnTo>
                <a:lnTo>
                  <a:pt x="3487106" y="2672675"/>
                </a:lnTo>
                <a:lnTo>
                  <a:pt x="3498845" y="2717625"/>
                </a:lnTo>
                <a:lnTo>
                  <a:pt x="3510020" y="2762799"/>
                </a:lnTo>
                <a:lnTo>
                  <a:pt x="3520625" y="2808196"/>
                </a:lnTo>
                <a:lnTo>
                  <a:pt x="3530657" y="2853810"/>
                </a:lnTo>
                <a:lnTo>
                  <a:pt x="3540112" y="2899638"/>
                </a:lnTo>
                <a:lnTo>
                  <a:pt x="3548986" y="2945675"/>
                </a:lnTo>
                <a:lnTo>
                  <a:pt x="3557275" y="2991918"/>
                </a:lnTo>
                <a:lnTo>
                  <a:pt x="3564975" y="3038363"/>
                </a:lnTo>
                <a:lnTo>
                  <a:pt x="3572082" y="3085005"/>
                </a:lnTo>
                <a:lnTo>
                  <a:pt x="3578592" y="3131841"/>
                </a:lnTo>
                <a:lnTo>
                  <a:pt x="3584501" y="3178867"/>
                </a:lnTo>
                <a:lnTo>
                  <a:pt x="3589804" y="3226078"/>
                </a:lnTo>
                <a:lnTo>
                  <a:pt x="3594499" y="3273471"/>
                </a:lnTo>
                <a:lnTo>
                  <a:pt x="3598581" y="3321042"/>
                </a:lnTo>
                <a:lnTo>
                  <a:pt x="3602046" y="3368786"/>
                </a:lnTo>
                <a:lnTo>
                  <a:pt x="3604889" y="3416701"/>
                </a:lnTo>
                <a:lnTo>
                  <a:pt x="3607108" y="3464780"/>
                </a:lnTo>
                <a:lnTo>
                  <a:pt x="3608698" y="3513022"/>
                </a:lnTo>
                <a:lnTo>
                  <a:pt x="3609655" y="3561421"/>
                </a:lnTo>
                <a:lnTo>
                  <a:pt x="3609975" y="3609975"/>
                </a:lnTo>
                <a:lnTo>
                  <a:pt x="3609975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CC4E5B33-757E-E0FC-81D9-FDA2202ED5BC}"/>
              </a:ext>
            </a:extLst>
          </p:cNvPr>
          <p:cNvSpPr/>
          <p:nvPr/>
        </p:nvSpPr>
        <p:spPr>
          <a:xfrm>
            <a:off x="0" y="3248025"/>
            <a:ext cx="3609975" cy="3609975"/>
          </a:xfrm>
          <a:custGeom>
            <a:avLst/>
            <a:gdLst/>
            <a:ahLst/>
            <a:cxnLst/>
            <a:rect l="l" t="t" r="r" b="b"/>
            <a:pathLst>
              <a:path w="3609975" h="3609975">
                <a:moveTo>
                  <a:pt x="0" y="0"/>
                </a:moveTo>
                <a:lnTo>
                  <a:pt x="0" y="3609975"/>
                </a:lnTo>
                <a:lnTo>
                  <a:pt x="3609975" y="3609975"/>
                </a:lnTo>
                <a:lnTo>
                  <a:pt x="3561421" y="3609655"/>
                </a:lnTo>
                <a:lnTo>
                  <a:pt x="3513022" y="3608698"/>
                </a:lnTo>
                <a:lnTo>
                  <a:pt x="3464780" y="3607108"/>
                </a:lnTo>
                <a:lnTo>
                  <a:pt x="3416701" y="3604889"/>
                </a:lnTo>
                <a:lnTo>
                  <a:pt x="3368786" y="3602046"/>
                </a:lnTo>
                <a:lnTo>
                  <a:pt x="3321042" y="3598581"/>
                </a:lnTo>
                <a:lnTo>
                  <a:pt x="3273471" y="3594499"/>
                </a:lnTo>
                <a:lnTo>
                  <a:pt x="3226078" y="3589804"/>
                </a:lnTo>
                <a:lnTo>
                  <a:pt x="3178867" y="3584501"/>
                </a:lnTo>
                <a:lnTo>
                  <a:pt x="3131841" y="3578592"/>
                </a:lnTo>
                <a:lnTo>
                  <a:pt x="3085005" y="3572082"/>
                </a:lnTo>
                <a:lnTo>
                  <a:pt x="3038363" y="3564975"/>
                </a:lnTo>
                <a:lnTo>
                  <a:pt x="2991918" y="3557275"/>
                </a:lnTo>
                <a:lnTo>
                  <a:pt x="2945675" y="3548986"/>
                </a:lnTo>
                <a:lnTo>
                  <a:pt x="2899638" y="3540112"/>
                </a:lnTo>
                <a:lnTo>
                  <a:pt x="2853810" y="3530657"/>
                </a:lnTo>
                <a:lnTo>
                  <a:pt x="2808196" y="3520625"/>
                </a:lnTo>
                <a:lnTo>
                  <a:pt x="2762799" y="3510020"/>
                </a:lnTo>
                <a:lnTo>
                  <a:pt x="2717625" y="3498845"/>
                </a:lnTo>
                <a:lnTo>
                  <a:pt x="2672675" y="3487106"/>
                </a:lnTo>
                <a:lnTo>
                  <a:pt x="2627956" y="3474805"/>
                </a:lnTo>
                <a:lnTo>
                  <a:pt x="2583470" y="3461948"/>
                </a:lnTo>
                <a:lnTo>
                  <a:pt x="2539221" y="3448537"/>
                </a:lnTo>
                <a:lnTo>
                  <a:pt x="2495215" y="3434577"/>
                </a:lnTo>
                <a:lnTo>
                  <a:pt x="2451454" y="3420072"/>
                </a:lnTo>
                <a:lnTo>
                  <a:pt x="2407942" y="3405026"/>
                </a:lnTo>
                <a:lnTo>
                  <a:pt x="2364684" y="3389443"/>
                </a:lnTo>
                <a:lnTo>
                  <a:pt x="2321683" y="3373327"/>
                </a:lnTo>
                <a:lnTo>
                  <a:pt x="2278945" y="3356681"/>
                </a:lnTo>
                <a:lnTo>
                  <a:pt x="2236471" y="3339510"/>
                </a:lnTo>
                <a:lnTo>
                  <a:pt x="2194267" y="3321819"/>
                </a:lnTo>
                <a:lnTo>
                  <a:pt x="2152337" y="3303610"/>
                </a:lnTo>
                <a:lnTo>
                  <a:pt x="2110685" y="3284888"/>
                </a:lnTo>
                <a:lnTo>
                  <a:pt x="2069313" y="3265656"/>
                </a:lnTo>
                <a:lnTo>
                  <a:pt x="2028228" y="3245920"/>
                </a:lnTo>
                <a:lnTo>
                  <a:pt x="1987432" y="3225682"/>
                </a:lnTo>
                <a:lnTo>
                  <a:pt x="1946929" y="3204947"/>
                </a:lnTo>
                <a:lnTo>
                  <a:pt x="1906724" y="3183719"/>
                </a:lnTo>
                <a:lnTo>
                  <a:pt x="1866820" y="3162002"/>
                </a:lnTo>
                <a:lnTo>
                  <a:pt x="1827222" y="3139799"/>
                </a:lnTo>
                <a:lnTo>
                  <a:pt x="1787934" y="3117116"/>
                </a:lnTo>
                <a:lnTo>
                  <a:pt x="1748959" y="3093955"/>
                </a:lnTo>
                <a:lnTo>
                  <a:pt x="1710301" y="3070321"/>
                </a:lnTo>
                <a:lnTo>
                  <a:pt x="1671965" y="3046217"/>
                </a:lnTo>
                <a:lnTo>
                  <a:pt x="1633954" y="3021649"/>
                </a:lnTo>
                <a:lnTo>
                  <a:pt x="1596273" y="2996619"/>
                </a:lnTo>
                <a:lnTo>
                  <a:pt x="1558925" y="2971132"/>
                </a:lnTo>
                <a:lnTo>
                  <a:pt x="1521915" y="2945191"/>
                </a:lnTo>
                <a:lnTo>
                  <a:pt x="1485246" y="2918801"/>
                </a:lnTo>
                <a:lnTo>
                  <a:pt x="1448922" y="2891966"/>
                </a:lnTo>
                <a:lnTo>
                  <a:pt x="1412948" y="2864690"/>
                </a:lnTo>
                <a:lnTo>
                  <a:pt x="1377328" y="2836977"/>
                </a:lnTo>
                <a:lnTo>
                  <a:pt x="1342064" y="2808830"/>
                </a:lnTo>
                <a:lnTo>
                  <a:pt x="1307163" y="2780254"/>
                </a:lnTo>
                <a:lnTo>
                  <a:pt x="1272626" y="2751252"/>
                </a:lnTo>
                <a:lnTo>
                  <a:pt x="1238459" y="2721830"/>
                </a:lnTo>
                <a:lnTo>
                  <a:pt x="1204666" y="2691989"/>
                </a:lnTo>
                <a:lnTo>
                  <a:pt x="1171249" y="2661736"/>
                </a:lnTo>
                <a:lnTo>
                  <a:pt x="1138215" y="2631073"/>
                </a:lnTo>
                <a:lnTo>
                  <a:pt x="1105565" y="2600005"/>
                </a:lnTo>
                <a:lnTo>
                  <a:pt x="1073305" y="2568536"/>
                </a:lnTo>
                <a:lnTo>
                  <a:pt x="1041438" y="2536669"/>
                </a:lnTo>
                <a:lnTo>
                  <a:pt x="1009969" y="2504409"/>
                </a:lnTo>
                <a:lnTo>
                  <a:pt x="978901" y="2471759"/>
                </a:lnTo>
                <a:lnTo>
                  <a:pt x="948238" y="2438725"/>
                </a:lnTo>
                <a:lnTo>
                  <a:pt x="917985" y="2405308"/>
                </a:lnTo>
                <a:lnTo>
                  <a:pt x="888144" y="2371515"/>
                </a:lnTo>
                <a:lnTo>
                  <a:pt x="858722" y="2337348"/>
                </a:lnTo>
                <a:lnTo>
                  <a:pt x="829720" y="2302811"/>
                </a:lnTo>
                <a:lnTo>
                  <a:pt x="801144" y="2267910"/>
                </a:lnTo>
                <a:lnTo>
                  <a:pt x="772997" y="2232646"/>
                </a:lnTo>
                <a:lnTo>
                  <a:pt x="745284" y="2197026"/>
                </a:lnTo>
                <a:lnTo>
                  <a:pt x="718008" y="2161052"/>
                </a:lnTo>
                <a:lnTo>
                  <a:pt x="691173" y="2124728"/>
                </a:lnTo>
                <a:lnTo>
                  <a:pt x="664783" y="2088059"/>
                </a:lnTo>
                <a:lnTo>
                  <a:pt x="638842" y="2051049"/>
                </a:lnTo>
                <a:lnTo>
                  <a:pt x="613355" y="2013701"/>
                </a:lnTo>
                <a:lnTo>
                  <a:pt x="588325" y="1976020"/>
                </a:lnTo>
                <a:lnTo>
                  <a:pt x="563757" y="1938009"/>
                </a:lnTo>
                <a:lnTo>
                  <a:pt x="539653" y="1899673"/>
                </a:lnTo>
                <a:lnTo>
                  <a:pt x="516019" y="1861015"/>
                </a:lnTo>
                <a:lnTo>
                  <a:pt x="492858" y="1822040"/>
                </a:lnTo>
                <a:lnTo>
                  <a:pt x="470175" y="1782752"/>
                </a:lnTo>
                <a:lnTo>
                  <a:pt x="447972" y="1743154"/>
                </a:lnTo>
                <a:lnTo>
                  <a:pt x="426255" y="1703250"/>
                </a:lnTo>
                <a:lnTo>
                  <a:pt x="405027" y="1663045"/>
                </a:lnTo>
                <a:lnTo>
                  <a:pt x="384292" y="1622542"/>
                </a:lnTo>
                <a:lnTo>
                  <a:pt x="364054" y="1581746"/>
                </a:lnTo>
                <a:lnTo>
                  <a:pt x="344318" y="1540661"/>
                </a:lnTo>
                <a:lnTo>
                  <a:pt x="325086" y="1499289"/>
                </a:lnTo>
                <a:lnTo>
                  <a:pt x="306364" y="1457637"/>
                </a:lnTo>
                <a:lnTo>
                  <a:pt x="288155" y="1415707"/>
                </a:lnTo>
                <a:lnTo>
                  <a:pt x="270464" y="1373503"/>
                </a:lnTo>
                <a:lnTo>
                  <a:pt x="253293" y="1331029"/>
                </a:lnTo>
                <a:lnTo>
                  <a:pt x="236647" y="1288291"/>
                </a:lnTo>
                <a:lnTo>
                  <a:pt x="220531" y="1245290"/>
                </a:lnTo>
                <a:lnTo>
                  <a:pt x="204948" y="1202032"/>
                </a:lnTo>
                <a:lnTo>
                  <a:pt x="189902" y="1158520"/>
                </a:lnTo>
                <a:lnTo>
                  <a:pt x="175397" y="1114759"/>
                </a:lnTo>
                <a:lnTo>
                  <a:pt x="161437" y="1070753"/>
                </a:lnTo>
                <a:lnTo>
                  <a:pt x="148026" y="1026504"/>
                </a:lnTo>
                <a:lnTo>
                  <a:pt x="135169" y="982018"/>
                </a:lnTo>
                <a:lnTo>
                  <a:pt x="122868" y="937299"/>
                </a:lnTo>
                <a:lnTo>
                  <a:pt x="111129" y="892349"/>
                </a:lnTo>
                <a:lnTo>
                  <a:pt x="99954" y="847175"/>
                </a:lnTo>
                <a:lnTo>
                  <a:pt x="89349" y="801778"/>
                </a:lnTo>
                <a:lnTo>
                  <a:pt x="79317" y="756164"/>
                </a:lnTo>
                <a:lnTo>
                  <a:pt x="69862" y="710336"/>
                </a:lnTo>
                <a:lnTo>
                  <a:pt x="60988" y="664299"/>
                </a:lnTo>
                <a:lnTo>
                  <a:pt x="52699" y="618056"/>
                </a:lnTo>
                <a:lnTo>
                  <a:pt x="44999" y="571611"/>
                </a:lnTo>
                <a:lnTo>
                  <a:pt x="37892" y="524969"/>
                </a:lnTo>
                <a:lnTo>
                  <a:pt x="31382" y="478133"/>
                </a:lnTo>
                <a:lnTo>
                  <a:pt x="25473" y="431107"/>
                </a:lnTo>
                <a:lnTo>
                  <a:pt x="20170" y="383896"/>
                </a:lnTo>
                <a:lnTo>
                  <a:pt x="15475" y="336503"/>
                </a:lnTo>
                <a:lnTo>
                  <a:pt x="11393" y="288932"/>
                </a:lnTo>
                <a:lnTo>
                  <a:pt x="7928" y="241188"/>
                </a:lnTo>
                <a:lnTo>
                  <a:pt x="5085" y="193273"/>
                </a:lnTo>
                <a:lnTo>
                  <a:pt x="2866" y="145194"/>
                </a:lnTo>
                <a:lnTo>
                  <a:pt x="1276" y="96952"/>
                </a:lnTo>
                <a:lnTo>
                  <a:pt x="319" y="48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0EDF1E-4A64-EF59-B94E-3F3FA1E5444E}"/>
              </a:ext>
            </a:extLst>
          </p:cNvPr>
          <p:cNvSpPr txBox="1"/>
          <p:nvPr/>
        </p:nvSpPr>
        <p:spPr>
          <a:xfrm>
            <a:off x="1052513" y="967524"/>
            <a:ext cx="10287000" cy="5406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Recent Policy Developments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VAWG Strategy 2025–2030 aims to strengthen offender accountability and improve victim engagement (CPS, 2023).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Dedicated VAWG units are being introduced across police forces in England and Wales (The Guardian, 2021).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Increased focus on perpetrator-focused approaches rather than victim responsibility (GOV.UK, 2021).</a:t>
            </a:r>
          </a:p>
          <a:p>
            <a:pPr>
              <a:lnSpc>
                <a:spcPct val="200000"/>
              </a:lnSpc>
            </a:pPr>
            <a:endParaRPr lang="en-US" sz="2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1175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2192000" cy="2286000"/>
            </a:xfrm>
            <a:custGeom>
              <a:avLst/>
              <a:gdLst/>
              <a:ahLst/>
              <a:cxnLst/>
              <a:rect l="l" t="t" r="r" b="b"/>
              <a:pathLst>
                <a:path w="12192000" h="2286000">
                  <a:moveTo>
                    <a:pt x="0" y="2286000"/>
                  </a:moveTo>
                  <a:lnTo>
                    <a:pt x="12192000" y="22860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2286000"/>
                  </a:lnTo>
                  <a:close/>
                </a:path>
              </a:pathLst>
            </a:custGeom>
            <a:solidFill>
              <a:srgbClr val="DAE4E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2286000"/>
              <a:ext cx="12192000" cy="4572000"/>
            </a:xfrm>
            <a:custGeom>
              <a:avLst/>
              <a:gdLst/>
              <a:ahLst/>
              <a:cxnLst/>
              <a:rect l="l" t="t" r="r" b="b"/>
              <a:pathLst>
                <a:path w="12192000" h="4572000">
                  <a:moveTo>
                    <a:pt x="12192000" y="0"/>
                  </a:moveTo>
                  <a:lnTo>
                    <a:pt x="0" y="0"/>
                  </a:lnTo>
                  <a:lnTo>
                    <a:pt x="0" y="4572000"/>
                  </a:lnTo>
                  <a:lnTo>
                    <a:pt x="12192000" y="457200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0068FF"/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5" name="object 5"/>
            <p:cNvSpPr/>
            <p:nvPr/>
          </p:nvSpPr>
          <p:spPr>
            <a:xfrm>
              <a:off x="8601075" y="3620613"/>
              <a:ext cx="3590925" cy="3237865"/>
            </a:xfrm>
            <a:custGeom>
              <a:avLst/>
              <a:gdLst/>
              <a:ahLst/>
              <a:cxnLst/>
              <a:rect l="l" t="t" r="r" b="b"/>
              <a:pathLst>
                <a:path w="3590925" h="3237865">
                  <a:moveTo>
                    <a:pt x="3590925" y="0"/>
                  </a:moveTo>
                  <a:lnTo>
                    <a:pt x="3584501" y="58519"/>
                  </a:lnTo>
                  <a:lnTo>
                    <a:pt x="3578592" y="105545"/>
                  </a:lnTo>
                  <a:lnTo>
                    <a:pt x="3572082" y="152381"/>
                  </a:lnTo>
                  <a:lnTo>
                    <a:pt x="3564975" y="199023"/>
                  </a:lnTo>
                  <a:lnTo>
                    <a:pt x="3557275" y="245468"/>
                  </a:lnTo>
                  <a:lnTo>
                    <a:pt x="3548986" y="291711"/>
                  </a:lnTo>
                  <a:lnTo>
                    <a:pt x="3540112" y="337748"/>
                  </a:lnTo>
                  <a:lnTo>
                    <a:pt x="3530657" y="383576"/>
                  </a:lnTo>
                  <a:lnTo>
                    <a:pt x="3520625" y="429190"/>
                  </a:lnTo>
                  <a:lnTo>
                    <a:pt x="3510020" y="474586"/>
                  </a:lnTo>
                  <a:lnTo>
                    <a:pt x="3498845" y="519761"/>
                  </a:lnTo>
                  <a:lnTo>
                    <a:pt x="3487106" y="564710"/>
                  </a:lnTo>
                  <a:lnTo>
                    <a:pt x="3474805" y="609430"/>
                  </a:lnTo>
                  <a:lnTo>
                    <a:pt x="3461948" y="653916"/>
                  </a:lnTo>
                  <a:lnTo>
                    <a:pt x="3448537" y="698164"/>
                  </a:lnTo>
                  <a:lnTo>
                    <a:pt x="3434577" y="742171"/>
                  </a:lnTo>
                  <a:lnTo>
                    <a:pt x="3420072" y="785932"/>
                  </a:lnTo>
                  <a:lnTo>
                    <a:pt x="3405026" y="829444"/>
                  </a:lnTo>
                  <a:lnTo>
                    <a:pt x="3389443" y="872702"/>
                  </a:lnTo>
                  <a:lnTo>
                    <a:pt x="3373327" y="915702"/>
                  </a:lnTo>
                  <a:lnTo>
                    <a:pt x="3356681" y="958441"/>
                  </a:lnTo>
                  <a:lnTo>
                    <a:pt x="3339510" y="1000915"/>
                  </a:lnTo>
                  <a:lnTo>
                    <a:pt x="3321819" y="1043118"/>
                  </a:lnTo>
                  <a:lnTo>
                    <a:pt x="3303610" y="1085049"/>
                  </a:lnTo>
                  <a:lnTo>
                    <a:pt x="3284888" y="1126701"/>
                  </a:lnTo>
                  <a:lnTo>
                    <a:pt x="3265656" y="1168072"/>
                  </a:lnTo>
                  <a:lnTo>
                    <a:pt x="3245920" y="1209158"/>
                  </a:lnTo>
                  <a:lnTo>
                    <a:pt x="3225682" y="1249954"/>
                  </a:lnTo>
                  <a:lnTo>
                    <a:pt x="3204947" y="1290457"/>
                  </a:lnTo>
                  <a:lnTo>
                    <a:pt x="3183719" y="1330662"/>
                  </a:lnTo>
                  <a:lnTo>
                    <a:pt x="3162002" y="1370565"/>
                  </a:lnTo>
                  <a:lnTo>
                    <a:pt x="3139799" y="1410163"/>
                  </a:lnTo>
                  <a:lnTo>
                    <a:pt x="3117116" y="1449452"/>
                  </a:lnTo>
                  <a:lnTo>
                    <a:pt x="3093955" y="1488427"/>
                  </a:lnTo>
                  <a:lnTo>
                    <a:pt x="3070321" y="1527085"/>
                  </a:lnTo>
                  <a:lnTo>
                    <a:pt x="3046217" y="1565421"/>
                  </a:lnTo>
                  <a:lnTo>
                    <a:pt x="3021649" y="1603432"/>
                  </a:lnTo>
                  <a:lnTo>
                    <a:pt x="2996619" y="1641113"/>
                  </a:lnTo>
                  <a:lnTo>
                    <a:pt x="2971132" y="1678461"/>
                  </a:lnTo>
                  <a:lnTo>
                    <a:pt x="2945191" y="1715471"/>
                  </a:lnTo>
                  <a:lnTo>
                    <a:pt x="2918801" y="1752140"/>
                  </a:lnTo>
                  <a:lnTo>
                    <a:pt x="2891966" y="1788463"/>
                  </a:lnTo>
                  <a:lnTo>
                    <a:pt x="2864690" y="1824438"/>
                  </a:lnTo>
                  <a:lnTo>
                    <a:pt x="2836977" y="1860058"/>
                  </a:lnTo>
                  <a:lnTo>
                    <a:pt x="2808830" y="1895321"/>
                  </a:lnTo>
                  <a:lnTo>
                    <a:pt x="2780254" y="1930223"/>
                  </a:lnTo>
                  <a:lnTo>
                    <a:pt x="2751252" y="1964760"/>
                  </a:lnTo>
                  <a:lnTo>
                    <a:pt x="2721830" y="1998927"/>
                  </a:lnTo>
                  <a:lnTo>
                    <a:pt x="2691989" y="2032720"/>
                  </a:lnTo>
                  <a:lnTo>
                    <a:pt x="2661736" y="2066136"/>
                  </a:lnTo>
                  <a:lnTo>
                    <a:pt x="2631073" y="2099171"/>
                  </a:lnTo>
                  <a:lnTo>
                    <a:pt x="2600005" y="2131821"/>
                  </a:lnTo>
                  <a:lnTo>
                    <a:pt x="2568536" y="2164081"/>
                  </a:lnTo>
                  <a:lnTo>
                    <a:pt x="2536669" y="2195948"/>
                  </a:lnTo>
                  <a:lnTo>
                    <a:pt x="2504409" y="2227417"/>
                  </a:lnTo>
                  <a:lnTo>
                    <a:pt x="2471759" y="2258485"/>
                  </a:lnTo>
                  <a:lnTo>
                    <a:pt x="2438725" y="2289148"/>
                  </a:lnTo>
                  <a:lnTo>
                    <a:pt x="2405308" y="2319401"/>
                  </a:lnTo>
                  <a:lnTo>
                    <a:pt x="2371515" y="2349241"/>
                  </a:lnTo>
                  <a:lnTo>
                    <a:pt x="2337348" y="2378664"/>
                  </a:lnTo>
                  <a:lnTo>
                    <a:pt x="2302811" y="2407666"/>
                  </a:lnTo>
                  <a:lnTo>
                    <a:pt x="2267910" y="2436242"/>
                  </a:lnTo>
                  <a:lnTo>
                    <a:pt x="2232646" y="2464388"/>
                  </a:lnTo>
                  <a:lnTo>
                    <a:pt x="2197026" y="2492102"/>
                  </a:lnTo>
                  <a:lnTo>
                    <a:pt x="2161052" y="2519378"/>
                  </a:lnTo>
                  <a:lnTo>
                    <a:pt x="2124728" y="2546213"/>
                  </a:lnTo>
                  <a:lnTo>
                    <a:pt x="2088059" y="2572603"/>
                  </a:lnTo>
                  <a:lnTo>
                    <a:pt x="2051049" y="2598543"/>
                  </a:lnTo>
                  <a:lnTo>
                    <a:pt x="2013701" y="2624030"/>
                  </a:lnTo>
                  <a:lnTo>
                    <a:pt x="1976020" y="2649060"/>
                  </a:lnTo>
                  <a:lnTo>
                    <a:pt x="1938009" y="2673629"/>
                  </a:lnTo>
                  <a:lnTo>
                    <a:pt x="1899673" y="2697732"/>
                  </a:lnTo>
                  <a:lnTo>
                    <a:pt x="1861015" y="2721367"/>
                  </a:lnTo>
                  <a:lnTo>
                    <a:pt x="1822040" y="2744528"/>
                  </a:lnTo>
                  <a:lnTo>
                    <a:pt x="1782752" y="2767211"/>
                  </a:lnTo>
                  <a:lnTo>
                    <a:pt x="1743154" y="2789414"/>
                  </a:lnTo>
                  <a:lnTo>
                    <a:pt x="1703250" y="2811131"/>
                  </a:lnTo>
                  <a:lnTo>
                    <a:pt x="1663045" y="2832359"/>
                  </a:lnTo>
                  <a:lnTo>
                    <a:pt x="1622542" y="2853094"/>
                  </a:lnTo>
                  <a:lnTo>
                    <a:pt x="1581746" y="2873332"/>
                  </a:lnTo>
                  <a:lnTo>
                    <a:pt x="1540661" y="2893068"/>
                  </a:lnTo>
                  <a:lnTo>
                    <a:pt x="1499289" y="2912299"/>
                  </a:lnTo>
                  <a:lnTo>
                    <a:pt x="1457637" y="2931022"/>
                  </a:lnTo>
                  <a:lnTo>
                    <a:pt x="1415707" y="2949230"/>
                  </a:lnTo>
                  <a:lnTo>
                    <a:pt x="1373503" y="2966922"/>
                  </a:lnTo>
                  <a:lnTo>
                    <a:pt x="1331029" y="2984093"/>
                  </a:lnTo>
                  <a:lnTo>
                    <a:pt x="1288291" y="3000738"/>
                  </a:lnTo>
                  <a:lnTo>
                    <a:pt x="1245290" y="3016855"/>
                  </a:lnTo>
                  <a:lnTo>
                    <a:pt x="1202032" y="3032438"/>
                  </a:lnTo>
                  <a:lnTo>
                    <a:pt x="1158520" y="3047484"/>
                  </a:lnTo>
                  <a:lnTo>
                    <a:pt x="1114759" y="3061989"/>
                  </a:lnTo>
                  <a:lnTo>
                    <a:pt x="1070753" y="3075949"/>
                  </a:lnTo>
                  <a:lnTo>
                    <a:pt x="1026504" y="3089359"/>
                  </a:lnTo>
                  <a:lnTo>
                    <a:pt x="982018" y="3102217"/>
                  </a:lnTo>
                  <a:lnTo>
                    <a:pt x="937299" y="3114518"/>
                  </a:lnTo>
                  <a:lnTo>
                    <a:pt x="892349" y="3126257"/>
                  </a:lnTo>
                  <a:lnTo>
                    <a:pt x="847175" y="3137431"/>
                  </a:lnTo>
                  <a:lnTo>
                    <a:pt x="801778" y="3148037"/>
                  </a:lnTo>
                  <a:lnTo>
                    <a:pt x="756164" y="3158069"/>
                  </a:lnTo>
                  <a:lnTo>
                    <a:pt x="710336" y="3167524"/>
                  </a:lnTo>
                  <a:lnTo>
                    <a:pt x="664299" y="3176398"/>
                  </a:lnTo>
                  <a:lnTo>
                    <a:pt x="618056" y="3184687"/>
                  </a:lnTo>
                  <a:lnTo>
                    <a:pt x="571611" y="3192387"/>
                  </a:lnTo>
                  <a:lnTo>
                    <a:pt x="524969" y="3199494"/>
                  </a:lnTo>
                  <a:lnTo>
                    <a:pt x="478133" y="3206004"/>
                  </a:lnTo>
                  <a:lnTo>
                    <a:pt x="431107" y="3211912"/>
                  </a:lnTo>
                  <a:lnTo>
                    <a:pt x="383896" y="3217216"/>
                  </a:lnTo>
                  <a:lnTo>
                    <a:pt x="336503" y="3221911"/>
                  </a:lnTo>
                  <a:lnTo>
                    <a:pt x="288932" y="3225993"/>
                  </a:lnTo>
                  <a:lnTo>
                    <a:pt x="241188" y="3229457"/>
                  </a:lnTo>
                  <a:lnTo>
                    <a:pt x="193273" y="3232301"/>
                  </a:lnTo>
                  <a:lnTo>
                    <a:pt x="145194" y="3234520"/>
                  </a:lnTo>
                  <a:lnTo>
                    <a:pt x="96952" y="3236110"/>
                  </a:lnTo>
                  <a:lnTo>
                    <a:pt x="48553" y="3237066"/>
                  </a:lnTo>
                  <a:lnTo>
                    <a:pt x="0" y="3237386"/>
                  </a:lnTo>
                  <a:lnTo>
                    <a:pt x="3590925" y="3237386"/>
                  </a:lnTo>
                  <a:lnTo>
                    <a:pt x="3590925" y="0"/>
                  </a:lnTo>
                  <a:close/>
                </a:path>
              </a:pathLst>
            </a:custGeom>
            <a:solidFill>
              <a:srgbClr val="DAE4E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0"/>
              <a:ext cx="933450" cy="933450"/>
            </a:xfrm>
            <a:custGeom>
              <a:avLst/>
              <a:gdLst/>
              <a:ahLst/>
              <a:cxnLst/>
              <a:rect l="l" t="t" r="r" b="b"/>
              <a:pathLst>
                <a:path w="933450" h="933450">
                  <a:moveTo>
                    <a:pt x="933450" y="0"/>
                  </a:moveTo>
                  <a:lnTo>
                    <a:pt x="0" y="0"/>
                  </a:lnTo>
                  <a:lnTo>
                    <a:pt x="0" y="933450"/>
                  </a:lnTo>
                  <a:lnTo>
                    <a:pt x="48035" y="932235"/>
                  </a:lnTo>
                  <a:lnTo>
                    <a:pt x="95439" y="928630"/>
                  </a:lnTo>
                  <a:lnTo>
                    <a:pt x="142155" y="922693"/>
                  </a:lnTo>
                  <a:lnTo>
                    <a:pt x="188122" y="914484"/>
                  </a:lnTo>
                  <a:lnTo>
                    <a:pt x="233283" y="904060"/>
                  </a:lnTo>
                  <a:lnTo>
                    <a:pt x="277579" y="891480"/>
                  </a:lnTo>
                  <a:lnTo>
                    <a:pt x="320951" y="876804"/>
                  </a:lnTo>
                  <a:lnTo>
                    <a:pt x="363341" y="860089"/>
                  </a:lnTo>
                  <a:lnTo>
                    <a:pt x="404689" y="841395"/>
                  </a:lnTo>
                  <a:lnTo>
                    <a:pt x="444938" y="820780"/>
                  </a:lnTo>
                  <a:lnTo>
                    <a:pt x="484028" y="798302"/>
                  </a:lnTo>
                  <a:lnTo>
                    <a:pt x="521901" y="774021"/>
                  </a:lnTo>
                  <a:lnTo>
                    <a:pt x="558498" y="747995"/>
                  </a:lnTo>
                  <a:lnTo>
                    <a:pt x="593761" y="720283"/>
                  </a:lnTo>
                  <a:lnTo>
                    <a:pt x="627631" y="690943"/>
                  </a:lnTo>
                  <a:lnTo>
                    <a:pt x="660049" y="660034"/>
                  </a:lnTo>
                  <a:lnTo>
                    <a:pt x="690956" y="627615"/>
                  </a:lnTo>
                  <a:lnTo>
                    <a:pt x="720295" y="593745"/>
                  </a:lnTo>
                  <a:lnTo>
                    <a:pt x="748006" y="558482"/>
                  </a:lnTo>
                  <a:lnTo>
                    <a:pt x="774031" y="521884"/>
                  </a:lnTo>
                  <a:lnTo>
                    <a:pt x="798311" y="484011"/>
                  </a:lnTo>
                  <a:lnTo>
                    <a:pt x="820787" y="444921"/>
                  </a:lnTo>
                  <a:lnTo>
                    <a:pt x="841401" y="404672"/>
                  </a:lnTo>
                  <a:lnTo>
                    <a:pt x="860094" y="363325"/>
                  </a:lnTo>
                  <a:lnTo>
                    <a:pt x="876808" y="320936"/>
                  </a:lnTo>
                  <a:lnTo>
                    <a:pt x="891484" y="277565"/>
                  </a:lnTo>
                  <a:lnTo>
                    <a:pt x="904062" y="233271"/>
                  </a:lnTo>
                  <a:lnTo>
                    <a:pt x="914485" y="188112"/>
                  </a:lnTo>
                  <a:lnTo>
                    <a:pt x="922694" y="142146"/>
                  </a:lnTo>
                  <a:lnTo>
                    <a:pt x="928630" y="95433"/>
                  </a:lnTo>
                  <a:lnTo>
                    <a:pt x="932235" y="48031"/>
                  </a:lnTo>
                  <a:lnTo>
                    <a:pt x="933450" y="0"/>
                  </a:lnTo>
                  <a:close/>
                </a:path>
              </a:pathLst>
            </a:custGeom>
            <a:solidFill>
              <a:srgbClr val="62708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8D9A883-8671-8A5A-7B63-3AE02D8F0DFA}"/>
              </a:ext>
            </a:extLst>
          </p:cNvPr>
          <p:cNvSpPr txBox="1"/>
          <p:nvPr/>
        </p:nvSpPr>
        <p:spPr>
          <a:xfrm>
            <a:off x="261256" y="2418306"/>
            <a:ext cx="7358743" cy="4307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Comprehensive training: Emphasis on gender equality, trauma-informed care, and victim support.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shift: Encouraging empathy, respect, and understanding of VAWG within the police force.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Accountability mechanisms: Stronger mechanisms to hold officers accountable for mishandling cases of VAWG (HMICFRS, 2019).</a:t>
            </a:r>
          </a:p>
          <a:p>
            <a:pPr>
              <a:lnSpc>
                <a:spcPct val="200000"/>
              </a:lnSpc>
            </a:pPr>
            <a:endParaRPr lang="en-US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7FA25F-E85F-F42C-6E51-2AB1946813FF}"/>
              </a:ext>
            </a:extLst>
          </p:cNvPr>
          <p:cNvSpPr txBox="1"/>
          <p:nvPr/>
        </p:nvSpPr>
        <p:spPr>
          <a:xfrm>
            <a:off x="1600200" y="1076040"/>
            <a:ext cx="6019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Needed Systemic Reforms – Police Training &amp; Culture</a:t>
            </a:r>
          </a:p>
          <a:p>
            <a:endParaRPr lang="en-US" sz="2000" b="1" dirty="0">
              <a:solidFill>
                <a:schemeClr val="tx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19F070D-961F-629C-B654-9DE11FC3B094}"/>
              </a:ext>
            </a:extLst>
          </p:cNvPr>
          <p:cNvSpPr/>
          <p:nvPr/>
        </p:nvSpPr>
        <p:spPr>
          <a:xfrm>
            <a:off x="7881255" y="1200706"/>
            <a:ext cx="3831774" cy="3676093"/>
          </a:xfrm>
          <a:prstGeom prst="ellipse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DAE4EE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10925175" y="0"/>
            <a:ext cx="1266825" cy="1571625"/>
            <a:chOff x="10925175" y="0"/>
            <a:chExt cx="1266825" cy="1571625"/>
          </a:xfrm>
        </p:grpSpPr>
        <p:sp>
          <p:nvSpPr>
            <p:cNvPr id="4" name="object 4"/>
            <p:cNvSpPr/>
            <p:nvPr/>
          </p:nvSpPr>
          <p:spPr>
            <a:xfrm>
              <a:off x="10925175" y="0"/>
              <a:ext cx="1266825" cy="790575"/>
            </a:xfrm>
            <a:custGeom>
              <a:avLst/>
              <a:gdLst/>
              <a:ahLst/>
              <a:cxnLst/>
              <a:rect l="l" t="t" r="r" b="b"/>
              <a:pathLst>
                <a:path w="1266825" h="790575">
                  <a:moveTo>
                    <a:pt x="480822" y="0"/>
                  </a:moveTo>
                  <a:lnTo>
                    <a:pt x="0" y="0"/>
                  </a:lnTo>
                  <a:lnTo>
                    <a:pt x="4064" y="80772"/>
                  </a:lnTo>
                  <a:lnTo>
                    <a:pt x="10294" y="128176"/>
                  </a:lnTo>
                  <a:lnTo>
                    <a:pt x="19266" y="174654"/>
                  </a:lnTo>
                  <a:lnTo>
                    <a:pt x="30895" y="220120"/>
                  </a:lnTo>
                  <a:lnTo>
                    <a:pt x="45096" y="264489"/>
                  </a:lnTo>
                  <a:lnTo>
                    <a:pt x="61781" y="307674"/>
                  </a:lnTo>
                  <a:lnTo>
                    <a:pt x="80868" y="349589"/>
                  </a:lnTo>
                  <a:lnTo>
                    <a:pt x="102269" y="390150"/>
                  </a:lnTo>
                  <a:lnTo>
                    <a:pt x="125900" y="429269"/>
                  </a:lnTo>
                  <a:lnTo>
                    <a:pt x="151675" y="466861"/>
                  </a:lnTo>
                  <a:lnTo>
                    <a:pt x="179508" y="502840"/>
                  </a:lnTo>
                  <a:lnTo>
                    <a:pt x="209316" y="537121"/>
                  </a:lnTo>
                  <a:lnTo>
                    <a:pt x="241011" y="569616"/>
                  </a:lnTo>
                  <a:lnTo>
                    <a:pt x="274509" y="600241"/>
                  </a:lnTo>
                  <a:lnTo>
                    <a:pt x="309723" y="628910"/>
                  </a:lnTo>
                  <a:lnTo>
                    <a:pt x="346570" y="655536"/>
                  </a:lnTo>
                  <a:lnTo>
                    <a:pt x="384964" y="680034"/>
                  </a:lnTo>
                  <a:lnTo>
                    <a:pt x="424818" y="702318"/>
                  </a:lnTo>
                  <a:lnTo>
                    <a:pt x="466048" y="722302"/>
                  </a:lnTo>
                  <a:lnTo>
                    <a:pt x="508568" y="739899"/>
                  </a:lnTo>
                  <a:lnTo>
                    <a:pt x="552293" y="755026"/>
                  </a:lnTo>
                  <a:lnTo>
                    <a:pt x="597138" y="767594"/>
                  </a:lnTo>
                  <a:lnTo>
                    <a:pt x="643016" y="777519"/>
                  </a:lnTo>
                  <a:lnTo>
                    <a:pt x="689843" y="784715"/>
                  </a:lnTo>
                  <a:lnTo>
                    <a:pt x="737534" y="789095"/>
                  </a:lnTo>
                  <a:lnTo>
                    <a:pt x="786002" y="790575"/>
                  </a:lnTo>
                  <a:lnTo>
                    <a:pt x="1266825" y="790575"/>
                  </a:lnTo>
                  <a:lnTo>
                    <a:pt x="1265390" y="742415"/>
                  </a:lnTo>
                  <a:lnTo>
                    <a:pt x="1261141" y="695018"/>
                  </a:lnTo>
                  <a:lnTo>
                    <a:pt x="1254161" y="648467"/>
                  </a:lnTo>
                  <a:lnTo>
                    <a:pt x="1244530" y="602844"/>
                  </a:lnTo>
                  <a:lnTo>
                    <a:pt x="1232332" y="558233"/>
                  </a:lnTo>
                  <a:lnTo>
                    <a:pt x="1217649" y="514716"/>
                  </a:lnTo>
                  <a:lnTo>
                    <a:pt x="1200562" y="472375"/>
                  </a:lnTo>
                  <a:lnTo>
                    <a:pt x="1181155" y="431294"/>
                  </a:lnTo>
                  <a:lnTo>
                    <a:pt x="1159510" y="391555"/>
                  </a:lnTo>
                  <a:lnTo>
                    <a:pt x="1135707" y="353240"/>
                  </a:lnTo>
                  <a:lnTo>
                    <a:pt x="1109831" y="316433"/>
                  </a:lnTo>
                  <a:lnTo>
                    <a:pt x="1081963" y="281216"/>
                  </a:lnTo>
                  <a:lnTo>
                    <a:pt x="1052185" y="247671"/>
                  </a:lnTo>
                  <a:lnTo>
                    <a:pt x="1020579" y="215882"/>
                  </a:lnTo>
                  <a:lnTo>
                    <a:pt x="987229" y="185932"/>
                  </a:lnTo>
                  <a:lnTo>
                    <a:pt x="952215" y="157902"/>
                  </a:lnTo>
                  <a:lnTo>
                    <a:pt x="915620" y="131875"/>
                  </a:lnTo>
                  <a:lnTo>
                    <a:pt x="877527" y="107935"/>
                  </a:lnTo>
                  <a:lnTo>
                    <a:pt x="838018" y="86164"/>
                  </a:lnTo>
                  <a:lnTo>
                    <a:pt x="797174" y="66645"/>
                  </a:lnTo>
                  <a:lnTo>
                    <a:pt x="755079" y="49459"/>
                  </a:lnTo>
                  <a:lnTo>
                    <a:pt x="711814" y="34691"/>
                  </a:lnTo>
                  <a:lnTo>
                    <a:pt x="667461" y="22423"/>
                  </a:lnTo>
                  <a:lnTo>
                    <a:pt x="622104" y="12737"/>
                  </a:lnTo>
                  <a:lnTo>
                    <a:pt x="575823" y="5716"/>
                  </a:lnTo>
                  <a:lnTo>
                    <a:pt x="528701" y="1442"/>
                  </a:lnTo>
                  <a:lnTo>
                    <a:pt x="480822" y="0"/>
                  </a:lnTo>
                  <a:close/>
                </a:path>
              </a:pathLst>
            </a:custGeom>
            <a:solidFill>
              <a:srgbClr val="0068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0925175" y="790575"/>
              <a:ext cx="1266825" cy="781050"/>
            </a:xfrm>
            <a:custGeom>
              <a:avLst/>
              <a:gdLst/>
              <a:ahLst/>
              <a:cxnLst/>
              <a:rect l="l" t="t" r="r" b="b"/>
              <a:pathLst>
                <a:path w="1266825" h="781050">
                  <a:moveTo>
                    <a:pt x="1266825" y="0"/>
                  </a:moveTo>
                  <a:lnTo>
                    <a:pt x="786002" y="0"/>
                  </a:lnTo>
                  <a:lnTo>
                    <a:pt x="737534" y="1461"/>
                  </a:lnTo>
                  <a:lnTo>
                    <a:pt x="689843" y="5787"/>
                  </a:lnTo>
                  <a:lnTo>
                    <a:pt x="643016" y="12895"/>
                  </a:lnTo>
                  <a:lnTo>
                    <a:pt x="597138" y="22699"/>
                  </a:lnTo>
                  <a:lnTo>
                    <a:pt x="552293" y="35113"/>
                  </a:lnTo>
                  <a:lnTo>
                    <a:pt x="508568" y="50055"/>
                  </a:lnTo>
                  <a:lnTo>
                    <a:pt x="466048" y="67438"/>
                  </a:lnTo>
                  <a:lnTo>
                    <a:pt x="424818" y="87177"/>
                  </a:lnTo>
                  <a:lnTo>
                    <a:pt x="384964" y="109189"/>
                  </a:lnTo>
                  <a:lnTo>
                    <a:pt x="346570" y="133388"/>
                  </a:lnTo>
                  <a:lnTo>
                    <a:pt x="309723" y="159689"/>
                  </a:lnTo>
                  <a:lnTo>
                    <a:pt x="274509" y="188008"/>
                  </a:lnTo>
                  <a:lnTo>
                    <a:pt x="241011" y="218260"/>
                  </a:lnTo>
                  <a:lnTo>
                    <a:pt x="209316" y="250360"/>
                  </a:lnTo>
                  <a:lnTo>
                    <a:pt x="179508" y="284222"/>
                  </a:lnTo>
                  <a:lnTo>
                    <a:pt x="151675" y="319764"/>
                  </a:lnTo>
                  <a:lnTo>
                    <a:pt x="125900" y="356898"/>
                  </a:lnTo>
                  <a:lnTo>
                    <a:pt x="102269" y="395542"/>
                  </a:lnTo>
                  <a:lnTo>
                    <a:pt x="80868" y="435609"/>
                  </a:lnTo>
                  <a:lnTo>
                    <a:pt x="61781" y="477016"/>
                  </a:lnTo>
                  <a:lnTo>
                    <a:pt x="45096" y="519676"/>
                  </a:lnTo>
                  <a:lnTo>
                    <a:pt x="30895" y="563507"/>
                  </a:lnTo>
                  <a:lnTo>
                    <a:pt x="19266" y="608422"/>
                  </a:lnTo>
                  <a:lnTo>
                    <a:pt x="10294" y="654337"/>
                  </a:lnTo>
                  <a:lnTo>
                    <a:pt x="4064" y="701166"/>
                  </a:lnTo>
                  <a:lnTo>
                    <a:pt x="0" y="781050"/>
                  </a:lnTo>
                  <a:lnTo>
                    <a:pt x="480822" y="781050"/>
                  </a:lnTo>
                  <a:lnTo>
                    <a:pt x="528701" y="779624"/>
                  </a:lnTo>
                  <a:lnTo>
                    <a:pt x="575823" y="775403"/>
                  </a:lnTo>
                  <a:lnTo>
                    <a:pt x="622104" y="768468"/>
                  </a:lnTo>
                  <a:lnTo>
                    <a:pt x="667461" y="758899"/>
                  </a:lnTo>
                  <a:lnTo>
                    <a:pt x="711814" y="746780"/>
                  </a:lnTo>
                  <a:lnTo>
                    <a:pt x="755079" y="732192"/>
                  </a:lnTo>
                  <a:lnTo>
                    <a:pt x="797174" y="715215"/>
                  </a:lnTo>
                  <a:lnTo>
                    <a:pt x="838018" y="695933"/>
                  </a:lnTo>
                  <a:lnTo>
                    <a:pt x="877527" y="674426"/>
                  </a:lnTo>
                  <a:lnTo>
                    <a:pt x="915620" y="650776"/>
                  </a:lnTo>
                  <a:lnTo>
                    <a:pt x="952215" y="625065"/>
                  </a:lnTo>
                  <a:lnTo>
                    <a:pt x="987229" y="597375"/>
                  </a:lnTo>
                  <a:lnTo>
                    <a:pt x="1020579" y="567787"/>
                  </a:lnTo>
                  <a:lnTo>
                    <a:pt x="1052185" y="536382"/>
                  </a:lnTo>
                  <a:lnTo>
                    <a:pt x="1081963" y="503244"/>
                  </a:lnTo>
                  <a:lnTo>
                    <a:pt x="1109831" y="468452"/>
                  </a:lnTo>
                  <a:lnTo>
                    <a:pt x="1135707" y="432088"/>
                  </a:lnTo>
                  <a:lnTo>
                    <a:pt x="1159510" y="394236"/>
                  </a:lnTo>
                  <a:lnTo>
                    <a:pt x="1181155" y="354975"/>
                  </a:lnTo>
                  <a:lnTo>
                    <a:pt x="1200562" y="314388"/>
                  </a:lnTo>
                  <a:lnTo>
                    <a:pt x="1217649" y="272556"/>
                  </a:lnTo>
                  <a:lnTo>
                    <a:pt x="1232332" y="229561"/>
                  </a:lnTo>
                  <a:lnTo>
                    <a:pt x="1244530" y="185485"/>
                  </a:lnTo>
                  <a:lnTo>
                    <a:pt x="1254161" y="140409"/>
                  </a:lnTo>
                  <a:lnTo>
                    <a:pt x="1261141" y="94415"/>
                  </a:lnTo>
                  <a:lnTo>
                    <a:pt x="1265390" y="47585"/>
                  </a:lnTo>
                  <a:lnTo>
                    <a:pt x="1266825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8C030D15-B7EE-F65C-45D4-3524EB4F764D}"/>
              </a:ext>
            </a:extLst>
          </p:cNvPr>
          <p:cNvSpPr txBox="1"/>
          <p:nvPr/>
        </p:nvSpPr>
        <p:spPr>
          <a:xfrm>
            <a:off x="571500" y="659748"/>
            <a:ext cx="11049000" cy="5538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Reforms in Victim Support and Reporting Systems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Specialized units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Establishing and strengthening domestic abuse and sexual violence units within the police force (Smith, 2021).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Victim-</a:t>
            </a:r>
            <a:r>
              <a:rPr lang="en-US" sz="2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approach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Streamlining processes and creating clear, accessible reporting channels for victims (Home Office, 2021).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Utilizing digital tools to enable anonymous reporting and provide support for victims (Home Office, 2021).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B13D2CDC-7E2E-E9AE-90FF-87A4B33B7A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7C901C80-B42C-2561-42BB-E1D1E2A76320}"/>
              </a:ext>
            </a:extLst>
          </p:cNvPr>
          <p:cNvSpPr/>
          <p:nvPr/>
        </p:nvSpPr>
        <p:spPr>
          <a:xfrm>
            <a:off x="8582025" y="0"/>
            <a:ext cx="3609975" cy="6858000"/>
          </a:xfrm>
          <a:custGeom>
            <a:avLst/>
            <a:gdLst/>
            <a:ahLst/>
            <a:cxnLst/>
            <a:rect l="l" t="t" r="r" b="b"/>
            <a:pathLst>
              <a:path w="3609975" h="6858000">
                <a:moveTo>
                  <a:pt x="3609975" y="0"/>
                </a:moveTo>
                <a:lnTo>
                  <a:pt x="0" y="0"/>
                </a:lnTo>
                <a:lnTo>
                  <a:pt x="48552" y="330"/>
                </a:lnTo>
                <a:lnTo>
                  <a:pt x="96951" y="1282"/>
                </a:lnTo>
                <a:lnTo>
                  <a:pt x="145186" y="2870"/>
                </a:lnTo>
                <a:lnTo>
                  <a:pt x="193268" y="5092"/>
                </a:lnTo>
                <a:lnTo>
                  <a:pt x="241185" y="7937"/>
                </a:lnTo>
                <a:lnTo>
                  <a:pt x="288925" y="11404"/>
                </a:lnTo>
                <a:lnTo>
                  <a:pt x="336499" y="15481"/>
                </a:lnTo>
                <a:lnTo>
                  <a:pt x="383895" y="20180"/>
                </a:lnTo>
                <a:lnTo>
                  <a:pt x="431101" y="25476"/>
                </a:lnTo>
                <a:lnTo>
                  <a:pt x="478129" y="31394"/>
                </a:lnTo>
                <a:lnTo>
                  <a:pt x="524967" y="37896"/>
                </a:lnTo>
                <a:lnTo>
                  <a:pt x="571601" y="45008"/>
                </a:lnTo>
                <a:lnTo>
                  <a:pt x="618045" y="52705"/>
                </a:lnTo>
                <a:lnTo>
                  <a:pt x="664298" y="60998"/>
                </a:lnTo>
                <a:lnTo>
                  <a:pt x="710336" y="69862"/>
                </a:lnTo>
                <a:lnTo>
                  <a:pt x="756158" y="79324"/>
                </a:lnTo>
                <a:lnTo>
                  <a:pt x="801776" y="89357"/>
                </a:lnTo>
                <a:lnTo>
                  <a:pt x="847166" y="99961"/>
                </a:lnTo>
                <a:lnTo>
                  <a:pt x="892340" y="111137"/>
                </a:lnTo>
                <a:lnTo>
                  <a:pt x="937298" y="122872"/>
                </a:lnTo>
                <a:lnTo>
                  <a:pt x="982014" y="135178"/>
                </a:lnTo>
                <a:lnTo>
                  <a:pt x="1026502" y="148031"/>
                </a:lnTo>
                <a:lnTo>
                  <a:pt x="1070749" y="161442"/>
                </a:lnTo>
                <a:lnTo>
                  <a:pt x="1114755" y="175399"/>
                </a:lnTo>
                <a:lnTo>
                  <a:pt x="1158519" y="189903"/>
                </a:lnTo>
                <a:lnTo>
                  <a:pt x="1202029" y="204952"/>
                </a:lnTo>
                <a:lnTo>
                  <a:pt x="1245285" y="220535"/>
                </a:lnTo>
                <a:lnTo>
                  <a:pt x="1288288" y="236651"/>
                </a:lnTo>
                <a:lnTo>
                  <a:pt x="1331023" y="253301"/>
                </a:lnTo>
                <a:lnTo>
                  <a:pt x="1373492" y="270471"/>
                </a:lnTo>
                <a:lnTo>
                  <a:pt x="1415694" y="288163"/>
                </a:lnTo>
                <a:lnTo>
                  <a:pt x="1457629" y="306374"/>
                </a:lnTo>
                <a:lnTo>
                  <a:pt x="1499285" y="325094"/>
                </a:lnTo>
                <a:lnTo>
                  <a:pt x="1540649" y="344322"/>
                </a:lnTo>
                <a:lnTo>
                  <a:pt x="1581734" y="364058"/>
                </a:lnTo>
                <a:lnTo>
                  <a:pt x="1622539" y="384302"/>
                </a:lnTo>
                <a:lnTo>
                  <a:pt x="1663039" y="405028"/>
                </a:lnTo>
                <a:lnTo>
                  <a:pt x="1703247" y="426262"/>
                </a:lnTo>
                <a:lnTo>
                  <a:pt x="1743151" y="447979"/>
                </a:lnTo>
                <a:lnTo>
                  <a:pt x="1782749" y="470179"/>
                </a:lnTo>
                <a:lnTo>
                  <a:pt x="1822030" y="492861"/>
                </a:lnTo>
                <a:lnTo>
                  <a:pt x="1861007" y="516026"/>
                </a:lnTo>
                <a:lnTo>
                  <a:pt x="1899666" y="539661"/>
                </a:lnTo>
                <a:lnTo>
                  <a:pt x="1938007" y="563765"/>
                </a:lnTo>
                <a:lnTo>
                  <a:pt x="1976018" y="588327"/>
                </a:lnTo>
                <a:lnTo>
                  <a:pt x="2013699" y="613359"/>
                </a:lnTo>
                <a:lnTo>
                  <a:pt x="2051037" y="638848"/>
                </a:lnTo>
                <a:lnTo>
                  <a:pt x="2088057" y="664794"/>
                </a:lnTo>
                <a:lnTo>
                  <a:pt x="2124722" y="691184"/>
                </a:lnTo>
                <a:lnTo>
                  <a:pt x="2161044" y="718019"/>
                </a:lnTo>
                <a:lnTo>
                  <a:pt x="2197023" y="745286"/>
                </a:lnTo>
                <a:lnTo>
                  <a:pt x="2232634" y="772998"/>
                </a:lnTo>
                <a:lnTo>
                  <a:pt x="2267902" y="801154"/>
                </a:lnTo>
                <a:lnTo>
                  <a:pt x="2302802" y="829729"/>
                </a:lnTo>
                <a:lnTo>
                  <a:pt x="2337346" y="858723"/>
                </a:lnTo>
                <a:lnTo>
                  <a:pt x="2371509" y="888149"/>
                </a:lnTo>
                <a:lnTo>
                  <a:pt x="2405303" y="917994"/>
                </a:lnTo>
                <a:lnTo>
                  <a:pt x="2438717" y="948245"/>
                </a:lnTo>
                <a:lnTo>
                  <a:pt x="2471750" y="978903"/>
                </a:lnTo>
                <a:lnTo>
                  <a:pt x="2504402" y="1009980"/>
                </a:lnTo>
                <a:lnTo>
                  <a:pt x="2536660" y="1041450"/>
                </a:lnTo>
                <a:lnTo>
                  <a:pt x="2568524" y="1073315"/>
                </a:lnTo>
                <a:lnTo>
                  <a:pt x="2599994" y="1105573"/>
                </a:lnTo>
                <a:lnTo>
                  <a:pt x="2631071" y="1138224"/>
                </a:lnTo>
                <a:lnTo>
                  <a:pt x="2661729" y="1171257"/>
                </a:lnTo>
                <a:lnTo>
                  <a:pt x="2691981" y="1204671"/>
                </a:lnTo>
                <a:lnTo>
                  <a:pt x="2721826" y="1238465"/>
                </a:lnTo>
                <a:lnTo>
                  <a:pt x="2751251" y="1272628"/>
                </a:lnTo>
                <a:lnTo>
                  <a:pt x="2780246" y="1307172"/>
                </a:lnTo>
                <a:lnTo>
                  <a:pt x="2808821" y="1342072"/>
                </a:lnTo>
                <a:lnTo>
                  <a:pt x="2836976" y="1377340"/>
                </a:lnTo>
                <a:lnTo>
                  <a:pt x="2864688" y="1412951"/>
                </a:lnTo>
                <a:lnTo>
                  <a:pt x="2891955" y="1448930"/>
                </a:lnTo>
                <a:lnTo>
                  <a:pt x="2918790" y="1485252"/>
                </a:lnTo>
                <a:lnTo>
                  <a:pt x="2945180" y="1521917"/>
                </a:lnTo>
                <a:lnTo>
                  <a:pt x="2971127" y="1558937"/>
                </a:lnTo>
                <a:lnTo>
                  <a:pt x="2996615" y="1596275"/>
                </a:lnTo>
                <a:lnTo>
                  <a:pt x="3021647" y="1633956"/>
                </a:lnTo>
                <a:lnTo>
                  <a:pt x="3046209" y="1671967"/>
                </a:lnTo>
                <a:lnTo>
                  <a:pt x="3070314" y="1710309"/>
                </a:lnTo>
                <a:lnTo>
                  <a:pt x="3093948" y="1748967"/>
                </a:lnTo>
                <a:lnTo>
                  <a:pt x="3117113" y="1787944"/>
                </a:lnTo>
                <a:lnTo>
                  <a:pt x="3139795" y="1827225"/>
                </a:lnTo>
                <a:lnTo>
                  <a:pt x="3161995" y="1866823"/>
                </a:lnTo>
                <a:lnTo>
                  <a:pt x="3183712" y="1906727"/>
                </a:lnTo>
                <a:lnTo>
                  <a:pt x="3204946" y="1946935"/>
                </a:lnTo>
                <a:lnTo>
                  <a:pt x="3225673" y="1987435"/>
                </a:lnTo>
                <a:lnTo>
                  <a:pt x="3245916" y="2028240"/>
                </a:lnTo>
                <a:lnTo>
                  <a:pt x="3265652" y="2069325"/>
                </a:lnTo>
                <a:lnTo>
                  <a:pt x="3284880" y="2110689"/>
                </a:lnTo>
                <a:lnTo>
                  <a:pt x="3303600" y="2152345"/>
                </a:lnTo>
                <a:lnTo>
                  <a:pt x="3321812" y="2194280"/>
                </a:lnTo>
                <a:lnTo>
                  <a:pt x="3339503" y="2236482"/>
                </a:lnTo>
                <a:lnTo>
                  <a:pt x="3356673" y="2278951"/>
                </a:lnTo>
                <a:lnTo>
                  <a:pt x="3373323" y="2321687"/>
                </a:lnTo>
                <a:lnTo>
                  <a:pt x="3389439" y="2364689"/>
                </a:lnTo>
                <a:lnTo>
                  <a:pt x="3405022" y="2407945"/>
                </a:lnTo>
                <a:lnTo>
                  <a:pt x="3420072" y="2451455"/>
                </a:lnTo>
                <a:lnTo>
                  <a:pt x="3434575" y="2495219"/>
                </a:lnTo>
                <a:lnTo>
                  <a:pt x="3448532" y="2539225"/>
                </a:lnTo>
                <a:lnTo>
                  <a:pt x="3461943" y="2583472"/>
                </a:lnTo>
                <a:lnTo>
                  <a:pt x="3474796" y="2627960"/>
                </a:lnTo>
                <a:lnTo>
                  <a:pt x="3487102" y="2672677"/>
                </a:lnTo>
                <a:lnTo>
                  <a:pt x="3498837" y="2717635"/>
                </a:lnTo>
                <a:lnTo>
                  <a:pt x="3510013" y="2762808"/>
                </a:lnTo>
                <a:lnTo>
                  <a:pt x="3520617" y="2808198"/>
                </a:lnTo>
                <a:lnTo>
                  <a:pt x="3530650" y="2853817"/>
                </a:lnTo>
                <a:lnTo>
                  <a:pt x="3540112" y="2899638"/>
                </a:lnTo>
                <a:lnTo>
                  <a:pt x="3548977" y="2945676"/>
                </a:lnTo>
                <a:lnTo>
                  <a:pt x="3557270" y="2991929"/>
                </a:lnTo>
                <a:lnTo>
                  <a:pt x="3564966" y="3038373"/>
                </a:lnTo>
                <a:lnTo>
                  <a:pt x="3572078" y="3085007"/>
                </a:lnTo>
                <a:lnTo>
                  <a:pt x="3578580" y="3131845"/>
                </a:lnTo>
                <a:lnTo>
                  <a:pt x="3584498" y="3178873"/>
                </a:lnTo>
                <a:lnTo>
                  <a:pt x="3589794" y="3226079"/>
                </a:lnTo>
                <a:lnTo>
                  <a:pt x="3594493" y="3273475"/>
                </a:lnTo>
                <a:lnTo>
                  <a:pt x="3598570" y="3321050"/>
                </a:lnTo>
                <a:lnTo>
                  <a:pt x="3602037" y="3368789"/>
                </a:lnTo>
                <a:lnTo>
                  <a:pt x="3604882" y="3416706"/>
                </a:lnTo>
                <a:lnTo>
                  <a:pt x="3605441" y="3429012"/>
                </a:lnTo>
                <a:lnTo>
                  <a:pt x="3604882" y="3441306"/>
                </a:lnTo>
                <a:lnTo>
                  <a:pt x="3602037" y="3489223"/>
                </a:lnTo>
                <a:lnTo>
                  <a:pt x="3598570" y="3536962"/>
                </a:lnTo>
                <a:lnTo>
                  <a:pt x="3594493" y="3584537"/>
                </a:lnTo>
                <a:lnTo>
                  <a:pt x="3589794" y="3631933"/>
                </a:lnTo>
                <a:lnTo>
                  <a:pt x="3584498" y="3679139"/>
                </a:lnTo>
                <a:lnTo>
                  <a:pt x="3578580" y="3726167"/>
                </a:lnTo>
                <a:lnTo>
                  <a:pt x="3572078" y="3773005"/>
                </a:lnTo>
                <a:lnTo>
                  <a:pt x="3564966" y="3819639"/>
                </a:lnTo>
                <a:lnTo>
                  <a:pt x="3557270" y="3866083"/>
                </a:lnTo>
                <a:lnTo>
                  <a:pt x="3548977" y="3912336"/>
                </a:lnTo>
                <a:lnTo>
                  <a:pt x="3540112" y="3958374"/>
                </a:lnTo>
                <a:lnTo>
                  <a:pt x="3530650" y="4004195"/>
                </a:lnTo>
                <a:lnTo>
                  <a:pt x="3520617" y="4049814"/>
                </a:lnTo>
                <a:lnTo>
                  <a:pt x="3510013" y="4095204"/>
                </a:lnTo>
                <a:lnTo>
                  <a:pt x="3498837" y="4140377"/>
                </a:lnTo>
                <a:lnTo>
                  <a:pt x="3487102" y="4185335"/>
                </a:lnTo>
                <a:lnTo>
                  <a:pt x="3474796" y="4230052"/>
                </a:lnTo>
                <a:lnTo>
                  <a:pt x="3461943" y="4274540"/>
                </a:lnTo>
                <a:lnTo>
                  <a:pt x="3448532" y="4318787"/>
                </a:lnTo>
                <a:lnTo>
                  <a:pt x="3434575" y="4362793"/>
                </a:lnTo>
                <a:lnTo>
                  <a:pt x="3420072" y="4406557"/>
                </a:lnTo>
                <a:lnTo>
                  <a:pt x="3405022" y="4450067"/>
                </a:lnTo>
                <a:lnTo>
                  <a:pt x="3389439" y="4493323"/>
                </a:lnTo>
                <a:lnTo>
                  <a:pt x="3373323" y="4536325"/>
                </a:lnTo>
                <a:lnTo>
                  <a:pt x="3356673" y="4579061"/>
                </a:lnTo>
                <a:lnTo>
                  <a:pt x="3339503" y="4621530"/>
                </a:lnTo>
                <a:lnTo>
                  <a:pt x="3321812" y="4663732"/>
                </a:lnTo>
                <a:lnTo>
                  <a:pt x="3303600" y="4705667"/>
                </a:lnTo>
                <a:lnTo>
                  <a:pt x="3284880" y="4747323"/>
                </a:lnTo>
                <a:lnTo>
                  <a:pt x="3265652" y="4788687"/>
                </a:lnTo>
                <a:lnTo>
                  <a:pt x="3245916" y="4829772"/>
                </a:lnTo>
                <a:lnTo>
                  <a:pt x="3225673" y="4870577"/>
                </a:lnTo>
                <a:lnTo>
                  <a:pt x="3204946" y="4911077"/>
                </a:lnTo>
                <a:lnTo>
                  <a:pt x="3183712" y="4951285"/>
                </a:lnTo>
                <a:lnTo>
                  <a:pt x="3161995" y="4991189"/>
                </a:lnTo>
                <a:lnTo>
                  <a:pt x="3139795" y="5030787"/>
                </a:lnTo>
                <a:lnTo>
                  <a:pt x="3117113" y="5070068"/>
                </a:lnTo>
                <a:lnTo>
                  <a:pt x="3093948" y="5109045"/>
                </a:lnTo>
                <a:lnTo>
                  <a:pt x="3070314" y="5147703"/>
                </a:lnTo>
                <a:lnTo>
                  <a:pt x="3046209" y="5186045"/>
                </a:lnTo>
                <a:lnTo>
                  <a:pt x="3021647" y="5224056"/>
                </a:lnTo>
                <a:lnTo>
                  <a:pt x="2996615" y="5261737"/>
                </a:lnTo>
                <a:lnTo>
                  <a:pt x="2971127" y="5299075"/>
                </a:lnTo>
                <a:lnTo>
                  <a:pt x="2945180" y="5336095"/>
                </a:lnTo>
                <a:lnTo>
                  <a:pt x="2918790" y="5372760"/>
                </a:lnTo>
                <a:lnTo>
                  <a:pt x="2891955" y="5409082"/>
                </a:lnTo>
                <a:lnTo>
                  <a:pt x="2864688" y="5445061"/>
                </a:lnTo>
                <a:lnTo>
                  <a:pt x="2836976" y="5480672"/>
                </a:lnTo>
                <a:lnTo>
                  <a:pt x="2808821" y="5515940"/>
                </a:lnTo>
                <a:lnTo>
                  <a:pt x="2780246" y="5550840"/>
                </a:lnTo>
                <a:lnTo>
                  <a:pt x="2751251" y="5585384"/>
                </a:lnTo>
                <a:lnTo>
                  <a:pt x="2721826" y="5619547"/>
                </a:lnTo>
                <a:lnTo>
                  <a:pt x="2691981" y="5653341"/>
                </a:lnTo>
                <a:lnTo>
                  <a:pt x="2661729" y="5686755"/>
                </a:lnTo>
                <a:lnTo>
                  <a:pt x="2631071" y="5719788"/>
                </a:lnTo>
                <a:lnTo>
                  <a:pt x="2599994" y="5752439"/>
                </a:lnTo>
                <a:lnTo>
                  <a:pt x="2568524" y="5784697"/>
                </a:lnTo>
                <a:lnTo>
                  <a:pt x="2536660" y="5816562"/>
                </a:lnTo>
                <a:lnTo>
                  <a:pt x="2504402" y="5848032"/>
                </a:lnTo>
                <a:lnTo>
                  <a:pt x="2471750" y="5879109"/>
                </a:lnTo>
                <a:lnTo>
                  <a:pt x="2438717" y="5909767"/>
                </a:lnTo>
                <a:lnTo>
                  <a:pt x="2405303" y="5940018"/>
                </a:lnTo>
                <a:lnTo>
                  <a:pt x="2371509" y="5969863"/>
                </a:lnTo>
                <a:lnTo>
                  <a:pt x="2337346" y="5999289"/>
                </a:lnTo>
                <a:lnTo>
                  <a:pt x="2302802" y="6028283"/>
                </a:lnTo>
                <a:lnTo>
                  <a:pt x="2267902" y="6056858"/>
                </a:lnTo>
                <a:lnTo>
                  <a:pt x="2232634" y="6085014"/>
                </a:lnTo>
                <a:lnTo>
                  <a:pt x="2197023" y="6112726"/>
                </a:lnTo>
                <a:lnTo>
                  <a:pt x="2161044" y="6139993"/>
                </a:lnTo>
                <a:lnTo>
                  <a:pt x="2124722" y="6166828"/>
                </a:lnTo>
                <a:lnTo>
                  <a:pt x="2088057" y="6193218"/>
                </a:lnTo>
                <a:lnTo>
                  <a:pt x="2051037" y="6219164"/>
                </a:lnTo>
                <a:lnTo>
                  <a:pt x="2013699" y="6244653"/>
                </a:lnTo>
                <a:lnTo>
                  <a:pt x="1976018" y="6269685"/>
                </a:lnTo>
                <a:lnTo>
                  <a:pt x="1938007" y="6294247"/>
                </a:lnTo>
                <a:lnTo>
                  <a:pt x="1899666" y="6318351"/>
                </a:lnTo>
                <a:lnTo>
                  <a:pt x="1861007" y="6341986"/>
                </a:lnTo>
                <a:lnTo>
                  <a:pt x="1822030" y="6365151"/>
                </a:lnTo>
                <a:lnTo>
                  <a:pt x="1782749" y="6387833"/>
                </a:lnTo>
                <a:lnTo>
                  <a:pt x="1743151" y="6410033"/>
                </a:lnTo>
                <a:lnTo>
                  <a:pt x="1703247" y="6431750"/>
                </a:lnTo>
                <a:lnTo>
                  <a:pt x="1663039" y="6452984"/>
                </a:lnTo>
                <a:lnTo>
                  <a:pt x="1622539" y="6473711"/>
                </a:lnTo>
                <a:lnTo>
                  <a:pt x="1581734" y="6493954"/>
                </a:lnTo>
                <a:lnTo>
                  <a:pt x="1540649" y="6513690"/>
                </a:lnTo>
                <a:lnTo>
                  <a:pt x="1499285" y="6532918"/>
                </a:lnTo>
                <a:lnTo>
                  <a:pt x="1457629" y="6551638"/>
                </a:lnTo>
                <a:lnTo>
                  <a:pt x="1415694" y="6569850"/>
                </a:lnTo>
                <a:lnTo>
                  <a:pt x="1373492" y="6587541"/>
                </a:lnTo>
                <a:lnTo>
                  <a:pt x="1331023" y="6604711"/>
                </a:lnTo>
                <a:lnTo>
                  <a:pt x="1288288" y="6621361"/>
                </a:lnTo>
                <a:lnTo>
                  <a:pt x="1245285" y="6637477"/>
                </a:lnTo>
                <a:lnTo>
                  <a:pt x="1202029" y="6653060"/>
                </a:lnTo>
                <a:lnTo>
                  <a:pt x="1158519" y="6668109"/>
                </a:lnTo>
                <a:lnTo>
                  <a:pt x="1114755" y="6682613"/>
                </a:lnTo>
                <a:lnTo>
                  <a:pt x="1070749" y="6696570"/>
                </a:lnTo>
                <a:lnTo>
                  <a:pt x="1026502" y="6709981"/>
                </a:lnTo>
                <a:lnTo>
                  <a:pt x="982014" y="6722834"/>
                </a:lnTo>
                <a:lnTo>
                  <a:pt x="937298" y="6735140"/>
                </a:lnTo>
                <a:lnTo>
                  <a:pt x="892340" y="6746875"/>
                </a:lnTo>
                <a:lnTo>
                  <a:pt x="847166" y="6758051"/>
                </a:lnTo>
                <a:lnTo>
                  <a:pt x="801776" y="6768655"/>
                </a:lnTo>
                <a:lnTo>
                  <a:pt x="756158" y="6778688"/>
                </a:lnTo>
                <a:lnTo>
                  <a:pt x="710336" y="6788150"/>
                </a:lnTo>
                <a:lnTo>
                  <a:pt x="664298" y="6797014"/>
                </a:lnTo>
                <a:lnTo>
                  <a:pt x="618045" y="6805308"/>
                </a:lnTo>
                <a:lnTo>
                  <a:pt x="571601" y="6813004"/>
                </a:lnTo>
                <a:lnTo>
                  <a:pt x="524967" y="6820116"/>
                </a:lnTo>
                <a:lnTo>
                  <a:pt x="478129" y="6826618"/>
                </a:lnTo>
                <a:lnTo>
                  <a:pt x="431101" y="6832536"/>
                </a:lnTo>
                <a:lnTo>
                  <a:pt x="383895" y="6837832"/>
                </a:lnTo>
                <a:lnTo>
                  <a:pt x="336499" y="6842531"/>
                </a:lnTo>
                <a:lnTo>
                  <a:pt x="288925" y="6846608"/>
                </a:lnTo>
                <a:lnTo>
                  <a:pt x="241185" y="6850075"/>
                </a:lnTo>
                <a:lnTo>
                  <a:pt x="193268" y="6852920"/>
                </a:lnTo>
                <a:lnTo>
                  <a:pt x="145186" y="6855142"/>
                </a:lnTo>
                <a:lnTo>
                  <a:pt x="96951" y="6856730"/>
                </a:lnTo>
                <a:lnTo>
                  <a:pt x="48552" y="6857682"/>
                </a:lnTo>
                <a:lnTo>
                  <a:pt x="0" y="6858000"/>
                </a:lnTo>
                <a:lnTo>
                  <a:pt x="3609975" y="6858000"/>
                </a:lnTo>
                <a:lnTo>
                  <a:pt x="3609975" y="3609975"/>
                </a:lnTo>
                <a:lnTo>
                  <a:pt x="3609975" y="3248025"/>
                </a:lnTo>
                <a:lnTo>
                  <a:pt x="3609975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D76BCF64-1E89-D11E-F2A2-AFF1B07364AA}"/>
              </a:ext>
            </a:extLst>
          </p:cNvPr>
          <p:cNvSpPr/>
          <p:nvPr/>
        </p:nvSpPr>
        <p:spPr>
          <a:xfrm>
            <a:off x="0" y="0"/>
            <a:ext cx="933450" cy="933450"/>
          </a:xfrm>
          <a:custGeom>
            <a:avLst/>
            <a:gdLst/>
            <a:ahLst/>
            <a:cxnLst/>
            <a:rect l="l" t="t" r="r" b="b"/>
            <a:pathLst>
              <a:path w="933450" h="933450">
                <a:moveTo>
                  <a:pt x="933450" y="0"/>
                </a:moveTo>
                <a:lnTo>
                  <a:pt x="0" y="0"/>
                </a:lnTo>
                <a:lnTo>
                  <a:pt x="0" y="933450"/>
                </a:lnTo>
                <a:lnTo>
                  <a:pt x="48035" y="932235"/>
                </a:lnTo>
                <a:lnTo>
                  <a:pt x="95439" y="928630"/>
                </a:lnTo>
                <a:lnTo>
                  <a:pt x="142155" y="922693"/>
                </a:lnTo>
                <a:lnTo>
                  <a:pt x="188122" y="914484"/>
                </a:lnTo>
                <a:lnTo>
                  <a:pt x="233283" y="904060"/>
                </a:lnTo>
                <a:lnTo>
                  <a:pt x="277579" y="891480"/>
                </a:lnTo>
                <a:lnTo>
                  <a:pt x="320951" y="876804"/>
                </a:lnTo>
                <a:lnTo>
                  <a:pt x="363341" y="860089"/>
                </a:lnTo>
                <a:lnTo>
                  <a:pt x="404689" y="841395"/>
                </a:lnTo>
                <a:lnTo>
                  <a:pt x="444938" y="820780"/>
                </a:lnTo>
                <a:lnTo>
                  <a:pt x="484028" y="798302"/>
                </a:lnTo>
                <a:lnTo>
                  <a:pt x="521901" y="774021"/>
                </a:lnTo>
                <a:lnTo>
                  <a:pt x="558498" y="747995"/>
                </a:lnTo>
                <a:lnTo>
                  <a:pt x="593761" y="720283"/>
                </a:lnTo>
                <a:lnTo>
                  <a:pt x="627631" y="690943"/>
                </a:lnTo>
                <a:lnTo>
                  <a:pt x="660049" y="660034"/>
                </a:lnTo>
                <a:lnTo>
                  <a:pt x="690956" y="627615"/>
                </a:lnTo>
                <a:lnTo>
                  <a:pt x="720295" y="593745"/>
                </a:lnTo>
                <a:lnTo>
                  <a:pt x="748006" y="558482"/>
                </a:lnTo>
                <a:lnTo>
                  <a:pt x="774031" y="521884"/>
                </a:lnTo>
                <a:lnTo>
                  <a:pt x="798311" y="484011"/>
                </a:lnTo>
                <a:lnTo>
                  <a:pt x="820787" y="444921"/>
                </a:lnTo>
                <a:lnTo>
                  <a:pt x="841401" y="404672"/>
                </a:lnTo>
                <a:lnTo>
                  <a:pt x="860094" y="363325"/>
                </a:lnTo>
                <a:lnTo>
                  <a:pt x="876808" y="320936"/>
                </a:lnTo>
                <a:lnTo>
                  <a:pt x="891484" y="277565"/>
                </a:lnTo>
                <a:lnTo>
                  <a:pt x="904062" y="233271"/>
                </a:lnTo>
                <a:lnTo>
                  <a:pt x="914485" y="188112"/>
                </a:lnTo>
                <a:lnTo>
                  <a:pt x="922694" y="142146"/>
                </a:lnTo>
                <a:lnTo>
                  <a:pt x="928630" y="95433"/>
                </a:lnTo>
                <a:lnTo>
                  <a:pt x="932235" y="48031"/>
                </a:lnTo>
                <a:lnTo>
                  <a:pt x="933450" y="0"/>
                </a:lnTo>
                <a:close/>
              </a:path>
            </a:pathLst>
          </a:custGeom>
          <a:solidFill>
            <a:srgbClr val="6270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9315B48-6573-A704-0A01-3C7F2BAD10D7}"/>
              </a:ext>
            </a:extLst>
          </p:cNvPr>
          <p:cNvSpPr txBox="1"/>
          <p:nvPr/>
        </p:nvSpPr>
        <p:spPr>
          <a:xfrm>
            <a:off x="466725" y="1275301"/>
            <a:ext cx="7483249" cy="4922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Prevention and Early Intervention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schools to challenge harmful gender norms (VAWDASV, 2022).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Community-based prevention initiatives targeting early signs of abuse.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Multi-agency risk assessment and early safeguarding measures (Women’s Aid, 2021).</a:t>
            </a:r>
          </a:p>
          <a:p>
            <a:pPr>
              <a:lnSpc>
                <a:spcPct val="20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0779CFA-87AF-B3F9-54CB-35C8CC3F5CC6}"/>
              </a:ext>
            </a:extLst>
          </p:cNvPr>
          <p:cNvSpPr/>
          <p:nvPr/>
        </p:nvSpPr>
        <p:spPr>
          <a:xfrm>
            <a:off x="7949974" y="1066800"/>
            <a:ext cx="4013426" cy="4876800"/>
          </a:xfrm>
          <a:prstGeom prst="ellipse">
            <a:avLst/>
          </a:prstGeom>
          <a:blipFill>
            <a:blip r:embed="rId2"/>
            <a:stretch>
              <a:fillRect/>
            </a:stretch>
          </a:blipFill>
          <a:ln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95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582025" y="0"/>
            <a:ext cx="3609975" cy="3609975"/>
          </a:xfrm>
          <a:custGeom>
            <a:avLst/>
            <a:gdLst/>
            <a:ahLst/>
            <a:cxnLst/>
            <a:rect l="l" t="t" r="r" b="b"/>
            <a:pathLst>
              <a:path w="3609975" h="3609975">
                <a:moveTo>
                  <a:pt x="3609975" y="0"/>
                </a:moveTo>
                <a:lnTo>
                  <a:pt x="0" y="0"/>
                </a:lnTo>
                <a:lnTo>
                  <a:pt x="48553" y="319"/>
                </a:lnTo>
                <a:lnTo>
                  <a:pt x="96952" y="1276"/>
                </a:lnTo>
                <a:lnTo>
                  <a:pt x="145194" y="2866"/>
                </a:lnTo>
                <a:lnTo>
                  <a:pt x="193273" y="5085"/>
                </a:lnTo>
                <a:lnTo>
                  <a:pt x="241188" y="7928"/>
                </a:lnTo>
                <a:lnTo>
                  <a:pt x="288932" y="11393"/>
                </a:lnTo>
                <a:lnTo>
                  <a:pt x="336503" y="15475"/>
                </a:lnTo>
                <a:lnTo>
                  <a:pt x="383896" y="20170"/>
                </a:lnTo>
                <a:lnTo>
                  <a:pt x="431107" y="25473"/>
                </a:lnTo>
                <a:lnTo>
                  <a:pt x="478133" y="31382"/>
                </a:lnTo>
                <a:lnTo>
                  <a:pt x="524969" y="37892"/>
                </a:lnTo>
                <a:lnTo>
                  <a:pt x="571611" y="44999"/>
                </a:lnTo>
                <a:lnTo>
                  <a:pt x="618056" y="52699"/>
                </a:lnTo>
                <a:lnTo>
                  <a:pt x="664299" y="60988"/>
                </a:lnTo>
                <a:lnTo>
                  <a:pt x="710336" y="69862"/>
                </a:lnTo>
                <a:lnTo>
                  <a:pt x="756164" y="79317"/>
                </a:lnTo>
                <a:lnTo>
                  <a:pt x="801778" y="89349"/>
                </a:lnTo>
                <a:lnTo>
                  <a:pt x="847175" y="99954"/>
                </a:lnTo>
                <a:lnTo>
                  <a:pt x="892349" y="111129"/>
                </a:lnTo>
                <a:lnTo>
                  <a:pt x="937299" y="122868"/>
                </a:lnTo>
                <a:lnTo>
                  <a:pt x="982018" y="135169"/>
                </a:lnTo>
                <a:lnTo>
                  <a:pt x="1026504" y="148026"/>
                </a:lnTo>
                <a:lnTo>
                  <a:pt x="1070753" y="161437"/>
                </a:lnTo>
                <a:lnTo>
                  <a:pt x="1114759" y="175397"/>
                </a:lnTo>
                <a:lnTo>
                  <a:pt x="1158520" y="189902"/>
                </a:lnTo>
                <a:lnTo>
                  <a:pt x="1202032" y="204948"/>
                </a:lnTo>
                <a:lnTo>
                  <a:pt x="1245290" y="220531"/>
                </a:lnTo>
                <a:lnTo>
                  <a:pt x="1288291" y="236647"/>
                </a:lnTo>
                <a:lnTo>
                  <a:pt x="1331029" y="253293"/>
                </a:lnTo>
                <a:lnTo>
                  <a:pt x="1373503" y="270464"/>
                </a:lnTo>
                <a:lnTo>
                  <a:pt x="1415707" y="288155"/>
                </a:lnTo>
                <a:lnTo>
                  <a:pt x="1457637" y="306364"/>
                </a:lnTo>
                <a:lnTo>
                  <a:pt x="1499289" y="325086"/>
                </a:lnTo>
                <a:lnTo>
                  <a:pt x="1540661" y="344318"/>
                </a:lnTo>
                <a:lnTo>
                  <a:pt x="1581746" y="364054"/>
                </a:lnTo>
                <a:lnTo>
                  <a:pt x="1622542" y="384292"/>
                </a:lnTo>
                <a:lnTo>
                  <a:pt x="1663045" y="405027"/>
                </a:lnTo>
                <a:lnTo>
                  <a:pt x="1703250" y="426255"/>
                </a:lnTo>
                <a:lnTo>
                  <a:pt x="1743154" y="447972"/>
                </a:lnTo>
                <a:lnTo>
                  <a:pt x="1782752" y="470175"/>
                </a:lnTo>
                <a:lnTo>
                  <a:pt x="1822040" y="492858"/>
                </a:lnTo>
                <a:lnTo>
                  <a:pt x="1861015" y="516019"/>
                </a:lnTo>
                <a:lnTo>
                  <a:pt x="1899673" y="539653"/>
                </a:lnTo>
                <a:lnTo>
                  <a:pt x="1938009" y="563757"/>
                </a:lnTo>
                <a:lnTo>
                  <a:pt x="1976020" y="588325"/>
                </a:lnTo>
                <a:lnTo>
                  <a:pt x="2013701" y="613355"/>
                </a:lnTo>
                <a:lnTo>
                  <a:pt x="2051049" y="638842"/>
                </a:lnTo>
                <a:lnTo>
                  <a:pt x="2088059" y="664783"/>
                </a:lnTo>
                <a:lnTo>
                  <a:pt x="2124728" y="691173"/>
                </a:lnTo>
                <a:lnTo>
                  <a:pt x="2161052" y="718008"/>
                </a:lnTo>
                <a:lnTo>
                  <a:pt x="2197026" y="745284"/>
                </a:lnTo>
                <a:lnTo>
                  <a:pt x="2232646" y="772997"/>
                </a:lnTo>
                <a:lnTo>
                  <a:pt x="2267910" y="801144"/>
                </a:lnTo>
                <a:lnTo>
                  <a:pt x="2302811" y="829720"/>
                </a:lnTo>
                <a:lnTo>
                  <a:pt x="2337348" y="858722"/>
                </a:lnTo>
                <a:lnTo>
                  <a:pt x="2371515" y="888144"/>
                </a:lnTo>
                <a:lnTo>
                  <a:pt x="2405308" y="917985"/>
                </a:lnTo>
                <a:lnTo>
                  <a:pt x="2438725" y="948238"/>
                </a:lnTo>
                <a:lnTo>
                  <a:pt x="2471759" y="978901"/>
                </a:lnTo>
                <a:lnTo>
                  <a:pt x="2504409" y="1009969"/>
                </a:lnTo>
                <a:lnTo>
                  <a:pt x="2536669" y="1041438"/>
                </a:lnTo>
                <a:lnTo>
                  <a:pt x="2568536" y="1073305"/>
                </a:lnTo>
                <a:lnTo>
                  <a:pt x="2600005" y="1105565"/>
                </a:lnTo>
                <a:lnTo>
                  <a:pt x="2631073" y="1138215"/>
                </a:lnTo>
                <a:lnTo>
                  <a:pt x="2661736" y="1171249"/>
                </a:lnTo>
                <a:lnTo>
                  <a:pt x="2691989" y="1204666"/>
                </a:lnTo>
                <a:lnTo>
                  <a:pt x="2721830" y="1238459"/>
                </a:lnTo>
                <a:lnTo>
                  <a:pt x="2751252" y="1272626"/>
                </a:lnTo>
                <a:lnTo>
                  <a:pt x="2780254" y="1307163"/>
                </a:lnTo>
                <a:lnTo>
                  <a:pt x="2808830" y="1342064"/>
                </a:lnTo>
                <a:lnTo>
                  <a:pt x="2836977" y="1377328"/>
                </a:lnTo>
                <a:lnTo>
                  <a:pt x="2864690" y="1412948"/>
                </a:lnTo>
                <a:lnTo>
                  <a:pt x="2891966" y="1448922"/>
                </a:lnTo>
                <a:lnTo>
                  <a:pt x="2918801" y="1485246"/>
                </a:lnTo>
                <a:lnTo>
                  <a:pt x="2945191" y="1521915"/>
                </a:lnTo>
                <a:lnTo>
                  <a:pt x="2971132" y="1558925"/>
                </a:lnTo>
                <a:lnTo>
                  <a:pt x="2996619" y="1596273"/>
                </a:lnTo>
                <a:lnTo>
                  <a:pt x="3021649" y="1633954"/>
                </a:lnTo>
                <a:lnTo>
                  <a:pt x="3046217" y="1671965"/>
                </a:lnTo>
                <a:lnTo>
                  <a:pt x="3070321" y="1710301"/>
                </a:lnTo>
                <a:lnTo>
                  <a:pt x="3093955" y="1748959"/>
                </a:lnTo>
                <a:lnTo>
                  <a:pt x="3117116" y="1787934"/>
                </a:lnTo>
                <a:lnTo>
                  <a:pt x="3139799" y="1827222"/>
                </a:lnTo>
                <a:lnTo>
                  <a:pt x="3162002" y="1866820"/>
                </a:lnTo>
                <a:lnTo>
                  <a:pt x="3183719" y="1906724"/>
                </a:lnTo>
                <a:lnTo>
                  <a:pt x="3204947" y="1946929"/>
                </a:lnTo>
                <a:lnTo>
                  <a:pt x="3225682" y="1987432"/>
                </a:lnTo>
                <a:lnTo>
                  <a:pt x="3245920" y="2028228"/>
                </a:lnTo>
                <a:lnTo>
                  <a:pt x="3265656" y="2069313"/>
                </a:lnTo>
                <a:lnTo>
                  <a:pt x="3284888" y="2110685"/>
                </a:lnTo>
                <a:lnTo>
                  <a:pt x="3303610" y="2152337"/>
                </a:lnTo>
                <a:lnTo>
                  <a:pt x="3321819" y="2194267"/>
                </a:lnTo>
                <a:lnTo>
                  <a:pt x="3339510" y="2236471"/>
                </a:lnTo>
                <a:lnTo>
                  <a:pt x="3356681" y="2278945"/>
                </a:lnTo>
                <a:lnTo>
                  <a:pt x="3373327" y="2321683"/>
                </a:lnTo>
                <a:lnTo>
                  <a:pt x="3389443" y="2364684"/>
                </a:lnTo>
                <a:lnTo>
                  <a:pt x="3405026" y="2407942"/>
                </a:lnTo>
                <a:lnTo>
                  <a:pt x="3420072" y="2451454"/>
                </a:lnTo>
                <a:lnTo>
                  <a:pt x="3434577" y="2495215"/>
                </a:lnTo>
                <a:lnTo>
                  <a:pt x="3448537" y="2539221"/>
                </a:lnTo>
                <a:lnTo>
                  <a:pt x="3461948" y="2583470"/>
                </a:lnTo>
                <a:lnTo>
                  <a:pt x="3474805" y="2627956"/>
                </a:lnTo>
                <a:lnTo>
                  <a:pt x="3487106" y="2672675"/>
                </a:lnTo>
                <a:lnTo>
                  <a:pt x="3498845" y="2717625"/>
                </a:lnTo>
                <a:lnTo>
                  <a:pt x="3510020" y="2762799"/>
                </a:lnTo>
                <a:lnTo>
                  <a:pt x="3520625" y="2808196"/>
                </a:lnTo>
                <a:lnTo>
                  <a:pt x="3530657" y="2853810"/>
                </a:lnTo>
                <a:lnTo>
                  <a:pt x="3540112" y="2899638"/>
                </a:lnTo>
                <a:lnTo>
                  <a:pt x="3548986" y="2945675"/>
                </a:lnTo>
                <a:lnTo>
                  <a:pt x="3557275" y="2991918"/>
                </a:lnTo>
                <a:lnTo>
                  <a:pt x="3564975" y="3038363"/>
                </a:lnTo>
                <a:lnTo>
                  <a:pt x="3572082" y="3085005"/>
                </a:lnTo>
                <a:lnTo>
                  <a:pt x="3578592" y="3131841"/>
                </a:lnTo>
                <a:lnTo>
                  <a:pt x="3584501" y="3178867"/>
                </a:lnTo>
                <a:lnTo>
                  <a:pt x="3589804" y="3226078"/>
                </a:lnTo>
                <a:lnTo>
                  <a:pt x="3594499" y="3273471"/>
                </a:lnTo>
                <a:lnTo>
                  <a:pt x="3598581" y="3321042"/>
                </a:lnTo>
                <a:lnTo>
                  <a:pt x="3602046" y="3368786"/>
                </a:lnTo>
                <a:lnTo>
                  <a:pt x="3604889" y="3416701"/>
                </a:lnTo>
                <a:lnTo>
                  <a:pt x="3607108" y="3464780"/>
                </a:lnTo>
                <a:lnTo>
                  <a:pt x="3608698" y="3513022"/>
                </a:lnTo>
                <a:lnTo>
                  <a:pt x="3609655" y="3561421"/>
                </a:lnTo>
                <a:lnTo>
                  <a:pt x="3609975" y="3609975"/>
                </a:lnTo>
                <a:lnTo>
                  <a:pt x="3609975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762000"/>
            <a:ext cx="5124450" cy="6219825"/>
            <a:chOff x="0" y="638175"/>
            <a:chExt cx="5124450" cy="6219825"/>
          </a:xfrm>
        </p:grpSpPr>
        <p:sp>
          <p:nvSpPr>
            <p:cNvPr id="4" name="object 4"/>
            <p:cNvSpPr/>
            <p:nvPr/>
          </p:nvSpPr>
          <p:spPr>
            <a:xfrm>
              <a:off x="0" y="3248024"/>
              <a:ext cx="4162425" cy="3609975"/>
            </a:xfrm>
            <a:custGeom>
              <a:avLst/>
              <a:gdLst/>
              <a:ahLst/>
              <a:cxnLst/>
              <a:rect l="l" t="t" r="r" b="b"/>
              <a:pathLst>
                <a:path w="4162425" h="3609975">
                  <a:moveTo>
                    <a:pt x="4162425" y="2343150"/>
                  </a:moveTo>
                  <a:lnTo>
                    <a:pt x="4081653" y="2347214"/>
                  </a:lnTo>
                  <a:lnTo>
                    <a:pt x="4034244" y="2353449"/>
                  </a:lnTo>
                  <a:lnTo>
                    <a:pt x="3987762" y="2362416"/>
                  </a:lnTo>
                  <a:lnTo>
                    <a:pt x="3942296" y="2374049"/>
                  </a:lnTo>
                  <a:lnTo>
                    <a:pt x="3897934" y="2388247"/>
                  </a:lnTo>
                  <a:lnTo>
                    <a:pt x="3854742" y="2404922"/>
                  </a:lnTo>
                  <a:lnTo>
                    <a:pt x="3812832" y="2424011"/>
                  </a:lnTo>
                  <a:lnTo>
                    <a:pt x="3772268" y="2445410"/>
                  </a:lnTo>
                  <a:lnTo>
                    <a:pt x="3733152" y="2469045"/>
                  </a:lnTo>
                  <a:lnTo>
                    <a:pt x="3695560" y="2494813"/>
                  </a:lnTo>
                  <a:lnTo>
                    <a:pt x="3659581" y="2522651"/>
                  </a:lnTo>
                  <a:lnTo>
                    <a:pt x="3625304" y="2552446"/>
                  </a:lnTo>
                  <a:lnTo>
                    <a:pt x="3592804" y="2584145"/>
                  </a:lnTo>
                  <a:lnTo>
                    <a:pt x="3562172" y="2617647"/>
                  </a:lnTo>
                  <a:lnTo>
                    <a:pt x="3533508" y="2652852"/>
                  </a:lnTo>
                  <a:lnTo>
                    <a:pt x="3506876" y="2689707"/>
                  </a:lnTo>
                  <a:lnTo>
                    <a:pt x="3482378" y="2728099"/>
                  </a:lnTo>
                  <a:lnTo>
                    <a:pt x="3460102" y="2767952"/>
                  </a:lnTo>
                  <a:lnTo>
                    <a:pt x="3440112" y="2809189"/>
                  </a:lnTo>
                  <a:lnTo>
                    <a:pt x="3422523" y="2851708"/>
                  </a:lnTo>
                  <a:lnTo>
                    <a:pt x="3407397" y="2895435"/>
                  </a:lnTo>
                  <a:lnTo>
                    <a:pt x="3394824" y="2940278"/>
                  </a:lnTo>
                  <a:lnTo>
                    <a:pt x="3384893" y="2986163"/>
                  </a:lnTo>
                  <a:lnTo>
                    <a:pt x="3377704" y="3033001"/>
                  </a:lnTo>
                  <a:lnTo>
                    <a:pt x="3373323" y="3080702"/>
                  </a:lnTo>
                  <a:lnTo>
                    <a:pt x="3371850" y="3129165"/>
                  </a:lnTo>
                  <a:lnTo>
                    <a:pt x="3371850" y="3602240"/>
                  </a:lnTo>
                  <a:lnTo>
                    <a:pt x="3368776" y="3602050"/>
                  </a:lnTo>
                  <a:lnTo>
                    <a:pt x="3321037" y="3598583"/>
                  </a:lnTo>
                  <a:lnTo>
                    <a:pt x="3273463" y="3594506"/>
                  </a:lnTo>
                  <a:lnTo>
                    <a:pt x="3226066" y="3589807"/>
                  </a:lnTo>
                  <a:lnTo>
                    <a:pt x="3178860" y="3584511"/>
                  </a:lnTo>
                  <a:lnTo>
                    <a:pt x="3131832" y="3578593"/>
                  </a:lnTo>
                  <a:lnTo>
                    <a:pt x="3084995" y="3572091"/>
                  </a:lnTo>
                  <a:lnTo>
                    <a:pt x="3038360" y="3564979"/>
                  </a:lnTo>
                  <a:lnTo>
                    <a:pt x="2991916" y="3557282"/>
                  </a:lnTo>
                  <a:lnTo>
                    <a:pt x="2945663" y="3548989"/>
                  </a:lnTo>
                  <a:lnTo>
                    <a:pt x="2899626" y="3540125"/>
                  </a:lnTo>
                  <a:lnTo>
                    <a:pt x="2853804" y="3530663"/>
                  </a:lnTo>
                  <a:lnTo>
                    <a:pt x="2808186" y="3520630"/>
                  </a:lnTo>
                  <a:lnTo>
                    <a:pt x="2762796" y="3510026"/>
                  </a:lnTo>
                  <a:lnTo>
                    <a:pt x="2717622" y="3498850"/>
                  </a:lnTo>
                  <a:lnTo>
                    <a:pt x="2672664" y="3487115"/>
                  </a:lnTo>
                  <a:lnTo>
                    <a:pt x="2627947" y="3474809"/>
                  </a:lnTo>
                  <a:lnTo>
                    <a:pt x="2583459" y="3461956"/>
                  </a:lnTo>
                  <a:lnTo>
                    <a:pt x="2539212" y="3448545"/>
                  </a:lnTo>
                  <a:lnTo>
                    <a:pt x="2495207" y="3434588"/>
                  </a:lnTo>
                  <a:lnTo>
                    <a:pt x="2451443" y="3420084"/>
                  </a:lnTo>
                  <a:lnTo>
                    <a:pt x="2407932" y="3405035"/>
                  </a:lnTo>
                  <a:lnTo>
                    <a:pt x="2364676" y="3389452"/>
                  </a:lnTo>
                  <a:lnTo>
                    <a:pt x="2321674" y="3373336"/>
                  </a:lnTo>
                  <a:lnTo>
                    <a:pt x="2278938" y="3356686"/>
                  </a:lnTo>
                  <a:lnTo>
                    <a:pt x="2236470" y="3339515"/>
                  </a:lnTo>
                  <a:lnTo>
                    <a:pt x="2194268" y="3321824"/>
                  </a:lnTo>
                  <a:lnTo>
                    <a:pt x="2152332" y="3303613"/>
                  </a:lnTo>
                  <a:lnTo>
                    <a:pt x="2110676" y="3284893"/>
                  </a:lnTo>
                  <a:lnTo>
                    <a:pt x="2069312" y="3265665"/>
                  </a:lnTo>
                  <a:lnTo>
                    <a:pt x="2028228" y="3245929"/>
                  </a:lnTo>
                  <a:lnTo>
                    <a:pt x="1987423" y="3225685"/>
                  </a:lnTo>
                  <a:lnTo>
                    <a:pt x="1946922" y="3204959"/>
                  </a:lnTo>
                  <a:lnTo>
                    <a:pt x="1906714" y="3183725"/>
                  </a:lnTo>
                  <a:lnTo>
                    <a:pt x="1866811" y="3162008"/>
                  </a:lnTo>
                  <a:lnTo>
                    <a:pt x="1827212" y="3139808"/>
                  </a:lnTo>
                  <a:lnTo>
                    <a:pt x="1787931" y="3117126"/>
                  </a:lnTo>
                  <a:lnTo>
                    <a:pt x="1748955" y="3093961"/>
                  </a:lnTo>
                  <a:lnTo>
                    <a:pt x="1710296" y="3070326"/>
                  </a:lnTo>
                  <a:lnTo>
                    <a:pt x="1671955" y="3046222"/>
                  </a:lnTo>
                  <a:lnTo>
                    <a:pt x="1633943" y="3021660"/>
                  </a:lnTo>
                  <a:lnTo>
                    <a:pt x="1596263" y="2996628"/>
                  </a:lnTo>
                  <a:lnTo>
                    <a:pt x="1558925" y="2971139"/>
                  </a:lnTo>
                  <a:lnTo>
                    <a:pt x="1521904" y="2945193"/>
                  </a:lnTo>
                  <a:lnTo>
                    <a:pt x="1485239" y="2918803"/>
                  </a:lnTo>
                  <a:lnTo>
                    <a:pt x="1448917" y="2891967"/>
                  </a:lnTo>
                  <a:lnTo>
                    <a:pt x="1412938" y="2864701"/>
                  </a:lnTo>
                  <a:lnTo>
                    <a:pt x="1377327" y="2836989"/>
                  </a:lnTo>
                  <a:lnTo>
                    <a:pt x="1342059" y="2808833"/>
                  </a:lnTo>
                  <a:lnTo>
                    <a:pt x="1307160" y="2780258"/>
                  </a:lnTo>
                  <a:lnTo>
                    <a:pt x="1272616" y="2751264"/>
                  </a:lnTo>
                  <a:lnTo>
                    <a:pt x="1238453" y="2721838"/>
                  </a:lnTo>
                  <a:lnTo>
                    <a:pt x="1204658" y="2691993"/>
                  </a:lnTo>
                  <a:lnTo>
                    <a:pt x="1171244" y="2661742"/>
                  </a:lnTo>
                  <a:lnTo>
                    <a:pt x="1138212" y="2631084"/>
                  </a:lnTo>
                  <a:lnTo>
                    <a:pt x="1105560" y="2600007"/>
                  </a:lnTo>
                  <a:lnTo>
                    <a:pt x="1073302" y="2568537"/>
                  </a:lnTo>
                  <a:lnTo>
                    <a:pt x="1041438" y="2536672"/>
                  </a:lnTo>
                  <a:lnTo>
                    <a:pt x="1009967" y="2504414"/>
                  </a:lnTo>
                  <a:lnTo>
                    <a:pt x="978890" y="2471763"/>
                  </a:lnTo>
                  <a:lnTo>
                    <a:pt x="948232" y="2438730"/>
                  </a:lnTo>
                  <a:lnTo>
                    <a:pt x="917981" y="2405316"/>
                  </a:lnTo>
                  <a:lnTo>
                    <a:pt x="888136" y="2371521"/>
                  </a:lnTo>
                  <a:lnTo>
                    <a:pt x="858710" y="2337358"/>
                  </a:lnTo>
                  <a:lnTo>
                    <a:pt x="829716" y="2302814"/>
                  </a:lnTo>
                  <a:lnTo>
                    <a:pt x="801141" y="2267915"/>
                  </a:lnTo>
                  <a:lnTo>
                    <a:pt x="772985" y="2232647"/>
                  </a:lnTo>
                  <a:lnTo>
                    <a:pt x="745274" y="2197036"/>
                  </a:lnTo>
                  <a:lnTo>
                    <a:pt x="718007" y="2161057"/>
                  </a:lnTo>
                  <a:lnTo>
                    <a:pt x="691172" y="2124735"/>
                  </a:lnTo>
                  <a:lnTo>
                    <a:pt x="664781" y="2088070"/>
                  </a:lnTo>
                  <a:lnTo>
                    <a:pt x="638835" y="2051050"/>
                  </a:lnTo>
                  <a:lnTo>
                    <a:pt x="613346" y="2013712"/>
                  </a:lnTo>
                  <a:lnTo>
                    <a:pt x="588314" y="1976031"/>
                  </a:lnTo>
                  <a:lnTo>
                    <a:pt x="563753" y="1938020"/>
                  </a:lnTo>
                  <a:lnTo>
                    <a:pt x="539648" y="1899678"/>
                  </a:lnTo>
                  <a:lnTo>
                    <a:pt x="516013" y="1861019"/>
                  </a:lnTo>
                  <a:lnTo>
                    <a:pt x="492848" y="1822043"/>
                  </a:lnTo>
                  <a:lnTo>
                    <a:pt x="470166" y="1782762"/>
                  </a:lnTo>
                  <a:lnTo>
                    <a:pt x="447967" y="1743163"/>
                  </a:lnTo>
                  <a:lnTo>
                    <a:pt x="426250" y="1703260"/>
                  </a:lnTo>
                  <a:lnTo>
                    <a:pt x="405015" y="1663052"/>
                  </a:lnTo>
                  <a:lnTo>
                    <a:pt x="384289" y="1622552"/>
                  </a:lnTo>
                  <a:lnTo>
                    <a:pt x="364045" y="1581746"/>
                  </a:lnTo>
                  <a:lnTo>
                    <a:pt x="344309" y="1540662"/>
                  </a:lnTo>
                  <a:lnTo>
                    <a:pt x="325081" y="1499298"/>
                  </a:lnTo>
                  <a:lnTo>
                    <a:pt x="306362" y="1457642"/>
                  </a:lnTo>
                  <a:lnTo>
                    <a:pt x="288150" y="1415707"/>
                  </a:lnTo>
                  <a:lnTo>
                    <a:pt x="270459" y="1373505"/>
                  </a:lnTo>
                  <a:lnTo>
                    <a:pt x="253288" y="1331036"/>
                  </a:lnTo>
                  <a:lnTo>
                    <a:pt x="236639" y="1288300"/>
                  </a:lnTo>
                  <a:lnTo>
                    <a:pt x="220522" y="1245298"/>
                  </a:lnTo>
                  <a:lnTo>
                    <a:pt x="204939" y="1202042"/>
                  </a:lnTo>
                  <a:lnTo>
                    <a:pt x="189890" y="1158532"/>
                  </a:lnTo>
                  <a:lnTo>
                    <a:pt x="175387" y="1114767"/>
                  </a:lnTo>
                  <a:lnTo>
                    <a:pt x="161429" y="1070762"/>
                  </a:lnTo>
                  <a:lnTo>
                    <a:pt x="148018" y="1026515"/>
                  </a:lnTo>
                  <a:lnTo>
                    <a:pt x="135166" y="982027"/>
                  </a:lnTo>
                  <a:lnTo>
                    <a:pt x="122859" y="937310"/>
                  </a:lnTo>
                  <a:lnTo>
                    <a:pt x="111125" y="892352"/>
                  </a:lnTo>
                  <a:lnTo>
                    <a:pt x="99949" y="847178"/>
                  </a:lnTo>
                  <a:lnTo>
                    <a:pt x="89344" y="801789"/>
                  </a:lnTo>
                  <a:lnTo>
                    <a:pt x="79311" y="756170"/>
                  </a:lnTo>
                  <a:lnTo>
                    <a:pt x="69850" y="710349"/>
                  </a:lnTo>
                  <a:lnTo>
                    <a:pt x="60985" y="664311"/>
                  </a:lnTo>
                  <a:lnTo>
                    <a:pt x="52692" y="618058"/>
                  </a:lnTo>
                  <a:lnTo>
                    <a:pt x="44996" y="571614"/>
                  </a:lnTo>
                  <a:lnTo>
                    <a:pt x="37884" y="524979"/>
                  </a:lnTo>
                  <a:lnTo>
                    <a:pt x="31381" y="478142"/>
                  </a:lnTo>
                  <a:lnTo>
                    <a:pt x="25463" y="431114"/>
                  </a:lnTo>
                  <a:lnTo>
                    <a:pt x="20167" y="383908"/>
                  </a:lnTo>
                  <a:lnTo>
                    <a:pt x="15468" y="336511"/>
                  </a:lnTo>
                  <a:lnTo>
                    <a:pt x="11391" y="288937"/>
                  </a:lnTo>
                  <a:lnTo>
                    <a:pt x="7924" y="241198"/>
                  </a:lnTo>
                  <a:lnTo>
                    <a:pt x="5080" y="193281"/>
                  </a:lnTo>
                  <a:lnTo>
                    <a:pt x="2857" y="145199"/>
                  </a:lnTo>
                  <a:lnTo>
                    <a:pt x="1270" y="96964"/>
                  </a:lnTo>
                  <a:lnTo>
                    <a:pt x="317" y="48564"/>
                  </a:lnTo>
                  <a:lnTo>
                    <a:pt x="0" y="0"/>
                  </a:lnTo>
                  <a:lnTo>
                    <a:pt x="0" y="3609975"/>
                  </a:lnTo>
                  <a:lnTo>
                    <a:pt x="3371850" y="3609975"/>
                  </a:lnTo>
                  <a:lnTo>
                    <a:pt x="3609975" y="3609975"/>
                  </a:lnTo>
                  <a:lnTo>
                    <a:pt x="3561410" y="3609657"/>
                  </a:lnTo>
                  <a:lnTo>
                    <a:pt x="3513010" y="3608705"/>
                  </a:lnTo>
                  <a:lnTo>
                    <a:pt x="3464776" y="3607117"/>
                  </a:lnTo>
                  <a:lnTo>
                    <a:pt x="3445776" y="3606241"/>
                  </a:lnTo>
                  <a:lnTo>
                    <a:pt x="3467404" y="3604298"/>
                  </a:lnTo>
                  <a:lnTo>
                    <a:pt x="3513950" y="3597313"/>
                  </a:lnTo>
                  <a:lnTo>
                    <a:pt x="3559568" y="3587686"/>
                  </a:lnTo>
                  <a:lnTo>
                    <a:pt x="3604183" y="3575494"/>
                  </a:lnTo>
                  <a:lnTo>
                    <a:pt x="3647706" y="3560800"/>
                  </a:lnTo>
                  <a:lnTo>
                    <a:pt x="3690048" y="3543719"/>
                  </a:lnTo>
                  <a:lnTo>
                    <a:pt x="3731120" y="3524313"/>
                  </a:lnTo>
                  <a:lnTo>
                    <a:pt x="3770858" y="3502660"/>
                  </a:lnTo>
                  <a:lnTo>
                    <a:pt x="3809174" y="3478860"/>
                  </a:lnTo>
                  <a:lnTo>
                    <a:pt x="3845979" y="3452990"/>
                  </a:lnTo>
                  <a:lnTo>
                    <a:pt x="3881196" y="3425113"/>
                  </a:lnTo>
                  <a:lnTo>
                    <a:pt x="3914749" y="3395345"/>
                  </a:lnTo>
                  <a:lnTo>
                    <a:pt x="3946537" y="3363734"/>
                  </a:lnTo>
                  <a:lnTo>
                    <a:pt x="3976484" y="3330384"/>
                  </a:lnTo>
                  <a:lnTo>
                    <a:pt x="4004513" y="3295370"/>
                  </a:lnTo>
                  <a:lnTo>
                    <a:pt x="4030548" y="3258769"/>
                  </a:lnTo>
                  <a:lnTo>
                    <a:pt x="4054487" y="3220682"/>
                  </a:lnTo>
                  <a:lnTo>
                    <a:pt x="4076255" y="3181172"/>
                  </a:lnTo>
                  <a:lnTo>
                    <a:pt x="4095775" y="3140329"/>
                  </a:lnTo>
                  <a:lnTo>
                    <a:pt x="4112958" y="3098228"/>
                  </a:lnTo>
                  <a:lnTo>
                    <a:pt x="4127728" y="3054959"/>
                  </a:lnTo>
                  <a:lnTo>
                    <a:pt x="4139996" y="3010611"/>
                  </a:lnTo>
                  <a:lnTo>
                    <a:pt x="4149687" y="2965246"/>
                  </a:lnTo>
                  <a:lnTo>
                    <a:pt x="4156697" y="2918968"/>
                  </a:lnTo>
                  <a:lnTo>
                    <a:pt x="4160977" y="2871851"/>
                  </a:lnTo>
                  <a:lnTo>
                    <a:pt x="4162425" y="2823959"/>
                  </a:lnTo>
                  <a:lnTo>
                    <a:pt x="4162425" y="2343150"/>
                  </a:lnTo>
                  <a:close/>
                </a:path>
              </a:pathLst>
            </a:custGeom>
            <a:solidFill>
              <a:srgbClr val="0068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590800" y="5591175"/>
              <a:ext cx="781050" cy="1266825"/>
            </a:xfrm>
            <a:custGeom>
              <a:avLst/>
              <a:gdLst/>
              <a:ahLst/>
              <a:cxnLst/>
              <a:rect l="l" t="t" r="r" b="b"/>
              <a:pathLst>
                <a:path w="781050" h="1266825">
                  <a:moveTo>
                    <a:pt x="0" y="0"/>
                  </a:moveTo>
                  <a:lnTo>
                    <a:pt x="0" y="480809"/>
                  </a:lnTo>
                  <a:lnTo>
                    <a:pt x="1425" y="528690"/>
                  </a:lnTo>
                  <a:lnTo>
                    <a:pt x="5646" y="575813"/>
                  </a:lnTo>
                  <a:lnTo>
                    <a:pt x="12581" y="622095"/>
                  </a:lnTo>
                  <a:lnTo>
                    <a:pt x="22150" y="667453"/>
                  </a:lnTo>
                  <a:lnTo>
                    <a:pt x="34269" y="711807"/>
                  </a:lnTo>
                  <a:lnTo>
                    <a:pt x="48857" y="755073"/>
                  </a:lnTo>
                  <a:lnTo>
                    <a:pt x="65834" y="797169"/>
                  </a:lnTo>
                  <a:lnTo>
                    <a:pt x="85116" y="838013"/>
                  </a:lnTo>
                  <a:lnTo>
                    <a:pt x="106623" y="877523"/>
                  </a:lnTo>
                  <a:lnTo>
                    <a:pt x="130273" y="915617"/>
                  </a:lnTo>
                  <a:lnTo>
                    <a:pt x="155984" y="952212"/>
                  </a:lnTo>
                  <a:lnTo>
                    <a:pt x="183674" y="987226"/>
                  </a:lnTo>
                  <a:lnTo>
                    <a:pt x="213262" y="1020577"/>
                  </a:lnTo>
                  <a:lnTo>
                    <a:pt x="244667" y="1052183"/>
                  </a:lnTo>
                  <a:lnTo>
                    <a:pt x="277805" y="1081961"/>
                  </a:lnTo>
                  <a:lnTo>
                    <a:pt x="312597" y="1109830"/>
                  </a:lnTo>
                  <a:lnTo>
                    <a:pt x="348961" y="1135706"/>
                  </a:lnTo>
                  <a:lnTo>
                    <a:pt x="386813" y="1159508"/>
                  </a:lnTo>
                  <a:lnTo>
                    <a:pt x="426074" y="1181154"/>
                  </a:lnTo>
                  <a:lnTo>
                    <a:pt x="466661" y="1200562"/>
                  </a:lnTo>
                  <a:lnTo>
                    <a:pt x="508493" y="1217648"/>
                  </a:lnTo>
                  <a:lnTo>
                    <a:pt x="551488" y="1232331"/>
                  </a:lnTo>
                  <a:lnTo>
                    <a:pt x="595564" y="1244529"/>
                  </a:lnTo>
                  <a:lnTo>
                    <a:pt x="640640" y="1254160"/>
                  </a:lnTo>
                  <a:lnTo>
                    <a:pt x="686634" y="1261140"/>
                  </a:lnTo>
                  <a:lnTo>
                    <a:pt x="733464" y="1265389"/>
                  </a:lnTo>
                  <a:lnTo>
                    <a:pt x="781050" y="1266824"/>
                  </a:lnTo>
                  <a:lnTo>
                    <a:pt x="781050" y="786015"/>
                  </a:lnTo>
                  <a:lnTo>
                    <a:pt x="779588" y="737540"/>
                  </a:lnTo>
                  <a:lnTo>
                    <a:pt x="775262" y="689843"/>
                  </a:lnTo>
                  <a:lnTo>
                    <a:pt x="768154" y="643010"/>
                  </a:lnTo>
                  <a:lnTo>
                    <a:pt x="758350" y="597127"/>
                  </a:lnTo>
                  <a:lnTo>
                    <a:pt x="745936" y="552279"/>
                  </a:lnTo>
                  <a:lnTo>
                    <a:pt x="730994" y="508551"/>
                  </a:lnTo>
                  <a:lnTo>
                    <a:pt x="713611" y="466028"/>
                  </a:lnTo>
                  <a:lnTo>
                    <a:pt x="693872" y="424796"/>
                  </a:lnTo>
                  <a:lnTo>
                    <a:pt x="671860" y="384941"/>
                  </a:lnTo>
                  <a:lnTo>
                    <a:pt x="647661" y="346547"/>
                  </a:lnTo>
                  <a:lnTo>
                    <a:pt x="621360" y="309699"/>
                  </a:lnTo>
                  <a:lnTo>
                    <a:pt x="593041" y="274485"/>
                  </a:lnTo>
                  <a:lnTo>
                    <a:pt x="562789" y="240987"/>
                  </a:lnTo>
                  <a:lnTo>
                    <a:pt x="530689" y="209293"/>
                  </a:lnTo>
                  <a:lnTo>
                    <a:pt x="496827" y="179486"/>
                  </a:lnTo>
                  <a:lnTo>
                    <a:pt x="461285" y="151654"/>
                  </a:lnTo>
                  <a:lnTo>
                    <a:pt x="424151" y="125880"/>
                  </a:lnTo>
                  <a:lnTo>
                    <a:pt x="385507" y="102250"/>
                  </a:lnTo>
                  <a:lnTo>
                    <a:pt x="345440" y="80850"/>
                  </a:lnTo>
                  <a:lnTo>
                    <a:pt x="304033" y="61765"/>
                  </a:lnTo>
                  <a:lnTo>
                    <a:pt x="261373" y="45081"/>
                  </a:lnTo>
                  <a:lnTo>
                    <a:pt x="217542" y="30881"/>
                  </a:lnTo>
                  <a:lnTo>
                    <a:pt x="172627" y="19253"/>
                  </a:lnTo>
                  <a:lnTo>
                    <a:pt x="126712" y="10281"/>
                  </a:lnTo>
                  <a:lnTo>
                    <a:pt x="79882" y="40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19150" y="638175"/>
              <a:ext cx="4305300" cy="4295775"/>
            </a:xfrm>
            <a:custGeom>
              <a:avLst/>
              <a:gdLst/>
              <a:ahLst/>
              <a:cxnLst/>
              <a:rect l="l" t="t" r="r" b="b"/>
              <a:pathLst>
                <a:path w="4305300" h="4295775">
                  <a:moveTo>
                    <a:pt x="2152650" y="0"/>
                  </a:moveTo>
                  <a:lnTo>
                    <a:pt x="2104578" y="525"/>
                  </a:lnTo>
                  <a:lnTo>
                    <a:pt x="2056764" y="2092"/>
                  </a:lnTo>
                  <a:lnTo>
                    <a:pt x="2009219" y="4692"/>
                  </a:lnTo>
                  <a:lnTo>
                    <a:pt x="1961953" y="8312"/>
                  </a:lnTo>
                  <a:lnTo>
                    <a:pt x="1914977" y="12943"/>
                  </a:lnTo>
                  <a:lnTo>
                    <a:pt x="1868303" y="18573"/>
                  </a:lnTo>
                  <a:lnTo>
                    <a:pt x="1821940" y="25190"/>
                  </a:lnTo>
                  <a:lnTo>
                    <a:pt x="1775901" y="32785"/>
                  </a:lnTo>
                  <a:lnTo>
                    <a:pt x="1730196" y="41347"/>
                  </a:lnTo>
                  <a:lnTo>
                    <a:pt x="1684837" y="50864"/>
                  </a:lnTo>
                  <a:lnTo>
                    <a:pt x="1639833" y="61325"/>
                  </a:lnTo>
                  <a:lnTo>
                    <a:pt x="1595195" y="72720"/>
                  </a:lnTo>
                  <a:lnTo>
                    <a:pt x="1550936" y="85038"/>
                  </a:lnTo>
                  <a:lnTo>
                    <a:pt x="1507066" y="98267"/>
                  </a:lnTo>
                  <a:lnTo>
                    <a:pt x="1463595" y="112398"/>
                  </a:lnTo>
                  <a:lnTo>
                    <a:pt x="1420535" y="127418"/>
                  </a:lnTo>
                  <a:lnTo>
                    <a:pt x="1377896" y="143317"/>
                  </a:lnTo>
                  <a:lnTo>
                    <a:pt x="1335690" y="160085"/>
                  </a:lnTo>
                  <a:lnTo>
                    <a:pt x="1293928" y="177709"/>
                  </a:lnTo>
                  <a:lnTo>
                    <a:pt x="1252620" y="196180"/>
                  </a:lnTo>
                  <a:lnTo>
                    <a:pt x="1211777" y="215487"/>
                  </a:lnTo>
                  <a:lnTo>
                    <a:pt x="1171411" y="235617"/>
                  </a:lnTo>
                  <a:lnTo>
                    <a:pt x="1131532" y="256562"/>
                  </a:lnTo>
                  <a:lnTo>
                    <a:pt x="1092150" y="278309"/>
                  </a:lnTo>
                  <a:lnTo>
                    <a:pt x="1053279" y="300847"/>
                  </a:lnTo>
                  <a:lnTo>
                    <a:pt x="1014927" y="324167"/>
                  </a:lnTo>
                  <a:lnTo>
                    <a:pt x="977106" y="348256"/>
                  </a:lnTo>
                  <a:lnTo>
                    <a:pt x="939827" y="373105"/>
                  </a:lnTo>
                  <a:lnTo>
                    <a:pt x="903101" y="398701"/>
                  </a:lnTo>
                  <a:lnTo>
                    <a:pt x="866938" y="425035"/>
                  </a:lnTo>
                  <a:lnTo>
                    <a:pt x="831351" y="452095"/>
                  </a:lnTo>
                  <a:lnTo>
                    <a:pt x="796349" y="479870"/>
                  </a:lnTo>
                  <a:lnTo>
                    <a:pt x="761943" y="508350"/>
                  </a:lnTo>
                  <a:lnTo>
                    <a:pt x="728146" y="537523"/>
                  </a:lnTo>
                  <a:lnTo>
                    <a:pt x="694966" y="567378"/>
                  </a:lnTo>
                  <a:lnTo>
                    <a:pt x="662416" y="597906"/>
                  </a:lnTo>
                  <a:lnTo>
                    <a:pt x="630507" y="629094"/>
                  </a:lnTo>
                  <a:lnTo>
                    <a:pt x="599249" y="660932"/>
                  </a:lnTo>
                  <a:lnTo>
                    <a:pt x="568653" y="693409"/>
                  </a:lnTo>
                  <a:lnTo>
                    <a:pt x="538730" y="726514"/>
                  </a:lnTo>
                  <a:lnTo>
                    <a:pt x="509491" y="760236"/>
                  </a:lnTo>
                  <a:lnTo>
                    <a:pt x="480948" y="794564"/>
                  </a:lnTo>
                  <a:lnTo>
                    <a:pt x="453110" y="829488"/>
                  </a:lnTo>
                  <a:lnTo>
                    <a:pt x="425989" y="864995"/>
                  </a:lnTo>
                  <a:lnTo>
                    <a:pt x="399597" y="901077"/>
                  </a:lnTo>
                  <a:lnTo>
                    <a:pt x="373943" y="937720"/>
                  </a:lnTo>
                  <a:lnTo>
                    <a:pt x="349038" y="974916"/>
                  </a:lnTo>
                  <a:lnTo>
                    <a:pt x="324895" y="1012652"/>
                  </a:lnTo>
                  <a:lnTo>
                    <a:pt x="301523" y="1050918"/>
                  </a:lnTo>
                  <a:lnTo>
                    <a:pt x="278934" y="1089703"/>
                  </a:lnTo>
                  <a:lnTo>
                    <a:pt x="257138" y="1128996"/>
                  </a:lnTo>
                  <a:lnTo>
                    <a:pt x="236146" y="1168785"/>
                  </a:lnTo>
                  <a:lnTo>
                    <a:pt x="215970" y="1209061"/>
                  </a:lnTo>
                  <a:lnTo>
                    <a:pt x="196621" y="1249812"/>
                  </a:lnTo>
                  <a:lnTo>
                    <a:pt x="178108" y="1291028"/>
                  </a:lnTo>
                  <a:lnTo>
                    <a:pt x="160444" y="1332697"/>
                  </a:lnTo>
                  <a:lnTo>
                    <a:pt x="143639" y="1374808"/>
                  </a:lnTo>
                  <a:lnTo>
                    <a:pt x="127704" y="1417351"/>
                  </a:lnTo>
                  <a:lnTo>
                    <a:pt x="112650" y="1460314"/>
                  </a:lnTo>
                  <a:lnTo>
                    <a:pt x="98488" y="1503688"/>
                  </a:lnTo>
                  <a:lnTo>
                    <a:pt x="85229" y="1547460"/>
                  </a:lnTo>
                  <a:lnTo>
                    <a:pt x="72883" y="1591620"/>
                  </a:lnTo>
                  <a:lnTo>
                    <a:pt x="61463" y="1636157"/>
                  </a:lnTo>
                  <a:lnTo>
                    <a:pt x="50978" y="1681060"/>
                  </a:lnTo>
                  <a:lnTo>
                    <a:pt x="41440" y="1726318"/>
                  </a:lnTo>
                  <a:lnTo>
                    <a:pt x="32859" y="1771921"/>
                  </a:lnTo>
                  <a:lnTo>
                    <a:pt x="25247" y="1817856"/>
                  </a:lnTo>
                  <a:lnTo>
                    <a:pt x="18614" y="1864115"/>
                  </a:lnTo>
                  <a:lnTo>
                    <a:pt x="12972" y="1910684"/>
                  </a:lnTo>
                  <a:lnTo>
                    <a:pt x="8331" y="1957555"/>
                  </a:lnTo>
                  <a:lnTo>
                    <a:pt x="4702" y="2004715"/>
                  </a:lnTo>
                  <a:lnTo>
                    <a:pt x="2097" y="2052153"/>
                  </a:lnTo>
                  <a:lnTo>
                    <a:pt x="526" y="2099860"/>
                  </a:lnTo>
                  <a:lnTo>
                    <a:pt x="0" y="2147824"/>
                  </a:lnTo>
                  <a:lnTo>
                    <a:pt x="526" y="2195792"/>
                  </a:lnTo>
                  <a:lnTo>
                    <a:pt x="2097" y="2243504"/>
                  </a:lnTo>
                  <a:lnTo>
                    <a:pt x="4702" y="2290947"/>
                  </a:lnTo>
                  <a:lnTo>
                    <a:pt x="8331" y="2338112"/>
                  </a:lnTo>
                  <a:lnTo>
                    <a:pt x="12972" y="2384987"/>
                  </a:lnTo>
                  <a:lnTo>
                    <a:pt x="18614" y="2431561"/>
                  </a:lnTo>
                  <a:lnTo>
                    <a:pt x="25247" y="2477823"/>
                  </a:lnTo>
                  <a:lnTo>
                    <a:pt x="32859" y="2523763"/>
                  </a:lnTo>
                  <a:lnTo>
                    <a:pt x="41440" y="2569370"/>
                  </a:lnTo>
                  <a:lnTo>
                    <a:pt x="50978" y="2614632"/>
                  </a:lnTo>
                  <a:lnTo>
                    <a:pt x="61463" y="2659539"/>
                  </a:lnTo>
                  <a:lnTo>
                    <a:pt x="72883" y="2704080"/>
                  </a:lnTo>
                  <a:lnTo>
                    <a:pt x="85229" y="2748243"/>
                  </a:lnTo>
                  <a:lnTo>
                    <a:pt x="98488" y="2792019"/>
                  </a:lnTo>
                  <a:lnTo>
                    <a:pt x="112650" y="2835395"/>
                  </a:lnTo>
                  <a:lnTo>
                    <a:pt x="127704" y="2878362"/>
                  </a:lnTo>
                  <a:lnTo>
                    <a:pt x="143639" y="2920908"/>
                  </a:lnTo>
                  <a:lnTo>
                    <a:pt x="160444" y="2963022"/>
                  </a:lnTo>
                  <a:lnTo>
                    <a:pt x="178108" y="3004694"/>
                  </a:lnTo>
                  <a:lnTo>
                    <a:pt x="196621" y="3045912"/>
                  </a:lnTo>
                  <a:lnTo>
                    <a:pt x="215970" y="3086666"/>
                  </a:lnTo>
                  <a:lnTo>
                    <a:pt x="236146" y="3126945"/>
                  </a:lnTo>
                  <a:lnTo>
                    <a:pt x="257138" y="3166737"/>
                  </a:lnTo>
                  <a:lnTo>
                    <a:pt x="278934" y="3206032"/>
                  </a:lnTo>
                  <a:lnTo>
                    <a:pt x="301523" y="3244819"/>
                  </a:lnTo>
                  <a:lnTo>
                    <a:pt x="324895" y="3283087"/>
                  </a:lnTo>
                  <a:lnTo>
                    <a:pt x="349038" y="3320826"/>
                  </a:lnTo>
                  <a:lnTo>
                    <a:pt x="373943" y="3358023"/>
                  </a:lnTo>
                  <a:lnTo>
                    <a:pt x="399597" y="3394669"/>
                  </a:lnTo>
                  <a:lnTo>
                    <a:pt x="425989" y="3430752"/>
                  </a:lnTo>
                  <a:lnTo>
                    <a:pt x="453110" y="3466262"/>
                  </a:lnTo>
                  <a:lnTo>
                    <a:pt x="480948" y="3501187"/>
                  </a:lnTo>
                  <a:lnTo>
                    <a:pt x="509491" y="3535517"/>
                  </a:lnTo>
                  <a:lnTo>
                    <a:pt x="538730" y="3569240"/>
                  </a:lnTo>
                  <a:lnTo>
                    <a:pt x="568653" y="3602347"/>
                  </a:lnTo>
                  <a:lnTo>
                    <a:pt x="599249" y="3634825"/>
                  </a:lnTo>
                  <a:lnTo>
                    <a:pt x="630507" y="3666664"/>
                  </a:lnTo>
                  <a:lnTo>
                    <a:pt x="662416" y="3697854"/>
                  </a:lnTo>
                  <a:lnTo>
                    <a:pt x="694966" y="3728382"/>
                  </a:lnTo>
                  <a:lnTo>
                    <a:pt x="728146" y="3758239"/>
                  </a:lnTo>
                  <a:lnTo>
                    <a:pt x="761943" y="3787413"/>
                  </a:lnTo>
                  <a:lnTo>
                    <a:pt x="796349" y="3815894"/>
                  </a:lnTo>
                  <a:lnTo>
                    <a:pt x="831351" y="3843670"/>
                  </a:lnTo>
                  <a:lnTo>
                    <a:pt x="866938" y="3870731"/>
                  </a:lnTo>
                  <a:lnTo>
                    <a:pt x="903101" y="3897065"/>
                  </a:lnTo>
                  <a:lnTo>
                    <a:pt x="939827" y="3922662"/>
                  </a:lnTo>
                  <a:lnTo>
                    <a:pt x="977106" y="3947511"/>
                  </a:lnTo>
                  <a:lnTo>
                    <a:pt x="1014927" y="3971602"/>
                  </a:lnTo>
                  <a:lnTo>
                    <a:pt x="1053279" y="3994922"/>
                  </a:lnTo>
                  <a:lnTo>
                    <a:pt x="1092150" y="4017461"/>
                  </a:lnTo>
                  <a:lnTo>
                    <a:pt x="1131532" y="4039209"/>
                  </a:lnTo>
                  <a:lnTo>
                    <a:pt x="1171411" y="4060153"/>
                  </a:lnTo>
                  <a:lnTo>
                    <a:pt x="1211777" y="4080285"/>
                  </a:lnTo>
                  <a:lnTo>
                    <a:pt x="1252620" y="4099591"/>
                  </a:lnTo>
                  <a:lnTo>
                    <a:pt x="1293928" y="4118063"/>
                  </a:lnTo>
                  <a:lnTo>
                    <a:pt x="1335690" y="4135688"/>
                  </a:lnTo>
                  <a:lnTo>
                    <a:pt x="1377896" y="4152455"/>
                  </a:lnTo>
                  <a:lnTo>
                    <a:pt x="1420535" y="4168355"/>
                  </a:lnTo>
                  <a:lnTo>
                    <a:pt x="1463595" y="4183375"/>
                  </a:lnTo>
                  <a:lnTo>
                    <a:pt x="1507066" y="4197506"/>
                  </a:lnTo>
                  <a:lnTo>
                    <a:pt x="1550936" y="4210736"/>
                  </a:lnTo>
                  <a:lnTo>
                    <a:pt x="1595195" y="4223053"/>
                  </a:lnTo>
                  <a:lnTo>
                    <a:pt x="1639833" y="4234449"/>
                  </a:lnTo>
                  <a:lnTo>
                    <a:pt x="1684837" y="4244910"/>
                  </a:lnTo>
                  <a:lnTo>
                    <a:pt x="1730196" y="4254427"/>
                  </a:lnTo>
                  <a:lnTo>
                    <a:pt x="1775901" y="4262988"/>
                  </a:lnTo>
                  <a:lnTo>
                    <a:pt x="1821940" y="4270584"/>
                  </a:lnTo>
                  <a:lnTo>
                    <a:pt x="1868303" y="4277201"/>
                  </a:lnTo>
                  <a:lnTo>
                    <a:pt x="1914977" y="4282831"/>
                  </a:lnTo>
                  <a:lnTo>
                    <a:pt x="1961953" y="4287462"/>
                  </a:lnTo>
                  <a:lnTo>
                    <a:pt x="2009219" y="4291082"/>
                  </a:lnTo>
                  <a:lnTo>
                    <a:pt x="2056764" y="4293682"/>
                  </a:lnTo>
                  <a:lnTo>
                    <a:pt x="2104578" y="4295249"/>
                  </a:lnTo>
                  <a:lnTo>
                    <a:pt x="2152650" y="4295775"/>
                  </a:lnTo>
                  <a:lnTo>
                    <a:pt x="2200721" y="4295249"/>
                  </a:lnTo>
                  <a:lnTo>
                    <a:pt x="2248535" y="4293682"/>
                  </a:lnTo>
                  <a:lnTo>
                    <a:pt x="2296080" y="4291082"/>
                  </a:lnTo>
                  <a:lnTo>
                    <a:pt x="2343346" y="4287462"/>
                  </a:lnTo>
                  <a:lnTo>
                    <a:pt x="2390322" y="4282831"/>
                  </a:lnTo>
                  <a:lnTo>
                    <a:pt x="2436996" y="4277201"/>
                  </a:lnTo>
                  <a:lnTo>
                    <a:pt x="2483359" y="4270584"/>
                  </a:lnTo>
                  <a:lnTo>
                    <a:pt x="2529398" y="4262988"/>
                  </a:lnTo>
                  <a:lnTo>
                    <a:pt x="2575103" y="4254427"/>
                  </a:lnTo>
                  <a:lnTo>
                    <a:pt x="2620462" y="4244910"/>
                  </a:lnTo>
                  <a:lnTo>
                    <a:pt x="2665466" y="4234449"/>
                  </a:lnTo>
                  <a:lnTo>
                    <a:pt x="2710104" y="4223053"/>
                  </a:lnTo>
                  <a:lnTo>
                    <a:pt x="2754363" y="4210736"/>
                  </a:lnTo>
                  <a:lnTo>
                    <a:pt x="2798233" y="4197506"/>
                  </a:lnTo>
                  <a:lnTo>
                    <a:pt x="2841704" y="4183375"/>
                  </a:lnTo>
                  <a:lnTo>
                    <a:pt x="2884764" y="4168355"/>
                  </a:lnTo>
                  <a:lnTo>
                    <a:pt x="2927403" y="4152455"/>
                  </a:lnTo>
                  <a:lnTo>
                    <a:pt x="2969609" y="4135688"/>
                  </a:lnTo>
                  <a:lnTo>
                    <a:pt x="3011371" y="4118063"/>
                  </a:lnTo>
                  <a:lnTo>
                    <a:pt x="3052679" y="4099591"/>
                  </a:lnTo>
                  <a:lnTo>
                    <a:pt x="3093522" y="4080285"/>
                  </a:lnTo>
                  <a:lnTo>
                    <a:pt x="3133888" y="4060153"/>
                  </a:lnTo>
                  <a:lnTo>
                    <a:pt x="3173767" y="4039209"/>
                  </a:lnTo>
                  <a:lnTo>
                    <a:pt x="3213149" y="4017461"/>
                  </a:lnTo>
                  <a:lnTo>
                    <a:pt x="3252020" y="3994922"/>
                  </a:lnTo>
                  <a:lnTo>
                    <a:pt x="3290372" y="3971602"/>
                  </a:lnTo>
                  <a:lnTo>
                    <a:pt x="3328193" y="3947511"/>
                  </a:lnTo>
                  <a:lnTo>
                    <a:pt x="3365472" y="3922662"/>
                  </a:lnTo>
                  <a:lnTo>
                    <a:pt x="3402198" y="3897065"/>
                  </a:lnTo>
                  <a:lnTo>
                    <a:pt x="3438361" y="3870731"/>
                  </a:lnTo>
                  <a:lnTo>
                    <a:pt x="3473948" y="3843670"/>
                  </a:lnTo>
                  <a:lnTo>
                    <a:pt x="3508950" y="3815894"/>
                  </a:lnTo>
                  <a:lnTo>
                    <a:pt x="3543356" y="3787413"/>
                  </a:lnTo>
                  <a:lnTo>
                    <a:pt x="3577153" y="3758239"/>
                  </a:lnTo>
                  <a:lnTo>
                    <a:pt x="3610333" y="3728382"/>
                  </a:lnTo>
                  <a:lnTo>
                    <a:pt x="3642883" y="3697854"/>
                  </a:lnTo>
                  <a:lnTo>
                    <a:pt x="3674792" y="3666664"/>
                  </a:lnTo>
                  <a:lnTo>
                    <a:pt x="3706050" y="3634825"/>
                  </a:lnTo>
                  <a:lnTo>
                    <a:pt x="3736646" y="3602347"/>
                  </a:lnTo>
                  <a:lnTo>
                    <a:pt x="3766569" y="3569240"/>
                  </a:lnTo>
                  <a:lnTo>
                    <a:pt x="3795808" y="3535517"/>
                  </a:lnTo>
                  <a:lnTo>
                    <a:pt x="3824351" y="3501187"/>
                  </a:lnTo>
                  <a:lnTo>
                    <a:pt x="3852189" y="3466262"/>
                  </a:lnTo>
                  <a:lnTo>
                    <a:pt x="3879310" y="3430752"/>
                  </a:lnTo>
                  <a:lnTo>
                    <a:pt x="3905702" y="3394669"/>
                  </a:lnTo>
                  <a:lnTo>
                    <a:pt x="3931356" y="3358023"/>
                  </a:lnTo>
                  <a:lnTo>
                    <a:pt x="3956261" y="3320826"/>
                  </a:lnTo>
                  <a:lnTo>
                    <a:pt x="3980404" y="3283087"/>
                  </a:lnTo>
                  <a:lnTo>
                    <a:pt x="4003776" y="3244819"/>
                  </a:lnTo>
                  <a:lnTo>
                    <a:pt x="4026365" y="3206032"/>
                  </a:lnTo>
                  <a:lnTo>
                    <a:pt x="4048161" y="3166737"/>
                  </a:lnTo>
                  <a:lnTo>
                    <a:pt x="4069153" y="3126945"/>
                  </a:lnTo>
                  <a:lnTo>
                    <a:pt x="4089329" y="3086666"/>
                  </a:lnTo>
                  <a:lnTo>
                    <a:pt x="4108678" y="3045912"/>
                  </a:lnTo>
                  <a:lnTo>
                    <a:pt x="4127191" y="3004694"/>
                  </a:lnTo>
                  <a:lnTo>
                    <a:pt x="4144855" y="2963022"/>
                  </a:lnTo>
                  <a:lnTo>
                    <a:pt x="4161660" y="2920908"/>
                  </a:lnTo>
                  <a:lnTo>
                    <a:pt x="4177595" y="2878362"/>
                  </a:lnTo>
                  <a:lnTo>
                    <a:pt x="4192649" y="2835395"/>
                  </a:lnTo>
                  <a:lnTo>
                    <a:pt x="4206811" y="2792019"/>
                  </a:lnTo>
                  <a:lnTo>
                    <a:pt x="4220070" y="2748243"/>
                  </a:lnTo>
                  <a:lnTo>
                    <a:pt x="4232416" y="2704080"/>
                  </a:lnTo>
                  <a:lnTo>
                    <a:pt x="4243836" y="2659539"/>
                  </a:lnTo>
                  <a:lnTo>
                    <a:pt x="4254321" y="2614632"/>
                  </a:lnTo>
                  <a:lnTo>
                    <a:pt x="4263859" y="2569370"/>
                  </a:lnTo>
                  <a:lnTo>
                    <a:pt x="4272440" y="2523763"/>
                  </a:lnTo>
                  <a:lnTo>
                    <a:pt x="4280052" y="2477823"/>
                  </a:lnTo>
                  <a:lnTo>
                    <a:pt x="4286685" y="2431561"/>
                  </a:lnTo>
                  <a:lnTo>
                    <a:pt x="4292327" y="2384987"/>
                  </a:lnTo>
                  <a:lnTo>
                    <a:pt x="4296968" y="2338112"/>
                  </a:lnTo>
                  <a:lnTo>
                    <a:pt x="4300597" y="2290947"/>
                  </a:lnTo>
                  <a:lnTo>
                    <a:pt x="4303202" y="2243504"/>
                  </a:lnTo>
                  <a:lnTo>
                    <a:pt x="4304773" y="2195792"/>
                  </a:lnTo>
                  <a:lnTo>
                    <a:pt x="4305300" y="2147824"/>
                  </a:lnTo>
                  <a:lnTo>
                    <a:pt x="4304773" y="2099860"/>
                  </a:lnTo>
                  <a:lnTo>
                    <a:pt x="4303202" y="2052153"/>
                  </a:lnTo>
                  <a:lnTo>
                    <a:pt x="4300597" y="2004715"/>
                  </a:lnTo>
                  <a:lnTo>
                    <a:pt x="4296968" y="1957555"/>
                  </a:lnTo>
                  <a:lnTo>
                    <a:pt x="4292327" y="1910684"/>
                  </a:lnTo>
                  <a:lnTo>
                    <a:pt x="4286685" y="1864115"/>
                  </a:lnTo>
                  <a:lnTo>
                    <a:pt x="4280052" y="1817856"/>
                  </a:lnTo>
                  <a:lnTo>
                    <a:pt x="4272440" y="1771921"/>
                  </a:lnTo>
                  <a:lnTo>
                    <a:pt x="4263859" y="1726318"/>
                  </a:lnTo>
                  <a:lnTo>
                    <a:pt x="4254321" y="1681060"/>
                  </a:lnTo>
                  <a:lnTo>
                    <a:pt x="4243836" y="1636157"/>
                  </a:lnTo>
                  <a:lnTo>
                    <a:pt x="4232416" y="1591620"/>
                  </a:lnTo>
                  <a:lnTo>
                    <a:pt x="4220070" y="1547460"/>
                  </a:lnTo>
                  <a:lnTo>
                    <a:pt x="4206811" y="1503688"/>
                  </a:lnTo>
                  <a:lnTo>
                    <a:pt x="4192649" y="1460314"/>
                  </a:lnTo>
                  <a:lnTo>
                    <a:pt x="4177595" y="1417351"/>
                  </a:lnTo>
                  <a:lnTo>
                    <a:pt x="4161660" y="1374808"/>
                  </a:lnTo>
                  <a:lnTo>
                    <a:pt x="4144855" y="1332697"/>
                  </a:lnTo>
                  <a:lnTo>
                    <a:pt x="4127191" y="1291028"/>
                  </a:lnTo>
                  <a:lnTo>
                    <a:pt x="4108678" y="1249812"/>
                  </a:lnTo>
                  <a:lnTo>
                    <a:pt x="4089329" y="1209061"/>
                  </a:lnTo>
                  <a:lnTo>
                    <a:pt x="4069153" y="1168785"/>
                  </a:lnTo>
                  <a:lnTo>
                    <a:pt x="4048161" y="1128996"/>
                  </a:lnTo>
                  <a:lnTo>
                    <a:pt x="4026365" y="1089703"/>
                  </a:lnTo>
                  <a:lnTo>
                    <a:pt x="4003776" y="1050918"/>
                  </a:lnTo>
                  <a:lnTo>
                    <a:pt x="3980404" y="1012652"/>
                  </a:lnTo>
                  <a:lnTo>
                    <a:pt x="3956261" y="974916"/>
                  </a:lnTo>
                  <a:lnTo>
                    <a:pt x="3931356" y="937720"/>
                  </a:lnTo>
                  <a:lnTo>
                    <a:pt x="3905702" y="901077"/>
                  </a:lnTo>
                  <a:lnTo>
                    <a:pt x="3879310" y="864995"/>
                  </a:lnTo>
                  <a:lnTo>
                    <a:pt x="3852189" y="829488"/>
                  </a:lnTo>
                  <a:lnTo>
                    <a:pt x="3824351" y="794564"/>
                  </a:lnTo>
                  <a:lnTo>
                    <a:pt x="3795808" y="760236"/>
                  </a:lnTo>
                  <a:lnTo>
                    <a:pt x="3766569" y="726514"/>
                  </a:lnTo>
                  <a:lnTo>
                    <a:pt x="3736646" y="693409"/>
                  </a:lnTo>
                  <a:lnTo>
                    <a:pt x="3706050" y="660932"/>
                  </a:lnTo>
                  <a:lnTo>
                    <a:pt x="3674792" y="629094"/>
                  </a:lnTo>
                  <a:lnTo>
                    <a:pt x="3642883" y="597906"/>
                  </a:lnTo>
                  <a:lnTo>
                    <a:pt x="3610333" y="567378"/>
                  </a:lnTo>
                  <a:lnTo>
                    <a:pt x="3577153" y="537523"/>
                  </a:lnTo>
                  <a:lnTo>
                    <a:pt x="3543356" y="508350"/>
                  </a:lnTo>
                  <a:lnTo>
                    <a:pt x="3508950" y="479870"/>
                  </a:lnTo>
                  <a:lnTo>
                    <a:pt x="3473948" y="452095"/>
                  </a:lnTo>
                  <a:lnTo>
                    <a:pt x="3438361" y="425035"/>
                  </a:lnTo>
                  <a:lnTo>
                    <a:pt x="3402198" y="398701"/>
                  </a:lnTo>
                  <a:lnTo>
                    <a:pt x="3365472" y="373105"/>
                  </a:lnTo>
                  <a:lnTo>
                    <a:pt x="3328193" y="348256"/>
                  </a:lnTo>
                  <a:lnTo>
                    <a:pt x="3290372" y="324167"/>
                  </a:lnTo>
                  <a:lnTo>
                    <a:pt x="3252020" y="300847"/>
                  </a:lnTo>
                  <a:lnTo>
                    <a:pt x="3213149" y="278309"/>
                  </a:lnTo>
                  <a:lnTo>
                    <a:pt x="3173767" y="256562"/>
                  </a:lnTo>
                  <a:lnTo>
                    <a:pt x="3133888" y="235617"/>
                  </a:lnTo>
                  <a:lnTo>
                    <a:pt x="3093522" y="215487"/>
                  </a:lnTo>
                  <a:lnTo>
                    <a:pt x="3052679" y="196180"/>
                  </a:lnTo>
                  <a:lnTo>
                    <a:pt x="3011371" y="177709"/>
                  </a:lnTo>
                  <a:lnTo>
                    <a:pt x="2969609" y="160085"/>
                  </a:lnTo>
                  <a:lnTo>
                    <a:pt x="2927403" y="143317"/>
                  </a:lnTo>
                  <a:lnTo>
                    <a:pt x="2884764" y="127418"/>
                  </a:lnTo>
                  <a:lnTo>
                    <a:pt x="2841704" y="112398"/>
                  </a:lnTo>
                  <a:lnTo>
                    <a:pt x="2798233" y="98267"/>
                  </a:lnTo>
                  <a:lnTo>
                    <a:pt x="2754363" y="85038"/>
                  </a:lnTo>
                  <a:lnTo>
                    <a:pt x="2710104" y="72720"/>
                  </a:lnTo>
                  <a:lnTo>
                    <a:pt x="2665466" y="61325"/>
                  </a:lnTo>
                  <a:lnTo>
                    <a:pt x="2620462" y="50864"/>
                  </a:lnTo>
                  <a:lnTo>
                    <a:pt x="2575103" y="41347"/>
                  </a:lnTo>
                  <a:lnTo>
                    <a:pt x="2529398" y="32785"/>
                  </a:lnTo>
                  <a:lnTo>
                    <a:pt x="2483359" y="25190"/>
                  </a:lnTo>
                  <a:lnTo>
                    <a:pt x="2436996" y="18573"/>
                  </a:lnTo>
                  <a:lnTo>
                    <a:pt x="2390322" y="12943"/>
                  </a:lnTo>
                  <a:lnTo>
                    <a:pt x="2343346" y="8312"/>
                  </a:lnTo>
                  <a:lnTo>
                    <a:pt x="2296080" y="4692"/>
                  </a:lnTo>
                  <a:lnTo>
                    <a:pt x="2248535" y="2092"/>
                  </a:lnTo>
                  <a:lnTo>
                    <a:pt x="2200721" y="525"/>
                  </a:lnTo>
                  <a:lnTo>
                    <a:pt x="2152650" y="0"/>
                  </a:lnTo>
                  <a:close/>
                </a:path>
              </a:pathLst>
            </a:custGeom>
            <a:solidFill>
              <a:srgbClr val="DAE4E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3BE1508B-A8CE-AC0D-6E54-19EC97BF3D89}"/>
              </a:ext>
            </a:extLst>
          </p:cNvPr>
          <p:cNvSpPr txBox="1"/>
          <p:nvPr/>
        </p:nvSpPr>
        <p:spPr>
          <a:xfrm>
            <a:off x="5638800" y="1148499"/>
            <a:ext cx="5638800" cy="6154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alongside organizations like Women’s Aid and Refuge for a more holistic response (Women’s Aid, 2021).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Changing societal attitudes and normalizing victim support and intervention (Women’s Aid, 2021).</a:t>
            </a:r>
          </a:p>
          <a:p>
            <a:pPr marL="285750" indent="-28575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Implementing prevention and early intervention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schools and local communities (Women’s Aid, 2021).</a:t>
            </a:r>
          </a:p>
          <a:p>
            <a:pPr>
              <a:lnSpc>
                <a:spcPct val="20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9AB6404-6E47-8EF9-7818-86444EA09F3D}"/>
              </a:ext>
            </a:extLst>
          </p:cNvPr>
          <p:cNvSpPr txBox="1"/>
          <p:nvPr/>
        </p:nvSpPr>
        <p:spPr>
          <a:xfrm>
            <a:off x="1828800" y="1600200"/>
            <a:ext cx="2590800" cy="3171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Cross-Sector Collaboration for Prevention</a:t>
            </a:r>
          </a:p>
          <a:p>
            <a:pPr>
              <a:lnSpc>
                <a:spcPct val="200000"/>
              </a:lnSpc>
            </a:pP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19792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DAE4EE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grpSp>
        <p:nvGrpSpPr>
          <p:cNvPr id="3" name="object 3"/>
          <p:cNvGrpSpPr/>
          <p:nvPr/>
        </p:nvGrpSpPr>
        <p:grpSpPr>
          <a:xfrm>
            <a:off x="10925175" y="0"/>
            <a:ext cx="1266825" cy="1571625"/>
            <a:chOff x="10925175" y="0"/>
            <a:chExt cx="1266825" cy="1571625"/>
          </a:xfrm>
        </p:grpSpPr>
        <p:sp>
          <p:nvSpPr>
            <p:cNvPr id="4" name="object 4"/>
            <p:cNvSpPr/>
            <p:nvPr/>
          </p:nvSpPr>
          <p:spPr>
            <a:xfrm>
              <a:off x="10925175" y="0"/>
              <a:ext cx="1266825" cy="790575"/>
            </a:xfrm>
            <a:custGeom>
              <a:avLst/>
              <a:gdLst/>
              <a:ahLst/>
              <a:cxnLst/>
              <a:rect l="l" t="t" r="r" b="b"/>
              <a:pathLst>
                <a:path w="1266825" h="790575">
                  <a:moveTo>
                    <a:pt x="480822" y="0"/>
                  </a:moveTo>
                  <a:lnTo>
                    <a:pt x="0" y="0"/>
                  </a:lnTo>
                  <a:lnTo>
                    <a:pt x="4064" y="80772"/>
                  </a:lnTo>
                  <a:lnTo>
                    <a:pt x="10294" y="128176"/>
                  </a:lnTo>
                  <a:lnTo>
                    <a:pt x="19266" y="174654"/>
                  </a:lnTo>
                  <a:lnTo>
                    <a:pt x="30895" y="220120"/>
                  </a:lnTo>
                  <a:lnTo>
                    <a:pt x="45096" y="264489"/>
                  </a:lnTo>
                  <a:lnTo>
                    <a:pt x="61781" y="307674"/>
                  </a:lnTo>
                  <a:lnTo>
                    <a:pt x="80868" y="349589"/>
                  </a:lnTo>
                  <a:lnTo>
                    <a:pt x="102269" y="390150"/>
                  </a:lnTo>
                  <a:lnTo>
                    <a:pt x="125900" y="429269"/>
                  </a:lnTo>
                  <a:lnTo>
                    <a:pt x="151675" y="466861"/>
                  </a:lnTo>
                  <a:lnTo>
                    <a:pt x="179508" y="502840"/>
                  </a:lnTo>
                  <a:lnTo>
                    <a:pt x="209316" y="537121"/>
                  </a:lnTo>
                  <a:lnTo>
                    <a:pt x="241011" y="569616"/>
                  </a:lnTo>
                  <a:lnTo>
                    <a:pt x="274509" y="600241"/>
                  </a:lnTo>
                  <a:lnTo>
                    <a:pt x="309723" y="628910"/>
                  </a:lnTo>
                  <a:lnTo>
                    <a:pt x="346570" y="655536"/>
                  </a:lnTo>
                  <a:lnTo>
                    <a:pt x="384964" y="680034"/>
                  </a:lnTo>
                  <a:lnTo>
                    <a:pt x="424818" y="702318"/>
                  </a:lnTo>
                  <a:lnTo>
                    <a:pt x="466048" y="722302"/>
                  </a:lnTo>
                  <a:lnTo>
                    <a:pt x="508568" y="739899"/>
                  </a:lnTo>
                  <a:lnTo>
                    <a:pt x="552293" y="755026"/>
                  </a:lnTo>
                  <a:lnTo>
                    <a:pt x="597138" y="767594"/>
                  </a:lnTo>
                  <a:lnTo>
                    <a:pt x="643016" y="777519"/>
                  </a:lnTo>
                  <a:lnTo>
                    <a:pt x="689843" y="784715"/>
                  </a:lnTo>
                  <a:lnTo>
                    <a:pt x="737534" y="789095"/>
                  </a:lnTo>
                  <a:lnTo>
                    <a:pt x="786002" y="790575"/>
                  </a:lnTo>
                  <a:lnTo>
                    <a:pt x="1266825" y="790575"/>
                  </a:lnTo>
                  <a:lnTo>
                    <a:pt x="1265390" y="742415"/>
                  </a:lnTo>
                  <a:lnTo>
                    <a:pt x="1261141" y="695018"/>
                  </a:lnTo>
                  <a:lnTo>
                    <a:pt x="1254161" y="648467"/>
                  </a:lnTo>
                  <a:lnTo>
                    <a:pt x="1244530" y="602844"/>
                  </a:lnTo>
                  <a:lnTo>
                    <a:pt x="1232332" y="558233"/>
                  </a:lnTo>
                  <a:lnTo>
                    <a:pt x="1217649" y="514716"/>
                  </a:lnTo>
                  <a:lnTo>
                    <a:pt x="1200562" y="472375"/>
                  </a:lnTo>
                  <a:lnTo>
                    <a:pt x="1181155" y="431294"/>
                  </a:lnTo>
                  <a:lnTo>
                    <a:pt x="1159510" y="391555"/>
                  </a:lnTo>
                  <a:lnTo>
                    <a:pt x="1135707" y="353240"/>
                  </a:lnTo>
                  <a:lnTo>
                    <a:pt x="1109831" y="316433"/>
                  </a:lnTo>
                  <a:lnTo>
                    <a:pt x="1081963" y="281216"/>
                  </a:lnTo>
                  <a:lnTo>
                    <a:pt x="1052185" y="247671"/>
                  </a:lnTo>
                  <a:lnTo>
                    <a:pt x="1020579" y="215882"/>
                  </a:lnTo>
                  <a:lnTo>
                    <a:pt x="987229" y="185932"/>
                  </a:lnTo>
                  <a:lnTo>
                    <a:pt x="952215" y="157902"/>
                  </a:lnTo>
                  <a:lnTo>
                    <a:pt x="915620" y="131875"/>
                  </a:lnTo>
                  <a:lnTo>
                    <a:pt x="877527" y="107935"/>
                  </a:lnTo>
                  <a:lnTo>
                    <a:pt x="838018" y="86164"/>
                  </a:lnTo>
                  <a:lnTo>
                    <a:pt x="797174" y="66645"/>
                  </a:lnTo>
                  <a:lnTo>
                    <a:pt x="755079" y="49459"/>
                  </a:lnTo>
                  <a:lnTo>
                    <a:pt x="711814" y="34691"/>
                  </a:lnTo>
                  <a:lnTo>
                    <a:pt x="667461" y="22423"/>
                  </a:lnTo>
                  <a:lnTo>
                    <a:pt x="622104" y="12737"/>
                  </a:lnTo>
                  <a:lnTo>
                    <a:pt x="575823" y="5716"/>
                  </a:lnTo>
                  <a:lnTo>
                    <a:pt x="528701" y="1442"/>
                  </a:lnTo>
                  <a:lnTo>
                    <a:pt x="480822" y="0"/>
                  </a:lnTo>
                  <a:close/>
                </a:path>
              </a:pathLst>
            </a:custGeom>
            <a:solidFill>
              <a:srgbClr val="0068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0925175" y="790575"/>
              <a:ext cx="1266825" cy="781050"/>
            </a:xfrm>
            <a:custGeom>
              <a:avLst/>
              <a:gdLst/>
              <a:ahLst/>
              <a:cxnLst/>
              <a:rect l="l" t="t" r="r" b="b"/>
              <a:pathLst>
                <a:path w="1266825" h="781050">
                  <a:moveTo>
                    <a:pt x="1266825" y="0"/>
                  </a:moveTo>
                  <a:lnTo>
                    <a:pt x="786002" y="0"/>
                  </a:lnTo>
                  <a:lnTo>
                    <a:pt x="737534" y="1461"/>
                  </a:lnTo>
                  <a:lnTo>
                    <a:pt x="689843" y="5787"/>
                  </a:lnTo>
                  <a:lnTo>
                    <a:pt x="643016" y="12895"/>
                  </a:lnTo>
                  <a:lnTo>
                    <a:pt x="597138" y="22699"/>
                  </a:lnTo>
                  <a:lnTo>
                    <a:pt x="552293" y="35113"/>
                  </a:lnTo>
                  <a:lnTo>
                    <a:pt x="508568" y="50055"/>
                  </a:lnTo>
                  <a:lnTo>
                    <a:pt x="466048" y="67438"/>
                  </a:lnTo>
                  <a:lnTo>
                    <a:pt x="424818" y="87177"/>
                  </a:lnTo>
                  <a:lnTo>
                    <a:pt x="384964" y="109189"/>
                  </a:lnTo>
                  <a:lnTo>
                    <a:pt x="346570" y="133388"/>
                  </a:lnTo>
                  <a:lnTo>
                    <a:pt x="309723" y="159689"/>
                  </a:lnTo>
                  <a:lnTo>
                    <a:pt x="274509" y="188008"/>
                  </a:lnTo>
                  <a:lnTo>
                    <a:pt x="241011" y="218260"/>
                  </a:lnTo>
                  <a:lnTo>
                    <a:pt x="209316" y="250360"/>
                  </a:lnTo>
                  <a:lnTo>
                    <a:pt x="179508" y="284222"/>
                  </a:lnTo>
                  <a:lnTo>
                    <a:pt x="151675" y="319764"/>
                  </a:lnTo>
                  <a:lnTo>
                    <a:pt x="125900" y="356898"/>
                  </a:lnTo>
                  <a:lnTo>
                    <a:pt x="102269" y="395542"/>
                  </a:lnTo>
                  <a:lnTo>
                    <a:pt x="80868" y="435609"/>
                  </a:lnTo>
                  <a:lnTo>
                    <a:pt x="61781" y="477016"/>
                  </a:lnTo>
                  <a:lnTo>
                    <a:pt x="45096" y="519676"/>
                  </a:lnTo>
                  <a:lnTo>
                    <a:pt x="30895" y="563507"/>
                  </a:lnTo>
                  <a:lnTo>
                    <a:pt x="19266" y="608422"/>
                  </a:lnTo>
                  <a:lnTo>
                    <a:pt x="10294" y="654337"/>
                  </a:lnTo>
                  <a:lnTo>
                    <a:pt x="4064" y="701166"/>
                  </a:lnTo>
                  <a:lnTo>
                    <a:pt x="0" y="781050"/>
                  </a:lnTo>
                  <a:lnTo>
                    <a:pt x="480822" y="781050"/>
                  </a:lnTo>
                  <a:lnTo>
                    <a:pt x="528701" y="779624"/>
                  </a:lnTo>
                  <a:lnTo>
                    <a:pt x="575823" y="775403"/>
                  </a:lnTo>
                  <a:lnTo>
                    <a:pt x="622104" y="768468"/>
                  </a:lnTo>
                  <a:lnTo>
                    <a:pt x="667461" y="758899"/>
                  </a:lnTo>
                  <a:lnTo>
                    <a:pt x="711814" y="746780"/>
                  </a:lnTo>
                  <a:lnTo>
                    <a:pt x="755079" y="732192"/>
                  </a:lnTo>
                  <a:lnTo>
                    <a:pt x="797174" y="715215"/>
                  </a:lnTo>
                  <a:lnTo>
                    <a:pt x="838018" y="695933"/>
                  </a:lnTo>
                  <a:lnTo>
                    <a:pt x="877527" y="674426"/>
                  </a:lnTo>
                  <a:lnTo>
                    <a:pt x="915620" y="650776"/>
                  </a:lnTo>
                  <a:lnTo>
                    <a:pt x="952215" y="625065"/>
                  </a:lnTo>
                  <a:lnTo>
                    <a:pt x="987229" y="597375"/>
                  </a:lnTo>
                  <a:lnTo>
                    <a:pt x="1020579" y="567787"/>
                  </a:lnTo>
                  <a:lnTo>
                    <a:pt x="1052185" y="536382"/>
                  </a:lnTo>
                  <a:lnTo>
                    <a:pt x="1081963" y="503244"/>
                  </a:lnTo>
                  <a:lnTo>
                    <a:pt x="1109831" y="468452"/>
                  </a:lnTo>
                  <a:lnTo>
                    <a:pt x="1135707" y="432088"/>
                  </a:lnTo>
                  <a:lnTo>
                    <a:pt x="1159510" y="394236"/>
                  </a:lnTo>
                  <a:lnTo>
                    <a:pt x="1181155" y="354975"/>
                  </a:lnTo>
                  <a:lnTo>
                    <a:pt x="1200562" y="314388"/>
                  </a:lnTo>
                  <a:lnTo>
                    <a:pt x="1217649" y="272556"/>
                  </a:lnTo>
                  <a:lnTo>
                    <a:pt x="1232332" y="229561"/>
                  </a:lnTo>
                  <a:lnTo>
                    <a:pt x="1244530" y="185485"/>
                  </a:lnTo>
                  <a:lnTo>
                    <a:pt x="1254161" y="140409"/>
                  </a:lnTo>
                  <a:lnTo>
                    <a:pt x="1261141" y="94415"/>
                  </a:lnTo>
                  <a:lnTo>
                    <a:pt x="1265390" y="47585"/>
                  </a:lnTo>
                  <a:lnTo>
                    <a:pt x="1266825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B0DE317-DEE0-A028-19D8-10AC649B00F8}"/>
              </a:ext>
            </a:extLst>
          </p:cNvPr>
          <p:cNvSpPr txBox="1"/>
          <p:nvPr/>
        </p:nvSpPr>
        <p:spPr>
          <a:xfrm>
            <a:off x="685800" y="515218"/>
            <a:ext cx="7086600" cy="61019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Addressing Inequalities in Policing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BAME communities</a:t>
            </a:r>
          </a:p>
          <a:p>
            <a:pPr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Need for tailored policing strategies for Black, Asian, and Minority Ethnic women (Adams, 2019). 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Geographical disparities</a:t>
            </a:r>
          </a:p>
          <a:p>
            <a:pPr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Ensuring that rural and urban areas receive consistent and effective support (VAWDASV, 2022).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Disability issues</a:t>
            </a:r>
          </a:p>
          <a:p>
            <a:pPr>
              <a:lnSpc>
                <a:spcPct val="20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Police strategies must address the specific needs of disabled women to ensure equality in protection (Adams, 2019). </a:t>
            </a:r>
          </a:p>
          <a:p>
            <a:pPr>
              <a:lnSpc>
                <a:spcPct val="20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68982E3-EEDA-7177-D889-DDAD30C952D5}"/>
              </a:ext>
            </a:extLst>
          </p:cNvPr>
          <p:cNvSpPr/>
          <p:nvPr/>
        </p:nvSpPr>
        <p:spPr>
          <a:xfrm>
            <a:off x="8153400" y="1613807"/>
            <a:ext cx="3657600" cy="4238625"/>
          </a:xfrm>
          <a:prstGeom prst="ellipse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677400" y="0"/>
            <a:ext cx="2514600" cy="6858000"/>
            <a:chOff x="8267700" y="0"/>
            <a:chExt cx="3924300" cy="6858000"/>
          </a:xfrm>
        </p:grpSpPr>
        <p:sp>
          <p:nvSpPr>
            <p:cNvPr id="3" name="object 3"/>
            <p:cNvSpPr/>
            <p:nvPr/>
          </p:nvSpPr>
          <p:spPr>
            <a:xfrm>
              <a:off x="8267700" y="0"/>
              <a:ext cx="3924300" cy="6858000"/>
            </a:xfrm>
            <a:custGeom>
              <a:avLst/>
              <a:gdLst/>
              <a:ahLst/>
              <a:cxnLst/>
              <a:rect l="l" t="t" r="r" b="b"/>
              <a:pathLst>
                <a:path w="3924300" h="6858000">
                  <a:moveTo>
                    <a:pt x="392430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3924300" y="6858000"/>
                  </a:lnTo>
                  <a:lnTo>
                    <a:pt x="3924300" y="0"/>
                  </a:lnTo>
                  <a:close/>
                </a:path>
              </a:pathLst>
            </a:custGeom>
            <a:solidFill>
              <a:srgbClr val="DAE4E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0229850" y="3686175"/>
              <a:ext cx="1962150" cy="3171825"/>
            </a:xfrm>
            <a:custGeom>
              <a:avLst/>
              <a:gdLst/>
              <a:ahLst/>
              <a:cxnLst/>
              <a:rect l="l" t="t" r="r" b="b"/>
              <a:pathLst>
                <a:path w="1962150" h="3171825">
                  <a:moveTo>
                    <a:pt x="1962150" y="0"/>
                  </a:moveTo>
                  <a:lnTo>
                    <a:pt x="1761490" y="10160"/>
                  </a:lnTo>
                  <a:lnTo>
                    <a:pt x="1713791" y="15626"/>
                  </a:lnTo>
                  <a:lnTo>
                    <a:pt x="1666444" y="22232"/>
                  </a:lnTo>
                  <a:lnTo>
                    <a:pt x="1619465" y="29965"/>
                  </a:lnTo>
                  <a:lnTo>
                    <a:pt x="1572867" y="38810"/>
                  </a:lnTo>
                  <a:lnTo>
                    <a:pt x="1526664" y="48753"/>
                  </a:lnTo>
                  <a:lnTo>
                    <a:pt x="1480869" y="59780"/>
                  </a:lnTo>
                  <a:lnTo>
                    <a:pt x="1435497" y="71877"/>
                  </a:lnTo>
                  <a:lnTo>
                    <a:pt x="1390563" y="85031"/>
                  </a:lnTo>
                  <a:lnTo>
                    <a:pt x="1346078" y="99225"/>
                  </a:lnTo>
                  <a:lnTo>
                    <a:pt x="1302059" y="114448"/>
                  </a:lnTo>
                  <a:lnTo>
                    <a:pt x="1258518" y="130685"/>
                  </a:lnTo>
                  <a:lnTo>
                    <a:pt x="1215470" y="147921"/>
                  </a:lnTo>
                  <a:lnTo>
                    <a:pt x="1172929" y="166143"/>
                  </a:lnTo>
                  <a:lnTo>
                    <a:pt x="1130908" y="185337"/>
                  </a:lnTo>
                  <a:lnTo>
                    <a:pt x="1089421" y="205488"/>
                  </a:lnTo>
                  <a:lnTo>
                    <a:pt x="1048484" y="226583"/>
                  </a:lnTo>
                  <a:lnTo>
                    <a:pt x="1008108" y="248607"/>
                  </a:lnTo>
                  <a:lnTo>
                    <a:pt x="968310" y="271547"/>
                  </a:lnTo>
                  <a:lnTo>
                    <a:pt x="929102" y="295388"/>
                  </a:lnTo>
                  <a:lnTo>
                    <a:pt x="890498" y="320117"/>
                  </a:lnTo>
                  <a:lnTo>
                    <a:pt x="852512" y="345719"/>
                  </a:lnTo>
                  <a:lnTo>
                    <a:pt x="815160" y="372180"/>
                  </a:lnTo>
                  <a:lnTo>
                    <a:pt x="778453" y="399486"/>
                  </a:lnTo>
                  <a:lnTo>
                    <a:pt x="742407" y="427623"/>
                  </a:lnTo>
                  <a:lnTo>
                    <a:pt x="707035" y="456578"/>
                  </a:lnTo>
                  <a:lnTo>
                    <a:pt x="672351" y="486335"/>
                  </a:lnTo>
                  <a:lnTo>
                    <a:pt x="638370" y="516882"/>
                  </a:lnTo>
                  <a:lnTo>
                    <a:pt x="605104" y="548203"/>
                  </a:lnTo>
                  <a:lnTo>
                    <a:pt x="572569" y="580286"/>
                  </a:lnTo>
                  <a:lnTo>
                    <a:pt x="540778" y="613115"/>
                  </a:lnTo>
                  <a:lnTo>
                    <a:pt x="509746" y="646677"/>
                  </a:lnTo>
                  <a:lnTo>
                    <a:pt x="479485" y="680958"/>
                  </a:lnTo>
                  <a:lnTo>
                    <a:pt x="450011" y="715943"/>
                  </a:lnTo>
                  <a:lnTo>
                    <a:pt x="421336" y="751620"/>
                  </a:lnTo>
                  <a:lnTo>
                    <a:pt x="393476" y="787972"/>
                  </a:lnTo>
                  <a:lnTo>
                    <a:pt x="366443" y="824988"/>
                  </a:lnTo>
                  <a:lnTo>
                    <a:pt x="340253" y="862651"/>
                  </a:lnTo>
                  <a:lnTo>
                    <a:pt x="314918" y="900949"/>
                  </a:lnTo>
                  <a:lnTo>
                    <a:pt x="290454" y="939868"/>
                  </a:lnTo>
                  <a:lnTo>
                    <a:pt x="266873" y="979393"/>
                  </a:lnTo>
                  <a:lnTo>
                    <a:pt x="244190" y="1019510"/>
                  </a:lnTo>
                  <a:lnTo>
                    <a:pt x="222419" y="1060206"/>
                  </a:lnTo>
                  <a:lnTo>
                    <a:pt x="201574" y="1101465"/>
                  </a:lnTo>
                  <a:lnTo>
                    <a:pt x="181668" y="1143275"/>
                  </a:lnTo>
                  <a:lnTo>
                    <a:pt x="162717" y="1185621"/>
                  </a:lnTo>
                  <a:lnTo>
                    <a:pt x="144733" y="1228489"/>
                  </a:lnTo>
                  <a:lnTo>
                    <a:pt x="127730" y="1271865"/>
                  </a:lnTo>
                  <a:lnTo>
                    <a:pt x="111724" y="1315735"/>
                  </a:lnTo>
                  <a:lnTo>
                    <a:pt x="96727" y="1360085"/>
                  </a:lnTo>
                  <a:lnTo>
                    <a:pt x="82753" y="1404900"/>
                  </a:lnTo>
                  <a:lnTo>
                    <a:pt x="69817" y="1450168"/>
                  </a:lnTo>
                  <a:lnTo>
                    <a:pt x="57933" y="1495873"/>
                  </a:lnTo>
                  <a:lnTo>
                    <a:pt x="47114" y="1542002"/>
                  </a:lnTo>
                  <a:lnTo>
                    <a:pt x="37375" y="1588540"/>
                  </a:lnTo>
                  <a:lnTo>
                    <a:pt x="28729" y="1635475"/>
                  </a:lnTo>
                  <a:lnTo>
                    <a:pt x="21191" y="1682790"/>
                  </a:lnTo>
                  <a:lnTo>
                    <a:pt x="14774" y="1730473"/>
                  </a:lnTo>
                  <a:lnTo>
                    <a:pt x="9492" y="1778510"/>
                  </a:lnTo>
                  <a:lnTo>
                    <a:pt x="5360" y="1826886"/>
                  </a:lnTo>
                  <a:lnTo>
                    <a:pt x="2391" y="1875587"/>
                  </a:lnTo>
                  <a:lnTo>
                    <a:pt x="600" y="1924600"/>
                  </a:lnTo>
                  <a:lnTo>
                    <a:pt x="0" y="1973910"/>
                  </a:lnTo>
                  <a:lnTo>
                    <a:pt x="0" y="3171825"/>
                  </a:lnTo>
                  <a:lnTo>
                    <a:pt x="193747" y="3171825"/>
                  </a:lnTo>
                  <a:lnTo>
                    <a:pt x="238908" y="3166866"/>
                  </a:lnTo>
                  <a:lnTo>
                    <a:pt x="285719" y="3160574"/>
                  </a:lnTo>
                  <a:lnTo>
                    <a:pt x="332175" y="3153182"/>
                  </a:lnTo>
                  <a:lnTo>
                    <a:pt x="378263" y="3144703"/>
                  </a:lnTo>
                  <a:lnTo>
                    <a:pt x="423969" y="3135151"/>
                  </a:lnTo>
                  <a:lnTo>
                    <a:pt x="469280" y="3124540"/>
                  </a:lnTo>
                  <a:lnTo>
                    <a:pt x="514182" y="3112883"/>
                  </a:lnTo>
                  <a:lnTo>
                    <a:pt x="558663" y="3100193"/>
                  </a:lnTo>
                  <a:lnTo>
                    <a:pt x="602707" y="3086483"/>
                  </a:lnTo>
                  <a:lnTo>
                    <a:pt x="646303" y="3071769"/>
                  </a:lnTo>
                  <a:lnTo>
                    <a:pt x="689437" y="3056062"/>
                  </a:lnTo>
                  <a:lnTo>
                    <a:pt x="732095" y="3039376"/>
                  </a:lnTo>
                  <a:lnTo>
                    <a:pt x="774263" y="3021726"/>
                  </a:lnTo>
                  <a:lnTo>
                    <a:pt x="815929" y="3003124"/>
                  </a:lnTo>
                  <a:lnTo>
                    <a:pt x="857079" y="2983584"/>
                  </a:lnTo>
                  <a:lnTo>
                    <a:pt x="897699" y="2963120"/>
                  </a:lnTo>
                  <a:lnTo>
                    <a:pt x="937777" y="2941744"/>
                  </a:lnTo>
                  <a:lnTo>
                    <a:pt x="977298" y="2919471"/>
                  </a:lnTo>
                  <a:lnTo>
                    <a:pt x="1016249" y="2896314"/>
                  </a:lnTo>
                  <a:lnTo>
                    <a:pt x="1054617" y="2872287"/>
                  </a:lnTo>
                  <a:lnTo>
                    <a:pt x="1092389" y="2847403"/>
                  </a:lnTo>
                  <a:lnTo>
                    <a:pt x="1129550" y="2821675"/>
                  </a:lnTo>
                  <a:lnTo>
                    <a:pt x="1166088" y="2795117"/>
                  </a:lnTo>
                  <a:lnTo>
                    <a:pt x="1201989" y="2767743"/>
                  </a:lnTo>
                  <a:lnTo>
                    <a:pt x="1237239" y="2739566"/>
                  </a:lnTo>
                  <a:lnTo>
                    <a:pt x="1271826" y="2710600"/>
                  </a:lnTo>
                  <a:lnTo>
                    <a:pt x="1305736" y="2680858"/>
                  </a:lnTo>
                  <a:lnTo>
                    <a:pt x="1338955" y="2650353"/>
                  </a:lnTo>
                  <a:lnTo>
                    <a:pt x="1371469" y="2619100"/>
                  </a:lnTo>
                  <a:lnTo>
                    <a:pt x="1403267" y="2587111"/>
                  </a:lnTo>
                  <a:lnTo>
                    <a:pt x="1434333" y="2554400"/>
                  </a:lnTo>
                  <a:lnTo>
                    <a:pt x="1464655" y="2520981"/>
                  </a:lnTo>
                  <a:lnTo>
                    <a:pt x="1494219" y="2486868"/>
                  </a:lnTo>
                  <a:lnTo>
                    <a:pt x="1523012" y="2452072"/>
                  </a:lnTo>
                  <a:lnTo>
                    <a:pt x="1551020" y="2416610"/>
                  </a:lnTo>
                  <a:lnTo>
                    <a:pt x="1578231" y="2380493"/>
                  </a:lnTo>
                  <a:lnTo>
                    <a:pt x="1604629" y="2343735"/>
                  </a:lnTo>
                  <a:lnTo>
                    <a:pt x="1630203" y="2306350"/>
                  </a:lnTo>
                  <a:lnTo>
                    <a:pt x="1654938" y="2268351"/>
                  </a:lnTo>
                  <a:lnTo>
                    <a:pt x="1678822" y="2229752"/>
                  </a:lnTo>
                  <a:lnTo>
                    <a:pt x="1701840" y="2190566"/>
                  </a:lnTo>
                  <a:lnTo>
                    <a:pt x="1723979" y="2150807"/>
                  </a:lnTo>
                  <a:lnTo>
                    <a:pt x="1745227" y="2110488"/>
                  </a:lnTo>
                  <a:lnTo>
                    <a:pt x="1765569" y="2069623"/>
                  </a:lnTo>
                  <a:lnTo>
                    <a:pt x="1784992" y="2028226"/>
                  </a:lnTo>
                  <a:lnTo>
                    <a:pt x="1803482" y="1986309"/>
                  </a:lnTo>
                  <a:lnTo>
                    <a:pt x="1821027" y="1943887"/>
                  </a:lnTo>
                  <a:lnTo>
                    <a:pt x="1837612" y="1900973"/>
                  </a:lnTo>
                  <a:lnTo>
                    <a:pt x="1853225" y="1857580"/>
                  </a:lnTo>
                  <a:lnTo>
                    <a:pt x="1867852" y="1813721"/>
                  </a:lnTo>
                  <a:lnTo>
                    <a:pt x="1881479" y="1769412"/>
                  </a:lnTo>
                  <a:lnTo>
                    <a:pt x="1894093" y="1724664"/>
                  </a:lnTo>
                  <a:lnTo>
                    <a:pt x="1905680" y="1679491"/>
                  </a:lnTo>
                  <a:lnTo>
                    <a:pt x="1916228" y="1633908"/>
                  </a:lnTo>
                  <a:lnTo>
                    <a:pt x="1925723" y="1587927"/>
                  </a:lnTo>
                  <a:lnTo>
                    <a:pt x="1934151" y="1541562"/>
                  </a:lnTo>
                  <a:lnTo>
                    <a:pt x="1941498" y="1494826"/>
                  </a:lnTo>
                  <a:lnTo>
                    <a:pt x="1947752" y="1447734"/>
                  </a:lnTo>
                  <a:lnTo>
                    <a:pt x="1952900" y="1400298"/>
                  </a:lnTo>
                  <a:lnTo>
                    <a:pt x="1956926" y="1352532"/>
                  </a:lnTo>
                  <a:lnTo>
                    <a:pt x="1959819" y="1304449"/>
                  </a:lnTo>
                  <a:lnTo>
                    <a:pt x="1961565" y="1256063"/>
                  </a:lnTo>
                  <a:lnTo>
                    <a:pt x="1962150" y="1207388"/>
                  </a:lnTo>
                  <a:lnTo>
                    <a:pt x="1962150" y="0"/>
                  </a:lnTo>
                  <a:close/>
                </a:path>
              </a:pathLst>
            </a:custGeom>
            <a:solidFill>
              <a:srgbClr val="0068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267700" y="3686175"/>
              <a:ext cx="1962150" cy="3171825"/>
            </a:xfrm>
            <a:custGeom>
              <a:avLst/>
              <a:gdLst/>
              <a:ahLst/>
              <a:cxnLst/>
              <a:rect l="l" t="t" r="r" b="b"/>
              <a:pathLst>
                <a:path w="1962150" h="3171825">
                  <a:moveTo>
                    <a:pt x="0" y="0"/>
                  </a:moveTo>
                  <a:lnTo>
                    <a:pt x="0" y="1207389"/>
                  </a:lnTo>
                  <a:lnTo>
                    <a:pt x="584" y="1256063"/>
                  </a:lnTo>
                  <a:lnTo>
                    <a:pt x="2330" y="1304449"/>
                  </a:lnTo>
                  <a:lnTo>
                    <a:pt x="5223" y="1352532"/>
                  </a:lnTo>
                  <a:lnTo>
                    <a:pt x="9249" y="1400298"/>
                  </a:lnTo>
                  <a:lnTo>
                    <a:pt x="14397" y="1447734"/>
                  </a:lnTo>
                  <a:lnTo>
                    <a:pt x="20651" y="1494826"/>
                  </a:lnTo>
                  <a:lnTo>
                    <a:pt x="27998" y="1541562"/>
                  </a:lnTo>
                  <a:lnTo>
                    <a:pt x="36426" y="1587927"/>
                  </a:lnTo>
                  <a:lnTo>
                    <a:pt x="45921" y="1633908"/>
                  </a:lnTo>
                  <a:lnTo>
                    <a:pt x="56469" y="1679491"/>
                  </a:lnTo>
                  <a:lnTo>
                    <a:pt x="68056" y="1724664"/>
                  </a:lnTo>
                  <a:lnTo>
                    <a:pt x="80670" y="1769412"/>
                  </a:lnTo>
                  <a:lnTo>
                    <a:pt x="94297" y="1813721"/>
                  </a:lnTo>
                  <a:lnTo>
                    <a:pt x="108924" y="1857580"/>
                  </a:lnTo>
                  <a:lnTo>
                    <a:pt x="124537" y="1900973"/>
                  </a:lnTo>
                  <a:lnTo>
                    <a:pt x="141122" y="1943887"/>
                  </a:lnTo>
                  <a:lnTo>
                    <a:pt x="158667" y="1986309"/>
                  </a:lnTo>
                  <a:lnTo>
                    <a:pt x="177157" y="2028226"/>
                  </a:lnTo>
                  <a:lnTo>
                    <a:pt x="196580" y="2069623"/>
                  </a:lnTo>
                  <a:lnTo>
                    <a:pt x="216922" y="2110488"/>
                  </a:lnTo>
                  <a:lnTo>
                    <a:pt x="238170" y="2150807"/>
                  </a:lnTo>
                  <a:lnTo>
                    <a:pt x="260309" y="2190566"/>
                  </a:lnTo>
                  <a:lnTo>
                    <a:pt x="283327" y="2229752"/>
                  </a:lnTo>
                  <a:lnTo>
                    <a:pt x="307211" y="2268351"/>
                  </a:lnTo>
                  <a:lnTo>
                    <a:pt x="331946" y="2306350"/>
                  </a:lnTo>
                  <a:lnTo>
                    <a:pt x="357520" y="2343735"/>
                  </a:lnTo>
                  <a:lnTo>
                    <a:pt x="383918" y="2380493"/>
                  </a:lnTo>
                  <a:lnTo>
                    <a:pt x="411129" y="2416610"/>
                  </a:lnTo>
                  <a:lnTo>
                    <a:pt x="439137" y="2452072"/>
                  </a:lnTo>
                  <a:lnTo>
                    <a:pt x="467930" y="2486868"/>
                  </a:lnTo>
                  <a:lnTo>
                    <a:pt x="497494" y="2520981"/>
                  </a:lnTo>
                  <a:lnTo>
                    <a:pt x="527816" y="2554400"/>
                  </a:lnTo>
                  <a:lnTo>
                    <a:pt x="558882" y="2587111"/>
                  </a:lnTo>
                  <a:lnTo>
                    <a:pt x="590680" y="2619100"/>
                  </a:lnTo>
                  <a:lnTo>
                    <a:pt x="623194" y="2650353"/>
                  </a:lnTo>
                  <a:lnTo>
                    <a:pt x="656413" y="2680858"/>
                  </a:lnTo>
                  <a:lnTo>
                    <a:pt x="690323" y="2710600"/>
                  </a:lnTo>
                  <a:lnTo>
                    <a:pt x="724910" y="2739566"/>
                  </a:lnTo>
                  <a:lnTo>
                    <a:pt x="760160" y="2767743"/>
                  </a:lnTo>
                  <a:lnTo>
                    <a:pt x="796061" y="2795117"/>
                  </a:lnTo>
                  <a:lnTo>
                    <a:pt x="832599" y="2821675"/>
                  </a:lnTo>
                  <a:lnTo>
                    <a:pt x="869760" y="2847403"/>
                  </a:lnTo>
                  <a:lnTo>
                    <a:pt x="907532" y="2872287"/>
                  </a:lnTo>
                  <a:lnTo>
                    <a:pt x="945900" y="2896314"/>
                  </a:lnTo>
                  <a:lnTo>
                    <a:pt x="984851" y="2919471"/>
                  </a:lnTo>
                  <a:lnTo>
                    <a:pt x="1024372" y="2941744"/>
                  </a:lnTo>
                  <a:lnTo>
                    <a:pt x="1064450" y="2963120"/>
                  </a:lnTo>
                  <a:lnTo>
                    <a:pt x="1105070" y="2983584"/>
                  </a:lnTo>
                  <a:lnTo>
                    <a:pt x="1146220" y="3003124"/>
                  </a:lnTo>
                  <a:lnTo>
                    <a:pt x="1187886" y="3021726"/>
                  </a:lnTo>
                  <a:lnTo>
                    <a:pt x="1230054" y="3039376"/>
                  </a:lnTo>
                  <a:lnTo>
                    <a:pt x="1272712" y="3056062"/>
                  </a:lnTo>
                  <a:lnTo>
                    <a:pt x="1315846" y="3071769"/>
                  </a:lnTo>
                  <a:lnTo>
                    <a:pt x="1359442" y="3086483"/>
                  </a:lnTo>
                  <a:lnTo>
                    <a:pt x="1403486" y="3100193"/>
                  </a:lnTo>
                  <a:lnTo>
                    <a:pt x="1447967" y="3112883"/>
                  </a:lnTo>
                  <a:lnTo>
                    <a:pt x="1492869" y="3124540"/>
                  </a:lnTo>
                  <a:lnTo>
                    <a:pt x="1538180" y="3135151"/>
                  </a:lnTo>
                  <a:lnTo>
                    <a:pt x="1583886" y="3144703"/>
                  </a:lnTo>
                  <a:lnTo>
                    <a:pt x="1629974" y="3153182"/>
                  </a:lnTo>
                  <a:lnTo>
                    <a:pt x="1676430" y="3160574"/>
                  </a:lnTo>
                  <a:lnTo>
                    <a:pt x="1723241" y="3166866"/>
                  </a:lnTo>
                  <a:lnTo>
                    <a:pt x="1768388" y="3171824"/>
                  </a:lnTo>
                  <a:lnTo>
                    <a:pt x="1962150" y="3171824"/>
                  </a:lnTo>
                  <a:lnTo>
                    <a:pt x="1962150" y="1973910"/>
                  </a:lnTo>
                  <a:lnTo>
                    <a:pt x="1961549" y="1924600"/>
                  </a:lnTo>
                  <a:lnTo>
                    <a:pt x="1959758" y="1875587"/>
                  </a:lnTo>
                  <a:lnTo>
                    <a:pt x="1956789" y="1826886"/>
                  </a:lnTo>
                  <a:lnTo>
                    <a:pt x="1952657" y="1778510"/>
                  </a:lnTo>
                  <a:lnTo>
                    <a:pt x="1947375" y="1730473"/>
                  </a:lnTo>
                  <a:lnTo>
                    <a:pt x="1940958" y="1682790"/>
                  </a:lnTo>
                  <a:lnTo>
                    <a:pt x="1933420" y="1635475"/>
                  </a:lnTo>
                  <a:lnTo>
                    <a:pt x="1924774" y="1588540"/>
                  </a:lnTo>
                  <a:lnTo>
                    <a:pt x="1915035" y="1542002"/>
                  </a:lnTo>
                  <a:lnTo>
                    <a:pt x="1904216" y="1495873"/>
                  </a:lnTo>
                  <a:lnTo>
                    <a:pt x="1892332" y="1450168"/>
                  </a:lnTo>
                  <a:lnTo>
                    <a:pt x="1879396" y="1404900"/>
                  </a:lnTo>
                  <a:lnTo>
                    <a:pt x="1865422" y="1360085"/>
                  </a:lnTo>
                  <a:lnTo>
                    <a:pt x="1850425" y="1315735"/>
                  </a:lnTo>
                  <a:lnTo>
                    <a:pt x="1834419" y="1271865"/>
                  </a:lnTo>
                  <a:lnTo>
                    <a:pt x="1817416" y="1228489"/>
                  </a:lnTo>
                  <a:lnTo>
                    <a:pt x="1799432" y="1185621"/>
                  </a:lnTo>
                  <a:lnTo>
                    <a:pt x="1780481" y="1143275"/>
                  </a:lnTo>
                  <a:lnTo>
                    <a:pt x="1760575" y="1101465"/>
                  </a:lnTo>
                  <a:lnTo>
                    <a:pt x="1739730" y="1060206"/>
                  </a:lnTo>
                  <a:lnTo>
                    <a:pt x="1717959" y="1019510"/>
                  </a:lnTo>
                  <a:lnTo>
                    <a:pt x="1695276" y="979393"/>
                  </a:lnTo>
                  <a:lnTo>
                    <a:pt x="1671695" y="939868"/>
                  </a:lnTo>
                  <a:lnTo>
                    <a:pt x="1647231" y="900949"/>
                  </a:lnTo>
                  <a:lnTo>
                    <a:pt x="1621896" y="862651"/>
                  </a:lnTo>
                  <a:lnTo>
                    <a:pt x="1595706" y="824988"/>
                  </a:lnTo>
                  <a:lnTo>
                    <a:pt x="1568673" y="787972"/>
                  </a:lnTo>
                  <a:lnTo>
                    <a:pt x="1540813" y="751620"/>
                  </a:lnTo>
                  <a:lnTo>
                    <a:pt x="1512138" y="715943"/>
                  </a:lnTo>
                  <a:lnTo>
                    <a:pt x="1482664" y="680958"/>
                  </a:lnTo>
                  <a:lnTo>
                    <a:pt x="1452403" y="646677"/>
                  </a:lnTo>
                  <a:lnTo>
                    <a:pt x="1421371" y="613115"/>
                  </a:lnTo>
                  <a:lnTo>
                    <a:pt x="1389580" y="580286"/>
                  </a:lnTo>
                  <a:lnTo>
                    <a:pt x="1357045" y="548203"/>
                  </a:lnTo>
                  <a:lnTo>
                    <a:pt x="1323779" y="516882"/>
                  </a:lnTo>
                  <a:lnTo>
                    <a:pt x="1289798" y="486335"/>
                  </a:lnTo>
                  <a:lnTo>
                    <a:pt x="1255114" y="456578"/>
                  </a:lnTo>
                  <a:lnTo>
                    <a:pt x="1219742" y="427623"/>
                  </a:lnTo>
                  <a:lnTo>
                    <a:pt x="1183696" y="399486"/>
                  </a:lnTo>
                  <a:lnTo>
                    <a:pt x="1146989" y="372180"/>
                  </a:lnTo>
                  <a:lnTo>
                    <a:pt x="1109637" y="345719"/>
                  </a:lnTo>
                  <a:lnTo>
                    <a:pt x="1071651" y="320117"/>
                  </a:lnTo>
                  <a:lnTo>
                    <a:pt x="1033047" y="295388"/>
                  </a:lnTo>
                  <a:lnTo>
                    <a:pt x="993839" y="271547"/>
                  </a:lnTo>
                  <a:lnTo>
                    <a:pt x="954041" y="248607"/>
                  </a:lnTo>
                  <a:lnTo>
                    <a:pt x="913665" y="226583"/>
                  </a:lnTo>
                  <a:lnTo>
                    <a:pt x="872728" y="205488"/>
                  </a:lnTo>
                  <a:lnTo>
                    <a:pt x="831241" y="185337"/>
                  </a:lnTo>
                  <a:lnTo>
                    <a:pt x="789220" y="166143"/>
                  </a:lnTo>
                  <a:lnTo>
                    <a:pt x="746679" y="147921"/>
                  </a:lnTo>
                  <a:lnTo>
                    <a:pt x="703631" y="130685"/>
                  </a:lnTo>
                  <a:lnTo>
                    <a:pt x="660090" y="114448"/>
                  </a:lnTo>
                  <a:lnTo>
                    <a:pt x="616071" y="99225"/>
                  </a:lnTo>
                  <a:lnTo>
                    <a:pt x="571586" y="85031"/>
                  </a:lnTo>
                  <a:lnTo>
                    <a:pt x="526652" y="71877"/>
                  </a:lnTo>
                  <a:lnTo>
                    <a:pt x="481280" y="59780"/>
                  </a:lnTo>
                  <a:lnTo>
                    <a:pt x="435485" y="48753"/>
                  </a:lnTo>
                  <a:lnTo>
                    <a:pt x="389282" y="38810"/>
                  </a:lnTo>
                  <a:lnTo>
                    <a:pt x="342684" y="29965"/>
                  </a:lnTo>
                  <a:lnTo>
                    <a:pt x="295705" y="22232"/>
                  </a:lnTo>
                  <a:lnTo>
                    <a:pt x="248358" y="15626"/>
                  </a:lnTo>
                  <a:lnTo>
                    <a:pt x="200659" y="101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4536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0" y="0"/>
            <a:ext cx="1171575" cy="1171575"/>
          </a:xfrm>
          <a:custGeom>
            <a:avLst/>
            <a:gdLst/>
            <a:ahLst/>
            <a:cxnLst/>
            <a:rect l="l" t="t" r="r" b="b"/>
            <a:pathLst>
              <a:path w="1171575" h="1171575">
                <a:moveTo>
                  <a:pt x="1171575" y="0"/>
                </a:moveTo>
                <a:lnTo>
                  <a:pt x="0" y="0"/>
                </a:lnTo>
                <a:lnTo>
                  <a:pt x="0" y="1171575"/>
                </a:lnTo>
                <a:lnTo>
                  <a:pt x="48291" y="1170597"/>
                </a:lnTo>
                <a:lnTo>
                  <a:pt x="96086" y="1167691"/>
                </a:lnTo>
                <a:lnTo>
                  <a:pt x="143347" y="1162893"/>
                </a:lnTo>
                <a:lnTo>
                  <a:pt x="190034" y="1156241"/>
                </a:lnTo>
                <a:lnTo>
                  <a:pt x="236112" y="1147773"/>
                </a:lnTo>
                <a:lnTo>
                  <a:pt x="281541" y="1137527"/>
                </a:lnTo>
                <a:lnTo>
                  <a:pt x="326286" y="1125539"/>
                </a:lnTo>
                <a:lnTo>
                  <a:pt x="370307" y="1111849"/>
                </a:lnTo>
                <a:lnTo>
                  <a:pt x="413567" y="1096493"/>
                </a:lnTo>
                <a:lnTo>
                  <a:pt x="456028" y="1079509"/>
                </a:lnTo>
                <a:lnTo>
                  <a:pt x="497653" y="1060936"/>
                </a:lnTo>
                <a:lnTo>
                  <a:pt x="538404" y="1040810"/>
                </a:lnTo>
                <a:lnTo>
                  <a:pt x="578244" y="1019169"/>
                </a:lnTo>
                <a:lnTo>
                  <a:pt x="617134" y="996051"/>
                </a:lnTo>
                <a:lnTo>
                  <a:pt x="655037" y="971494"/>
                </a:lnTo>
                <a:lnTo>
                  <a:pt x="691915" y="945535"/>
                </a:lnTo>
                <a:lnTo>
                  <a:pt x="727731" y="918212"/>
                </a:lnTo>
                <a:lnTo>
                  <a:pt x="762447" y="889563"/>
                </a:lnTo>
                <a:lnTo>
                  <a:pt x="796024" y="859625"/>
                </a:lnTo>
                <a:lnTo>
                  <a:pt x="828427" y="828436"/>
                </a:lnTo>
                <a:lnTo>
                  <a:pt x="859616" y="796034"/>
                </a:lnTo>
                <a:lnTo>
                  <a:pt x="889554" y="762457"/>
                </a:lnTo>
                <a:lnTo>
                  <a:pt x="918204" y="727742"/>
                </a:lnTo>
                <a:lnTo>
                  <a:pt x="945528" y="691926"/>
                </a:lnTo>
                <a:lnTo>
                  <a:pt x="971487" y="655048"/>
                </a:lnTo>
                <a:lnTo>
                  <a:pt x="996045" y="617145"/>
                </a:lnTo>
                <a:lnTo>
                  <a:pt x="1019163" y="578255"/>
                </a:lnTo>
                <a:lnTo>
                  <a:pt x="1040805" y="538415"/>
                </a:lnTo>
                <a:lnTo>
                  <a:pt x="1060932" y="497664"/>
                </a:lnTo>
                <a:lnTo>
                  <a:pt x="1079506" y="456039"/>
                </a:lnTo>
                <a:lnTo>
                  <a:pt x="1096490" y="413577"/>
                </a:lnTo>
                <a:lnTo>
                  <a:pt x="1111847" y="370316"/>
                </a:lnTo>
                <a:lnTo>
                  <a:pt x="1125537" y="326295"/>
                </a:lnTo>
                <a:lnTo>
                  <a:pt x="1137525" y="281550"/>
                </a:lnTo>
                <a:lnTo>
                  <a:pt x="1147772" y="236119"/>
                </a:lnTo>
                <a:lnTo>
                  <a:pt x="1156240" y="190040"/>
                </a:lnTo>
                <a:lnTo>
                  <a:pt x="1162893" y="143351"/>
                </a:lnTo>
                <a:lnTo>
                  <a:pt x="1167691" y="96090"/>
                </a:lnTo>
                <a:lnTo>
                  <a:pt x="1170597" y="48293"/>
                </a:lnTo>
                <a:lnTo>
                  <a:pt x="1171575" y="0"/>
                </a:lnTo>
                <a:close/>
              </a:path>
            </a:pathLst>
          </a:custGeom>
          <a:solidFill>
            <a:srgbClr val="62708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0229850" y="0"/>
            <a:ext cx="1962150" cy="3181350"/>
          </a:xfrm>
          <a:custGeom>
            <a:avLst/>
            <a:gdLst/>
            <a:ahLst/>
            <a:cxnLst/>
            <a:rect l="l" t="t" r="r" b="b"/>
            <a:pathLst>
              <a:path w="1962150" h="3181350">
                <a:moveTo>
                  <a:pt x="1962150" y="0"/>
                </a:moveTo>
                <a:lnTo>
                  <a:pt x="0" y="0"/>
                </a:lnTo>
                <a:lnTo>
                  <a:pt x="0" y="1198879"/>
                </a:lnTo>
                <a:lnTo>
                  <a:pt x="600" y="1248400"/>
                </a:lnTo>
                <a:lnTo>
                  <a:pt x="2391" y="1297623"/>
                </a:lnTo>
                <a:lnTo>
                  <a:pt x="5360" y="1346532"/>
                </a:lnTo>
                <a:lnTo>
                  <a:pt x="9492" y="1395116"/>
                </a:lnTo>
                <a:lnTo>
                  <a:pt x="14774" y="1443358"/>
                </a:lnTo>
                <a:lnTo>
                  <a:pt x="21191" y="1491246"/>
                </a:lnTo>
                <a:lnTo>
                  <a:pt x="28729" y="1538764"/>
                </a:lnTo>
                <a:lnTo>
                  <a:pt x="37375" y="1585900"/>
                </a:lnTo>
                <a:lnTo>
                  <a:pt x="47114" y="1632638"/>
                </a:lnTo>
                <a:lnTo>
                  <a:pt x="57933" y="1678966"/>
                </a:lnTo>
                <a:lnTo>
                  <a:pt x="69817" y="1724867"/>
                </a:lnTo>
                <a:lnTo>
                  <a:pt x="82753" y="1770329"/>
                </a:lnTo>
                <a:lnTo>
                  <a:pt x="96727" y="1815338"/>
                </a:lnTo>
                <a:lnTo>
                  <a:pt x="111724" y="1859879"/>
                </a:lnTo>
                <a:lnTo>
                  <a:pt x="127730" y="1903938"/>
                </a:lnTo>
                <a:lnTo>
                  <a:pt x="144733" y="1947500"/>
                </a:lnTo>
                <a:lnTo>
                  <a:pt x="162717" y="1990553"/>
                </a:lnTo>
                <a:lnTo>
                  <a:pt x="181668" y="2033082"/>
                </a:lnTo>
                <a:lnTo>
                  <a:pt x="201574" y="2075072"/>
                </a:lnTo>
                <a:lnTo>
                  <a:pt x="222419" y="2116509"/>
                </a:lnTo>
                <a:lnTo>
                  <a:pt x="244190" y="2157381"/>
                </a:lnTo>
                <a:lnTo>
                  <a:pt x="266873" y="2197671"/>
                </a:lnTo>
                <a:lnTo>
                  <a:pt x="290454" y="2237366"/>
                </a:lnTo>
                <a:lnTo>
                  <a:pt x="314918" y="2276453"/>
                </a:lnTo>
                <a:lnTo>
                  <a:pt x="340253" y="2314917"/>
                </a:lnTo>
                <a:lnTo>
                  <a:pt x="366443" y="2352743"/>
                </a:lnTo>
                <a:lnTo>
                  <a:pt x="393476" y="2389918"/>
                </a:lnTo>
                <a:lnTo>
                  <a:pt x="421336" y="2426428"/>
                </a:lnTo>
                <a:lnTo>
                  <a:pt x="450011" y="2462258"/>
                </a:lnTo>
                <a:lnTo>
                  <a:pt x="479485" y="2497395"/>
                </a:lnTo>
                <a:lnTo>
                  <a:pt x="509746" y="2531824"/>
                </a:lnTo>
                <a:lnTo>
                  <a:pt x="540778" y="2565531"/>
                </a:lnTo>
                <a:lnTo>
                  <a:pt x="572569" y="2598502"/>
                </a:lnTo>
                <a:lnTo>
                  <a:pt x="605104" y="2630723"/>
                </a:lnTo>
                <a:lnTo>
                  <a:pt x="638370" y="2662180"/>
                </a:lnTo>
                <a:lnTo>
                  <a:pt x="672351" y="2692858"/>
                </a:lnTo>
                <a:lnTo>
                  <a:pt x="707035" y="2722744"/>
                </a:lnTo>
                <a:lnTo>
                  <a:pt x="742407" y="2751824"/>
                </a:lnTo>
                <a:lnTo>
                  <a:pt x="778453" y="2780082"/>
                </a:lnTo>
                <a:lnTo>
                  <a:pt x="815160" y="2807506"/>
                </a:lnTo>
                <a:lnTo>
                  <a:pt x="852512" y="2834081"/>
                </a:lnTo>
                <a:lnTo>
                  <a:pt x="890498" y="2859793"/>
                </a:lnTo>
                <a:lnTo>
                  <a:pt x="929102" y="2884628"/>
                </a:lnTo>
                <a:lnTo>
                  <a:pt x="968310" y="2908572"/>
                </a:lnTo>
                <a:lnTo>
                  <a:pt x="1008108" y="2931610"/>
                </a:lnTo>
                <a:lnTo>
                  <a:pt x="1048484" y="2953729"/>
                </a:lnTo>
                <a:lnTo>
                  <a:pt x="1089421" y="2974914"/>
                </a:lnTo>
                <a:lnTo>
                  <a:pt x="1130908" y="2995152"/>
                </a:lnTo>
                <a:lnTo>
                  <a:pt x="1172929" y="3014428"/>
                </a:lnTo>
                <a:lnTo>
                  <a:pt x="1215470" y="3032727"/>
                </a:lnTo>
                <a:lnTo>
                  <a:pt x="1258518" y="3050037"/>
                </a:lnTo>
                <a:lnTo>
                  <a:pt x="1302059" y="3066343"/>
                </a:lnTo>
                <a:lnTo>
                  <a:pt x="1346078" y="3081630"/>
                </a:lnTo>
                <a:lnTo>
                  <a:pt x="1390563" y="3095885"/>
                </a:lnTo>
                <a:lnTo>
                  <a:pt x="1435497" y="3109093"/>
                </a:lnTo>
                <a:lnTo>
                  <a:pt x="1480869" y="3121241"/>
                </a:lnTo>
                <a:lnTo>
                  <a:pt x="1526664" y="3132313"/>
                </a:lnTo>
                <a:lnTo>
                  <a:pt x="1572867" y="3142298"/>
                </a:lnTo>
                <a:lnTo>
                  <a:pt x="1619465" y="3151179"/>
                </a:lnTo>
                <a:lnTo>
                  <a:pt x="1666444" y="3158942"/>
                </a:lnTo>
                <a:lnTo>
                  <a:pt x="1713791" y="3165575"/>
                </a:lnTo>
                <a:lnTo>
                  <a:pt x="1761490" y="3171063"/>
                </a:lnTo>
                <a:lnTo>
                  <a:pt x="1962150" y="3181350"/>
                </a:lnTo>
                <a:lnTo>
                  <a:pt x="1962150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9AA37A-A6D8-0699-E8AF-AD7C8C6763D2}"/>
              </a:ext>
            </a:extLst>
          </p:cNvPr>
          <p:cNvSpPr txBox="1"/>
          <p:nvPr/>
        </p:nvSpPr>
        <p:spPr>
          <a:xfrm>
            <a:off x="762000" y="1224699"/>
            <a:ext cx="8915400" cy="4922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UK’s police forces need a cultural, structural, and operational overhaul to be more effective in addressing VAWG.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Ensuring better accountability, training, and victim support systems are essential steps for progress.</a:t>
            </a:r>
          </a:p>
          <a:p>
            <a:pPr marL="342900" indent="-34290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protection, justice, and prevention require sustained collaboration and commitment from all sectors to ensure women’s safety across all communities.</a:t>
            </a:r>
          </a:p>
          <a:p>
            <a:pPr>
              <a:lnSpc>
                <a:spcPct val="20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766918B-E878-7292-6E6C-55C42FA0E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8191AF24-02D3-A54A-6BE7-0FD7DF07E2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DAE4EE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BCB85EE5-7962-E395-1C50-03617151B634}"/>
              </a:ext>
            </a:extLst>
          </p:cNvPr>
          <p:cNvSpPr/>
          <p:nvPr/>
        </p:nvSpPr>
        <p:spPr>
          <a:xfrm>
            <a:off x="10925175" y="0"/>
            <a:ext cx="1266825" cy="790575"/>
          </a:xfrm>
          <a:custGeom>
            <a:avLst/>
            <a:gdLst/>
            <a:ahLst/>
            <a:cxnLst/>
            <a:rect l="l" t="t" r="r" b="b"/>
            <a:pathLst>
              <a:path w="1266825" h="790575">
                <a:moveTo>
                  <a:pt x="480822" y="0"/>
                </a:moveTo>
                <a:lnTo>
                  <a:pt x="0" y="0"/>
                </a:lnTo>
                <a:lnTo>
                  <a:pt x="4064" y="80772"/>
                </a:lnTo>
                <a:lnTo>
                  <a:pt x="10294" y="128176"/>
                </a:lnTo>
                <a:lnTo>
                  <a:pt x="19266" y="174654"/>
                </a:lnTo>
                <a:lnTo>
                  <a:pt x="30895" y="220120"/>
                </a:lnTo>
                <a:lnTo>
                  <a:pt x="45096" y="264489"/>
                </a:lnTo>
                <a:lnTo>
                  <a:pt x="61781" y="307674"/>
                </a:lnTo>
                <a:lnTo>
                  <a:pt x="80868" y="349589"/>
                </a:lnTo>
                <a:lnTo>
                  <a:pt x="102269" y="390150"/>
                </a:lnTo>
                <a:lnTo>
                  <a:pt x="125900" y="429269"/>
                </a:lnTo>
                <a:lnTo>
                  <a:pt x="151675" y="466861"/>
                </a:lnTo>
                <a:lnTo>
                  <a:pt x="179508" y="502840"/>
                </a:lnTo>
                <a:lnTo>
                  <a:pt x="209316" y="537121"/>
                </a:lnTo>
                <a:lnTo>
                  <a:pt x="241011" y="569616"/>
                </a:lnTo>
                <a:lnTo>
                  <a:pt x="274509" y="600241"/>
                </a:lnTo>
                <a:lnTo>
                  <a:pt x="309723" y="628910"/>
                </a:lnTo>
                <a:lnTo>
                  <a:pt x="346570" y="655536"/>
                </a:lnTo>
                <a:lnTo>
                  <a:pt x="384964" y="680034"/>
                </a:lnTo>
                <a:lnTo>
                  <a:pt x="424818" y="702318"/>
                </a:lnTo>
                <a:lnTo>
                  <a:pt x="466048" y="722302"/>
                </a:lnTo>
                <a:lnTo>
                  <a:pt x="508568" y="739899"/>
                </a:lnTo>
                <a:lnTo>
                  <a:pt x="552293" y="755026"/>
                </a:lnTo>
                <a:lnTo>
                  <a:pt x="597138" y="767594"/>
                </a:lnTo>
                <a:lnTo>
                  <a:pt x="643016" y="777519"/>
                </a:lnTo>
                <a:lnTo>
                  <a:pt x="689843" y="784715"/>
                </a:lnTo>
                <a:lnTo>
                  <a:pt x="737534" y="789095"/>
                </a:lnTo>
                <a:lnTo>
                  <a:pt x="786002" y="790575"/>
                </a:lnTo>
                <a:lnTo>
                  <a:pt x="1266825" y="790575"/>
                </a:lnTo>
                <a:lnTo>
                  <a:pt x="1265390" y="742415"/>
                </a:lnTo>
                <a:lnTo>
                  <a:pt x="1261141" y="695018"/>
                </a:lnTo>
                <a:lnTo>
                  <a:pt x="1254161" y="648467"/>
                </a:lnTo>
                <a:lnTo>
                  <a:pt x="1244530" y="602844"/>
                </a:lnTo>
                <a:lnTo>
                  <a:pt x="1232332" y="558233"/>
                </a:lnTo>
                <a:lnTo>
                  <a:pt x="1217649" y="514716"/>
                </a:lnTo>
                <a:lnTo>
                  <a:pt x="1200562" y="472375"/>
                </a:lnTo>
                <a:lnTo>
                  <a:pt x="1181155" y="431294"/>
                </a:lnTo>
                <a:lnTo>
                  <a:pt x="1159510" y="391555"/>
                </a:lnTo>
                <a:lnTo>
                  <a:pt x="1135707" y="353240"/>
                </a:lnTo>
                <a:lnTo>
                  <a:pt x="1109831" y="316433"/>
                </a:lnTo>
                <a:lnTo>
                  <a:pt x="1081963" y="281216"/>
                </a:lnTo>
                <a:lnTo>
                  <a:pt x="1052185" y="247671"/>
                </a:lnTo>
                <a:lnTo>
                  <a:pt x="1020579" y="215882"/>
                </a:lnTo>
                <a:lnTo>
                  <a:pt x="987229" y="185932"/>
                </a:lnTo>
                <a:lnTo>
                  <a:pt x="952215" y="157902"/>
                </a:lnTo>
                <a:lnTo>
                  <a:pt x="915620" y="131875"/>
                </a:lnTo>
                <a:lnTo>
                  <a:pt x="877527" y="107935"/>
                </a:lnTo>
                <a:lnTo>
                  <a:pt x="838018" y="86164"/>
                </a:lnTo>
                <a:lnTo>
                  <a:pt x="797174" y="66645"/>
                </a:lnTo>
                <a:lnTo>
                  <a:pt x="755079" y="49459"/>
                </a:lnTo>
                <a:lnTo>
                  <a:pt x="711814" y="34691"/>
                </a:lnTo>
                <a:lnTo>
                  <a:pt x="667461" y="22423"/>
                </a:lnTo>
                <a:lnTo>
                  <a:pt x="622104" y="12737"/>
                </a:lnTo>
                <a:lnTo>
                  <a:pt x="575823" y="5716"/>
                </a:lnTo>
                <a:lnTo>
                  <a:pt x="528701" y="1442"/>
                </a:lnTo>
                <a:lnTo>
                  <a:pt x="480822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A9F669-2909-9CD8-B0BC-9352A59D0C72}"/>
              </a:ext>
            </a:extLst>
          </p:cNvPr>
          <p:cNvSpPr txBox="1"/>
          <p:nvPr/>
        </p:nvSpPr>
        <p:spPr>
          <a:xfrm>
            <a:off x="457200" y="611642"/>
            <a:ext cx="10896600" cy="6154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Adams, A. (2019) ‘The silent struggles: addressing domestic violence in the 21st century’,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Social Issues and Advocacy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45(3), pp. 167–180.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Bennett, T. and Holmes, J. (2020) ‘The hidden costs of domestic abuse: social, economic, and psychological effects’,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Domestic Violence Studies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8(2), pp. 120–137.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Crown Prosecution Service (CPS) (2023)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Violence against women and girls strategy 2025–2030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https://www.cps.gov.uk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29 December 2025).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HM Inspectorate of Constabulary and Fire &amp; Rescue Services (HMICFRS) (2019)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police response to domestic abuse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https://www.justiceinspectorates.gov.uk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29 December 2025).</a:t>
            </a:r>
          </a:p>
          <a:p>
            <a:pPr>
              <a:lnSpc>
                <a:spcPct val="20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6750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63654F97-2399-3C76-0FE9-A6491D5705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45D0FB3F-C820-A1A2-95B3-35E2F7A338B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DAE4EE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FC437EE2-0A48-E5D9-30DD-BFECEE8F623D}"/>
              </a:ext>
            </a:extLst>
          </p:cNvPr>
          <p:cNvSpPr/>
          <p:nvPr/>
        </p:nvSpPr>
        <p:spPr>
          <a:xfrm>
            <a:off x="10925175" y="0"/>
            <a:ext cx="1266825" cy="790575"/>
          </a:xfrm>
          <a:custGeom>
            <a:avLst/>
            <a:gdLst/>
            <a:ahLst/>
            <a:cxnLst/>
            <a:rect l="l" t="t" r="r" b="b"/>
            <a:pathLst>
              <a:path w="1266825" h="790575">
                <a:moveTo>
                  <a:pt x="480822" y="0"/>
                </a:moveTo>
                <a:lnTo>
                  <a:pt x="0" y="0"/>
                </a:lnTo>
                <a:lnTo>
                  <a:pt x="4064" y="80772"/>
                </a:lnTo>
                <a:lnTo>
                  <a:pt x="10294" y="128176"/>
                </a:lnTo>
                <a:lnTo>
                  <a:pt x="19266" y="174654"/>
                </a:lnTo>
                <a:lnTo>
                  <a:pt x="30895" y="220120"/>
                </a:lnTo>
                <a:lnTo>
                  <a:pt x="45096" y="264489"/>
                </a:lnTo>
                <a:lnTo>
                  <a:pt x="61781" y="307674"/>
                </a:lnTo>
                <a:lnTo>
                  <a:pt x="80868" y="349589"/>
                </a:lnTo>
                <a:lnTo>
                  <a:pt x="102269" y="390150"/>
                </a:lnTo>
                <a:lnTo>
                  <a:pt x="125900" y="429269"/>
                </a:lnTo>
                <a:lnTo>
                  <a:pt x="151675" y="466861"/>
                </a:lnTo>
                <a:lnTo>
                  <a:pt x="179508" y="502840"/>
                </a:lnTo>
                <a:lnTo>
                  <a:pt x="209316" y="537121"/>
                </a:lnTo>
                <a:lnTo>
                  <a:pt x="241011" y="569616"/>
                </a:lnTo>
                <a:lnTo>
                  <a:pt x="274509" y="600241"/>
                </a:lnTo>
                <a:lnTo>
                  <a:pt x="309723" y="628910"/>
                </a:lnTo>
                <a:lnTo>
                  <a:pt x="346570" y="655536"/>
                </a:lnTo>
                <a:lnTo>
                  <a:pt x="384964" y="680034"/>
                </a:lnTo>
                <a:lnTo>
                  <a:pt x="424818" y="702318"/>
                </a:lnTo>
                <a:lnTo>
                  <a:pt x="466048" y="722302"/>
                </a:lnTo>
                <a:lnTo>
                  <a:pt x="508568" y="739899"/>
                </a:lnTo>
                <a:lnTo>
                  <a:pt x="552293" y="755026"/>
                </a:lnTo>
                <a:lnTo>
                  <a:pt x="597138" y="767594"/>
                </a:lnTo>
                <a:lnTo>
                  <a:pt x="643016" y="777519"/>
                </a:lnTo>
                <a:lnTo>
                  <a:pt x="689843" y="784715"/>
                </a:lnTo>
                <a:lnTo>
                  <a:pt x="737534" y="789095"/>
                </a:lnTo>
                <a:lnTo>
                  <a:pt x="786002" y="790575"/>
                </a:lnTo>
                <a:lnTo>
                  <a:pt x="1266825" y="790575"/>
                </a:lnTo>
                <a:lnTo>
                  <a:pt x="1265390" y="742415"/>
                </a:lnTo>
                <a:lnTo>
                  <a:pt x="1261141" y="695018"/>
                </a:lnTo>
                <a:lnTo>
                  <a:pt x="1254161" y="648467"/>
                </a:lnTo>
                <a:lnTo>
                  <a:pt x="1244530" y="602844"/>
                </a:lnTo>
                <a:lnTo>
                  <a:pt x="1232332" y="558233"/>
                </a:lnTo>
                <a:lnTo>
                  <a:pt x="1217649" y="514716"/>
                </a:lnTo>
                <a:lnTo>
                  <a:pt x="1200562" y="472375"/>
                </a:lnTo>
                <a:lnTo>
                  <a:pt x="1181155" y="431294"/>
                </a:lnTo>
                <a:lnTo>
                  <a:pt x="1159510" y="391555"/>
                </a:lnTo>
                <a:lnTo>
                  <a:pt x="1135707" y="353240"/>
                </a:lnTo>
                <a:lnTo>
                  <a:pt x="1109831" y="316433"/>
                </a:lnTo>
                <a:lnTo>
                  <a:pt x="1081963" y="281216"/>
                </a:lnTo>
                <a:lnTo>
                  <a:pt x="1052185" y="247671"/>
                </a:lnTo>
                <a:lnTo>
                  <a:pt x="1020579" y="215882"/>
                </a:lnTo>
                <a:lnTo>
                  <a:pt x="987229" y="185932"/>
                </a:lnTo>
                <a:lnTo>
                  <a:pt x="952215" y="157902"/>
                </a:lnTo>
                <a:lnTo>
                  <a:pt x="915620" y="131875"/>
                </a:lnTo>
                <a:lnTo>
                  <a:pt x="877527" y="107935"/>
                </a:lnTo>
                <a:lnTo>
                  <a:pt x="838018" y="86164"/>
                </a:lnTo>
                <a:lnTo>
                  <a:pt x="797174" y="66645"/>
                </a:lnTo>
                <a:lnTo>
                  <a:pt x="755079" y="49459"/>
                </a:lnTo>
                <a:lnTo>
                  <a:pt x="711814" y="34691"/>
                </a:lnTo>
                <a:lnTo>
                  <a:pt x="667461" y="22423"/>
                </a:lnTo>
                <a:lnTo>
                  <a:pt x="622104" y="12737"/>
                </a:lnTo>
                <a:lnTo>
                  <a:pt x="575823" y="5716"/>
                </a:lnTo>
                <a:lnTo>
                  <a:pt x="528701" y="1442"/>
                </a:lnTo>
                <a:lnTo>
                  <a:pt x="480822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5282D4-2B26-A5B4-5166-8D3928356875}"/>
              </a:ext>
            </a:extLst>
          </p:cNvPr>
          <p:cNvSpPr txBox="1"/>
          <p:nvPr/>
        </p:nvSpPr>
        <p:spPr>
          <a:xfrm>
            <a:off x="661987" y="1143000"/>
            <a:ext cx="10896600" cy="5538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HMICFRS (2019)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Police Response to Domestic Abuse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https://www.justiceinspectorates.gov.uk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29 December 2025].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for National Statistics (ONS) (2020)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Domestic abuse in England and Wales: November 2020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https://www.ons.gov.uk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29 December 2025].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H. (2021) "Breaking the Cycle: How Communities Can Support Survivors of Domestic Violence."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Review of Violence Prevention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12(4), pp. 205-221.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Women’s Aid Federation of England (2021)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Cost of Domestic Violence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https://www.womensaid.org.uk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29 December 2025].</a:t>
            </a:r>
          </a:p>
          <a:p>
            <a:pPr>
              <a:lnSpc>
                <a:spcPct val="20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10203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940BCE99-660F-BFBD-4BA0-8EBD63CEF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2AC36383-1243-AF0E-38FB-BB527A9BCD4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DAE4EE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6BA3029D-9260-F785-2431-8AD51FFA040C}"/>
              </a:ext>
            </a:extLst>
          </p:cNvPr>
          <p:cNvSpPr/>
          <p:nvPr/>
        </p:nvSpPr>
        <p:spPr>
          <a:xfrm>
            <a:off x="10925175" y="0"/>
            <a:ext cx="1266825" cy="790575"/>
          </a:xfrm>
          <a:custGeom>
            <a:avLst/>
            <a:gdLst/>
            <a:ahLst/>
            <a:cxnLst/>
            <a:rect l="l" t="t" r="r" b="b"/>
            <a:pathLst>
              <a:path w="1266825" h="790575">
                <a:moveTo>
                  <a:pt x="480822" y="0"/>
                </a:moveTo>
                <a:lnTo>
                  <a:pt x="0" y="0"/>
                </a:lnTo>
                <a:lnTo>
                  <a:pt x="4064" y="80772"/>
                </a:lnTo>
                <a:lnTo>
                  <a:pt x="10294" y="128176"/>
                </a:lnTo>
                <a:lnTo>
                  <a:pt x="19266" y="174654"/>
                </a:lnTo>
                <a:lnTo>
                  <a:pt x="30895" y="220120"/>
                </a:lnTo>
                <a:lnTo>
                  <a:pt x="45096" y="264489"/>
                </a:lnTo>
                <a:lnTo>
                  <a:pt x="61781" y="307674"/>
                </a:lnTo>
                <a:lnTo>
                  <a:pt x="80868" y="349589"/>
                </a:lnTo>
                <a:lnTo>
                  <a:pt x="102269" y="390150"/>
                </a:lnTo>
                <a:lnTo>
                  <a:pt x="125900" y="429269"/>
                </a:lnTo>
                <a:lnTo>
                  <a:pt x="151675" y="466861"/>
                </a:lnTo>
                <a:lnTo>
                  <a:pt x="179508" y="502840"/>
                </a:lnTo>
                <a:lnTo>
                  <a:pt x="209316" y="537121"/>
                </a:lnTo>
                <a:lnTo>
                  <a:pt x="241011" y="569616"/>
                </a:lnTo>
                <a:lnTo>
                  <a:pt x="274509" y="600241"/>
                </a:lnTo>
                <a:lnTo>
                  <a:pt x="309723" y="628910"/>
                </a:lnTo>
                <a:lnTo>
                  <a:pt x="346570" y="655536"/>
                </a:lnTo>
                <a:lnTo>
                  <a:pt x="384964" y="680034"/>
                </a:lnTo>
                <a:lnTo>
                  <a:pt x="424818" y="702318"/>
                </a:lnTo>
                <a:lnTo>
                  <a:pt x="466048" y="722302"/>
                </a:lnTo>
                <a:lnTo>
                  <a:pt x="508568" y="739899"/>
                </a:lnTo>
                <a:lnTo>
                  <a:pt x="552293" y="755026"/>
                </a:lnTo>
                <a:lnTo>
                  <a:pt x="597138" y="767594"/>
                </a:lnTo>
                <a:lnTo>
                  <a:pt x="643016" y="777519"/>
                </a:lnTo>
                <a:lnTo>
                  <a:pt x="689843" y="784715"/>
                </a:lnTo>
                <a:lnTo>
                  <a:pt x="737534" y="789095"/>
                </a:lnTo>
                <a:lnTo>
                  <a:pt x="786002" y="790575"/>
                </a:lnTo>
                <a:lnTo>
                  <a:pt x="1266825" y="790575"/>
                </a:lnTo>
                <a:lnTo>
                  <a:pt x="1265390" y="742415"/>
                </a:lnTo>
                <a:lnTo>
                  <a:pt x="1261141" y="695018"/>
                </a:lnTo>
                <a:lnTo>
                  <a:pt x="1254161" y="648467"/>
                </a:lnTo>
                <a:lnTo>
                  <a:pt x="1244530" y="602844"/>
                </a:lnTo>
                <a:lnTo>
                  <a:pt x="1232332" y="558233"/>
                </a:lnTo>
                <a:lnTo>
                  <a:pt x="1217649" y="514716"/>
                </a:lnTo>
                <a:lnTo>
                  <a:pt x="1200562" y="472375"/>
                </a:lnTo>
                <a:lnTo>
                  <a:pt x="1181155" y="431294"/>
                </a:lnTo>
                <a:lnTo>
                  <a:pt x="1159510" y="391555"/>
                </a:lnTo>
                <a:lnTo>
                  <a:pt x="1135707" y="353240"/>
                </a:lnTo>
                <a:lnTo>
                  <a:pt x="1109831" y="316433"/>
                </a:lnTo>
                <a:lnTo>
                  <a:pt x="1081963" y="281216"/>
                </a:lnTo>
                <a:lnTo>
                  <a:pt x="1052185" y="247671"/>
                </a:lnTo>
                <a:lnTo>
                  <a:pt x="1020579" y="215882"/>
                </a:lnTo>
                <a:lnTo>
                  <a:pt x="987229" y="185932"/>
                </a:lnTo>
                <a:lnTo>
                  <a:pt x="952215" y="157902"/>
                </a:lnTo>
                <a:lnTo>
                  <a:pt x="915620" y="131875"/>
                </a:lnTo>
                <a:lnTo>
                  <a:pt x="877527" y="107935"/>
                </a:lnTo>
                <a:lnTo>
                  <a:pt x="838018" y="86164"/>
                </a:lnTo>
                <a:lnTo>
                  <a:pt x="797174" y="66645"/>
                </a:lnTo>
                <a:lnTo>
                  <a:pt x="755079" y="49459"/>
                </a:lnTo>
                <a:lnTo>
                  <a:pt x="711814" y="34691"/>
                </a:lnTo>
                <a:lnTo>
                  <a:pt x="667461" y="22423"/>
                </a:lnTo>
                <a:lnTo>
                  <a:pt x="622104" y="12737"/>
                </a:lnTo>
                <a:lnTo>
                  <a:pt x="575823" y="5716"/>
                </a:lnTo>
                <a:lnTo>
                  <a:pt x="528701" y="1442"/>
                </a:lnTo>
                <a:lnTo>
                  <a:pt x="480822" y="0"/>
                </a:lnTo>
                <a:close/>
              </a:path>
            </a:pathLst>
          </a:custGeom>
          <a:solidFill>
            <a:srgbClr val="0068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7E6BE54-78A1-C41E-4546-AB759F336C82}"/>
              </a:ext>
            </a:extLst>
          </p:cNvPr>
          <p:cNvSpPr txBox="1"/>
          <p:nvPr/>
        </p:nvSpPr>
        <p:spPr>
          <a:xfrm>
            <a:off x="661987" y="609600"/>
            <a:ext cx="10896600" cy="3076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Guardian (2021) ‘Police forces in England and Wales to get units that tackle violence against women’.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https://www.theguardian.com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29 December 2025).</a:t>
            </a:r>
          </a:p>
          <a:p>
            <a:pPr>
              <a:lnSpc>
                <a:spcPct val="20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VAWDASV (2022)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Wales safer communities: violence against women, domestic abuse and sexual violence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https://www.gov.wales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29 December 2025).</a:t>
            </a:r>
          </a:p>
          <a:p>
            <a:pPr>
              <a:lnSpc>
                <a:spcPct val="20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614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</TotalTime>
  <Words>1225</Words>
  <Application>Microsoft Office PowerPoint</Application>
  <PresentationFormat>Widescreen</PresentationFormat>
  <Paragraphs>90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Calibri</vt:lpstr>
      <vt:lpstr>Courier New</vt:lpstr>
      <vt:lpstr>Times New Roman</vt:lpstr>
      <vt:lpstr>Trebuchet MS</vt:lpstr>
      <vt:lpstr>Office Theme</vt:lpstr>
      <vt:lpstr>How Effective is the UK Policing Response to Violence Against Women and Girls?  Marian Ionut Malasincu Student number 2312613 Public Protection and Counter-Terrorism University of Wales Trinity Saint David</vt:lpstr>
      <vt:lpstr>PowerPoint Presentation</vt:lpstr>
      <vt:lpstr>PowerPoint Presentation</vt:lpstr>
      <vt:lpstr>PowerPoint Presentation</vt:lpstr>
      <vt:lpstr>Criticisms of Police Effectiveness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Effective is the UK Policing Response to Violence Against Women and Girls? Your Name University Name Course Number: Name Instructor Date </dc:title>
  <dc:creator>Innovation Fountain</dc:creator>
  <cp:lastModifiedBy>Marian Malasincu</cp:lastModifiedBy>
  <cp:revision>7</cp:revision>
  <dcterms:created xsi:type="dcterms:W3CDTF">2025-12-29T17:18:19Z</dcterms:created>
  <dcterms:modified xsi:type="dcterms:W3CDTF">2026-01-09T19:15:40Z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2025-12-29T00:00:00Z</vt:filetime>
  </property>
  <property fmtid="{D5CDD505-2E9C-101B-9397-08002B2CF9AE}" pid="3" name="LastSaved">
    <vt:filetime>2025-12-29T00:00:00Z</vt:filetime>
  </property>
</Properties>
</file>