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49" r:id="rId4"/>
  </p:sldMasterIdLst>
  <p:notesMasterIdLst>
    <p:notesMasterId r:id="rId17"/>
  </p:notesMasterIdLst>
  <p:handoutMasterIdLst>
    <p:handoutMasterId r:id="rId18"/>
  </p:handoutMasterIdLst>
  <p:sldIdLst>
    <p:sldId id="256" r:id="rId5"/>
    <p:sldId id="351" r:id="rId6"/>
    <p:sldId id="354" r:id="rId7"/>
    <p:sldId id="355" r:id="rId8"/>
    <p:sldId id="259" r:id="rId9"/>
    <p:sldId id="356" r:id="rId10"/>
    <p:sldId id="352" r:id="rId11"/>
    <p:sldId id="353" r:id="rId12"/>
    <p:sldId id="357" r:id="rId13"/>
    <p:sldId id="358" r:id="rId14"/>
    <p:sldId id="261" r:id="rId15"/>
    <p:sldId id="3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accent2_1" csCatId="accent2" phldr="1"/>
      <dgm:spPr/>
      <dgm:t>
        <a:bodyPr/>
        <a:lstStyle/>
        <a:p>
          <a:endParaRPr lang="en-US"/>
        </a:p>
      </dgm:t>
    </dgm:pt>
    <dgm:pt modelId="{4259F840-24E7-476F-9F30-482E46395856}">
      <dgm:prSet phldrT="[Text]" phldr="0"/>
      <dgm:spPr>
        <a:ln w="19050">
          <a:solidFill>
            <a:schemeClr val="accent1"/>
          </a:solidFill>
        </a:ln>
      </dgm:spPr>
      <dgm:t>
        <a:bodyPr/>
        <a:lstStyle/>
        <a:p>
          <a:r>
            <a:rPr lang="en-US" dirty="0">
              <a:latin typeface="Aptos Mono" panose="020B0009020202020204" pitchFamily="49" charset="0"/>
            </a:rPr>
            <a:t>Birth – 1 year</a:t>
          </a:r>
        </a:p>
      </dgm:t>
    </dgm:pt>
    <dgm:pt modelId="{FCE8068D-7E50-4749-A8D0-ADEDAC5637B3}" type="parTrans" cxnId="{42EE41D1-3C16-4937-BB38-B076896C09A0}">
      <dgm:prSet/>
      <dgm:spPr/>
      <dgm:t>
        <a:bodyPr/>
        <a:lstStyle/>
        <a:p>
          <a:endParaRPr lang="en-US"/>
        </a:p>
      </dgm:t>
    </dgm:pt>
    <dgm:pt modelId="{DCC444A4-F20A-48F5-A61E-47BFFF185A57}" type="sibTrans" cxnId="{42EE41D1-3C16-4937-BB38-B076896C09A0}">
      <dgm:prSet/>
      <dgm:spPr/>
      <dgm:t>
        <a:bodyPr/>
        <a:lstStyle/>
        <a:p>
          <a:endParaRPr lang="en-US"/>
        </a:p>
      </dgm:t>
    </dgm:pt>
    <dgm:pt modelId="{B54C8F6C-BE1E-4EAB-B7A0-48DE01FFAA36}">
      <dgm:prSet phldrT="[Text]"/>
      <dgm:spPr/>
      <dgm:t>
        <a:bodyPr/>
        <a:lstStyle/>
        <a:p>
          <a:r>
            <a:rPr lang="en-US">
              <a:latin typeface="Aptos Mono" panose="020B0009020202020204" pitchFamily="49" charset="0"/>
            </a:rPr>
            <a:t>Trust vs Mistrust</a:t>
          </a:r>
        </a:p>
      </dgm:t>
    </dgm:pt>
    <dgm:pt modelId="{8DE7CD45-B7C0-432E-B819-6A7D97E31315}" type="parTrans" cxnId="{770CA1CC-3DDD-451E-AE83-A71CA570260C}">
      <dgm:prSet/>
      <dgm:spPr/>
      <dgm:t>
        <a:bodyPr/>
        <a:lstStyle/>
        <a:p>
          <a:endParaRPr lang="en-US"/>
        </a:p>
      </dgm:t>
    </dgm:pt>
    <dgm:pt modelId="{C33B8BEF-A818-4A2F-A99A-E2B29895E184}" type="sibTrans" cxnId="{770CA1CC-3DDD-451E-AE83-A71CA570260C}">
      <dgm:prSet/>
      <dgm:spPr/>
      <dgm:t>
        <a:bodyPr/>
        <a:lstStyle/>
        <a:p>
          <a:endParaRPr lang="en-US"/>
        </a:p>
      </dgm:t>
    </dgm:pt>
    <dgm:pt modelId="{A7CDC0A0-37ED-4541-9D30-6EACCC64D153}">
      <dgm:prSet phldrT="[Text]"/>
      <dgm:spPr>
        <a:ln w="19050">
          <a:solidFill>
            <a:schemeClr val="accent1"/>
          </a:solidFill>
        </a:ln>
      </dgm:spPr>
      <dgm:t>
        <a:bodyPr/>
        <a:lstStyle/>
        <a:p>
          <a:r>
            <a:rPr lang="en-US" dirty="0">
              <a:latin typeface="Aptos Mono" panose="020B0009020202020204" pitchFamily="49" charset="0"/>
            </a:rPr>
            <a:t>Young </a:t>
          </a:r>
          <a:r>
            <a:rPr lang="en-US" dirty="0" err="1">
              <a:latin typeface="Aptos Mono" panose="020B0009020202020204" pitchFamily="49" charset="0"/>
            </a:rPr>
            <a:t>Adultho</a:t>
          </a:r>
          <a:r>
            <a:rPr lang="en-GB" dirty="0" err="1">
              <a:latin typeface="Aptos Mono" panose="020B0009020202020204" pitchFamily="49" charset="0"/>
            </a:rPr>
            <a:t>od</a:t>
          </a:r>
          <a:r>
            <a:rPr lang="en-GB" dirty="0">
              <a:latin typeface="Aptos Mono" panose="020B0009020202020204" pitchFamily="49" charset="0"/>
            </a:rPr>
            <a:t> </a:t>
          </a:r>
          <a:endParaRPr lang="en-US" dirty="0">
            <a:latin typeface="Aptos Mono" panose="020B0009020202020204" pitchFamily="49" charset="0"/>
          </a:endParaRPr>
        </a:p>
      </dgm:t>
    </dgm:pt>
    <dgm:pt modelId="{0DF3523A-5D4E-41B3-BA2A-5350B5A0FD31}" type="parTrans" cxnId="{E29AD611-AFCA-4ED1-BA8C-8DB76219900B}">
      <dgm:prSet/>
      <dgm:spPr/>
      <dgm:t>
        <a:bodyPr/>
        <a:lstStyle/>
        <a:p>
          <a:endParaRPr lang="en-US"/>
        </a:p>
      </dgm:t>
    </dgm:pt>
    <dgm:pt modelId="{BE9B53E5-AFFC-48B7-AA22-78CE446ED862}" type="sibTrans" cxnId="{E29AD611-AFCA-4ED1-BA8C-8DB76219900B}">
      <dgm:prSet/>
      <dgm:spPr/>
      <dgm:t>
        <a:bodyPr/>
        <a:lstStyle/>
        <a:p>
          <a:endParaRPr lang="en-US"/>
        </a:p>
      </dgm:t>
    </dgm:pt>
    <dgm:pt modelId="{4AE31123-5C94-4D75-BAC9-CA06C84C8DC6}">
      <dgm:prSet/>
      <dgm:spPr>
        <a:ln w="19050">
          <a:solidFill>
            <a:schemeClr val="accent1"/>
          </a:solidFill>
        </a:ln>
      </dgm:spPr>
      <dgm:t>
        <a:bodyPr/>
        <a:lstStyle/>
        <a:p>
          <a:r>
            <a:rPr lang="en-US" dirty="0">
              <a:latin typeface="Aptos Mono" panose="020B0009020202020204" pitchFamily="49" charset="0"/>
            </a:rPr>
            <a:t>Middle Adulthood</a:t>
          </a:r>
        </a:p>
      </dgm:t>
    </dgm:pt>
    <dgm:pt modelId="{4ED6150B-CF1F-48A4-8309-5AAE97920EED}" type="parTrans" cxnId="{A58C0FD4-5591-4059-A6D4-92D6AC3A5801}">
      <dgm:prSet/>
      <dgm:spPr/>
      <dgm:t>
        <a:bodyPr/>
        <a:lstStyle/>
        <a:p>
          <a:endParaRPr lang="en-US"/>
        </a:p>
      </dgm:t>
    </dgm:pt>
    <dgm:pt modelId="{BE7D12D9-1AB1-410C-B9EC-14EA2CF4968D}" type="sibTrans" cxnId="{A58C0FD4-5591-4059-A6D4-92D6AC3A5801}">
      <dgm:prSet/>
      <dgm:spPr/>
      <dgm:t>
        <a:bodyPr/>
        <a:lstStyle/>
        <a:p>
          <a:endParaRPr lang="en-US"/>
        </a:p>
      </dgm:t>
    </dgm:pt>
    <dgm:pt modelId="{C9A46946-F735-49CA-B99A-A1DAFB3D0074}">
      <dgm:prSet/>
      <dgm:spPr/>
      <dgm:t>
        <a:bodyPr/>
        <a:lstStyle/>
        <a:p>
          <a:r>
            <a:rPr lang="en-GB" dirty="0">
              <a:latin typeface="Aptos Mono" panose="020B0009020202020204" pitchFamily="49" charset="0"/>
            </a:rPr>
            <a:t>12- 18 years</a:t>
          </a:r>
        </a:p>
      </dgm:t>
    </dgm:pt>
    <dgm:pt modelId="{DEF094B8-1DF6-4A99-9914-DB8F0AF38810}" type="parTrans" cxnId="{72CDCFB5-DCF4-4575-BFBB-60ED88737DF6}">
      <dgm:prSet/>
      <dgm:spPr/>
      <dgm:t>
        <a:bodyPr/>
        <a:lstStyle/>
        <a:p>
          <a:endParaRPr lang="en-GB"/>
        </a:p>
      </dgm:t>
    </dgm:pt>
    <dgm:pt modelId="{B98B8845-558E-446A-929D-5665EF94CBE2}" type="sibTrans" cxnId="{72CDCFB5-DCF4-4575-BFBB-60ED88737DF6}">
      <dgm:prSet/>
      <dgm:spPr/>
      <dgm:t>
        <a:bodyPr/>
        <a:lstStyle/>
        <a:p>
          <a:endParaRPr lang="en-GB"/>
        </a:p>
      </dgm:t>
    </dgm:pt>
    <dgm:pt modelId="{7E3EAE9A-4A6A-43DF-BDF3-7B8D95DCEE20}">
      <dgm:prSet phldrT="[Text]" phldr="0"/>
      <dgm:spPr>
        <a:ln w="19050">
          <a:solidFill>
            <a:schemeClr val="accent1"/>
          </a:solidFill>
        </a:ln>
      </dgm:spPr>
      <dgm:t>
        <a:bodyPr/>
        <a:lstStyle/>
        <a:p>
          <a:r>
            <a:rPr lang="en-US" dirty="0">
              <a:latin typeface="Aptos Mono" panose="020B0009020202020204" pitchFamily="49" charset="0"/>
            </a:rPr>
            <a:t>1-3 years old</a:t>
          </a:r>
          <a:endParaRPr lang="en-GB" dirty="0">
            <a:latin typeface="Aptos Mono" panose="020B0009020202020204" pitchFamily="49" charset="0"/>
          </a:endParaRPr>
        </a:p>
      </dgm:t>
    </dgm:pt>
    <dgm:pt modelId="{97E6CB99-1EE2-4082-8D4A-DA159ECC7901}" type="parTrans" cxnId="{A2B52A93-4F5E-4C13-AE73-C73F64560D6A}">
      <dgm:prSet/>
      <dgm:spPr/>
      <dgm:t>
        <a:bodyPr/>
        <a:lstStyle/>
        <a:p>
          <a:endParaRPr lang="en-GB"/>
        </a:p>
      </dgm:t>
    </dgm:pt>
    <dgm:pt modelId="{D484DFFB-184D-460D-BB04-87B9E66C9B46}" type="sibTrans" cxnId="{A2B52A93-4F5E-4C13-AE73-C73F64560D6A}">
      <dgm:prSet/>
      <dgm:spPr/>
      <dgm:t>
        <a:bodyPr/>
        <a:lstStyle/>
        <a:p>
          <a:endParaRPr lang="en-GB"/>
        </a:p>
      </dgm:t>
    </dgm:pt>
    <dgm:pt modelId="{752AC9B6-99BC-4613-86D1-8150FC114410}">
      <dgm:prSet custT="1"/>
      <dgm:spPr/>
      <dgm:t>
        <a:bodyPr/>
        <a:lstStyle/>
        <a:p>
          <a:r>
            <a:rPr lang="en-GB" sz="1400" b="1" dirty="0">
              <a:latin typeface="Aptos Mono" panose="020B0009020202020204" pitchFamily="49" charset="0"/>
            </a:rPr>
            <a:t>3-6 years old</a:t>
          </a:r>
        </a:p>
      </dgm:t>
    </dgm:pt>
    <dgm:pt modelId="{9A58AF4C-8FAD-4EE9-B1E4-C44631F8BD4C}" type="parTrans" cxnId="{0A6944F1-DA9B-4389-BE6E-4F85AB9BD207}">
      <dgm:prSet/>
      <dgm:spPr/>
      <dgm:t>
        <a:bodyPr/>
        <a:lstStyle/>
        <a:p>
          <a:endParaRPr lang="en-GB"/>
        </a:p>
      </dgm:t>
    </dgm:pt>
    <dgm:pt modelId="{E419D475-A1E5-43DF-817F-A694B1695489}" type="sibTrans" cxnId="{0A6944F1-DA9B-4389-BE6E-4F85AB9BD207}">
      <dgm:prSet/>
      <dgm:spPr/>
      <dgm:t>
        <a:bodyPr/>
        <a:lstStyle/>
        <a:p>
          <a:endParaRPr lang="en-GB"/>
        </a:p>
      </dgm:t>
    </dgm:pt>
    <dgm:pt modelId="{6E7A9D72-D17D-4C9C-A764-1B12B6B28456}">
      <dgm:prSet/>
      <dgm:spPr/>
      <dgm:t>
        <a:bodyPr/>
        <a:lstStyle/>
        <a:p>
          <a:r>
            <a:rPr lang="en-GB" dirty="0">
              <a:latin typeface="Aptos Mono" panose="020B0009020202020204" pitchFamily="49" charset="0"/>
            </a:rPr>
            <a:t>6-12 years</a:t>
          </a:r>
        </a:p>
      </dgm:t>
    </dgm:pt>
    <dgm:pt modelId="{23956CA7-5839-430A-A849-520DD4F345CD}" type="parTrans" cxnId="{B9B1122C-E7A3-4851-AAE1-CAFE7AAB74E2}">
      <dgm:prSet/>
      <dgm:spPr/>
      <dgm:t>
        <a:bodyPr/>
        <a:lstStyle/>
        <a:p>
          <a:endParaRPr lang="en-GB"/>
        </a:p>
      </dgm:t>
    </dgm:pt>
    <dgm:pt modelId="{31BC078D-A2CB-4FBD-ACF5-AC2920E15FAF}" type="sibTrans" cxnId="{B9B1122C-E7A3-4851-AAE1-CAFE7AAB74E2}">
      <dgm:prSet/>
      <dgm:spPr/>
      <dgm:t>
        <a:bodyPr/>
        <a:lstStyle/>
        <a:p>
          <a:endParaRPr lang="en-GB"/>
        </a:p>
      </dgm:t>
    </dgm:pt>
    <dgm:pt modelId="{50B30AB8-4323-40D6-BC38-30D749CC408F}">
      <dgm:prSet/>
      <dgm:spPr/>
      <dgm:t>
        <a:bodyPr/>
        <a:lstStyle/>
        <a:p>
          <a:r>
            <a:rPr lang="en-GB" dirty="0">
              <a:latin typeface="Aptos Mono" panose="020B0009020202020204" pitchFamily="49" charset="0"/>
            </a:rPr>
            <a:t>Other Adulthood</a:t>
          </a:r>
        </a:p>
      </dgm:t>
    </dgm:pt>
    <dgm:pt modelId="{25AA7AA1-6C35-4FAB-B951-29E4D4118B8B}" type="parTrans" cxnId="{C1F3A834-53F4-49F7-88E1-28EF32FB215F}">
      <dgm:prSet/>
      <dgm:spPr/>
      <dgm:t>
        <a:bodyPr/>
        <a:lstStyle/>
        <a:p>
          <a:endParaRPr lang="en-GB"/>
        </a:p>
      </dgm:t>
    </dgm:pt>
    <dgm:pt modelId="{EF0E14EC-AF06-4551-8DBD-B0C61E2BD67D}" type="sibTrans" cxnId="{C1F3A834-53F4-49F7-88E1-28EF32FB215F}">
      <dgm:prSet/>
      <dgm:spPr/>
      <dgm:t>
        <a:bodyPr/>
        <a:lstStyle/>
        <a:p>
          <a:endParaRPr lang="en-GB"/>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8" custLinFactNeighborX="804" custLinFactNeighborY="78">
        <dgm:presLayoutVars>
          <dgm:chMax val="1"/>
          <dgm:chPref val="1"/>
          <dgm:bulletEnabled val="1"/>
        </dgm:presLayoutVars>
      </dgm:prSet>
      <dgm:spPr>
        <a:prstGeom prst="rect">
          <a:avLst/>
        </a:prstGeom>
      </dgm:spPr>
    </dgm:pt>
    <dgm:pt modelId="{45A02F84-C6CB-43F5-AEE4-3EA66C2BD25F}" type="pres">
      <dgm:prSet presAssocID="{4259F840-24E7-476F-9F30-482E46395856}" presName="Childtext1" presStyleLbl="revTx" presStyleIdx="0" presStyleCnt="8" custScaleX="72056">
        <dgm:presLayoutVars>
          <dgm:bulletEnabled val="1"/>
        </dgm:presLayoutVars>
      </dgm:prSet>
      <dgm:spPr/>
    </dgm:pt>
    <dgm:pt modelId="{6BA46904-CB7C-4538-BD49-D3891EF19552}" type="pres">
      <dgm:prSet presAssocID="{4259F840-24E7-476F-9F30-482E46395856}" presName="ConnectLine1" presStyleLbl="sibTrans1D1" presStyleIdx="0" presStyleCnt="8"/>
      <dgm:spPr>
        <a:noFill/>
        <a:ln w="12700" cap="flat" cmpd="sng" algn="ctr">
          <a:solidFill>
            <a:schemeClr val="accent1"/>
          </a:solidFill>
          <a:prstDash val="dash"/>
          <a:miter lim="800000"/>
        </a:ln>
        <a:effectLst/>
      </dgm:spPr>
    </dgm:pt>
    <dgm:pt modelId="{049FDBD0-77FE-49D1-A275-A272C8C5E426}" type="pres">
      <dgm:prSet presAssocID="{4259F840-24E7-476F-9F30-482E46395856}" presName="ConnectLineEnd1" presStyleLbl="lnNode1" presStyleIdx="0" presStyleCnt="8"/>
      <dgm:spPr>
        <a:ln>
          <a:solidFill>
            <a:schemeClr val="accent1"/>
          </a:solidFill>
        </a:ln>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96E7130F-C8C3-4814-A0F5-DA07031CEAC2}" type="pres">
      <dgm:prSet presAssocID="{7E3EAE9A-4A6A-43DF-BDF3-7B8D95DCEE20}" presName="composite1" presStyleCnt="0"/>
      <dgm:spPr/>
    </dgm:pt>
    <dgm:pt modelId="{BBC9CDCC-ED5E-4F0B-9AB9-F5B82F5F443C}" type="pres">
      <dgm:prSet presAssocID="{7E3EAE9A-4A6A-43DF-BDF3-7B8D95DCEE20}" presName="parent1" presStyleLbl="alignNode1" presStyleIdx="1" presStyleCnt="8">
        <dgm:presLayoutVars>
          <dgm:chMax val="1"/>
          <dgm:chPref val="1"/>
          <dgm:bulletEnabled val="1"/>
        </dgm:presLayoutVars>
      </dgm:prSet>
      <dgm:spPr/>
    </dgm:pt>
    <dgm:pt modelId="{F17270FB-D2B1-4423-9558-A150C7493AFF}" type="pres">
      <dgm:prSet presAssocID="{7E3EAE9A-4A6A-43DF-BDF3-7B8D95DCEE20}" presName="Childtext1" presStyleLbl="revTx" presStyleIdx="1" presStyleCnt="8">
        <dgm:presLayoutVars>
          <dgm:bulletEnabled val="1"/>
        </dgm:presLayoutVars>
      </dgm:prSet>
      <dgm:spPr/>
    </dgm:pt>
    <dgm:pt modelId="{59692A08-9064-46FB-BB73-AEB4D27ED14F}" type="pres">
      <dgm:prSet presAssocID="{7E3EAE9A-4A6A-43DF-BDF3-7B8D95DCEE20}" presName="ConnectLine1" presStyleLbl="sibTrans1D1" presStyleIdx="1" presStyleCnt="8"/>
      <dgm:spPr>
        <a:noFill/>
        <a:ln w="9525" cap="flat" cmpd="sng" algn="ctr">
          <a:solidFill>
            <a:schemeClr val="accent2">
              <a:hueOff val="0"/>
              <a:satOff val="0"/>
              <a:lumOff val="0"/>
              <a:alphaOff val="0"/>
            </a:schemeClr>
          </a:solidFill>
          <a:prstDash val="dash"/>
        </a:ln>
        <a:effectLst/>
      </dgm:spPr>
    </dgm:pt>
    <dgm:pt modelId="{1A682A80-A0AD-4E47-9FDC-8883F7F10ABF}" type="pres">
      <dgm:prSet presAssocID="{7E3EAE9A-4A6A-43DF-BDF3-7B8D95DCEE20}" presName="ConnectLineEnd1" presStyleLbl="lnNode1" presStyleIdx="1" presStyleCnt="8"/>
      <dgm:spPr/>
    </dgm:pt>
    <dgm:pt modelId="{AC90AC90-8CF6-46B0-A10A-52EFC63593C6}" type="pres">
      <dgm:prSet presAssocID="{7E3EAE9A-4A6A-43DF-BDF3-7B8D95DCEE20}" presName="EmptyPane1" presStyleCnt="0"/>
      <dgm:spPr/>
    </dgm:pt>
    <dgm:pt modelId="{BBC5E6F4-BE5D-4330-9ED5-764A3E9F6614}" type="pres">
      <dgm:prSet presAssocID="{D484DFFB-184D-460D-BB04-87B9E66C9B46}" presName="spaceBetweenRectangles1" presStyleCnt="0"/>
      <dgm:spPr/>
    </dgm:pt>
    <dgm:pt modelId="{8CA14944-D684-42F1-AF5E-3CBBD9003178}" type="pres">
      <dgm:prSet presAssocID="{752AC9B6-99BC-4613-86D1-8150FC114410}" presName="composite1" presStyleCnt="0"/>
      <dgm:spPr/>
    </dgm:pt>
    <dgm:pt modelId="{71E68DE2-2AC8-4C03-A008-9195E1205F00}" type="pres">
      <dgm:prSet presAssocID="{752AC9B6-99BC-4613-86D1-8150FC114410}" presName="parent1" presStyleLbl="alignNode1" presStyleIdx="2" presStyleCnt="8" custLinFactNeighborX="-748" custLinFactNeighborY="0">
        <dgm:presLayoutVars>
          <dgm:chMax val="1"/>
          <dgm:chPref val="1"/>
          <dgm:bulletEnabled val="1"/>
        </dgm:presLayoutVars>
      </dgm:prSet>
      <dgm:spPr/>
    </dgm:pt>
    <dgm:pt modelId="{D944D713-68D8-4C8E-9594-64C0422A3D08}" type="pres">
      <dgm:prSet presAssocID="{752AC9B6-99BC-4613-86D1-8150FC114410}" presName="Childtext1" presStyleLbl="revTx" presStyleIdx="2" presStyleCnt="8">
        <dgm:presLayoutVars>
          <dgm:bulletEnabled val="1"/>
        </dgm:presLayoutVars>
      </dgm:prSet>
      <dgm:spPr/>
    </dgm:pt>
    <dgm:pt modelId="{D5CFE4D8-5C4D-4A81-A26B-9DFB59654ACA}" type="pres">
      <dgm:prSet presAssocID="{752AC9B6-99BC-4613-86D1-8150FC114410}" presName="ConnectLine1" presStyleLbl="sibTrans1D1" presStyleIdx="2" presStyleCnt="8"/>
      <dgm:spPr>
        <a:noFill/>
        <a:ln w="9525" cap="flat" cmpd="sng" algn="ctr">
          <a:solidFill>
            <a:schemeClr val="accent2">
              <a:hueOff val="0"/>
              <a:satOff val="0"/>
              <a:lumOff val="0"/>
              <a:alphaOff val="0"/>
            </a:schemeClr>
          </a:solidFill>
          <a:prstDash val="dash"/>
        </a:ln>
        <a:effectLst/>
      </dgm:spPr>
    </dgm:pt>
    <dgm:pt modelId="{2A434AB4-79C3-445D-8EDB-5781286A53FC}" type="pres">
      <dgm:prSet presAssocID="{752AC9B6-99BC-4613-86D1-8150FC114410}" presName="ConnectLineEnd1" presStyleLbl="lnNode1" presStyleIdx="2" presStyleCnt="8"/>
      <dgm:spPr/>
    </dgm:pt>
    <dgm:pt modelId="{968003A9-946F-40D5-B5D4-F63907A17B34}" type="pres">
      <dgm:prSet presAssocID="{752AC9B6-99BC-4613-86D1-8150FC114410}" presName="EmptyPane1" presStyleCnt="0"/>
      <dgm:spPr/>
    </dgm:pt>
    <dgm:pt modelId="{7D304D94-F629-4D90-AB28-57F10DF35FCA}" type="pres">
      <dgm:prSet presAssocID="{E419D475-A1E5-43DF-817F-A694B1695489}" presName="spaceBetweenRectangles1" presStyleCnt="0"/>
      <dgm:spPr/>
    </dgm:pt>
    <dgm:pt modelId="{D9A7CC5F-B68F-4600-9662-033409C84305}" type="pres">
      <dgm:prSet presAssocID="{6E7A9D72-D17D-4C9C-A764-1B12B6B28456}" presName="composite1" presStyleCnt="0"/>
      <dgm:spPr/>
    </dgm:pt>
    <dgm:pt modelId="{C8FF35EE-70DC-44CB-9000-7E1AA0AC9E1A}" type="pres">
      <dgm:prSet presAssocID="{6E7A9D72-D17D-4C9C-A764-1B12B6B28456}" presName="parent1" presStyleLbl="alignNode1" presStyleIdx="3" presStyleCnt="8">
        <dgm:presLayoutVars>
          <dgm:chMax val="1"/>
          <dgm:chPref val="1"/>
          <dgm:bulletEnabled val="1"/>
        </dgm:presLayoutVars>
      </dgm:prSet>
      <dgm:spPr/>
    </dgm:pt>
    <dgm:pt modelId="{CADCACFB-E62F-4FC4-8B7C-314C51C8DFF5}" type="pres">
      <dgm:prSet presAssocID="{6E7A9D72-D17D-4C9C-A764-1B12B6B28456}" presName="Childtext1" presStyleLbl="revTx" presStyleIdx="3" presStyleCnt="8">
        <dgm:presLayoutVars>
          <dgm:bulletEnabled val="1"/>
        </dgm:presLayoutVars>
      </dgm:prSet>
      <dgm:spPr/>
    </dgm:pt>
    <dgm:pt modelId="{728A06ED-EEFB-48F2-B6AC-CA8A2C5C2681}" type="pres">
      <dgm:prSet presAssocID="{6E7A9D72-D17D-4C9C-A764-1B12B6B28456}" presName="ConnectLine1" presStyleLbl="sibTrans1D1" presStyleIdx="3" presStyleCnt="8"/>
      <dgm:spPr>
        <a:noFill/>
        <a:ln w="9525" cap="flat" cmpd="sng" algn="ctr">
          <a:solidFill>
            <a:schemeClr val="accent2">
              <a:hueOff val="0"/>
              <a:satOff val="0"/>
              <a:lumOff val="0"/>
              <a:alphaOff val="0"/>
            </a:schemeClr>
          </a:solidFill>
          <a:prstDash val="dash"/>
        </a:ln>
        <a:effectLst/>
      </dgm:spPr>
    </dgm:pt>
    <dgm:pt modelId="{50ED7863-1E75-4143-A4B5-081DA19E7F60}" type="pres">
      <dgm:prSet presAssocID="{6E7A9D72-D17D-4C9C-A764-1B12B6B28456}" presName="ConnectLineEnd1" presStyleLbl="lnNode1" presStyleIdx="3" presStyleCnt="8"/>
      <dgm:spPr/>
    </dgm:pt>
    <dgm:pt modelId="{5B5466B6-D7E7-45FD-A2D4-CAD4CBBDCAC6}" type="pres">
      <dgm:prSet presAssocID="{6E7A9D72-D17D-4C9C-A764-1B12B6B28456}" presName="EmptyPane1" presStyleCnt="0"/>
      <dgm:spPr/>
    </dgm:pt>
    <dgm:pt modelId="{09DD3970-9A6D-4658-987B-229841211259}" type="pres">
      <dgm:prSet presAssocID="{31BC078D-A2CB-4FBD-ACF5-AC2920E15FAF}" presName="spaceBetweenRectangles1" presStyleCnt="0"/>
      <dgm:spPr/>
    </dgm:pt>
    <dgm:pt modelId="{7B3EACF8-9859-4462-B2CC-234B4111B4EB}" type="pres">
      <dgm:prSet presAssocID="{C9A46946-F735-49CA-B99A-A1DAFB3D0074}" presName="composite1" presStyleCnt="0"/>
      <dgm:spPr/>
    </dgm:pt>
    <dgm:pt modelId="{7C842610-C199-49A6-A1C0-D991B120425E}" type="pres">
      <dgm:prSet presAssocID="{C9A46946-F735-49CA-B99A-A1DAFB3D0074}" presName="parent1" presStyleLbl="alignNode1" presStyleIdx="4" presStyleCnt="8">
        <dgm:presLayoutVars>
          <dgm:chMax val="1"/>
          <dgm:chPref val="1"/>
          <dgm:bulletEnabled val="1"/>
        </dgm:presLayoutVars>
      </dgm:prSet>
      <dgm:spPr/>
    </dgm:pt>
    <dgm:pt modelId="{9BFD909A-0440-4DD2-8BF1-AA729B60CF76}" type="pres">
      <dgm:prSet presAssocID="{C9A46946-F735-49CA-B99A-A1DAFB3D0074}" presName="Childtext1" presStyleLbl="revTx" presStyleIdx="4" presStyleCnt="8">
        <dgm:presLayoutVars>
          <dgm:bulletEnabled val="1"/>
        </dgm:presLayoutVars>
      </dgm:prSet>
      <dgm:spPr/>
    </dgm:pt>
    <dgm:pt modelId="{283F33F9-91ED-4D2F-9D9D-E321EC39E601}" type="pres">
      <dgm:prSet presAssocID="{C9A46946-F735-49CA-B99A-A1DAFB3D0074}" presName="ConnectLine1" presStyleLbl="sibTrans1D1" presStyleIdx="4" presStyleCnt="8"/>
      <dgm:spPr>
        <a:noFill/>
        <a:ln w="9525" cap="flat" cmpd="sng" algn="ctr">
          <a:solidFill>
            <a:schemeClr val="accent2">
              <a:hueOff val="0"/>
              <a:satOff val="0"/>
              <a:lumOff val="0"/>
              <a:alphaOff val="0"/>
            </a:schemeClr>
          </a:solidFill>
          <a:prstDash val="dash"/>
        </a:ln>
        <a:effectLst/>
      </dgm:spPr>
    </dgm:pt>
    <dgm:pt modelId="{485BD621-AFF2-4FDA-B520-6D54260AC6AF}" type="pres">
      <dgm:prSet presAssocID="{C9A46946-F735-49CA-B99A-A1DAFB3D0074}" presName="ConnectLineEnd1" presStyleLbl="lnNode1" presStyleIdx="4" presStyleCnt="8"/>
      <dgm:spPr/>
    </dgm:pt>
    <dgm:pt modelId="{21F923B2-E799-44A4-B0DA-E5D4D564C7B7}" type="pres">
      <dgm:prSet presAssocID="{C9A46946-F735-49CA-B99A-A1DAFB3D0074}" presName="EmptyPane1" presStyleCnt="0"/>
      <dgm:spPr/>
    </dgm:pt>
    <dgm:pt modelId="{D4B5CBE9-83DF-49C6-A273-F218903D7E54}" type="pres">
      <dgm:prSet presAssocID="{B98B8845-558E-446A-929D-5665EF94CBE2}" presName="spaceBetweenRectangles1" presStyleCnt="0"/>
      <dgm:spPr/>
    </dgm:pt>
    <dgm:pt modelId="{E896E360-BE9B-4A3E-949E-62B921663EE0}" type="pres">
      <dgm:prSet presAssocID="{A7CDC0A0-37ED-4541-9D30-6EACCC64D153}" presName="composite1" presStyleCnt="0"/>
      <dgm:spPr/>
    </dgm:pt>
    <dgm:pt modelId="{78FE19EA-4645-4685-B34C-8F5CD87776F9}" type="pres">
      <dgm:prSet presAssocID="{A7CDC0A0-37ED-4541-9D30-6EACCC64D153}" presName="parent1" presStyleLbl="alignNode1" presStyleIdx="5" presStyleCnt="8">
        <dgm:presLayoutVars>
          <dgm:chMax val="1"/>
          <dgm:chPref val="1"/>
          <dgm:bulletEnabled val="1"/>
        </dgm:presLayoutVars>
      </dgm:prSet>
      <dgm:spPr/>
    </dgm:pt>
    <dgm:pt modelId="{139112CF-2D39-42EE-891C-0083207461B9}" type="pres">
      <dgm:prSet presAssocID="{A7CDC0A0-37ED-4541-9D30-6EACCC64D153}" presName="Childtext1" presStyleLbl="revTx" presStyleIdx="5" presStyleCnt="8">
        <dgm:presLayoutVars>
          <dgm:bulletEnabled val="1"/>
        </dgm:presLayoutVars>
      </dgm:prSet>
      <dgm:spPr/>
    </dgm:pt>
    <dgm:pt modelId="{77F4B106-3024-45B0-AFF6-7F979B9C3A36}" type="pres">
      <dgm:prSet presAssocID="{A7CDC0A0-37ED-4541-9D30-6EACCC64D153}" presName="ConnectLine1" presStyleLbl="sibTrans1D1" presStyleIdx="5" presStyleCnt="8"/>
      <dgm:spPr>
        <a:noFill/>
        <a:ln w="12700" cap="flat" cmpd="sng" algn="ctr">
          <a:solidFill>
            <a:schemeClr val="accent1"/>
          </a:solidFill>
          <a:prstDash val="dash"/>
          <a:miter lim="800000"/>
        </a:ln>
        <a:effectLst/>
      </dgm:spPr>
    </dgm:pt>
    <dgm:pt modelId="{F25FAD6C-8A0D-4069-8068-7179F2F1DD6A}" type="pres">
      <dgm:prSet presAssocID="{A7CDC0A0-37ED-4541-9D30-6EACCC64D153}" presName="ConnectLineEnd1" presStyleLbl="lnNode1" presStyleIdx="5" presStyleCnt="8"/>
      <dgm:spPr>
        <a:ln>
          <a:solidFill>
            <a:schemeClr val="accent1"/>
          </a:solidFill>
        </a:ln>
      </dgm:spPr>
    </dgm:pt>
    <dgm:pt modelId="{84FE2FE4-D40C-4216-B7C9-9DC9E4F51100}" type="pres">
      <dgm:prSet presAssocID="{A7CDC0A0-37ED-4541-9D30-6EACCC64D153}" presName="EmptyPane1" presStyleCnt="0"/>
      <dgm:spPr/>
    </dgm:pt>
    <dgm:pt modelId="{B4BD4E6B-6912-4D83-B698-AE20A0F7A128}" type="pres">
      <dgm:prSet presAssocID="{BE9B53E5-AFFC-48B7-AA22-78CE446ED862}" presName="spaceBetweenRectangles1" presStyleCnt="0"/>
      <dgm:spPr/>
    </dgm:pt>
    <dgm:pt modelId="{2E988091-6B73-4731-8C05-D194CA8BBB4F}" type="pres">
      <dgm:prSet presAssocID="{4AE31123-5C94-4D75-BAC9-CA06C84C8DC6}" presName="composite1" presStyleCnt="0"/>
      <dgm:spPr/>
    </dgm:pt>
    <dgm:pt modelId="{E5E04958-DBB8-437D-A42B-34F9065427D6}" type="pres">
      <dgm:prSet presAssocID="{4AE31123-5C94-4D75-BAC9-CA06C84C8DC6}" presName="parent1" presStyleLbl="alignNode1" presStyleIdx="6" presStyleCnt="8">
        <dgm:presLayoutVars>
          <dgm:chMax val="1"/>
          <dgm:chPref val="1"/>
          <dgm:bulletEnabled val="1"/>
        </dgm:presLayoutVars>
      </dgm:prSet>
      <dgm:spPr>
        <a:prstGeom prst="rect">
          <a:avLst/>
        </a:prstGeom>
      </dgm:spPr>
    </dgm:pt>
    <dgm:pt modelId="{8C198BB9-63E3-4779-957E-759CB6F76EBE}" type="pres">
      <dgm:prSet presAssocID="{4AE31123-5C94-4D75-BAC9-CA06C84C8DC6}" presName="Childtext1" presStyleLbl="revTx" presStyleIdx="6" presStyleCnt="8" custScaleX="90142">
        <dgm:presLayoutVars>
          <dgm:bulletEnabled val="1"/>
        </dgm:presLayoutVars>
      </dgm:prSet>
      <dgm:spPr/>
    </dgm:pt>
    <dgm:pt modelId="{83F6BE64-5DBB-417F-AE78-C58DA4F844E7}" type="pres">
      <dgm:prSet presAssocID="{4AE31123-5C94-4D75-BAC9-CA06C84C8DC6}" presName="ConnectLine1" presStyleLbl="sibTrans1D1" presStyleIdx="6" presStyleCnt="8"/>
      <dgm:spPr>
        <a:noFill/>
        <a:ln w="12700" cap="flat" cmpd="sng" algn="ctr">
          <a:solidFill>
            <a:schemeClr val="accent1"/>
          </a:solidFill>
          <a:prstDash val="dash"/>
          <a:miter lim="800000"/>
        </a:ln>
        <a:effectLst/>
      </dgm:spPr>
    </dgm:pt>
    <dgm:pt modelId="{9207E872-7F0A-42D7-BF44-1633D7505CE5}" type="pres">
      <dgm:prSet presAssocID="{4AE31123-5C94-4D75-BAC9-CA06C84C8DC6}" presName="ConnectLineEnd1" presStyleLbl="lnNode1" presStyleIdx="6" presStyleCnt="8"/>
      <dgm:spPr>
        <a:ln>
          <a:solidFill>
            <a:schemeClr val="accent1"/>
          </a:solidFill>
        </a:ln>
      </dgm:spPr>
    </dgm:pt>
    <dgm:pt modelId="{E1605811-BD64-44CF-AB95-FEF941D93C8B}" type="pres">
      <dgm:prSet presAssocID="{4AE31123-5C94-4D75-BAC9-CA06C84C8DC6}" presName="EmptyPane1" presStyleCnt="0"/>
      <dgm:spPr/>
    </dgm:pt>
    <dgm:pt modelId="{7E3506B7-8338-4E8F-8849-0C1FB0E68790}" type="pres">
      <dgm:prSet presAssocID="{BE7D12D9-1AB1-410C-B9EC-14EA2CF4968D}" presName="spaceBetweenRectangles1" presStyleCnt="0"/>
      <dgm:spPr/>
    </dgm:pt>
    <dgm:pt modelId="{C41BE873-C60F-44BD-A45A-89471EB0C638}" type="pres">
      <dgm:prSet presAssocID="{50B30AB8-4323-40D6-BC38-30D749CC408F}" presName="composite1" presStyleCnt="0"/>
      <dgm:spPr/>
    </dgm:pt>
    <dgm:pt modelId="{4DA9EEE3-70CB-46A2-8611-4AF89C40DE83}" type="pres">
      <dgm:prSet presAssocID="{50B30AB8-4323-40D6-BC38-30D749CC408F}" presName="parent1" presStyleLbl="alignNode1" presStyleIdx="7" presStyleCnt="8">
        <dgm:presLayoutVars>
          <dgm:chMax val="1"/>
          <dgm:chPref val="1"/>
          <dgm:bulletEnabled val="1"/>
        </dgm:presLayoutVars>
      </dgm:prSet>
      <dgm:spPr/>
    </dgm:pt>
    <dgm:pt modelId="{F19E80C8-7C34-4566-875C-59AB62EFE3F5}" type="pres">
      <dgm:prSet presAssocID="{50B30AB8-4323-40D6-BC38-30D749CC408F}" presName="Childtext1" presStyleLbl="revTx" presStyleIdx="7" presStyleCnt="8">
        <dgm:presLayoutVars>
          <dgm:bulletEnabled val="1"/>
        </dgm:presLayoutVars>
      </dgm:prSet>
      <dgm:spPr/>
    </dgm:pt>
    <dgm:pt modelId="{3FB0F1C1-3EEB-42B3-8633-DF0D7D6C9564}" type="pres">
      <dgm:prSet presAssocID="{50B30AB8-4323-40D6-BC38-30D749CC408F}" presName="ConnectLine1" presStyleLbl="sibTrans1D1" presStyleIdx="7" presStyleCnt="8"/>
      <dgm:spPr>
        <a:noFill/>
        <a:ln w="9525" cap="flat" cmpd="sng" algn="ctr">
          <a:solidFill>
            <a:schemeClr val="accent2">
              <a:hueOff val="0"/>
              <a:satOff val="0"/>
              <a:lumOff val="0"/>
              <a:alphaOff val="0"/>
            </a:schemeClr>
          </a:solidFill>
          <a:prstDash val="dash"/>
        </a:ln>
        <a:effectLst/>
      </dgm:spPr>
    </dgm:pt>
    <dgm:pt modelId="{8181958E-04ED-43E8-B82C-4749241189BC}" type="pres">
      <dgm:prSet presAssocID="{50B30AB8-4323-40D6-BC38-30D749CC408F}" presName="ConnectLineEnd1" presStyleLbl="lnNode1" presStyleIdx="7" presStyleCnt="8"/>
      <dgm:spPr/>
    </dgm:pt>
    <dgm:pt modelId="{440ECB8A-DA23-4C28-8A0F-47D766B8F27D}" type="pres">
      <dgm:prSet presAssocID="{50B30AB8-4323-40D6-BC38-30D749CC408F}" presName="EmptyPane1" presStyleCnt="0"/>
      <dgm:spPr/>
    </dgm:pt>
  </dgm:ptLst>
  <dgm:cxnLst>
    <dgm:cxn modelId="{357EC001-7807-4A2D-B32A-9B95A9D06859}" type="presOf" srcId="{A7CDC0A0-37ED-4541-9D30-6EACCC64D153}" destId="{78FE19EA-4645-4685-B34C-8F5CD87776F9}" srcOrd="0" destOrd="0" presId="urn:microsoft.com/office/officeart/2016/7/layout/RoundedRectangleTimeline"/>
    <dgm:cxn modelId="{44DBB510-B3A7-446F-A36A-17401F398D53}" type="presOf" srcId="{4259F840-24E7-476F-9F30-482E46395856}" destId="{E088D226-49D7-4C30-90DC-CA1755D98829}" srcOrd="0" destOrd="0" presId="urn:microsoft.com/office/officeart/2016/7/layout/RoundedRectangleTimeline"/>
    <dgm:cxn modelId="{E29AD611-AFCA-4ED1-BA8C-8DB76219900B}" srcId="{E5B2E815-0D19-41DC-B01B-4D608769620A}" destId="{A7CDC0A0-37ED-4541-9D30-6EACCC64D153}" srcOrd="5" destOrd="0" parTransId="{0DF3523A-5D4E-41B3-BA2A-5350B5A0FD31}" sibTransId="{BE9B53E5-AFFC-48B7-AA22-78CE446ED862}"/>
    <dgm:cxn modelId="{B9B1122C-E7A3-4851-AAE1-CAFE7AAB74E2}" srcId="{E5B2E815-0D19-41DC-B01B-4D608769620A}" destId="{6E7A9D72-D17D-4C9C-A764-1B12B6B28456}" srcOrd="3" destOrd="0" parTransId="{23956CA7-5839-430A-A849-520DD4F345CD}" sibTransId="{31BC078D-A2CB-4FBD-ACF5-AC2920E15FAF}"/>
    <dgm:cxn modelId="{C1F3A834-53F4-49F7-88E1-28EF32FB215F}" srcId="{E5B2E815-0D19-41DC-B01B-4D608769620A}" destId="{50B30AB8-4323-40D6-BC38-30D749CC408F}" srcOrd="7" destOrd="0" parTransId="{25AA7AA1-6C35-4FAB-B951-29E4D4118B8B}" sibTransId="{EF0E14EC-AF06-4551-8DBD-B0C61E2BD67D}"/>
    <dgm:cxn modelId="{9BDE383F-370C-424E-987A-799EF21F8032}" type="presOf" srcId="{B54C8F6C-BE1E-4EAB-B7A0-48DE01FFAA36}" destId="{45A02F84-C6CB-43F5-AEE4-3EA66C2BD25F}" srcOrd="0" destOrd="0" presId="urn:microsoft.com/office/officeart/2016/7/layout/RoundedRectangleTimeline"/>
    <dgm:cxn modelId="{9948984F-76D8-4AF8-84D3-1A08F1B69D5D}" type="presOf" srcId="{50B30AB8-4323-40D6-BC38-30D749CC408F}" destId="{4DA9EEE3-70CB-46A2-8611-4AF89C40DE83}" srcOrd="0" destOrd="0" presId="urn:microsoft.com/office/officeart/2016/7/layout/RoundedRectangleTimeline"/>
    <dgm:cxn modelId="{4B69F36C-92C1-4E83-97B1-ACA18A7FA73F}" type="presOf" srcId="{C9A46946-F735-49CA-B99A-A1DAFB3D0074}" destId="{7C842610-C199-49A6-A1C0-D991B120425E}"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A2B52A93-4F5E-4C13-AE73-C73F64560D6A}" srcId="{E5B2E815-0D19-41DC-B01B-4D608769620A}" destId="{7E3EAE9A-4A6A-43DF-BDF3-7B8D95DCEE20}" srcOrd="1" destOrd="0" parTransId="{97E6CB99-1EE2-4082-8D4A-DA159ECC7901}" sibTransId="{D484DFFB-184D-460D-BB04-87B9E66C9B46}"/>
    <dgm:cxn modelId="{DA7CDCA4-2E14-4C2B-BF1B-FECC342DE28D}" type="presOf" srcId="{6E7A9D72-D17D-4C9C-A764-1B12B6B28456}" destId="{C8FF35EE-70DC-44CB-9000-7E1AA0AC9E1A}" srcOrd="0" destOrd="0" presId="urn:microsoft.com/office/officeart/2016/7/layout/RoundedRectangleTimeline"/>
    <dgm:cxn modelId="{312DC1A7-56BD-4CB0-8AC2-25D2BAB197D2}" type="presOf" srcId="{7E3EAE9A-4A6A-43DF-BDF3-7B8D95DCEE20}" destId="{BBC9CDCC-ED5E-4F0B-9AB9-F5B82F5F443C}" srcOrd="0" destOrd="0" presId="urn:microsoft.com/office/officeart/2016/7/layout/RoundedRectangleTimeline"/>
    <dgm:cxn modelId="{72CDCFB5-DCF4-4575-BFBB-60ED88737DF6}" srcId="{E5B2E815-0D19-41DC-B01B-4D608769620A}" destId="{C9A46946-F735-49CA-B99A-A1DAFB3D0074}" srcOrd="4" destOrd="0" parTransId="{DEF094B8-1DF6-4A99-9914-DB8F0AF38810}" sibTransId="{B98B8845-558E-446A-929D-5665EF94CBE2}"/>
    <dgm:cxn modelId="{6DFEAAC1-DB32-40C0-AE31-4D94B089C028}" type="presOf" srcId="{4AE31123-5C94-4D75-BAC9-CA06C84C8DC6}" destId="{E5E04958-DBB8-437D-A42B-34F9065427D6}" srcOrd="0" destOrd="0" presId="urn:microsoft.com/office/officeart/2016/7/layout/RoundedRectangleTimeline"/>
    <dgm:cxn modelId="{7B8433C6-14D2-4571-8547-74A530392740}" type="presOf" srcId="{752AC9B6-99BC-4613-86D1-8150FC114410}" destId="{71E68DE2-2AC8-4C03-A008-9195E1205F00}" srcOrd="0" destOrd="0" presId="urn:microsoft.com/office/officeart/2016/7/layout/RoundedRectangleTimeline"/>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A58C0FD4-5591-4059-A6D4-92D6AC3A5801}" srcId="{E5B2E815-0D19-41DC-B01B-4D608769620A}" destId="{4AE31123-5C94-4D75-BAC9-CA06C84C8DC6}" srcOrd="6" destOrd="0" parTransId="{4ED6150B-CF1F-48A4-8309-5AAE97920EED}" sibTransId="{BE7D12D9-1AB1-410C-B9EC-14EA2CF4968D}"/>
    <dgm:cxn modelId="{0A6944F1-DA9B-4389-BE6E-4F85AB9BD207}" srcId="{E5B2E815-0D19-41DC-B01B-4D608769620A}" destId="{752AC9B6-99BC-4613-86D1-8150FC114410}" srcOrd="2" destOrd="0" parTransId="{9A58AF4C-8FAD-4EE9-B1E4-C44631F8BD4C}" sibTransId="{E419D475-A1E5-43DF-817F-A694B1695489}"/>
    <dgm:cxn modelId="{8DA76248-7AFB-4FE0-A299-4A64373C3399}" type="presParOf" srcId="{196C9F68-3606-4282-A4C6-4485F1280B5F}" destId="{68D8AC18-502F-4825-B069-75605ADB3A40}" srcOrd="0" destOrd="0" presId="urn:microsoft.com/office/officeart/2016/7/layout/RoundedRectangleTimeline"/>
    <dgm:cxn modelId="{291F7DCA-84EC-47F6-B93C-8AD71348C488}" type="presParOf" srcId="{68D8AC18-502F-4825-B069-75605ADB3A40}" destId="{E088D226-49D7-4C30-90DC-CA1755D98829}" srcOrd="0" destOrd="0" presId="urn:microsoft.com/office/officeart/2016/7/layout/RoundedRectangleTimeline"/>
    <dgm:cxn modelId="{46594C38-7A9A-4AAD-8B14-39E8C99405C8}" type="presParOf" srcId="{68D8AC18-502F-4825-B069-75605ADB3A40}" destId="{45A02F84-C6CB-43F5-AEE4-3EA66C2BD25F}" srcOrd="1" destOrd="0" presId="urn:microsoft.com/office/officeart/2016/7/layout/RoundedRectangleTimeline"/>
    <dgm:cxn modelId="{DF4BBDD2-125C-4327-AAE0-C1726759799C}" type="presParOf" srcId="{68D8AC18-502F-4825-B069-75605ADB3A40}" destId="{6BA46904-CB7C-4538-BD49-D3891EF19552}" srcOrd="2" destOrd="0" presId="urn:microsoft.com/office/officeart/2016/7/layout/RoundedRectangleTimeline"/>
    <dgm:cxn modelId="{219F58D6-4D32-4865-8C95-A03150B83395}" type="presParOf" srcId="{68D8AC18-502F-4825-B069-75605ADB3A40}" destId="{049FDBD0-77FE-49D1-A275-A272C8C5E426}" srcOrd="3" destOrd="0" presId="urn:microsoft.com/office/officeart/2016/7/layout/RoundedRectangleTimeline"/>
    <dgm:cxn modelId="{A039EC93-C06E-4D24-80C8-F1D17A156C3F}" type="presParOf" srcId="{68D8AC18-502F-4825-B069-75605ADB3A40}" destId="{CB26EA94-33BB-4F98-9E1E-2237D4831263}" srcOrd="4" destOrd="0" presId="urn:microsoft.com/office/officeart/2016/7/layout/RoundedRectangleTimeline"/>
    <dgm:cxn modelId="{116CDD99-5C68-4D5A-A570-A70463FDAFFF}" type="presParOf" srcId="{196C9F68-3606-4282-A4C6-4485F1280B5F}" destId="{606F1DBF-510E-4065-ACCB-3EBDA85CFB92}" srcOrd="1" destOrd="0" presId="urn:microsoft.com/office/officeart/2016/7/layout/RoundedRectangleTimeline"/>
    <dgm:cxn modelId="{0F4EC153-CC5A-4663-B24F-747B09FAFAAD}" type="presParOf" srcId="{196C9F68-3606-4282-A4C6-4485F1280B5F}" destId="{96E7130F-C8C3-4814-A0F5-DA07031CEAC2}" srcOrd="2" destOrd="0" presId="urn:microsoft.com/office/officeart/2016/7/layout/RoundedRectangleTimeline"/>
    <dgm:cxn modelId="{414B9D9F-DE8E-48CB-855C-DB63A1240020}" type="presParOf" srcId="{96E7130F-C8C3-4814-A0F5-DA07031CEAC2}" destId="{BBC9CDCC-ED5E-4F0B-9AB9-F5B82F5F443C}" srcOrd="0" destOrd="0" presId="urn:microsoft.com/office/officeart/2016/7/layout/RoundedRectangleTimeline"/>
    <dgm:cxn modelId="{23AFA39B-DFBD-4D9B-A21F-8DA8026DD668}" type="presParOf" srcId="{96E7130F-C8C3-4814-A0F5-DA07031CEAC2}" destId="{F17270FB-D2B1-4423-9558-A150C7493AFF}" srcOrd="1" destOrd="0" presId="urn:microsoft.com/office/officeart/2016/7/layout/RoundedRectangleTimeline"/>
    <dgm:cxn modelId="{DF975926-B4D2-414B-B081-16548A123545}" type="presParOf" srcId="{96E7130F-C8C3-4814-A0F5-DA07031CEAC2}" destId="{59692A08-9064-46FB-BB73-AEB4D27ED14F}" srcOrd="2" destOrd="0" presId="urn:microsoft.com/office/officeart/2016/7/layout/RoundedRectangleTimeline"/>
    <dgm:cxn modelId="{41A8F0E0-6DCE-47CF-A492-53D1638C7AE5}" type="presParOf" srcId="{96E7130F-C8C3-4814-A0F5-DA07031CEAC2}" destId="{1A682A80-A0AD-4E47-9FDC-8883F7F10ABF}" srcOrd="3" destOrd="0" presId="urn:microsoft.com/office/officeart/2016/7/layout/RoundedRectangleTimeline"/>
    <dgm:cxn modelId="{97888E24-B9D8-4242-AD6B-E2BA9C745C72}" type="presParOf" srcId="{96E7130F-C8C3-4814-A0F5-DA07031CEAC2}" destId="{AC90AC90-8CF6-46B0-A10A-52EFC63593C6}" srcOrd="4" destOrd="0" presId="urn:microsoft.com/office/officeart/2016/7/layout/RoundedRectangleTimeline"/>
    <dgm:cxn modelId="{AFB72534-8845-4089-B4E7-B4F7D0A6469A}" type="presParOf" srcId="{196C9F68-3606-4282-A4C6-4485F1280B5F}" destId="{BBC5E6F4-BE5D-4330-9ED5-764A3E9F6614}" srcOrd="3" destOrd="0" presId="urn:microsoft.com/office/officeart/2016/7/layout/RoundedRectangleTimeline"/>
    <dgm:cxn modelId="{58C70B5B-4F34-44C7-B9CA-4C60D218B60B}" type="presParOf" srcId="{196C9F68-3606-4282-A4C6-4485F1280B5F}" destId="{8CA14944-D684-42F1-AF5E-3CBBD9003178}" srcOrd="4" destOrd="0" presId="urn:microsoft.com/office/officeart/2016/7/layout/RoundedRectangleTimeline"/>
    <dgm:cxn modelId="{F3E0349B-C263-429F-BC1E-673AD3D85BAC}" type="presParOf" srcId="{8CA14944-D684-42F1-AF5E-3CBBD9003178}" destId="{71E68DE2-2AC8-4C03-A008-9195E1205F00}" srcOrd="0" destOrd="0" presId="urn:microsoft.com/office/officeart/2016/7/layout/RoundedRectangleTimeline"/>
    <dgm:cxn modelId="{24B78E41-769C-4709-90E2-014D78BF7505}" type="presParOf" srcId="{8CA14944-D684-42F1-AF5E-3CBBD9003178}" destId="{D944D713-68D8-4C8E-9594-64C0422A3D08}" srcOrd="1" destOrd="0" presId="urn:microsoft.com/office/officeart/2016/7/layout/RoundedRectangleTimeline"/>
    <dgm:cxn modelId="{EEEE9765-6EA0-4621-A5CD-4D2C8AB89ED4}" type="presParOf" srcId="{8CA14944-D684-42F1-AF5E-3CBBD9003178}" destId="{D5CFE4D8-5C4D-4A81-A26B-9DFB59654ACA}" srcOrd="2" destOrd="0" presId="urn:microsoft.com/office/officeart/2016/7/layout/RoundedRectangleTimeline"/>
    <dgm:cxn modelId="{F77ED286-E23A-4D22-9946-FE415BFA707F}" type="presParOf" srcId="{8CA14944-D684-42F1-AF5E-3CBBD9003178}" destId="{2A434AB4-79C3-445D-8EDB-5781286A53FC}" srcOrd="3" destOrd="0" presId="urn:microsoft.com/office/officeart/2016/7/layout/RoundedRectangleTimeline"/>
    <dgm:cxn modelId="{D19BCB6F-2488-411B-9F1B-6AA7F6548C0D}" type="presParOf" srcId="{8CA14944-D684-42F1-AF5E-3CBBD9003178}" destId="{968003A9-946F-40D5-B5D4-F63907A17B34}" srcOrd="4" destOrd="0" presId="urn:microsoft.com/office/officeart/2016/7/layout/RoundedRectangleTimeline"/>
    <dgm:cxn modelId="{C7EF54A7-11C5-47F3-A246-FDC35D4832B6}" type="presParOf" srcId="{196C9F68-3606-4282-A4C6-4485F1280B5F}" destId="{7D304D94-F629-4D90-AB28-57F10DF35FCA}" srcOrd="5" destOrd="0" presId="urn:microsoft.com/office/officeart/2016/7/layout/RoundedRectangleTimeline"/>
    <dgm:cxn modelId="{8960981A-11D4-4F63-9018-0F8A97FB8902}" type="presParOf" srcId="{196C9F68-3606-4282-A4C6-4485F1280B5F}" destId="{D9A7CC5F-B68F-4600-9662-033409C84305}" srcOrd="6" destOrd="0" presId="urn:microsoft.com/office/officeart/2016/7/layout/RoundedRectangleTimeline"/>
    <dgm:cxn modelId="{170A9731-021D-4C02-9A7C-169EF71DFB45}" type="presParOf" srcId="{D9A7CC5F-B68F-4600-9662-033409C84305}" destId="{C8FF35EE-70DC-44CB-9000-7E1AA0AC9E1A}" srcOrd="0" destOrd="0" presId="urn:microsoft.com/office/officeart/2016/7/layout/RoundedRectangleTimeline"/>
    <dgm:cxn modelId="{E3BB7804-5980-40C6-A008-8B8DB85123A5}" type="presParOf" srcId="{D9A7CC5F-B68F-4600-9662-033409C84305}" destId="{CADCACFB-E62F-4FC4-8B7C-314C51C8DFF5}" srcOrd="1" destOrd="0" presId="urn:microsoft.com/office/officeart/2016/7/layout/RoundedRectangleTimeline"/>
    <dgm:cxn modelId="{BEE406A0-B819-4A83-8A1D-BA9132D2F228}" type="presParOf" srcId="{D9A7CC5F-B68F-4600-9662-033409C84305}" destId="{728A06ED-EEFB-48F2-B6AC-CA8A2C5C2681}" srcOrd="2" destOrd="0" presId="urn:microsoft.com/office/officeart/2016/7/layout/RoundedRectangleTimeline"/>
    <dgm:cxn modelId="{464FE18F-B35B-4E71-BEB1-A2791CE1291C}" type="presParOf" srcId="{D9A7CC5F-B68F-4600-9662-033409C84305}" destId="{50ED7863-1E75-4143-A4B5-081DA19E7F60}" srcOrd="3" destOrd="0" presId="urn:microsoft.com/office/officeart/2016/7/layout/RoundedRectangleTimeline"/>
    <dgm:cxn modelId="{2AC0BBAF-D1FB-4048-8E5D-D9D71639C4E8}" type="presParOf" srcId="{D9A7CC5F-B68F-4600-9662-033409C84305}" destId="{5B5466B6-D7E7-45FD-A2D4-CAD4CBBDCAC6}" srcOrd="4" destOrd="0" presId="urn:microsoft.com/office/officeart/2016/7/layout/RoundedRectangleTimeline"/>
    <dgm:cxn modelId="{07F3F52E-9C50-4201-9541-5948863C7965}" type="presParOf" srcId="{196C9F68-3606-4282-A4C6-4485F1280B5F}" destId="{09DD3970-9A6D-4658-987B-229841211259}" srcOrd="7" destOrd="0" presId="urn:microsoft.com/office/officeart/2016/7/layout/RoundedRectangleTimeline"/>
    <dgm:cxn modelId="{3A0EAE24-2B74-4DDD-A3ED-A9E35B75624F}" type="presParOf" srcId="{196C9F68-3606-4282-A4C6-4485F1280B5F}" destId="{7B3EACF8-9859-4462-B2CC-234B4111B4EB}" srcOrd="8" destOrd="0" presId="urn:microsoft.com/office/officeart/2016/7/layout/RoundedRectangleTimeline"/>
    <dgm:cxn modelId="{CC50072D-0070-4AF5-BDF2-5E0B0EE28814}" type="presParOf" srcId="{7B3EACF8-9859-4462-B2CC-234B4111B4EB}" destId="{7C842610-C199-49A6-A1C0-D991B120425E}" srcOrd="0" destOrd="0" presId="urn:microsoft.com/office/officeart/2016/7/layout/RoundedRectangleTimeline"/>
    <dgm:cxn modelId="{E56EB150-9432-424B-AC66-38C94FE6F9EF}" type="presParOf" srcId="{7B3EACF8-9859-4462-B2CC-234B4111B4EB}" destId="{9BFD909A-0440-4DD2-8BF1-AA729B60CF76}" srcOrd="1" destOrd="0" presId="urn:microsoft.com/office/officeart/2016/7/layout/RoundedRectangleTimeline"/>
    <dgm:cxn modelId="{0DC187C2-06AB-4852-B834-108268B339EC}" type="presParOf" srcId="{7B3EACF8-9859-4462-B2CC-234B4111B4EB}" destId="{283F33F9-91ED-4D2F-9D9D-E321EC39E601}" srcOrd="2" destOrd="0" presId="urn:microsoft.com/office/officeart/2016/7/layout/RoundedRectangleTimeline"/>
    <dgm:cxn modelId="{D774632F-F20F-4463-8EA7-58CAE1484056}" type="presParOf" srcId="{7B3EACF8-9859-4462-B2CC-234B4111B4EB}" destId="{485BD621-AFF2-4FDA-B520-6D54260AC6AF}" srcOrd="3" destOrd="0" presId="urn:microsoft.com/office/officeart/2016/7/layout/RoundedRectangleTimeline"/>
    <dgm:cxn modelId="{2FEF7CBE-7232-4C4B-B7AA-D7565045037F}" type="presParOf" srcId="{7B3EACF8-9859-4462-B2CC-234B4111B4EB}" destId="{21F923B2-E799-44A4-B0DA-E5D4D564C7B7}" srcOrd="4" destOrd="0" presId="urn:microsoft.com/office/officeart/2016/7/layout/RoundedRectangleTimeline"/>
    <dgm:cxn modelId="{C1C6A89E-F320-4C50-8D37-E3CD8620348A}" type="presParOf" srcId="{196C9F68-3606-4282-A4C6-4485F1280B5F}" destId="{D4B5CBE9-83DF-49C6-A273-F218903D7E54}" srcOrd="9" destOrd="0" presId="urn:microsoft.com/office/officeart/2016/7/layout/RoundedRectangleTimeline"/>
    <dgm:cxn modelId="{3D067988-F6B3-4E2E-A539-419EB3A1E336}" type="presParOf" srcId="{196C9F68-3606-4282-A4C6-4485F1280B5F}" destId="{E896E360-BE9B-4A3E-949E-62B921663EE0}" srcOrd="10" destOrd="0" presId="urn:microsoft.com/office/officeart/2016/7/layout/RoundedRectangleTimeline"/>
    <dgm:cxn modelId="{3D8660ED-77D2-4902-9C2E-618C82EBFBCE}" type="presParOf" srcId="{E896E360-BE9B-4A3E-949E-62B921663EE0}" destId="{78FE19EA-4645-4685-B34C-8F5CD87776F9}" srcOrd="0" destOrd="0" presId="urn:microsoft.com/office/officeart/2016/7/layout/RoundedRectangleTimeline"/>
    <dgm:cxn modelId="{23CF4F41-2033-4915-9224-3263F0A44472}" type="presParOf" srcId="{E896E360-BE9B-4A3E-949E-62B921663EE0}" destId="{139112CF-2D39-42EE-891C-0083207461B9}" srcOrd="1" destOrd="0" presId="urn:microsoft.com/office/officeart/2016/7/layout/RoundedRectangleTimeline"/>
    <dgm:cxn modelId="{4A457406-40E8-4F03-92DC-ED4CB7C178EB}" type="presParOf" srcId="{E896E360-BE9B-4A3E-949E-62B921663EE0}" destId="{77F4B106-3024-45B0-AFF6-7F979B9C3A36}" srcOrd="2" destOrd="0" presId="urn:microsoft.com/office/officeart/2016/7/layout/RoundedRectangleTimeline"/>
    <dgm:cxn modelId="{611645DA-5353-4DCB-AAE8-289A72CF4CE7}" type="presParOf" srcId="{E896E360-BE9B-4A3E-949E-62B921663EE0}" destId="{F25FAD6C-8A0D-4069-8068-7179F2F1DD6A}" srcOrd="3" destOrd="0" presId="urn:microsoft.com/office/officeart/2016/7/layout/RoundedRectangleTimeline"/>
    <dgm:cxn modelId="{23B1A91B-9118-4805-B434-D78F9FC17814}" type="presParOf" srcId="{E896E360-BE9B-4A3E-949E-62B921663EE0}" destId="{84FE2FE4-D40C-4216-B7C9-9DC9E4F51100}" srcOrd="4" destOrd="0" presId="urn:microsoft.com/office/officeart/2016/7/layout/RoundedRectangleTimeline"/>
    <dgm:cxn modelId="{ADD4CC2B-5546-49D9-B0FF-AB90428DA38D}" type="presParOf" srcId="{196C9F68-3606-4282-A4C6-4485F1280B5F}" destId="{B4BD4E6B-6912-4D83-B698-AE20A0F7A128}" srcOrd="11" destOrd="0" presId="urn:microsoft.com/office/officeart/2016/7/layout/RoundedRectangleTimeline"/>
    <dgm:cxn modelId="{CE35E279-A3B0-4EFD-BA1F-1BCD92525B36}" type="presParOf" srcId="{196C9F68-3606-4282-A4C6-4485F1280B5F}" destId="{2E988091-6B73-4731-8C05-D194CA8BBB4F}" srcOrd="12" destOrd="0" presId="urn:microsoft.com/office/officeart/2016/7/layout/RoundedRectangleTimeline"/>
    <dgm:cxn modelId="{AAFAB293-0D4C-402F-B28C-AA1557871A26}" type="presParOf" srcId="{2E988091-6B73-4731-8C05-D194CA8BBB4F}" destId="{E5E04958-DBB8-437D-A42B-34F9065427D6}" srcOrd="0" destOrd="0" presId="urn:microsoft.com/office/officeart/2016/7/layout/RoundedRectangleTimeline"/>
    <dgm:cxn modelId="{CAE8FF05-1CF6-4208-B83B-DB8E37A446E5}" type="presParOf" srcId="{2E988091-6B73-4731-8C05-D194CA8BBB4F}" destId="{8C198BB9-63E3-4779-957E-759CB6F76EBE}" srcOrd="1" destOrd="0" presId="urn:microsoft.com/office/officeart/2016/7/layout/RoundedRectangleTimeline"/>
    <dgm:cxn modelId="{860A4BF3-D538-4C95-A9BE-3FCAB84D28C0}" type="presParOf" srcId="{2E988091-6B73-4731-8C05-D194CA8BBB4F}" destId="{83F6BE64-5DBB-417F-AE78-C58DA4F844E7}" srcOrd="2" destOrd="0" presId="urn:microsoft.com/office/officeart/2016/7/layout/RoundedRectangleTimeline"/>
    <dgm:cxn modelId="{25AF0E8E-C7D7-4C0F-BFB7-10D751749EFE}" type="presParOf" srcId="{2E988091-6B73-4731-8C05-D194CA8BBB4F}" destId="{9207E872-7F0A-42D7-BF44-1633D7505CE5}" srcOrd="3" destOrd="0" presId="urn:microsoft.com/office/officeart/2016/7/layout/RoundedRectangleTimeline"/>
    <dgm:cxn modelId="{4341CD86-7F53-4206-B0AC-373223FB9AB9}" type="presParOf" srcId="{2E988091-6B73-4731-8C05-D194CA8BBB4F}" destId="{E1605811-BD64-44CF-AB95-FEF941D93C8B}" srcOrd="4" destOrd="0" presId="urn:microsoft.com/office/officeart/2016/7/layout/RoundedRectangleTimeline"/>
    <dgm:cxn modelId="{0CC9D31C-8680-4292-BFA5-C4C7D87848B8}" type="presParOf" srcId="{196C9F68-3606-4282-A4C6-4485F1280B5F}" destId="{7E3506B7-8338-4E8F-8849-0C1FB0E68790}" srcOrd="13" destOrd="0" presId="urn:microsoft.com/office/officeart/2016/7/layout/RoundedRectangleTimeline"/>
    <dgm:cxn modelId="{BF0E8F98-8699-4113-A82C-906FFA37A10B}" type="presParOf" srcId="{196C9F68-3606-4282-A4C6-4485F1280B5F}" destId="{C41BE873-C60F-44BD-A45A-89471EB0C638}" srcOrd="14" destOrd="0" presId="urn:microsoft.com/office/officeart/2016/7/layout/RoundedRectangleTimeline"/>
    <dgm:cxn modelId="{46EF9D58-5EB8-44D9-9D74-B517003AAA2E}" type="presParOf" srcId="{C41BE873-C60F-44BD-A45A-89471EB0C638}" destId="{4DA9EEE3-70CB-46A2-8611-4AF89C40DE83}" srcOrd="0" destOrd="0" presId="urn:microsoft.com/office/officeart/2016/7/layout/RoundedRectangleTimeline"/>
    <dgm:cxn modelId="{EF2E5245-A6F1-471A-9D00-D42A15EEC103}" type="presParOf" srcId="{C41BE873-C60F-44BD-A45A-89471EB0C638}" destId="{F19E80C8-7C34-4566-875C-59AB62EFE3F5}" srcOrd="1" destOrd="0" presId="urn:microsoft.com/office/officeart/2016/7/layout/RoundedRectangleTimeline"/>
    <dgm:cxn modelId="{A6F10140-A81C-4321-A49E-DBE5A1BDE313}" type="presParOf" srcId="{C41BE873-C60F-44BD-A45A-89471EB0C638}" destId="{3FB0F1C1-3EEB-42B3-8633-DF0D7D6C9564}" srcOrd="2" destOrd="0" presId="urn:microsoft.com/office/officeart/2016/7/layout/RoundedRectangleTimeline"/>
    <dgm:cxn modelId="{C989AB03-62B2-40B1-A5F3-D852E56FF491}" type="presParOf" srcId="{C41BE873-C60F-44BD-A45A-89471EB0C638}" destId="{8181958E-04ED-43E8-B82C-4749241189BC}" srcOrd="3" destOrd="0" presId="urn:microsoft.com/office/officeart/2016/7/layout/RoundedRectangleTimeline"/>
    <dgm:cxn modelId="{5E4D9804-4F34-4454-ADB7-47F794EAFEF5}" type="presParOf" srcId="{C41BE873-C60F-44BD-A45A-89471EB0C638}" destId="{440ECB8A-DA23-4C28-8A0F-47D766B8F27D}" srcOrd="4" destOrd="0" presId="urn:microsoft.com/office/officeart/2016/7/layout/RoundedRectangle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a:lstStyle/>
        <a:p>
          <a:endParaRPr lang="en-US"/>
        </a:p>
      </dgm:t>
    </dgm:pt>
    <dgm:pt modelId="{23CA95F9-8BCF-40C1-B842-BCFFD43632F6}">
      <dgm:prSet custT="1"/>
      <dgm:spPr/>
      <dgm:t>
        <a:bodyPr/>
        <a:lstStyle/>
        <a:p>
          <a:pPr algn="ctr">
            <a:lnSpc>
              <a:spcPct val="100000"/>
            </a:lnSpc>
            <a:defRPr b="1" spc="20">
              <a:latin typeface="+mj-lt"/>
            </a:defRPr>
          </a:pPr>
          <a:r>
            <a:rPr lang="en-GB" sz="1800" b="1"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Early Years practitioners</a:t>
          </a:r>
          <a:endParaRPr lang="en-GB" sz="1800" kern="100" dirty="0">
            <a:effectLst/>
            <a:latin typeface="Aptos Mono" panose="020B0009020202020204" pitchFamily="49" charset="0"/>
            <a:ea typeface="Times New Roman" panose="02020603050405020304" pitchFamily="18" charset="0"/>
            <a:cs typeface="Times New Roman" panose="02020603050405020304" pitchFamily="18" charset="0"/>
          </a:endParaRPr>
        </a:p>
      </dgm:t>
    </dgm:pt>
    <dgm:pt modelId="{FC4F4986-5DCD-4DC2-B7FD-2C5FABEF9979}" type="parTrans" cxnId="{E6EDE7CF-5B3F-4E2C-99EE-D5462F0EC9CE}">
      <dgm:prSet/>
      <dgm:spPr/>
      <dgm:t>
        <a:bodyPr/>
        <a:lstStyle/>
        <a:p>
          <a:endParaRPr lang="en-US"/>
        </a:p>
      </dgm:t>
    </dgm:pt>
    <dgm:pt modelId="{D868EA7F-D868-4231-86D5-66D9B2DF2F62}" type="sibTrans" cxnId="{E6EDE7CF-5B3F-4E2C-99EE-D5462F0EC9CE}">
      <dgm:prSet/>
      <dgm:spPr/>
      <dgm:t>
        <a:bodyPr/>
        <a:lstStyle/>
        <a:p>
          <a:endParaRPr lang="en-US"/>
        </a:p>
      </dgm:t>
    </dgm:pt>
    <dgm:pt modelId="{B2F9B3BC-1849-4A4A-BBE4-752B9B492C76}">
      <dgm:prSet custT="1"/>
      <dgm:spPr/>
      <dgm:t>
        <a:bodyPr/>
        <a:lstStyle/>
        <a:p>
          <a:pPr algn="ctr">
            <a:lnSpc>
              <a:spcPct val="100000"/>
            </a:lnSpc>
            <a:defRPr b="1" spc="20">
              <a:latin typeface="+mj-lt"/>
            </a:defRPr>
          </a:pPr>
          <a:r>
            <a:rPr lang="en-GB" sz="1600" b="1" dirty="0">
              <a:solidFill>
                <a:schemeClr val="tx1"/>
              </a:solidFill>
              <a:latin typeface="Aptos Mono" panose="020B0009020202020204" pitchFamily="49" charset="0"/>
            </a:rPr>
            <a:t>Family Support worker</a:t>
          </a:r>
        </a:p>
      </dgm:t>
    </dgm:pt>
    <dgm:pt modelId="{48FD486C-824F-4590-8CFC-BC1053E533DD}" type="parTrans" cxnId="{BB48F2B9-3F80-43D5-9223-76526A774C2D}">
      <dgm:prSet/>
      <dgm:spPr/>
      <dgm:t>
        <a:bodyPr/>
        <a:lstStyle/>
        <a:p>
          <a:endParaRPr lang="en-US"/>
        </a:p>
      </dgm:t>
    </dgm:pt>
    <dgm:pt modelId="{2946CE56-B018-4C0E-918D-0B36D170024F}" type="sibTrans" cxnId="{BB48F2B9-3F80-43D5-9223-76526A774C2D}">
      <dgm:prSet/>
      <dgm:spPr/>
      <dgm:t>
        <a:bodyPr/>
        <a:lstStyle/>
        <a:p>
          <a:endParaRPr lang="en-US"/>
        </a:p>
      </dgm:t>
    </dgm:pt>
    <dgm:pt modelId="{DA3F2F2F-B5A8-4CFD-ABCE-1BC48CD913AF}">
      <dgm:prSet custT="1"/>
      <dgm:spPr/>
      <dgm:t>
        <a:bodyPr/>
        <a:lstStyle/>
        <a:p>
          <a:pPr algn="ctr">
            <a:lnSpc>
              <a:spcPct val="100000"/>
            </a:lnSpc>
            <a:defRPr b="1" spc="20">
              <a:latin typeface="+mj-lt"/>
            </a:defRPr>
          </a:pPr>
          <a:r>
            <a:rPr lang="en-GB" sz="1600" b="1" dirty="0">
              <a:solidFill>
                <a:schemeClr val="tx1"/>
              </a:solidFill>
              <a:latin typeface="Aptos Mono" panose="020B0009020202020204" pitchFamily="49" charset="0"/>
            </a:rPr>
            <a:t>Health visitor/GP</a:t>
          </a:r>
          <a:endParaRPr lang="en-US" sz="1600" b="1" dirty="0">
            <a:solidFill>
              <a:schemeClr val="tx1"/>
            </a:solidFill>
            <a:latin typeface="Aptos Mono" panose="020B0009020202020204" pitchFamily="49" charset="0"/>
          </a:endParaRPr>
        </a:p>
      </dgm:t>
    </dgm:pt>
    <dgm:pt modelId="{D4AFA5E0-6624-49A6-B10B-4FFA7483C001}" type="parTrans" cxnId="{3952365D-E1F7-054C-8F25-3AAAEA18C8EA}">
      <dgm:prSet/>
      <dgm:spPr/>
      <dgm:t>
        <a:bodyPr/>
        <a:lstStyle/>
        <a:p>
          <a:endParaRPr lang="en-US"/>
        </a:p>
      </dgm:t>
    </dgm:pt>
    <dgm:pt modelId="{038FE749-6004-418E-86C7-7C1B1D7930F4}" type="sibTrans" cxnId="{3952365D-E1F7-054C-8F25-3AAAEA18C8EA}">
      <dgm:prSet/>
      <dgm:spPr/>
      <dgm:t>
        <a:bodyPr/>
        <a:lstStyle/>
        <a:p>
          <a:endParaRPr lang="en-US"/>
        </a:p>
      </dgm:t>
    </dgm:pt>
    <dgm:pt modelId="{1E293C9C-50F7-4DF0-A45F-EF6AA41E15B2}">
      <dgm:prSet custT="1"/>
      <dgm:spPr/>
      <dgm:t>
        <a:bodyPr/>
        <a:lstStyle/>
        <a:p>
          <a:pPr marL="0" marR="0" lvl="0" indent="0" algn="ctr" defTabSz="914400" eaLnBrk="1" fontAlgn="auto" latinLnBrk="0" hangingPunct="1">
            <a:lnSpc>
              <a:spcPct val="100000"/>
            </a:lnSpc>
            <a:spcBef>
              <a:spcPts val="0"/>
            </a:spcBef>
            <a:spcAft>
              <a:spcPts val="0"/>
            </a:spcAft>
            <a:buClrTx/>
            <a:buSzTx/>
            <a:buFontTx/>
            <a:buNone/>
            <a:tabLst/>
            <a:defRPr b="1" spc="20">
              <a:latin typeface="+mj-lt"/>
            </a:defRPr>
          </a:pPr>
          <a:r>
            <a:rPr lang="en-GB" sz="1800" b="1"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Speech and Language Therapist</a:t>
          </a:r>
          <a:endParaRPr lang="en-GB" sz="1800" kern="100" dirty="0">
            <a:effectLst/>
            <a:latin typeface="Aptos Mono" panose="020B0009020202020204" pitchFamily="49" charset="0"/>
            <a:ea typeface="Times New Roman" panose="02020603050405020304" pitchFamily="18" charset="0"/>
            <a:cs typeface="Times New Roman" panose="02020603050405020304" pitchFamily="18" charset="0"/>
          </a:endParaRPr>
        </a:p>
        <a:p>
          <a:pPr algn="ctr">
            <a:lnSpc>
              <a:spcPct val="100000"/>
            </a:lnSpc>
            <a:defRPr b="1" spc="20">
              <a:latin typeface="+mj-lt"/>
            </a:defRPr>
          </a:pPr>
          <a:endParaRPr lang="en-US" sz="1600" b="0" dirty="0">
            <a:solidFill>
              <a:schemeClr val="tx1"/>
            </a:solidFill>
            <a:latin typeface="Aptos Mono" panose="020B0009020202020204" pitchFamily="49" charset="0"/>
          </a:endParaRPr>
        </a:p>
      </dgm:t>
    </dgm:pt>
    <dgm:pt modelId="{04936CC5-1B2F-4620-ABDF-F195956C3F4A}" type="parTrans" cxnId="{28CAE1CB-AA98-2E4E-8C21-1D40A8D1FBF9}">
      <dgm:prSet/>
      <dgm:spPr/>
      <dgm:t>
        <a:bodyPr/>
        <a:lstStyle/>
        <a:p>
          <a:endParaRPr lang="en-US"/>
        </a:p>
      </dgm:t>
    </dgm:pt>
    <dgm:pt modelId="{E019F05B-61F4-4915-9D10-5D6F328EA591}" type="sibTrans" cxnId="{28CAE1CB-AA98-2E4E-8C21-1D40A8D1FBF9}">
      <dgm:prSet/>
      <dgm:spPr/>
      <dgm:t>
        <a:bodyPr/>
        <a:lstStyle/>
        <a:p>
          <a:endParaRPr lang="en-US"/>
        </a:p>
      </dgm:t>
    </dgm:pt>
    <dgm:pt modelId="{BF30E86D-EAFC-44CE-B56C-D7C5EC7742F3}" type="pres">
      <dgm:prSet presAssocID="{5C72703F-EB58-4B0C-8B2A-EDF2A51B2C6C}" presName="root" presStyleCnt="0">
        <dgm:presLayoutVars>
          <dgm:dir/>
          <dgm:resizeHandles val="exact"/>
        </dgm:presLayoutVars>
      </dgm:prSet>
      <dgm:spPr/>
    </dgm:pt>
    <dgm:pt modelId="{34A89649-B4A9-4A6F-8793-5A3DB37DDDA6}" type="pres">
      <dgm:prSet presAssocID="{23CA95F9-8BCF-40C1-B842-BCFFD43632F6}" presName="compNode" presStyleCnt="0"/>
      <dgm:spPr/>
    </dgm:pt>
    <dgm:pt modelId="{FFB9F511-6797-4909-9D3B-89EBC96F25A8}" type="pres">
      <dgm:prSet presAssocID="{23CA95F9-8BCF-40C1-B842-BCFFD43632F6}" presName="topSpace" presStyleCnt="0"/>
      <dgm:spPr/>
    </dgm:pt>
    <dgm:pt modelId="{73073D5B-7ADA-4F8B-AD34-0BE114905A44}" type="pres">
      <dgm:prSet presAssocID="{23CA95F9-8BCF-40C1-B842-BCFFD43632F6}" presName="photoElip" presStyleLbl="node1" presStyleIdx="0" presStyleCnt="4" custScaleX="135512" custScaleY="135512"/>
      <dgm:spPr>
        <a:prstGeom prst="rect">
          <a:avLst/>
        </a:prstGeom>
        <a:ln>
          <a:noFill/>
        </a:ln>
      </dgm:spPr>
    </dgm:pt>
    <dgm:pt modelId="{EE33220B-2292-4F19-BD6E-B7F529CD8414}" type="pres">
      <dgm:prSet presAssocID="{23CA95F9-8BCF-40C1-B842-BCFFD43632F6}" presName="iconSpace" presStyleCnt="0"/>
      <dgm:spPr/>
    </dgm:pt>
    <dgm:pt modelId="{FDFAF16A-4FD0-49F4-8593-32E9A31A4FF7}" type="pres">
      <dgm:prSet presAssocID="{23CA95F9-8BCF-40C1-B842-BCFFD43632F6}" presName="nameTx" presStyleLbl="revTx" presStyleIdx="0" presStyleCnt="8" custLinFactNeighborY="17872">
        <dgm:presLayoutVars>
          <dgm:chMax val="0"/>
          <dgm:chPref val="0"/>
        </dgm:presLayoutVars>
      </dgm:prSet>
      <dgm:spPr/>
    </dgm:pt>
    <dgm:pt modelId="{EEB88C88-E325-43D0-B163-BFD87C897361}" type="pres">
      <dgm:prSet presAssocID="{23CA95F9-8BCF-40C1-B842-BCFFD43632F6}" presName="txSpace" presStyleCnt="0"/>
      <dgm:spPr/>
    </dgm:pt>
    <dgm:pt modelId="{7D166BBB-55AF-452C-B9A0-94A1EE55FF4F}" type="pres">
      <dgm:prSet presAssocID="{23CA95F9-8BCF-40C1-B842-BCFFD43632F6}" presName="desTx" presStyleLbl="revTx" presStyleIdx="1" presStyleCnt="8">
        <dgm:presLayoutVars/>
      </dgm:prSet>
      <dgm:spPr/>
    </dgm:pt>
    <dgm:pt modelId="{860D3358-284A-4827-88CC-2F74FF5A1E56}" type="pres">
      <dgm:prSet presAssocID="{23CA95F9-8BCF-40C1-B842-BCFFD43632F6}" presName="bottSpace" presStyleCnt="0"/>
      <dgm:spPr/>
    </dgm:pt>
    <dgm:pt modelId="{0D4A0804-490F-47AA-B7FA-08C890B0D841}" type="pres">
      <dgm:prSet presAssocID="{D868EA7F-D868-4231-86D5-66D9B2DF2F62}" presName="sibTrans" presStyleCnt="0"/>
      <dgm:spPr/>
    </dgm:pt>
    <dgm:pt modelId="{E40BB94D-AE1C-4F05-8AA5-E9FA9A8CCCDE}" type="pres">
      <dgm:prSet presAssocID="{1E293C9C-50F7-4DF0-A45F-EF6AA41E15B2}" presName="compNode" presStyleCnt="0"/>
      <dgm:spPr/>
    </dgm:pt>
    <dgm:pt modelId="{1BC7C3C6-BE78-4F0A-9E69-54742F1AA0F3}" type="pres">
      <dgm:prSet presAssocID="{1E293C9C-50F7-4DF0-A45F-EF6AA41E15B2}" presName="topSpace" presStyleCnt="0"/>
      <dgm:spPr/>
    </dgm:pt>
    <dgm:pt modelId="{25238F18-07B8-41D8-8BD9-9F8514E8F9C4}" type="pres">
      <dgm:prSet presAssocID="{1E293C9C-50F7-4DF0-A45F-EF6AA41E15B2}" presName="photoElip" presStyleLbl="node1" presStyleIdx="1" presStyleCnt="4" custScaleX="135512" custScaleY="135512" custLinFactNeighborX="-7208"/>
      <dgm:spPr>
        <a:prstGeom prst="rect">
          <a:avLst/>
        </a:prstGeom>
        <a:ln>
          <a:noFill/>
        </a:ln>
      </dgm:spPr>
    </dgm:pt>
    <dgm:pt modelId="{6FFE343B-847F-4D3F-A2F9-B95E826EC656}" type="pres">
      <dgm:prSet presAssocID="{1E293C9C-50F7-4DF0-A45F-EF6AA41E15B2}" presName="iconSpace" presStyleCnt="0"/>
      <dgm:spPr/>
    </dgm:pt>
    <dgm:pt modelId="{866F95BB-E9D9-40E2-AB9F-99D5F69BA82A}" type="pres">
      <dgm:prSet presAssocID="{1E293C9C-50F7-4DF0-A45F-EF6AA41E15B2}" presName="nameTx" presStyleLbl="revTx" presStyleIdx="2" presStyleCnt="8" custLinFactNeighborX="-5632" custLinFactNeighborY="17872">
        <dgm:presLayoutVars>
          <dgm:chMax val="0"/>
          <dgm:chPref val="0"/>
        </dgm:presLayoutVars>
      </dgm:prSet>
      <dgm:spPr/>
    </dgm:pt>
    <dgm:pt modelId="{B22197FE-7BF1-485D-9B2D-0AD12CF41435}" type="pres">
      <dgm:prSet presAssocID="{1E293C9C-50F7-4DF0-A45F-EF6AA41E15B2}" presName="txSpace" presStyleCnt="0"/>
      <dgm:spPr/>
    </dgm:pt>
    <dgm:pt modelId="{1223E777-77CB-4A9A-BF21-12B513842696}" type="pres">
      <dgm:prSet presAssocID="{1E293C9C-50F7-4DF0-A45F-EF6AA41E15B2}" presName="desTx" presStyleLbl="revTx" presStyleIdx="3" presStyleCnt="8">
        <dgm:presLayoutVars/>
      </dgm:prSet>
      <dgm:spPr/>
    </dgm:pt>
    <dgm:pt modelId="{48A93FE3-F550-4840-B560-2DB8553BED7D}" type="pres">
      <dgm:prSet presAssocID="{1E293C9C-50F7-4DF0-A45F-EF6AA41E15B2}" presName="bottSpace" presStyleCnt="0"/>
      <dgm:spPr/>
    </dgm:pt>
    <dgm:pt modelId="{DCDF700C-8587-4AD0-95CF-A8CEBB3AD30B}" type="pres">
      <dgm:prSet presAssocID="{E019F05B-61F4-4915-9D10-5D6F328EA591}" presName="sibTrans" presStyleCnt="0"/>
      <dgm:spPr/>
    </dgm:pt>
    <dgm:pt modelId="{D5C9CF54-A3DB-4262-A188-C006BBF08A29}" type="pres">
      <dgm:prSet presAssocID="{DA3F2F2F-B5A8-4CFD-ABCE-1BC48CD913AF}" presName="compNode" presStyleCnt="0"/>
      <dgm:spPr/>
    </dgm:pt>
    <dgm:pt modelId="{EB21A753-DAF6-4914-9F97-D017DE4534D0}" type="pres">
      <dgm:prSet presAssocID="{DA3F2F2F-B5A8-4CFD-ABCE-1BC48CD913AF}" presName="topSpace" presStyleCnt="0"/>
      <dgm:spPr/>
    </dgm:pt>
    <dgm:pt modelId="{418E44D8-60E4-4008-9F09-1A652C62E8A6}" type="pres">
      <dgm:prSet presAssocID="{DA3F2F2F-B5A8-4CFD-ABCE-1BC48CD913AF}" presName="photoElip" presStyleLbl="node1" presStyleIdx="2" presStyleCnt="4" custScaleX="135512" custScaleY="135512" custLinFactNeighborX="-14416"/>
      <dgm:spPr>
        <a:prstGeom prst="rect">
          <a:avLst/>
        </a:prstGeom>
        <a:ln>
          <a:noFill/>
        </a:ln>
      </dgm:spPr>
    </dgm:pt>
    <dgm:pt modelId="{51349271-76B0-4CC0-A678-325A9A4D3475}" type="pres">
      <dgm:prSet presAssocID="{DA3F2F2F-B5A8-4CFD-ABCE-1BC48CD913AF}" presName="iconSpace" presStyleCnt="0"/>
      <dgm:spPr/>
    </dgm:pt>
    <dgm:pt modelId="{9B5C14B8-8D61-4009-9F8C-194486F530FA}" type="pres">
      <dgm:prSet presAssocID="{DA3F2F2F-B5A8-4CFD-ABCE-1BC48CD913AF}" presName="nameTx" presStyleLbl="revTx" presStyleIdx="4" presStyleCnt="8" custLinFactNeighborX="-11264" custLinFactNeighborY="17872">
        <dgm:presLayoutVars>
          <dgm:chMax val="0"/>
          <dgm:chPref val="0"/>
        </dgm:presLayoutVars>
      </dgm:prSet>
      <dgm:spPr/>
    </dgm:pt>
    <dgm:pt modelId="{7C23080D-6185-431F-BAF8-5277AA3C0E29}" type="pres">
      <dgm:prSet presAssocID="{DA3F2F2F-B5A8-4CFD-ABCE-1BC48CD913AF}" presName="txSpace" presStyleCnt="0"/>
      <dgm:spPr/>
    </dgm:pt>
    <dgm:pt modelId="{EE420F84-477D-4635-BEF8-66426E9A259D}" type="pres">
      <dgm:prSet presAssocID="{DA3F2F2F-B5A8-4CFD-ABCE-1BC48CD913AF}" presName="desTx" presStyleLbl="revTx" presStyleIdx="5" presStyleCnt="8" custLinFactY="-45265" custLinFactNeighborX="14101" custLinFactNeighborY="-100000">
        <dgm:presLayoutVars/>
      </dgm:prSet>
      <dgm:spPr/>
    </dgm:pt>
    <dgm:pt modelId="{DB61A93F-5AE0-4A97-AFE4-E1EA7F61D044}" type="pres">
      <dgm:prSet presAssocID="{DA3F2F2F-B5A8-4CFD-ABCE-1BC48CD913AF}" presName="bottSpace" presStyleCnt="0"/>
      <dgm:spPr/>
    </dgm:pt>
    <dgm:pt modelId="{75D7FAE6-857D-40F6-B564-3F282FD27B77}" type="pres">
      <dgm:prSet presAssocID="{038FE749-6004-418E-86C7-7C1B1D7930F4}" presName="sibTrans" presStyleCnt="0"/>
      <dgm:spPr/>
    </dgm:pt>
    <dgm:pt modelId="{F836F72C-94C1-41ED-BA62-813057647F9C}" type="pres">
      <dgm:prSet presAssocID="{B2F9B3BC-1849-4A4A-BBE4-752B9B492C76}" presName="compNode" presStyleCnt="0"/>
      <dgm:spPr/>
    </dgm:pt>
    <dgm:pt modelId="{8D7BA638-A338-4090-BADA-C1ECE7868394}" type="pres">
      <dgm:prSet presAssocID="{B2F9B3BC-1849-4A4A-BBE4-752B9B492C76}" presName="topSpace" presStyleCnt="0"/>
      <dgm:spPr/>
    </dgm:pt>
    <dgm:pt modelId="{04A8E640-7EB5-4EF2-8C83-19A3E5328324}" type="pres">
      <dgm:prSet presAssocID="{B2F9B3BC-1849-4A4A-BBE4-752B9B492C76}" presName="photoElip" presStyleLbl="node1" presStyleIdx="3" presStyleCnt="4" custScaleX="135512" custScaleY="135512" custLinFactNeighborX="-16308"/>
      <dgm:spPr>
        <a:prstGeom prst="rect">
          <a:avLst/>
        </a:prstGeom>
        <a:ln>
          <a:noFill/>
        </a:ln>
      </dgm:spPr>
    </dgm:pt>
    <dgm:pt modelId="{278B038A-7223-4C22-98FA-84D16AB2359F}" type="pres">
      <dgm:prSet presAssocID="{B2F9B3BC-1849-4A4A-BBE4-752B9B492C76}" presName="iconSpace" presStyleCnt="0"/>
      <dgm:spPr/>
    </dgm:pt>
    <dgm:pt modelId="{79C5F495-3DD9-41C8-99AE-150A333447D0}" type="pres">
      <dgm:prSet presAssocID="{B2F9B3BC-1849-4A4A-BBE4-752B9B492C76}" presName="nameTx" presStyleLbl="revTx" presStyleIdx="6" presStyleCnt="8" custLinFactNeighborX="-16192" custLinFactNeighborY="17872">
        <dgm:presLayoutVars>
          <dgm:chMax val="0"/>
          <dgm:chPref val="0"/>
        </dgm:presLayoutVars>
      </dgm:prSet>
      <dgm:spPr/>
    </dgm:pt>
    <dgm:pt modelId="{0D329E5F-B8D6-4027-B396-6AF7DD7D0537}" type="pres">
      <dgm:prSet presAssocID="{B2F9B3BC-1849-4A4A-BBE4-752B9B492C76}" presName="txSpace" presStyleCnt="0"/>
      <dgm:spPr/>
    </dgm:pt>
    <dgm:pt modelId="{5A7600AF-A34B-4D03-B3D6-B3C760AE8E06}" type="pres">
      <dgm:prSet presAssocID="{B2F9B3BC-1849-4A4A-BBE4-752B9B492C76}" presName="desTx" presStyleLbl="revTx" presStyleIdx="7" presStyleCnt="8" custLinFactNeighborX="1819" custLinFactNeighborY="-7212">
        <dgm:presLayoutVars/>
      </dgm:prSet>
      <dgm:spPr/>
    </dgm:pt>
    <dgm:pt modelId="{F9799C58-A628-4E75-9DAC-6616D2E34649}" type="pres">
      <dgm:prSet presAssocID="{B2F9B3BC-1849-4A4A-BBE4-752B9B492C76}" presName="bottSpace" presStyleCnt="0"/>
      <dgm:spPr/>
    </dgm:pt>
  </dgm:ptLst>
  <dgm:cxnLst>
    <dgm:cxn modelId="{01939809-EF46-834F-A94F-E7036A5A00F6}" type="presOf" srcId="{DA3F2F2F-B5A8-4CFD-ABCE-1BC48CD913AF}" destId="{9B5C14B8-8D61-4009-9F8C-194486F530FA}" srcOrd="0" destOrd="0" presId="urn:microsoft.com/office/officeart/2019/1/layout/PeoplePortraitsList"/>
    <dgm:cxn modelId="{3952365D-E1F7-054C-8F25-3AAAEA18C8EA}" srcId="{5C72703F-EB58-4B0C-8B2A-EDF2A51B2C6C}" destId="{DA3F2F2F-B5A8-4CFD-ABCE-1BC48CD913AF}" srcOrd="2" destOrd="0" parTransId="{D4AFA5E0-6624-49A6-B10B-4FFA7483C001}" sibTransId="{038FE749-6004-418E-86C7-7C1B1D7930F4}"/>
    <dgm:cxn modelId="{4C525577-8965-4DD8-A876-005F65E1D723}" type="presOf" srcId="{B2F9B3BC-1849-4A4A-BBE4-752B9B492C76}" destId="{79C5F495-3DD9-41C8-99AE-150A333447D0}" srcOrd="0" destOrd="0" presId="urn:microsoft.com/office/officeart/2019/1/layout/PeoplePortraitsList"/>
    <dgm:cxn modelId="{BB48F2B9-3F80-43D5-9223-76526A774C2D}" srcId="{5C72703F-EB58-4B0C-8B2A-EDF2A51B2C6C}" destId="{B2F9B3BC-1849-4A4A-BBE4-752B9B492C76}" srcOrd="3" destOrd="0" parTransId="{48FD486C-824F-4590-8CFC-BC1053E533DD}" sibTransId="{2946CE56-B018-4C0E-918D-0B36D170024F}"/>
    <dgm:cxn modelId="{28CAE1CB-AA98-2E4E-8C21-1D40A8D1FBF9}" srcId="{5C72703F-EB58-4B0C-8B2A-EDF2A51B2C6C}" destId="{1E293C9C-50F7-4DF0-A45F-EF6AA41E15B2}" srcOrd="1" destOrd="0" parTransId="{04936CC5-1B2F-4620-ABDF-F195956C3F4A}" sibTransId="{E019F05B-61F4-4915-9D10-5D6F328EA591}"/>
    <dgm:cxn modelId="{E6EDE7CF-5B3F-4E2C-99EE-D5462F0EC9CE}" srcId="{5C72703F-EB58-4B0C-8B2A-EDF2A51B2C6C}" destId="{23CA95F9-8BCF-40C1-B842-BCFFD43632F6}" srcOrd="0" destOrd="0" parTransId="{FC4F4986-5DCD-4DC2-B7FD-2C5FABEF9979}" sibTransId="{D868EA7F-D868-4231-86D5-66D9B2DF2F62}"/>
    <dgm:cxn modelId="{DE44E4D8-C5CF-4438-860F-3C376D4D64F5}" type="presOf" srcId="{23CA95F9-8BCF-40C1-B842-BCFFD43632F6}" destId="{FDFAF16A-4FD0-49F4-8593-32E9A31A4FF7}" srcOrd="0" destOrd="0" presId="urn:microsoft.com/office/officeart/2019/1/layout/PeoplePortraitsList"/>
    <dgm:cxn modelId="{AEB1ECE4-B1DE-D045-A0F8-48191E97F996}" type="presOf" srcId="{1E293C9C-50F7-4DF0-A45F-EF6AA41E15B2}" destId="{866F95BB-E9D9-40E2-AB9F-99D5F69BA82A}" srcOrd="0" destOrd="0" presId="urn:microsoft.com/office/officeart/2019/1/layout/PeoplePortraitsList"/>
    <dgm:cxn modelId="{74A68EEE-876E-4134-B088-DC53246E11FE}" type="presOf" srcId="{5C72703F-EB58-4B0C-8B2A-EDF2A51B2C6C}" destId="{BF30E86D-EAFC-44CE-B56C-D7C5EC7742F3}" srcOrd="0" destOrd="0" presId="urn:microsoft.com/office/officeart/2019/1/layout/PeoplePortraitsList"/>
    <dgm:cxn modelId="{3D9D2C87-FAC6-440F-8296-405914DA77FA}" type="presParOf" srcId="{BF30E86D-EAFC-44CE-B56C-D7C5EC7742F3}" destId="{34A89649-B4A9-4A6F-8793-5A3DB37DDDA6}" srcOrd="0" destOrd="0" presId="urn:microsoft.com/office/officeart/2019/1/layout/PeoplePortraitsList"/>
    <dgm:cxn modelId="{10208EBB-3996-40BD-88FB-7743A0FCFC0C}" type="presParOf" srcId="{34A89649-B4A9-4A6F-8793-5A3DB37DDDA6}" destId="{FFB9F511-6797-4909-9D3B-89EBC96F25A8}" srcOrd="0" destOrd="0" presId="urn:microsoft.com/office/officeart/2019/1/layout/PeoplePortraitsList"/>
    <dgm:cxn modelId="{680FCFE1-C0D6-41B7-81EE-34F07569A758}" type="presParOf" srcId="{34A89649-B4A9-4A6F-8793-5A3DB37DDDA6}" destId="{73073D5B-7ADA-4F8B-AD34-0BE114905A44}" srcOrd="1" destOrd="0" presId="urn:microsoft.com/office/officeart/2019/1/layout/PeoplePortraitsList"/>
    <dgm:cxn modelId="{84E22014-947A-4B8C-A1FF-A1E4AAD40AF2}" type="presParOf" srcId="{34A89649-B4A9-4A6F-8793-5A3DB37DDDA6}" destId="{EE33220B-2292-4F19-BD6E-B7F529CD8414}" srcOrd="2" destOrd="0" presId="urn:microsoft.com/office/officeart/2019/1/layout/PeoplePortraitsList"/>
    <dgm:cxn modelId="{6B5D3C86-47CA-4D7E-A443-7DF8A6130E63}" type="presParOf" srcId="{34A89649-B4A9-4A6F-8793-5A3DB37DDDA6}" destId="{FDFAF16A-4FD0-49F4-8593-32E9A31A4FF7}" srcOrd="3" destOrd="0" presId="urn:microsoft.com/office/officeart/2019/1/layout/PeoplePortraitsList"/>
    <dgm:cxn modelId="{119527D7-3755-4E3D-BC66-7A27143BBB8B}" type="presParOf" srcId="{34A89649-B4A9-4A6F-8793-5A3DB37DDDA6}" destId="{EEB88C88-E325-43D0-B163-BFD87C897361}" srcOrd="4" destOrd="0" presId="urn:microsoft.com/office/officeart/2019/1/layout/PeoplePortraitsList"/>
    <dgm:cxn modelId="{8B410EAE-BFFA-4BD7-B4BA-16AABEF1EAA9}" type="presParOf" srcId="{34A89649-B4A9-4A6F-8793-5A3DB37DDDA6}" destId="{7D166BBB-55AF-452C-B9A0-94A1EE55FF4F}" srcOrd="5" destOrd="0" presId="urn:microsoft.com/office/officeart/2019/1/layout/PeoplePortraitsList"/>
    <dgm:cxn modelId="{02A3AE73-815E-459E-B530-44D4C95EF771}" type="presParOf" srcId="{34A89649-B4A9-4A6F-8793-5A3DB37DDDA6}" destId="{860D3358-284A-4827-88CC-2F74FF5A1E56}" srcOrd="6" destOrd="0" presId="urn:microsoft.com/office/officeart/2019/1/layout/PeoplePortraitsList"/>
    <dgm:cxn modelId="{6C30D5CD-53EE-463E-B6E2-B237F041E4C3}" type="presParOf" srcId="{BF30E86D-EAFC-44CE-B56C-D7C5EC7742F3}" destId="{0D4A0804-490F-47AA-B7FA-08C890B0D841}" srcOrd="1" destOrd="0" presId="urn:microsoft.com/office/officeart/2019/1/layout/PeoplePortraitsList"/>
    <dgm:cxn modelId="{DEF9E871-5C43-F544-845B-67DFB31BAB09}" type="presParOf" srcId="{BF30E86D-EAFC-44CE-B56C-D7C5EC7742F3}" destId="{E40BB94D-AE1C-4F05-8AA5-E9FA9A8CCCDE}" srcOrd="2" destOrd="0" presId="urn:microsoft.com/office/officeart/2019/1/layout/PeoplePortraitsList"/>
    <dgm:cxn modelId="{F6841DD0-233B-3142-9D12-4AE14E772C7B}" type="presParOf" srcId="{E40BB94D-AE1C-4F05-8AA5-E9FA9A8CCCDE}" destId="{1BC7C3C6-BE78-4F0A-9E69-54742F1AA0F3}" srcOrd="0" destOrd="0" presId="urn:microsoft.com/office/officeart/2019/1/layout/PeoplePortraitsList"/>
    <dgm:cxn modelId="{2D108DA3-2D07-5D49-8FAE-0C72CF0E3B24}" type="presParOf" srcId="{E40BB94D-AE1C-4F05-8AA5-E9FA9A8CCCDE}" destId="{25238F18-07B8-41D8-8BD9-9F8514E8F9C4}" srcOrd="1" destOrd="0" presId="urn:microsoft.com/office/officeart/2019/1/layout/PeoplePortraitsList"/>
    <dgm:cxn modelId="{987C9149-47A9-2145-B6AE-32B156C3946C}" type="presParOf" srcId="{E40BB94D-AE1C-4F05-8AA5-E9FA9A8CCCDE}" destId="{6FFE343B-847F-4D3F-A2F9-B95E826EC656}" srcOrd="2" destOrd="0" presId="urn:microsoft.com/office/officeart/2019/1/layout/PeoplePortraitsList"/>
    <dgm:cxn modelId="{130ED137-A66B-DD43-9A68-005C6D0B7C9E}" type="presParOf" srcId="{E40BB94D-AE1C-4F05-8AA5-E9FA9A8CCCDE}" destId="{866F95BB-E9D9-40E2-AB9F-99D5F69BA82A}" srcOrd="3" destOrd="0" presId="urn:microsoft.com/office/officeart/2019/1/layout/PeoplePortraitsList"/>
    <dgm:cxn modelId="{5D017814-8B41-9A4F-BBAD-657A7F556D8A}" type="presParOf" srcId="{E40BB94D-AE1C-4F05-8AA5-E9FA9A8CCCDE}" destId="{B22197FE-7BF1-485D-9B2D-0AD12CF41435}" srcOrd="4" destOrd="0" presId="urn:microsoft.com/office/officeart/2019/1/layout/PeoplePortraitsList"/>
    <dgm:cxn modelId="{6546A110-A3DB-054C-BC29-EBF7E66A3F2D}" type="presParOf" srcId="{E40BB94D-AE1C-4F05-8AA5-E9FA9A8CCCDE}" destId="{1223E777-77CB-4A9A-BF21-12B513842696}" srcOrd="5" destOrd="0" presId="urn:microsoft.com/office/officeart/2019/1/layout/PeoplePortraitsList"/>
    <dgm:cxn modelId="{00530343-8BAA-2C49-8E81-E8C0D60ABCC1}" type="presParOf" srcId="{E40BB94D-AE1C-4F05-8AA5-E9FA9A8CCCDE}" destId="{48A93FE3-F550-4840-B560-2DB8553BED7D}" srcOrd="6" destOrd="0" presId="urn:microsoft.com/office/officeart/2019/1/layout/PeoplePortraitsList"/>
    <dgm:cxn modelId="{1F88EEA6-D871-2046-9A71-315260A5DA4A}" type="presParOf" srcId="{BF30E86D-EAFC-44CE-B56C-D7C5EC7742F3}" destId="{DCDF700C-8587-4AD0-95CF-A8CEBB3AD30B}" srcOrd="3" destOrd="0" presId="urn:microsoft.com/office/officeart/2019/1/layout/PeoplePortraitsList"/>
    <dgm:cxn modelId="{297DCDE9-0F1B-904E-A1A5-DF3F5A33431E}" type="presParOf" srcId="{BF30E86D-EAFC-44CE-B56C-D7C5EC7742F3}" destId="{D5C9CF54-A3DB-4262-A188-C006BBF08A29}" srcOrd="4" destOrd="0" presId="urn:microsoft.com/office/officeart/2019/1/layout/PeoplePortraitsList"/>
    <dgm:cxn modelId="{39191D04-5604-A14B-A753-B00CE62FA216}" type="presParOf" srcId="{D5C9CF54-A3DB-4262-A188-C006BBF08A29}" destId="{EB21A753-DAF6-4914-9F97-D017DE4534D0}" srcOrd="0" destOrd="0" presId="urn:microsoft.com/office/officeart/2019/1/layout/PeoplePortraitsList"/>
    <dgm:cxn modelId="{FC335DA4-44EA-814E-B837-628EABD86A35}" type="presParOf" srcId="{D5C9CF54-A3DB-4262-A188-C006BBF08A29}" destId="{418E44D8-60E4-4008-9F09-1A652C62E8A6}" srcOrd="1" destOrd="0" presId="urn:microsoft.com/office/officeart/2019/1/layout/PeoplePortraitsList"/>
    <dgm:cxn modelId="{26B1A286-48BB-594F-9857-5D32683D107C}" type="presParOf" srcId="{D5C9CF54-A3DB-4262-A188-C006BBF08A29}" destId="{51349271-76B0-4CC0-A678-325A9A4D3475}" srcOrd="2" destOrd="0" presId="urn:microsoft.com/office/officeart/2019/1/layout/PeoplePortraitsList"/>
    <dgm:cxn modelId="{6DECDE2E-F20A-CD40-977C-30B060B65380}" type="presParOf" srcId="{D5C9CF54-A3DB-4262-A188-C006BBF08A29}" destId="{9B5C14B8-8D61-4009-9F8C-194486F530FA}" srcOrd="3" destOrd="0" presId="urn:microsoft.com/office/officeart/2019/1/layout/PeoplePortraitsList"/>
    <dgm:cxn modelId="{06C50A0A-6231-EC4E-9B25-BCE17BC2F850}" type="presParOf" srcId="{D5C9CF54-A3DB-4262-A188-C006BBF08A29}" destId="{7C23080D-6185-431F-BAF8-5277AA3C0E29}" srcOrd="4" destOrd="0" presId="urn:microsoft.com/office/officeart/2019/1/layout/PeoplePortraitsList"/>
    <dgm:cxn modelId="{E7FCCDE4-5397-1847-8F0B-836216B831A6}" type="presParOf" srcId="{D5C9CF54-A3DB-4262-A188-C006BBF08A29}" destId="{EE420F84-477D-4635-BEF8-66426E9A259D}" srcOrd="5" destOrd="0" presId="urn:microsoft.com/office/officeart/2019/1/layout/PeoplePortraitsList"/>
    <dgm:cxn modelId="{4012658D-E5B0-5042-979B-CDE46D504B54}" type="presParOf" srcId="{D5C9CF54-A3DB-4262-A188-C006BBF08A29}" destId="{DB61A93F-5AE0-4A97-AFE4-E1EA7F61D044}" srcOrd="6" destOrd="0" presId="urn:microsoft.com/office/officeart/2019/1/layout/PeoplePortraitsList"/>
    <dgm:cxn modelId="{CC7C8B67-8735-B649-84B0-8AD110F0C13F}" type="presParOf" srcId="{BF30E86D-EAFC-44CE-B56C-D7C5EC7742F3}" destId="{75D7FAE6-857D-40F6-B564-3F282FD27B77}" srcOrd="5" destOrd="0" presId="urn:microsoft.com/office/officeart/2019/1/layout/PeoplePortraitsList"/>
    <dgm:cxn modelId="{C9461069-5B02-4E7D-89BF-60D89C5520D1}" type="presParOf" srcId="{BF30E86D-EAFC-44CE-B56C-D7C5EC7742F3}" destId="{F836F72C-94C1-41ED-BA62-813057647F9C}" srcOrd="6" destOrd="0" presId="urn:microsoft.com/office/officeart/2019/1/layout/PeoplePortraitsList"/>
    <dgm:cxn modelId="{074A72EB-DB29-40AB-9670-D77CF64F72EE}" type="presParOf" srcId="{F836F72C-94C1-41ED-BA62-813057647F9C}" destId="{8D7BA638-A338-4090-BADA-C1ECE7868394}" srcOrd="0" destOrd="0" presId="urn:microsoft.com/office/officeart/2019/1/layout/PeoplePortraitsList"/>
    <dgm:cxn modelId="{ACF70A6D-0F45-437B-9C70-8A65D4111C5E}" type="presParOf" srcId="{F836F72C-94C1-41ED-BA62-813057647F9C}" destId="{04A8E640-7EB5-4EF2-8C83-19A3E5328324}" srcOrd="1" destOrd="0" presId="urn:microsoft.com/office/officeart/2019/1/layout/PeoplePortraitsList"/>
    <dgm:cxn modelId="{207CB733-8608-4FD4-8942-AEF56B8AD050}" type="presParOf" srcId="{F836F72C-94C1-41ED-BA62-813057647F9C}" destId="{278B038A-7223-4C22-98FA-84D16AB2359F}" srcOrd="2" destOrd="0" presId="urn:microsoft.com/office/officeart/2019/1/layout/PeoplePortraitsList"/>
    <dgm:cxn modelId="{ABBDB8AD-1D60-4A5E-A05E-58E73FB4EE6D}" type="presParOf" srcId="{F836F72C-94C1-41ED-BA62-813057647F9C}" destId="{79C5F495-3DD9-41C8-99AE-150A333447D0}" srcOrd="3" destOrd="0" presId="urn:microsoft.com/office/officeart/2019/1/layout/PeoplePortraitsList"/>
    <dgm:cxn modelId="{4C2F2B28-9C3F-433B-AB15-CE2605DCD325}" type="presParOf" srcId="{F836F72C-94C1-41ED-BA62-813057647F9C}" destId="{0D329E5F-B8D6-4027-B396-6AF7DD7D0537}" srcOrd="4" destOrd="0" presId="urn:microsoft.com/office/officeart/2019/1/layout/PeoplePortraitsList"/>
    <dgm:cxn modelId="{A3CD0915-11F1-4C29-91BA-EF724E1525A8}" type="presParOf" srcId="{F836F72C-94C1-41ED-BA62-813057647F9C}" destId="{5A7600AF-A34B-4D03-B3D6-B3C760AE8E06}" srcOrd="5" destOrd="0" presId="urn:microsoft.com/office/officeart/2019/1/layout/PeoplePortraitsList"/>
    <dgm:cxn modelId="{82E4B52A-F0D2-438B-8CA3-5A6EB2771E78}" type="presParOf" srcId="{F836F72C-94C1-41ED-BA62-813057647F9C}" destId="{F9799C58-A628-4E75-9DAC-6616D2E34649}" srcOrd="6" destOrd="0" presId="urn:microsoft.com/office/officeart/2019/1/layout/PeoplePortraits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806563" y="1570146"/>
          <a:ext cx="435133" cy="1211722"/>
        </a:xfrm>
        <a:prstGeom prst="rect">
          <a:avLst/>
        </a:prstGeom>
        <a:solidFill>
          <a:schemeClr val="lt1">
            <a:hueOff val="0"/>
            <a:satOff val="0"/>
            <a:lumOff val="0"/>
            <a:alphaOff val="0"/>
          </a:schemeClr>
        </a:solidFill>
        <a:ln w="1905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latin typeface="Aptos Mono" panose="020B0009020202020204" pitchFamily="49" charset="0"/>
            </a:rPr>
            <a:t>Birth – 1 year</a:t>
          </a:r>
        </a:p>
      </dsp:txBody>
      <dsp:txXfrm rot="5400000">
        <a:off x="418269" y="1958440"/>
        <a:ext cx="1211722" cy="435133"/>
      </dsp:txXfrm>
    </dsp:sp>
    <dsp:sp modelId="{45A02F84-C6CB-43F5-AEE4-3EA66C2BD25F}">
      <dsp:nvSpPr>
        <dsp:cNvPr id="0" name=""/>
        <dsp:cNvSpPr/>
      </dsp:nvSpPr>
      <dsp:spPr>
        <a:xfrm>
          <a:off x="286788" y="0"/>
          <a:ext cx="1455198"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a:latin typeface="Aptos Mono" panose="020B0009020202020204" pitchFamily="49" charset="0"/>
            </a:rPr>
            <a:t>Trust vs Mistrust</a:t>
          </a:r>
        </a:p>
      </dsp:txBody>
      <dsp:txXfrm>
        <a:off x="286788" y="0"/>
        <a:ext cx="1455198" cy="1522967"/>
      </dsp:txXfrm>
    </dsp:sp>
    <dsp:sp modelId="{6BA46904-CB7C-4538-BD49-D3891EF19552}">
      <dsp:nvSpPr>
        <dsp:cNvPr id="0" name=""/>
        <dsp:cNvSpPr/>
      </dsp:nvSpPr>
      <dsp:spPr>
        <a:xfrm>
          <a:off x="1014388" y="1609994"/>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970874" y="1522967"/>
          <a:ext cx="87026" cy="87026"/>
        </a:xfrm>
        <a:prstGeom prst="ellipse">
          <a:avLst/>
        </a:prstGeom>
        <a:solidFill>
          <a:schemeClr val="lt1">
            <a:hueOff val="0"/>
            <a:satOff val="0"/>
            <a:lumOff val="0"/>
            <a:alphaOff val="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BBC9CDCC-ED5E-4F0B-9AB9-F5B82F5F443C}">
      <dsp:nvSpPr>
        <dsp:cNvPr id="0" name=""/>
        <dsp:cNvSpPr/>
      </dsp:nvSpPr>
      <dsp:spPr>
        <a:xfrm>
          <a:off x="1620249" y="1958101"/>
          <a:ext cx="1211722" cy="435133"/>
        </a:xfrm>
        <a:prstGeom prst="rect">
          <a:avLst/>
        </a:prstGeom>
        <a:solidFill>
          <a:schemeClr val="lt1">
            <a:hueOff val="0"/>
            <a:satOff val="0"/>
            <a:lumOff val="0"/>
            <a:alphaOff val="0"/>
          </a:schemeClr>
        </a:solidFill>
        <a:ln w="1905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latin typeface="Aptos Mono" panose="020B0009020202020204" pitchFamily="49" charset="0"/>
            </a:rPr>
            <a:t>1-3 years old</a:t>
          </a:r>
          <a:endParaRPr lang="en-GB" sz="1100" kern="1200" dirty="0">
            <a:latin typeface="Aptos Mono" panose="020B0009020202020204" pitchFamily="49" charset="0"/>
          </a:endParaRPr>
        </a:p>
      </dsp:txBody>
      <dsp:txXfrm>
        <a:off x="1620249" y="1958101"/>
        <a:ext cx="1211722" cy="435133"/>
      </dsp:txXfrm>
    </dsp:sp>
    <dsp:sp modelId="{F17270FB-D2B1-4423-9558-A150C7493AFF}">
      <dsp:nvSpPr>
        <dsp:cNvPr id="0" name=""/>
        <dsp:cNvSpPr/>
      </dsp:nvSpPr>
      <dsp:spPr>
        <a:xfrm>
          <a:off x="1216341" y="2828369"/>
          <a:ext cx="2019538" cy="1522967"/>
        </a:xfrm>
        <a:prstGeom prst="rect">
          <a:avLst/>
        </a:prstGeom>
        <a:noFill/>
        <a:ln>
          <a:noFill/>
        </a:ln>
        <a:effectLst/>
      </dsp:spPr>
      <dsp:style>
        <a:lnRef idx="0">
          <a:scrgbClr r="0" g="0" b="0"/>
        </a:lnRef>
        <a:fillRef idx="0">
          <a:scrgbClr r="0" g="0" b="0"/>
        </a:fillRef>
        <a:effectRef idx="0">
          <a:scrgbClr r="0" g="0" b="0"/>
        </a:effectRef>
        <a:fontRef idx="minor"/>
      </dsp:style>
    </dsp:sp>
    <dsp:sp modelId="{59692A08-9064-46FB-BB73-AEB4D27ED14F}">
      <dsp:nvSpPr>
        <dsp:cNvPr id="0" name=""/>
        <dsp:cNvSpPr/>
      </dsp:nvSpPr>
      <dsp:spPr>
        <a:xfrm>
          <a:off x="2226111" y="2393235"/>
          <a:ext cx="0" cy="348106"/>
        </a:xfrm>
        <a:prstGeom prst="line">
          <a:avLst/>
        </a:prstGeom>
        <a:noFill/>
        <a:ln w="9525"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A682A80-A0AD-4E47-9FDC-8883F7F10ABF}">
      <dsp:nvSpPr>
        <dsp:cNvPr id="0" name=""/>
        <dsp:cNvSpPr/>
      </dsp:nvSpPr>
      <dsp:spPr>
        <a:xfrm>
          <a:off x="2182597" y="2741342"/>
          <a:ext cx="87026" cy="87026"/>
        </a:xfrm>
        <a:prstGeom prst="ellipse">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E68DE2-2AC8-4C03-A008-9195E1205F00}">
      <dsp:nvSpPr>
        <dsp:cNvPr id="0" name=""/>
        <dsp:cNvSpPr/>
      </dsp:nvSpPr>
      <dsp:spPr>
        <a:xfrm>
          <a:off x="2822908" y="1958101"/>
          <a:ext cx="1211722" cy="435133"/>
        </a:xfrm>
        <a:prstGeom prst="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1">
          <a:noAutofit/>
        </a:bodyPr>
        <a:lstStyle/>
        <a:p>
          <a:pPr marL="0" lvl="0" indent="0" algn="ctr" defTabSz="622300">
            <a:lnSpc>
              <a:spcPct val="90000"/>
            </a:lnSpc>
            <a:spcBef>
              <a:spcPct val="0"/>
            </a:spcBef>
            <a:spcAft>
              <a:spcPct val="35000"/>
            </a:spcAft>
            <a:buNone/>
          </a:pPr>
          <a:r>
            <a:rPr lang="en-GB" sz="1400" b="1" kern="1200" dirty="0">
              <a:latin typeface="Aptos Mono" panose="020B0009020202020204" pitchFamily="49" charset="0"/>
            </a:rPr>
            <a:t>3-6 years old</a:t>
          </a:r>
        </a:p>
      </dsp:txBody>
      <dsp:txXfrm>
        <a:off x="2822908" y="1958101"/>
        <a:ext cx="1211722" cy="435133"/>
      </dsp:txXfrm>
    </dsp:sp>
    <dsp:sp modelId="{D944D713-68D8-4C8E-9594-64C0422A3D08}">
      <dsp:nvSpPr>
        <dsp:cNvPr id="0" name=""/>
        <dsp:cNvSpPr/>
      </dsp:nvSpPr>
      <dsp:spPr>
        <a:xfrm>
          <a:off x="2428064" y="0"/>
          <a:ext cx="2019538" cy="1522967"/>
        </a:xfrm>
        <a:prstGeom prst="rect">
          <a:avLst/>
        </a:prstGeom>
        <a:noFill/>
        <a:ln>
          <a:noFill/>
        </a:ln>
        <a:effectLst/>
      </dsp:spPr>
      <dsp:style>
        <a:lnRef idx="0">
          <a:scrgbClr r="0" g="0" b="0"/>
        </a:lnRef>
        <a:fillRef idx="0">
          <a:scrgbClr r="0" g="0" b="0"/>
        </a:fillRef>
        <a:effectRef idx="0">
          <a:scrgbClr r="0" g="0" b="0"/>
        </a:effectRef>
        <a:fontRef idx="minor"/>
      </dsp:style>
    </dsp:sp>
    <dsp:sp modelId="{D5CFE4D8-5C4D-4A81-A26B-9DFB59654ACA}">
      <dsp:nvSpPr>
        <dsp:cNvPr id="0" name=""/>
        <dsp:cNvSpPr/>
      </dsp:nvSpPr>
      <dsp:spPr>
        <a:xfrm>
          <a:off x="3437834" y="1609994"/>
          <a:ext cx="0" cy="348106"/>
        </a:xfrm>
        <a:prstGeom prst="line">
          <a:avLst/>
        </a:prstGeom>
        <a:noFill/>
        <a:ln w="9525"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A434AB4-79C3-445D-8EDB-5781286A53FC}">
      <dsp:nvSpPr>
        <dsp:cNvPr id="0" name=""/>
        <dsp:cNvSpPr/>
      </dsp:nvSpPr>
      <dsp:spPr>
        <a:xfrm>
          <a:off x="3394320" y="1522967"/>
          <a:ext cx="87026" cy="87026"/>
        </a:xfrm>
        <a:prstGeom prst="ellipse">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FF35EE-70DC-44CB-9000-7E1AA0AC9E1A}">
      <dsp:nvSpPr>
        <dsp:cNvPr id="0" name=""/>
        <dsp:cNvSpPr/>
      </dsp:nvSpPr>
      <dsp:spPr>
        <a:xfrm>
          <a:off x="4043695" y="1958101"/>
          <a:ext cx="1211722" cy="435133"/>
        </a:xfrm>
        <a:prstGeom prst="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GB" sz="1100" kern="1200" dirty="0">
              <a:latin typeface="Aptos Mono" panose="020B0009020202020204" pitchFamily="49" charset="0"/>
            </a:rPr>
            <a:t>6-12 years</a:t>
          </a:r>
        </a:p>
      </dsp:txBody>
      <dsp:txXfrm>
        <a:off x="4043695" y="1958101"/>
        <a:ext cx="1211722" cy="435133"/>
      </dsp:txXfrm>
    </dsp:sp>
    <dsp:sp modelId="{CADCACFB-E62F-4FC4-8B7C-314C51C8DFF5}">
      <dsp:nvSpPr>
        <dsp:cNvPr id="0" name=""/>
        <dsp:cNvSpPr/>
      </dsp:nvSpPr>
      <dsp:spPr>
        <a:xfrm>
          <a:off x="3639787" y="2828369"/>
          <a:ext cx="2019538" cy="1522967"/>
        </a:xfrm>
        <a:prstGeom prst="rect">
          <a:avLst/>
        </a:prstGeom>
        <a:noFill/>
        <a:ln>
          <a:noFill/>
        </a:ln>
        <a:effectLst/>
      </dsp:spPr>
      <dsp:style>
        <a:lnRef idx="0">
          <a:scrgbClr r="0" g="0" b="0"/>
        </a:lnRef>
        <a:fillRef idx="0">
          <a:scrgbClr r="0" g="0" b="0"/>
        </a:fillRef>
        <a:effectRef idx="0">
          <a:scrgbClr r="0" g="0" b="0"/>
        </a:effectRef>
        <a:fontRef idx="minor"/>
      </dsp:style>
    </dsp:sp>
    <dsp:sp modelId="{728A06ED-EEFB-48F2-B6AC-CA8A2C5C2681}">
      <dsp:nvSpPr>
        <dsp:cNvPr id="0" name=""/>
        <dsp:cNvSpPr/>
      </dsp:nvSpPr>
      <dsp:spPr>
        <a:xfrm>
          <a:off x="4649557" y="2393235"/>
          <a:ext cx="0" cy="348106"/>
        </a:xfrm>
        <a:prstGeom prst="line">
          <a:avLst/>
        </a:prstGeom>
        <a:noFill/>
        <a:ln w="9525"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0ED7863-1E75-4143-A4B5-081DA19E7F60}">
      <dsp:nvSpPr>
        <dsp:cNvPr id="0" name=""/>
        <dsp:cNvSpPr/>
      </dsp:nvSpPr>
      <dsp:spPr>
        <a:xfrm>
          <a:off x="4606043" y="2741342"/>
          <a:ext cx="87026" cy="87026"/>
        </a:xfrm>
        <a:prstGeom prst="ellipse">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842610-C199-49A6-A1C0-D991B120425E}">
      <dsp:nvSpPr>
        <dsp:cNvPr id="0" name=""/>
        <dsp:cNvSpPr/>
      </dsp:nvSpPr>
      <dsp:spPr>
        <a:xfrm>
          <a:off x="5255418" y="1958101"/>
          <a:ext cx="1211722" cy="435133"/>
        </a:xfrm>
        <a:prstGeom prst="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GB" sz="1100" kern="1200" dirty="0">
              <a:latin typeface="Aptos Mono" panose="020B0009020202020204" pitchFamily="49" charset="0"/>
            </a:rPr>
            <a:t>12- 18 years</a:t>
          </a:r>
        </a:p>
      </dsp:txBody>
      <dsp:txXfrm>
        <a:off x="5255418" y="1958101"/>
        <a:ext cx="1211722" cy="435133"/>
      </dsp:txXfrm>
    </dsp:sp>
    <dsp:sp modelId="{9BFD909A-0440-4DD2-8BF1-AA729B60CF76}">
      <dsp:nvSpPr>
        <dsp:cNvPr id="0" name=""/>
        <dsp:cNvSpPr/>
      </dsp:nvSpPr>
      <dsp:spPr>
        <a:xfrm>
          <a:off x="4851510" y="0"/>
          <a:ext cx="2019538" cy="1522967"/>
        </a:xfrm>
        <a:prstGeom prst="rect">
          <a:avLst/>
        </a:prstGeom>
        <a:noFill/>
        <a:ln>
          <a:noFill/>
        </a:ln>
        <a:effectLst/>
      </dsp:spPr>
      <dsp:style>
        <a:lnRef idx="0">
          <a:scrgbClr r="0" g="0" b="0"/>
        </a:lnRef>
        <a:fillRef idx="0">
          <a:scrgbClr r="0" g="0" b="0"/>
        </a:fillRef>
        <a:effectRef idx="0">
          <a:scrgbClr r="0" g="0" b="0"/>
        </a:effectRef>
        <a:fontRef idx="minor"/>
      </dsp:style>
    </dsp:sp>
    <dsp:sp modelId="{283F33F9-91ED-4D2F-9D9D-E321EC39E601}">
      <dsp:nvSpPr>
        <dsp:cNvPr id="0" name=""/>
        <dsp:cNvSpPr/>
      </dsp:nvSpPr>
      <dsp:spPr>
        <a:xfrm>
          <a:off x="5861279" y="1609994"/>
          <a:ext cx="0" cy="348106"/>
        </a:xfrm>
        <a:prstGeom prst="line">
          <a:avLst/>
        </a:prstGeom>
        <a:noFill/>
        <a:ln w="9525"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85BD621-AFF2-4FDA-B520-6D54260AC6AF}">
      <dsp:nvSpPr>
        <dsp:cNvPr id="0" name=""/>
        <dsp:cNvSpPr/>
      </dsp:nvSpPr>
      <dsp:spPr>
        <a:xfrm>
          <a:off x="5817766" y="1522967"/>
          <a:ext cx="87026" cy="87026"/>
        </a:xfrm>
        <a:prstGeom prst="ellipse">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FE19EA-4645-4685-B34C-8F5CD87776F9}">
      <dsp:nvSpPr>
        <dsp:cNvPr id="0" name=""/>
        <dsp:cNvSpPr/>
      </dsp:nvSpPr>
      <dsp:spPr>
        <a:xfrm>
          <a:off x="6467141" y="1958101"/>
          <a:ext cx="1211722" cy="435133"/>
        </a:xfrm>
        <a:prstGeom prst="rect">
          <a:avLst/>
        </a:prstGeom>
        <a:solidFill>
          <a:schemeClr val="lt1">
            <a:hueOff val="0"/>
            <a:satOff val="0"/>
            <a:lumOff val="0"/>
            <a:alphaOff val="0"/>
          </a:schemeClr>
        </a:solidFill>
        <a:ln w="1905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latin typeface="Aptos Mono" panose="020B0009020202020204" pitchFamily="49" charset="0"/>
            </a:rPr>
            <a:t>Young </a:t>
          </a:r>
          <a:r>
            <a:rPr lang="en-US" sz="1100" kern="1200" dirty="0" err="1">
              <a:latin typeface="Aptos Mono" panose="020B0009020202020204" pitchFamily="49" charset="0"/>
            </a:rPr>
            <a:t>Adultho</a:t>
          </a:r>
          <a:r>
            <a:rPr lang="en-GB" sz="1100" kern="1200" dirty="0" err="1">
              <a:latin typeface="Aptos Mono" panose="020B0009020202020204" pitchFamily="49" charset="0"/>
            </a:rPr>
            <a:t>od</a:t>
          </a:r>
          <a:r>
            <a:rPr lang="en-GB" sz="1100" kern="1200" dirty="0">
              <a:latin typeface="Aptos Mono" panose="020B0009020202020204" pitchFamily="49" charset="0"/>
            </a:rPr>
            <a:t> </a:t>
          </a:r>
          <a:endParaRPr lang="en-US" sz="1100" kern="1200" dirty="0">
            <a:latin typeface="Aptos Mono" panose="020B0009020202020204" pitchFamily="49" charset="0"/>
          </a:endParaRPr>
        </a:p>
      </dsp:txBody>
      <dsp:txXfrm>
        <a:off x="6467141" y="1958101"/>
        <a:ext cx="1211722" cy="435133"/>
      </dsp:txXfrm>
    </dsp:sp>
    <dsp:sp modelId="{139112CF-2D39-42EE-891C-0083207461B9}">
      <dsp:nvSpPr>
        <dsp:cNvPr id="0" name=""/>
        <dsp:cNvSpPr/>
      </dsp:nvSpPr>
      <dsp:spPr>
        <a:xfrm>
          <a:off x="6063233" y="2828369"/>
          <a:ext cx="2019538" cy="1522967"/>
        </a:xfrm>
        <a:prstGeom prst="rect">
          <a:avLst/>
        </a:prstGeom>
        <a:noFill/>
        <a:ln>
          <a:noFill/>
        </a:ln>
        <a:effectLst/>
      </dsp:spPr>
      <dsp:style>
        <a:lnRef idx="0">
          <a:scrgbClr r="0" g="0" b="0"/>
        </a:lnRef>
        <a:fillRef idx="0">
          <a:scrgbClr r="0" g="0" b="0"/>
        </a:fillRef>
        <a:effectRef idx="0">
          <a:scrgbClr r="0" g="0" b="0"/>
        </a:effectRef>
        <a:fontRef idx="minor"/>
      </dsp:style>
    </dsp:sp>
    <dsp:sp modelId="{77F4B106-3024-45B0-AFF6-7F979B9C3A36}">
      <dsp:nvSpPr>
        <dsp:cNvPr id="0" name=""/>
        <dsp:cNvSpPr/>
      </dsp:nvSpPr>
      <dsp:spPr>
        <a:xfrm>
          <a:off x="7073002" y="2393235"/>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F25FAD6C-8A0D-4069-8068-7179F2F1DD6A}">
      <dsp:nvSpPr>
        <dsp:cNvPr id="0" name=""/>
        <dsp:cNvSpPr/>
      </dsp:nvSpPr>
      <dsp:spPr>
        <a:xfrm>
          <a:off x="7029489" y="2741342"/>
          <a:ext cx="87026" cy="87026"/>
        </a:xfrm>
        <a:prstGeom prst="ellipse">
          <a:avLst/>
        </a:prstGeom>
        <a:solidFill>
          <a:schemeClr val="lt1">
            <a:hueOff val="0"/>
            <a:satOff val="0"/>
            <a:lumOff val="0"/>
            <a:alphaOff val="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E5E04958-DBB8-437D-A42B-34F9065427D6}">
      <dsp:nvSpPr>
        <dsp:cNvPr id="0" name=""/>
        <dsp:cNvSpPr/>
      </dsp:nvSpPr>
      <dsp:spPr>
        <a:xfrm>
          <a:off x="7678864" y="1958101"/>
          <a:ext cx="1211722" cy="435133"/>
        </a:xfrm>
        <a:prstGeom prst="rect">
          <a:avLst/>
        </a:prstGeom>
        <a:solidFill>
          <a:schemeClr val="lt1">
            <a:hueOff val="0"/>
            <a:satOff val="0"/>
            <a:lumOff val="0"/>
            <a:alphaOff val="0"/>
          </a:schemeClr>
        </a:solidFill>
        <a:ln w="1905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latin typeface="Aptos Mono" panose="020B0009020202020204" pitchFamily="49" charset="0"/>
            </a:rPr>
            <a:t>Middle Adulthood</a:t>
          </a:r>
        </a:p>
      </dsp:txBody>
      <dsp:txXfrm>
        <a:off x="7678864" y="1958101"/>
        <a:ext cx="1211722" cy="435133"/>
      </dsp:txXfrm>
    </dsp:sp>
    <dsp:sp modelId="{8C198BB9-63E3-4779-957E-759CB6F76EBE}">
      <dsp:nvSpPr>
        <dsp:cNvPr id="0" name=""/>
        <dsp:cNvSpPr/>
      </dsp:nvSpPr>
      <dsp:spPr>
        <a:xfrm>
          <a:off x="7374499" y="0"/>
          <a:ext cx="1820452" cy="1522967"/>
        </a:xfrm>
        <a:prstGeom prst="rect">
          <a:avLst/>
        </a:prstGeom>
        <a:noFill/>
        <a:ln>
          <a:noFill/>
        </a:ln>
        <a:effectLst/>
      </dsp:spPr>
      <dsp:style>
        <a:lnRef idx="0">
          <a:scrgbClr r="0" g="0" b="0"/>
        </a:lnRef>
        <a:fillRef idx="0">
          <a:scrgbClr r="0" g="0" b="0"/>
        </a:fillRef>
        <a:effectRef idx="0">
          <a:scrgbClr r="0" g="0" b="0"/>
        </a:effectRef>
        <a:fontRef idx="minor"/>
      </dsp:style>
    </dsp:sp>
    <dsp:sp modelId="{83F6BE64-5DBB-417F-AE78-C58DA4F844E7}">
      <dsp:nvSpPr>
        <dsp:cNvPr id="0" name=""/>
        <dsp:cNvSpPr/>
      </dsp:nvSpPr>
      <dsp:spPr>
        <a:xfrm>
          <a:off x="8284725" y="1609994"/>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9207E872-7F0A-42D7-BF44-1633D7505CE5}">
      <dsp:nvSpPr>
        <dsp:cNvPr id="0" name=""/>
        <dsp:cNvSpPr/>
      </dsp:nvSpPr>
      <dsp:spPr>
        <a:xfrm>
          <a:off x="8241212" y="1522967"/>
          <a:ext cx="87026" cy="87026"/>
        </a:xfrm>
        <a:prstGeom prst="ellipse">
          <a:avLst/>
        </a:prstGeom>
        <a:solidFill>
          <a:schemeClr val="lt1">
            <a:hueOff val="0"/>
            <a:satOff val="0"/>
            <a:lumOff val="0"/>
            <a:alphaOff val="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4DA9EEE3-70CB-46A2-8611-4AF89C40DE83}">
      <dsp:nvSpPr>
        <dsp:cNvPr id="0" name=""/>
        <dsp:cNvSpPr/>
      </dsp:nvSpPr>
      <dsp:spPr>
        <a:xfrm rot="5400000">
          <a:off x="9278881" y="1569807"/>
          <a:ext cx="435133" cy="1211722"/>
        </a:xfrm>
        <a:prstGeom prst="round2Same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GB" sz="1100" kern="1200" dirty="0">
              <a:latin typeface="Aptos Mono" panose="020B0009020202020204" pitchFamily="49" charset="0"/>
            </a:rPr>
            <a:t>Other Adulthood</a:t>
          </a:r>
        </a:p>
      </dsp:txBody>
      <dsp:txXfrm rot="-5400000">
        <a:off x="8890587" y="1979343"/>
        <a:ext cx="1190481" cy="392651"/>
      </dsp:txXfrm>
    </dsp:sp>
    <dsp:sp modelId="{F19E80C8-7C34-4566-875C-59AB62EFE3F5}">
      <dsp:nvSpPr>
        <dsp:cNvPr id="0" name=""/>
        <dsp:cNvSpPr/>
      </dsp:nvSpPr>
      <dsp:spPr>
        <a:xfrm>
          <a:off x="8486679" y="2828369"/>
          <a:ext cx="2019538" cy="1522967"/>
        </a:xfrm>
        <a:prstGeom prst="rect">
          <a:avLst/>
        </a:prstGeom>
        <a:noFill/>
        <a:ln>
          <a:noFill/>
        </a:ln>
        <a:effectLst/>
      </dsp:spPr>
      <dsp:style>
        <a:lnRef idx="0">
          <a:scrgbClr r="0" g="0" b="0"/>
        </a:lnRef>
        <a:fillRef idx="0">
          <a:scrgbClr r="0" g="0" b="0"/>
        </a:fillRef>
        <a:effectRef idx="0">
          <a:scrgbClr r="0" g="0" b="0"/>
        </a:effectRef>
        <a:fontRef idx="minor"/>
      </dsp:style>
    </dsp:sp>
    <dsp:sp modelId="{3FB0F1C1-3EEB-42B3-8633-DF0D7D6C9564}">
      <dsp:nvSpPr>
        <dsp:cNvPr id="0" name=""/>
        <dsp:cNvSpPr/>
      </dsp:nvSpPr>
      <dsp:spPr>
        <a:xfrm>
          <a:off x="9496448" y="2393235"/>
          <a:ext cx="0" cy="348106"/>
        </a:xfrm>
        <a:prstGeom prst="line">
          <a:avLst/>
        </a:prstGeom>
        <a:noFill/>
        <a:ln w="9525"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181958E-04ED-43E8-B82C-4749241189BC}">
      <dsp:nvSpPr>
        <dsp:cNvPr id="0" name=""/>
        <dsp:cNvSpPr/>
      </dsp:nvSpPr>
      <dsp:spPr>
        <a:xfrm>
          <a:off x="9452935" y="2741342"/>
          <a:ext cx="87026" cy="87026"/>
        </a:xfrm>
        <a:prstGeom prst="ellipse">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73D5B-7ADA-4F8B-AD34-0BE114905A44}">
      <dsp:nvSpPr>
        <dsp:cNvPr id="0" name=""/>
        <dsp:cNvSpPr/>
      </dsp:nvSpPr>
      <dsp:spPr>
        <a:xfrm>
          <a:off x="98621" y="413893"/>
          <a:ext cx="2217324" cy="2217324"/>
        </a:xfrm>
        <a:prstGeom prst="rect">
          <a:avLst/>
        </a:prstGeom>
        <a:solidFill>
          <a:schemeClr val="accent2">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FAF16A-4FD0-49F4-8593-32E9A31A4FF7}">
      <dsp:nvSpPr>
        <dsp:cNvPr id="0" name=""/>
        <dsp:cNvSpPr/>
      </dsp:nvSpPr>
      <dsp:spPr>
        <a:xfrm>
          <a:off x="159847" y="2698611"/>
          <a:ext cx="2094872" cy="421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spc="20">
              <a:latin typeface="+mj-lt"/>
            </a:defRPr>
          </a:pPr>
          <a:r>
            <a:rPr lang="en-GB" sz="1800" b="1"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Early Years practitioners</a:t>
          </a:r>
          <a:endParaRPr lang="en-GB" sz="1800" kern="100" dirty="0">
            <a:effectLst/>
            <a:latin typeface="Aptos Mono" panose="020B0009020202020204" pitchFamily="49" charset="0"/>
            <a:ea typeface="Times New Roman" panose="02020603050405020304" pitchFamily="18" charset="0"/>
            <a:cs typeface="Times New Roman" panose="02020603050405020304" pitchFamily="18" charset="0"/>
          </a:endParaRPr>
        </a:p>
      </dsp:txBody>
      <dsp:txXfrm>
        <a:off x="159847" y="2698611"/>
        <a:ext cx="2094872" cy="421903"/>
      </dsp:txXfrm>
    </dsp:sp>
    <dsp:sp modelId="{7D166BBB-55AF-452C-B9A0-94A1EE55FF4F}">
      <dsp:nvSpPr>
        <dsp:cNvPr id="0" name=""/>
        <dsp:cNvSpPr/>
      </dsp:nvSpPr>
      <dsp:spPr>
        <a:xfrm>
          <a:off x="159847" y="3101616"/>
          <a:ext cx="2094872" cy="522670"/>
        </a:xfrm>
        <a:prstGeom prst="rect">
          <a:avLst/>
        </a:prstGeom>
        <a:noFill/>
        <a:ln>
          <a:noFill/>
        </a:ln>
        <a:effectLst/>
      </dsp:spPr>
      <dsp:style>
        <a:lnRef idx="0">
          <a:scrgbClr r="0" g="0" b="0"/>
        </a:lnRef>
        <a:fillRef idx="0">
          <a:scrgbClr r="0" g="0" b="0"/>
        </a:fillRef>
        <a:effectRef idx="0">
          <a:scrgbClr r="0" g="0" b="0"/>
        </a:effectRef>
        <a:fontRef idx="minor"/>
      </dsp:style>
    </dsp:sp>
    <dsp:sp modelId="{25238F18-07B8-41D8-8BD9-9F8514E8F9C4}">
      <dsp:nvSpPr>
        <dsp:cNvPr id="0" name=""/>
        <dsp:cNvSpPr/>
      </dsp:nvSpPr>
      <dsp:spPr>
        <a:xfrm>
          <a:off x="2564607" y="413893"/>
          <a:ext cx="2217324" cy="2217324"/>
        </a:xfrm>
        <a:prstGeom prst="rect">
          <a:avLst/>
        </a:prstGeom>
        <a:solidFill>
          <a:schemeClr val="accent2">
            <a:hueOff val="1121052"/>
            <a:satOff val="-1191"/>
            <a:lumOff val="915"/>
            <a:alphaOff val="0"/>
          </a:schemeClr>
        </a:solid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6F95BB-E9D9-40E2-AB9F-99D5F69BA82A}">
      <dsp:nvSpPr>
        <dsp:cNvPr id="0" name=""/>
        <dsp:cNvSpPr/>
      </dsp:nvSpPr>
      <dsp:spPr>
        <a:xfrm>
          <a:off x="2625791" y="2698611"/>
          <a:ext cx="2094872" cy="421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b="1" spc="20">
              <a:latin typeface="+mj-lt"/>
            </a:defRPr>
          </a:pPr>
          <a:r>
            <a:rPr lang="en-GB" sz="1800" b="1"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Speech and Language Therapist</a:t>
          </a:r>
          <a:endParaRPr lang="en-GB" sz="1800" kern="100" dirty="0">
            <a:effectLst/>
            <a:latin typeface="Aptos Mono" panose="020B0009020202020204" pitchFamily="49" charset="0"/>
            <a:ea typeface="Times New Roman" panose="02020603050405020304" pitchFamily="18" charset="0"/>
            <a:cs typeface="Times New Roman" panose="02020603050405020304" pitchFamily="18" charset="0"/>
          </a:endParaRPr>
        </a:p>
        <a:p>
          <a:pPr algn="ctr">
            <a:lnSpc>
              <a:spcPct val="100000"/>
            </a:lnSpc>
            <a:buNone/>
            <a:defRPr b="1" spc="20">
              <a:latin typeface="+mj-lt"/>
            </a:defRPr>
          </a:pPr>
          <a:endParaRPr lang="en-US" sz="1600" b="0" dirty="0">
            <a:solidFill>
              <a:schemeClr val="tx1"/>
            </a:solidFill>
            <a:latin typeface="Aptos Mono" panose="020B0009020202020204" pitchFamily="49" charset="0"/>
          </a:endParaRPr>
        </a:p>
      </dsp:txBody>
      <dsp:txXfrm>
        <a:off x="2625791" y="2698611"/>
        <a:ext cx="2094872" cy="421903"/>
      </dsp:txXfrm>
    </dsp:sp>
    <dsp:sp modelId="{1223E777-77CB-4A9A-BF21-12B513842696}">
      <dsp:nvSpPr>
        <dsp:cNvPr id="0" name=""/>
        <dsp:cNvSpPr/>
      </dsp:nvSpPr>
      <dsp:spPr>
        <a:xfrm>
          <a:off x="2743775" y="3101616"/>
          <a:ext cx="2094872" cy="522670"/>
        </a:xfrm>
        <a:prstGeom prst="rect">
          <a:avLst/>
        </a:prstGeom>
        <a:noFill/>
        <a:ln>
          <a:noFill/>
        </a:ln>
        <a:effectLst/>
      </dsp:spPr>
      <dsp:style>
        <a:lnRef idx="0">
          <a:scrgbClr r="0" g="0" b="0"/>
        </a:lnRef>
        <a:fillRef idx="0">
          <a:scrgbClr r="0" g="0" b="0"/>
        </a:fillRef>
        <a:effectRef idx="0">
          <a:scrgbClr r="0" g="0" b="0"/>
        </a:effectRef>
        <a:fontRef idx="minor"/>
      </dsp:style>
    </dsp:sp>
    <dsp:sp modelId="{418E44D8-60E4-4008-9F09-1A652C62E8A6}">
      <dsp:nvSpPr>
        <dsp:cNvPr id="0" name=""/>
        <dsp:cNvSpPr/>
      </dsp:nvSpPr>
      <dsp:spPr>
        <a:xfrm>
          <a:off x="5030593" y="413893"/>
          <a:ext cx="2217324" cy="2217324"/>
        </a:xfrm>
        <a:prstGeom prst="rect">
          <a:avLst/>
        </a:prstGeom>
        <a:solidFill>
          <a:schemeClr val="accent2">
            <a:hueOff val="2242103"/>
            <a:satOff val="-2381"/>
            <a:lumOff val="1830"/>
            <a:alphaOff val="0"/>
          </a:schemeClr>
        </a:solid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5C14B8-8D61-4009-9F8C-194486F530FA}">
      <dsp:nvSpPr>
        <dsp:cNvPr id="0" name=""/>
        <dsp:cNvSpPr/>
      </dsp:nvSpPr>
      <dsp:spPr>
        <a:xfrm>
          <a:off x="5091735" y="2698611"/>
          <a:ext cx="2094872" cy="421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spc="20">
              <a:latin typeface="+mj-lt"/>
            </a:defRPr>
          </a:pPr>
          <a:r>
            <a:rPr lang="en-GB" sz="1600" b="1" kern="1200" dirty="0">
              <a:solidFill>
                <a:schemeClr val="tx1"/>
              </a:solidFill>
              <a:latin typeface="Aptos Mono" panose="020B0009020202020204" pitchFamily="49" charset="0"/>
            </a:rPr>
            <a:t>Health visitor/GP</a:t>
          </a:r>
          <a:endParaRPr lang="en-US" sz="1600" b="1" kern="1200" dirty="0">
            <a:solidFill>
              <a:schemeClr val="tx1"/>
            </a:solidFill>
            <a:latin typeface="Aptos Mono" panose="020B0009020202020204" pitchFamily="49" charset="0"/>
          </a:endParaRPr>
        </a:p>
      </dsp:txBody>
      <dsp:txXfrm>
        <a:off x="5091735" y="2698611"/>
        <a:ext cx="2094872" cy="421903"/>
      </dsp:txXfrm>
    </dsp:sp>
    <dsp:sp modelId="{EE420F84-477D-4635-BEF8-66426E9A259D}">
      <dsp:nvSpPr>
        <dsp:cNvPr id="0" name=""/>
        <dsp:cNvSpPr/>
      </dsp:nvSpPr>
      <dsp:spPr>
        <a:xfrm>
          <a:off x="5623100" y="2342359"/>
          <a:ext cx="2094872" cy="522670"/>
        </a:xfrm>
        <a:prstGeom prst="rect">
          <a:avLst/>
        </a:prstGeom>
        <a:noFill/>
        <a:ln>
          <a:noFill/>
        </a:ln>
        <a:effectLst/>
      </dsp:spPr>
      <dsp:style>
        <a:lnRef idx="0">
          <a:scrgbClr r="0" g="0" b="0"/>
        </a:lnRef>
        <a:fillRef idx="0">
          <a:scrgbClr r="0" g="0" b="0"/>
        </a:fillRef>
        <a:effectRef idx="0">
          <a:scrgbClr r="0" g="0" b="0"/>
        </a:effectRef>
        <a:fontRef idx="minor"/>
      </dsp:style>
    </dsp:sp>
    <dsp:sp modelId="{04A8E640-7EB5-4EF2-8C83-19A3E5328324}">
      <dsp:nvSpPr>
        <dsp:cNvPr id="0" name=""/>
        <dsp:cNvSpPr/>
      </dsp:nvSpPr>
      <dsp:spPr>
        <a:xfrm>
          <a:off x="7583562" y="413893"/>
          <a:ext cx="2217324" cy="2217324"/>
        </a:xfrm>
        <a:prstGeom prst="rect">
          <a:avLst/>
        </a:prstGeom>
        <a:solidFill>
          <a:schemeClr val="accent2">
            <a:hueOff val="3363155"/>
            <a:satOff val="-3572"/>
            <a:lumOff val="2745"/>
            <a:alphaOff val="0"/>
          </a:schemeClr>
        </a:solid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C5F495-3DD9-41C8-99AE-150A333447D0}">
      <dsp:nvSpPr>
        <dsp:cNvPr id="0" name=""/>
        <dsp:cNvSpPr/>
      </dsp:nvSpPr>
      <dsp:spPr>
        <a:xfrm>
          <a:off x="7572427" y="2698611"/>
          <a:ext cx="2094872" cy="421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spc="20">
              <a:latin typeface="+mj-lt"/>
            </a:defRPr>
          </a:pPr>
          <a:r>
            <a:rPr lang="en-GB" sz="1600" b="1" kern="1200" dirty="0">
              <a:solidFill>
                <a:schemeClr val="tx1"/>
              </a:solidFill>
              <a:latin typeface="Aptos Mono" panose="020B0009020202020204" pitchFamily="49" charset="0"/>
            </a:rPr>
            <a:t>Family Support worker</a:t>
          </a:r>
        </a:p>
      </dsp:txBody>
      <dsp:txXfrm>
        <a:off x="7572427" y="2698611"/>
        <a:ext cx="2094872" cy="421903"/>
      </dsp:txXfrm>
    </dsp:sp>
    <dsp:sp modelId="{5A7600AF-A34B-4D03-B3D6-B3C760AE8E06}">
      <dsp:nvSpPr>
        <dsp:cNvPr id="0" name=""/>
        <dsp:cNvSpPr/>
      </dsp:nvSpPr>
      <dsp:spPr>
        <a:xfrm>
          <a:off x="7949735" y="3063921"/>
          <a:ext cx="2094872" cy="522670"/>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26D3B-A842-4D45-852C-62BEF856D4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CAC8A44-69AC-4E7F-A872-AF38C78B96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D3E7A1-554A-4C4C-B50A-4CE3CCC57540}" type="datetimeFigureOut">
              <a:rPr lang="en-US" smtClean="0"/>
              <a:t>6/22/26</a:t>
            </a:fld>
            <a:endParaRPr lang="en-US"/>
          </a:p>
        </p:txBody>
      </p:sp>
      <p:sp>
        <p:nvSpPr>
          <p:cNvPr id="4" name="Footer Placeholder 3">
            <a:extLst>
              <a:ext uri="{FF2B5EF4-FFF2-40B4-BE49-F238E27FC236}">
                <a16:creationId xmlns:a16="http://schemas.microsoft.com/office/drawing/2014/main" id="{2FED8AC2-4250-4798-8C65-BE81E0746B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04545EA-290A-486D-A31F-D71167BFCC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3941FD-E006-40E2-B340-6286CD553DB4}" type="slidenum">
              <a:rPr lang="en-US" smtClean="0"/>
              <a:t>‹#›</a:t>
            </a:fld>
            <a:endParaRPr lang="en-US"/>
          </a:p>
        </p:txBody>
      </p:sp>
    </p:spTree>
    <p:extLst>
      <p:ext uri="{BB962C8B-B14F-4D97-AF65-F5344CB8AC3E}">
        <p14:creationId xmlns:p14="http://schemas.microsoft.com/office/powerpoint/2010/main" val="31200960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363ECC-78D2-4E8A-A700-59972B31285C}" type="datetimeFigureOut">
              <a:rPr lang="en-US" smtClean="0"/>
              <a:t>6/22/26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61EF0-BB50-46E2-AC40-CAE3182A294D}" type="slidenum">
              <a:rPr lang="en-US" smtClean="0"/>
              <a:t>‹#›</a:t>
            </a:fld>
            <a:endParaRPr lang="en-US"/>
          </a:p>
        </p:txBody>
      </p:sp>
    </p:spTree>
    <p:extLst>
      <p:ext uri="{BB962C8B-B14F-4D97-AF65-F5344CB8AC3E}">
        <p14:creationId xmlns:p14="http://schemas.microsoft.com/office/powerpoint/2010/main" val="168993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Isaac early experience suggest several development challenges affecting his emotional security, communication and social </a:t>
            </a:r>
            <a:r>
              <a:rPr lang="en-US" err="1"/>
              <a:t>relatioonshops</a:t>
            </a:r>
            <a:r>
              <a:rPr lang="en-US"/>
              <a:t>. Erikson theory helps explain how these experiences may influence his </a:t>
            </a:r>
            <a:r>
              <a:rPr lang="en-US" err="1"/>
              <a:t>pshycosocial</a:t>
            </a:r>
            <a:r>
              <a:rPr lang="en-US"/>
              <a:t> development.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870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Isaac early experience suggest several development challenges affecting his emotional security, communication and social </a:t>
            </a:r>
            <a:r>
              <a:rPr lang="en-US" err="1"/>
              <a:t>relatioonshops</a:t>
            </a:r>
            <a:r>
              <a:rPr lang="en-US"/>
              <a:t>. Erikson theory helps explain how these experiences may influence his </a:t>
            </a:r>
            <a:r>
              <a:rPr lang="en-US" err="1"/>
              <a:t>pshycosocial</a:t>
            </a:r>
            <a:r>
              <a:rPr lang="en-US"/>
              <a:t> development.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870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95F6F3B-5405-44C5-B000-77179EACE7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2699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61461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6/22/26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1724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647F38-B617-4D2F-AE0A-013F0C4D2C57}" type="datetimeFigureOut">
              <a:rPr lang="en-US" dirty="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370943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7377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5BFA754-D5C3-4E66-96A6-867B257F58DC}" type="datetimeFigureOut">
              <a:rPr lang="en-US" dirty="0"/>
              <a:t>6/22/26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357650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6/22/26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9566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6/22/26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0246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6162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7050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4289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4594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1661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014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1508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22812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9338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3409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35793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56E4E501-35F4-4853-B201-F5B8E672304F}"/>
              </a:ext>
            </a:extLst>
          </p:cNvPr>
          <p:cNvSpPr/>
          <p:nvPr userDrawn="1"/>
        </p:nvSpPr>
        <p:spPr>
          <a:xfrm>
            <a:off x="-2" y="0"/>
            <a:ext cx="12191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E06E6322-04D4-4AF7-B9D8-27972C61BF01}"/>
              </a:ext>
              <a:ext uri="{C183D7F6-B498-43B3-948B-1728B52AA6E4}">
                <adec:decorative xmlns:adec="http://schemas.microsoft.com/office/drawing/2017/decorative" val="1"/>
              </a:ext>
            </a:extLst>
          </p:cNvPr>
          <p:cNvSpPr/>
          <p:nvPr userDrawn="1"/>
        </p:nvSpPr>
        <p:spPr>
          <a:xfrm>
            <a:off x="4716797" y="5064781"/>
            <a:ext cx="5311" cy="1673"/>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57" name="Freeform: Shape 56">
            <a:extLst>
              <a:ext uri="{FF2B5EF4-FFF2-40B4-BE49-F238E27FC236}">
                <a16:creationId xmlns:a16="http://schemas.microsoft.com/office/drawing/2014/main" id="{D14F34EE-2765-4E68-817F-8FACFF30FD39}"/>
              </a:ext>
              <a:ext uri="{C183D7F6-B498-43B3-948B-1728B52AA6E4}">
                <adec:decorative xmlns:adec="http://schemas.microsoft.com/office/drawing/2017/decorative" val="1"/>
              </a:ext>
            </a:extLst>
          </p:cNvPr>
          <p:cNvSpPr/>
          <p:nvPr userDrawn="1"/>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55" name="Picture Placeholder 54">
            <a:extLst>
              <a:ext uri="{FF2B5EF4-FFF2-40B4-BE49-F238E27FC236}">
                <a16:creationId xmlns:a16="http://schemas.microsoft.com/office/drawing/2014/main" id="{F3CA1D1D-8AC9-4DC2-B4AE-56AEBDEFC7BA}"/>
              </a:ext>
            </a:extLst>
          </p:cNvPr>
          <p:cNvSpPr>
            <a:spLocks noGrp="1"/>
          </p:cNvSpPr>
          <p:nvPr>
            <p:ph type="pic" sz="quarter" idx="10" hasCustomPrompt="1"/>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a:noAutofit/>
          </a:bodyPr>
          <a:lstStyle>
            <a:lvl1pPr marL="0" indent="0" algn="ctr">
              <a:buNone/>
              <a:defRPr/>
            </a:lvl1pPr>
          </a:lstStyle>
          <a:p>
            <a:r>
              <a:rPr lang="en-US"/>
              <a:t>Click to add photo</a:t>
            </a:r>
          </a:p>
        </p:txBody>
      </p:sp>
      <p:sp>
        <p:nvSpPr>
          <p:cNvPr id="24" name="Title 1">
            <a:extLst>
              <a:ext uri="{FF2B5EF4-FFF2-40B4-BE49-F238E27FC236}">
                <a16:creationId xmlns:a16="http://schemas.microsoft.com/office/drawing/2014/main" id="{1D6E0D65-9776-491D-8E3D-8FD9375B26D1}"/>
              </a:ext>
            </a:extLst>
          </p:cNvPr>
          <p:cNvSpPr>
            <a:spLocks noGrp="1"/>
          </p:cNvSpPr>
          <p:nvPr>
            <p:ph type="ctrTitle"/>
          </p:nvPr>
        </p:nvSpPr>
        <p:spPr>
          <a:xfrm>
            <a:off x="723900" y="5492887"/>
            <a:ext cx="10750253" cy="632588"/>
          </a:xfrm>
        </p:spPr>
        <p:txBody>
          <a:bodyPr/>
          <a:lstStyle>
            <a:lvl1pPr algn="ctr">
              <a:defRPr/>
            </a:lvl1pPr>
          </a:lstStyle>
          <a:p>
            <a:r>
              <a:rPr lang="en-US"/>
              <a:t>Click to edit Master title style</a:t>
            </a:r>
          </a:p>
        </p:txBody>
      </p:sp>
      <p:sp>
        <p:nvSpPr>
          <p:cNvPr id="25" name="Subtitle 2">
            <a:extLst>
              <a:ext uri="{FF2B5EF4-FFF2-40B4-BE49-F238E27FC236}">
                <a16:creationId xmlns:a16="http://schemas.microsoft.com/office/drawing/2014/main" id="{B1E8DB09-DDC5-4A27-9DF1-7FCD28BEBA36}"/>
              </a:ext>
            </a:extLst>
          </p:cNvPr>
          <p:cNvSpPr>
            <a:spLocks noGrp="1"/>
          </p:cNvSpPr>
          <p:nvPr>
            <p:ph type="subTitle" idx="1"/>
          </p:nvPr>
        </p:nvSpPr>
        <p:spPr>
          <a:xfrm>
            <a:off x="1697411" y="6137069"/>
            <a:ext cx="8803231" cy="494419"/>
          </a:xfrm>
        </p:spPr>
        <p:txBody>
          <a:bodyPr>
            <a:normAutofit/>
          </a:bodyPr>
          <a:lstStyle>
            <a:lvl1pPr marL="0" indent="0" algn="ctr">
              <a:buNone/>
              <a:defRPr/>
            </a:lvl1pPr>
          </a:lstStyle>
          <a:p>
            <a:r>
              <a:rPr lang="en-US"/>
              <a:t>Click to edit Master subtitle style</a:t>
            </a:r>
          </a:p>
        </p:txBody>
      </p:sp>
    </p:spTree>
    <p:extLst>
      <p:ext uri="{BB962C8B-B14F-4D97-AF65-F5344CB8AC3E}">
        <p14:creationId xmlns:p14="http://schemas.microsoft.com/office/powerpoint/2010/main" val="26376949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2240F339-C1FD-4771-AB0F-388020B7BB02}"/>
              </a:ext>
              <a:ext uri="{C183D7F6-B498-43B3-948B-1728B52AA6E4}">
                <adec:decorative xmlns:adec="http://schemas.microsoft.com/office/drawing/2017/decorative" val="1"/>
              </a:ext>
            </a:extLst>
          </p:cNvPr>
          <p:cNvSpPr/>
          <p:nvPr userDrawn="1"/>
        </p:nvSpPr>
        <p:spPr>
          <a:xfrm rot="10800000">
            <a:off x="-11297" y="0"/>
            <a:ext cx="7360592"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DA910ECF-D560-46C1-AD20-74B4CE2BF55E}"/>
              </a:ext>
              <a:ext uri="{C183D7F6-B498-43B3-948B-1728B52AA6E4}">
                <adec:decorative xmlns:adec="http://schemas.microsoft.com/office/drawing/2017/decorative" val="1"/>
              </a:ext>
            </a:extLst>
          </p:cNvPr>
          <p:cNvSpPr/>
          <p:nvPr userDrawn="1"/>
        </p:nvSpPr>
        <p:spPr>
          <a:xfrm>
            <a:off x="7785758" y="3542366"/>
            <a:ext cx="3184147"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0" name="Freeform: Shape 19">
            <a:extLst>
              <a:ext uri="{FF2B5EF4-FFF2-40B4-BE49-F238E27FC236}">
                <a16:creationId xmlns:a16="http://schemas.microsoft.com/office/drawing/2014/main" id="{59706843-4A67-4194-95BF-9BB7B1922493}"/>
              </a:ext>
              <a:ext uri="{C183D7F6-B498-43B3-948B-1728B52AA6E4}">
                <adec:decorative xmlns:adec="http://schemas.microsoft.com/office/drawing/2017/decorative" val="1"/>
              </a:ext>
            </a:extLst>
          </p:cNvPr>
          <p:cNvSpPr/>
          <p:nvPr userDrawn="1"/>
        </p:nvSpPr>
        <p:spPr>
          <a:xfrm>
            <a:off x="7777851" y="1234865"/>
            <a:ext cx="3192054"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Title 1">
            <a:extLst>
              <a:ext uri="{FF2B5EF4-FFF2-40B4-BE49-F238E27FC236}">
                <a16:creationId xmlns:a16="http://schemas.microsoft.com/office/drawing/2014/main" id="{D516A0E2-D404-4CCA-9DA8-5C18DA11BDAC}"/>
              </a:ext>
            </a:extLst>
          </p:cNvPr>
          <p:cNvSpPr>
            <a:spLocks noGrp="1"/>
          </p:cNvSpPr>
          <p:nvPr>
            <p:ph type="title"/>
          </p:nvPr>
        </p:nvSpPr>
        <p:spPr>
          <a:xfrm>
            <a:off x="1050878" y="603623"/>
            <a:ext cx="5605103" cy="1222001"/>
          </a:xfrm>
        </p:spPr>
        <p:txBody>
          <a:bodyPr>
            <a:normAutofit/>
          </a:bodyPr>
          <a:lstStyle/>
          <a:p>
            <a:r>
              <a:rPr lang="en-US"/>
              <a:t>Click to edit Master title style</a:t>
            </a:r>
          </a:p>
        </p:txBody>
      </p:sp>
      <p:sp>
        <p:nvSpPr>
          <p:cNvPr id="19" name="Subtitle 2">
            <a:extLst>
              <a:ext uri="{FF2B5EF4-FFF2-40B4-BE49-F238E27FC236}">
                <a16:creationId xmlns:a16="http://schemas.microsoft.com/office/drawing/2014/main" id="{8DC7046C-D1A0-4AD8-AEA8-F3116FA5B897}"/>
              </a:ext>
            </a:extLst>
          </p:cNvPr>
          <p:cNvSpPr>
            <a:spLocks noGrp="1"/>
          </p:cNvSpPr>
          <p:nvPr>
            <p:ph idx="1"/>
          </p:nvPr>
        </p:nvSpPr>
        <p:spPr>
          <a:xfrm>
            <a:off x="1050878" y="2147357"/>
            <a:ext cx="5083222" cy="4253443"/>
          </a:xfrm>
        </p:spPr>
        <p:txBody>
          <a:bodyPr>
            <a:normAutofit/>
          </a:bodyPr>
          <a:lstStyle>
            <a:lvl1pPr marL="342900" indent="-342900">
              <a:buFont typeface="Arial" panose="020B0604020202020204" pitchFamily="34" charset="0"/>
              <a:buChar char="•"/>
              <a:defRPr sz="2000"/>
            </a:lvl1pPr>
          </a:lstStyle>
          <a:p>
            <a:pPr lvl="0"/>
            <a:r>
              <a:rPr lang="en-US"/>
              <a:t>Click to edit Master text styles</a:t>
            </a:r>
          </a:p>
        </p:txBody>
      </p:sp>
      <p:sp>
        <p:nvSpPr>
          <p:cNvPr id="30" name="Picture Placeholder 27">
            <a:extLst>
              <a:ext uri="{FF2B5EF4-FFF2-40B4-BE49-F238E27FC236}">
                <a16:creationId xmlns:a16="http://schemas.microsoft.com/office/drawing/2014/main" id="{6F647570-EE67-4211-B215-CA7C4ADFB1ED}"/>
              </a:ext>
            </a:extLst>
          </p:cNvPr>
          <p:cNvSpPr>
            <a:spLocks noGrp="1"/>
          </p:cNvSpPr>
          <p:nvPr>
            <p:ph type="pic" sz="quarter" idx="13" hasCustomPrompt="1"/>
          </p:nvPr>
        </p:nvSpPr>
        <p:spPr>
          <a:xfrm>
            <a:off x="7785759" y="1234865"/>
            <a:ext cx="3192054" cy="2080768"/>
          </a:xfrm>
        </p:spPr>
        <p:txBody>
          <a:bodyPr/>
          <a:lstStyle>
            <a:lvl1pPr marL="0" indent="0" algn="ctr">
              <a:buNone/>
              <a:defRPr/>
            </a:lvl1pPr>
          </a:lstStyle>
          <a:p>
            <a:r>
              <a:rPr lang="en-US"/>
              <a:t>Click to add photo</a:t>
            </a:r>
          </a:p>
        </p:txBody>
      </p:sp>
      <p:sp>
        <p:nvSpPr>
          <p:cNvPr id="31" name="Picture Placeholder 27">
            <a:extLst>
              <a:ext uri="{FF2B5EF4-FFF2-40B4-BE49-F238E27FC236}">
                <a16:creationId xmlns:a16="http://schemas.microsoft.com/office/drawing/2014/main" id="{F73F1593-ECA8-47D2-9428-EA469FCF6B21}"/>
              </a:ext>
            </a:extLst>
          </p:cNvPr>
          <p:cNvSpPr>
            <a:spLocks noGrp="1"/>
          </p:cNvSpPr>
          <p:nvPr>
            <p:ph type="pic" sz="quarter" idx="14" hasCustomPrompt="1"/>
          </p:nvPr>
        </p:nvSpPr>
        <p:spPr>
          <a:xfrm>
            <a:off x="7788349" y="3542367"/>
            <a:ext cx="3181056" cy="2080768"/>
          </a:xfrm>
        </p:spPr>
        <p:txBody>
          <a:bodyPr/>
          <a:lstStyle>
            <a:lvl1pPr marL="0" indent="0" algn="ctr">
              <a:buNone/>
              <a:defRPr/>
            </a:lvl1pPr>
          </a:lstStyle>
          <a:p>
            <a:r>
              <a:rPr lang="en-US"/>
              <a:t>Click to add photo</a:t>
            </a:r>
          </a:p>
        </p:txBody>
      </p:sp>
      <p:sp>
        <p:nvSpPr>
          <p:cNvPr id="22" name="Footer Placeholder 15">
            <a:extLst>
              <a:ext uri="{FF2B5EF4-FFF2-40B4-BE49-F238E27FC236}">
                <a16:creationId xmlns:a16="http://schemas.microsoft.com/office/drawing/2014/main" id="{A56A04D1-A25D-4C85-923C-4D9C5DA5B6FB}"/>
              </a:ext>
            </a:extLst>
          </p:cNvPr>
          <p:cNvSpPr>
            <a:spLocks noGrp="1"/>
          </p:cNvSpPr>
          <p:nvPr>
            <p:ph type="ftr" sz="quarter" idx="11"/>
          </p:nvPr>
        </p:nvSpPr>
        <p:spPr>
          <a:xfrm rot="5400000">
            <a:off x="10451592" y="1408176"/>
            <a:ext cx="2770499" cy="365125"/>
          </a:xfrm>
        </p:spPr>
        <p:txBody>
          <a:bodyPr/>
          <a:lstStyle>
            <a:lvl1pPr>
              <a:defRPr/>
            </a:lvl1pPr>
          </a:lstStyle>
          <a:p>
            <a:r>
              <a:rPr lang="en-US">
                <a:solidFill>
                  <a:prstClr val="black">
                    <a:lumMod val="85000"/>
                    <a:lumOff val="15000"/>
                  </a:prstClr>
                </a:solidFill>
              </a:rPr>
              <a:t>PRESENTATION TITLE</a:t>
            </a:r>
          </a:p>
        </p:txBody>
      </p:sp>
      <p:sp>
        <p:nvSpPr>
          <p:cNvPr id="25" name="Slide Number Placeholder 16">
            <a:extLst>
              <a:ext uri="{FF2B5EF4-FFF2-40B4-BE49-F238E27FC236}">
                <a16:creationId xmlns:a16="http://schemas.microsoft.com/office/drawing/2014/main" id="{7A472ABD-85E7-41D7-836B-95547F9E0D69}"/>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6" name="Date Placeholder 14">
            <a:extLst>
              <a:ext uri="{FF2B5EF4-FFF2-40B4-BE49-F238E27FC236}">
                <a16:creationId xmlns:a16="http://schemas.microsoft.com/office/drawing/2014/main" id="{B69D16BD-38DD-42C5-8058-87A9C62C5CB6}"/>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5620329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90C7E02-2DBF-47FD-AFC3-449B26D6319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8" name="Rectangle 7">
            <a:extLst>
              <a:ext uri="{FF2B5EF4-FFF2-40B4-BE49-F238E27FC236}">
                <a16:creationId xmlns:a16="http://schemas.microsoft.com/office/drawing/2014/main" id="{EF69A493-0714-4818-8A3F-622C9B00FDE1}"/>
              </a:ext>
              <a:ext uri="{C183D7F6-B498-43B3-948B-1728B52AA6E4}">
                <adec:decorative xmlns:adec="http://schemas.microsoft.com/office/drawing/2017/decorative" val="1"/>
              </a:ext>
            </a:extLst>
          </p:cNvPr>
          <p:cNvSpPr/>
          <p:nvPr userDrawn="1"/>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9" name="Title 1">
            <a:extLst>
              <a:ext uri="{FF2B5EF4-FFF2-40B4-BE49-F238E27FC236}">
                <a16:creationId xmlns:a16="http://schemas.microsoft.com/office/drawing/2014/main" id="{06AD06C0-BCC7-4406-B2AB-9DB4A72F1140}"/>
              </a:ext>
            </a:extLst>
          </p:cNvPr>
          <p:cNvSpPr>
            <a:spLocks noGrp="1"/>
          </p:cNvSpPr>
          <p:nvPr>
            <p:ph type="title"/>
          </p:nvPr>
        </p:nvSpPr>
        <p:spPr>
          <a:xfrm>
            <a:off x="7131165" y="609601"/>
            <a:ext cx="4272537" cy="1216024"/>
          </a:xfrm>
        </p:spPr>
        <p:txBody>
          <a:bodyPr>
            <a:normAutofit/>
          </a:bodyPr>
          <a:lstStyle/>
          <a:p>
            <a:pPr algn="ctr"/>
            <a:r>
              <a:rPr lang="en-US"/>
              <a:t>Click to edit Master title style</a:t>
            </a:r>
          </a:p>
        </p:txBody>
      </p:sp>
      <p:sp>
        <p:nvSpPr>
          <p:cNvPr id="18" name="Picture Placeholder 17">
            <a:extLst>
              <a:ext uri="{FF2B5EF4-FFF2-40B4-BE49-F238E27FC236}">
                <a16:creationId xmlns:a16="http://schemas.microsoft.com/office/drawing/2014/main" id="{DE7B8B30-4CE9-482C-82CB-0FE02001277C}"/>
              </a:ext>
            </a:extLst>
          </p:cNvPr>
          <p:cNvSpPr>
            <a:spLocks noGrp="1"/>
          </p:cNvSpPr>
          <p:nvPr>
            <p:ph type="pic" sz="quarter" idx="13" hasCustomPrompt="1"/>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a:noAutofit/>
          </a:bodyPr>
          <a:lstStyle>
            <a:lvl1pPr marL="0" indent="0" algn="ctr">
              <a:buNone/>
              <a:defRPr/>
            </a:lvl1pPr>
          </a:lstStyle>
          <a:p>
            <a:r>
              <a:rPr lang="en-US"/>
              <a:t>Click to add photo</a:t>
            </a:r>
          </a:p>
        </p:txBody>
      </p:sp>
      <p:sp>
        <p:nvSpPr>
          <p:cNvPr id="11" name="Content Placeholder 2">
            <a:extLst>
              <a:ext uri="{FF2B5EF4-FFF2-40B4-BE49-F238E27FC236}">
                <a16:creationId xmlns:a16="http://schemas.microsoft.com/office/drawing/2014/main" id="{E5B2D30B-E0D8-4FC4-B207-44EC56C67F34}"/>
              </a:ext>
            </a:extLst>
          </p:cNvPr>
          <p:cNvSpPr>
            <a:spLocks noGrp="1"/>
          </p:cNvSpPr>
          <p:nvPr>
            <p:ph idx="1"/>
          </p:nvPr>
        </p:nvSpPr>
        <p:spPr>
          <a:xfrm>
            <a:off x="7127630" y="2147356"/>
            <a:ext cx="4216071" cy="4107021"/>
          </a:xfrm>
        </p:spPr>
        <p:txBody>
          <a:bodyPr>
            <a:normAutofit/>
          </a:bodyPr>
          <a:lstStyle>
            <a:lvl1pPr marL="0" indent="0">
              <a:buNone/>
              <a:defRPr/>
            </a:lvl1pPr>
          </a:lstStyle>
          <a:p>
            <a:pPr lvl="0"/>
            <a:r>
              <a:rPr lang="en-US"/>
              <a:t>Click to edit Master text styles</a:t>
            </a:r>
          </a:p>
        </p:txBody>
      </p:sp>
      <p:sp>
        <p:nvSpPr>
          <p:cNvPr id="12" name="Footer Placeholder 4">
            <a:extLst>
              <a:ext uri="{FF2B5EF4-FFF2-40B4-BE49-F238E27FC236}">
                <a16:creationId xmlns:a16="http://schemas.microsoft.com/office/drawing/2014/main" id="{EA4A5BF6-A686-490A-B7BF-4BDDF8E8A509}"/>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p>
        </p:txBody>
      </p:sp>
      <p:sp>
        <p:nvSpPr>
          <p:cNvPr id="13" name="Slide Number Placeholder 5">
            <a:extLst>
              <a:ext uri="{FF2B5EF4-FFF2-40B4-BE49-F238E27FC236}">
                <a16:creationId xmlns:a16="http://schemas.microsoft.com/office/drawing/2014/main" id="{6FF7F8B5-4E4A-4F26-8FBC-5745978EF65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8597759D-37D7-4D01-84AC-85221F725084}"/>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695181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A0FA24B-01DF-41FF-899C-BA7BC99B52BE}"/>
              </a:ext>
              <a:ext uri="{C183D7F6-B498-43B3-948B-1728B52AA6E4}">
                <adec:decorative xmlns:adec="http://schemas.microsoft.com/office/drawing/2017/decorative" val="1"/>
              </a:ext>
            </a:extLst>
          </p:cNvPr>
          <p:cNvSpPr/>
          <p:nvPr userDrawn="1"/>
        </p:nvSpPr>
        <p:spPr>
          <a:xfrm>
            <a:off x="2" y="0"/>
            <a:ext cx="12191999"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0" name="Title 1">
            <a:extLst>
              <a:ext uri="{FF2B5EF4-FFF2-40B4-BE49-F238E27FC236}">
                <a16:creationId xmlns:a16="http://schemas.microsoft.com/office/drawing/2014/main" id="{7D62142A-412A-40E5-BCCA-6D8C7650510C}"/>
              </a:ext>
            </a:extLst>
          </p:cNvPr>
          <p:cNvSpPr>
            <a:spLocks noGrp="1"/>
          </p:cNvSpPr>
          <p:nvPr>
            <p:ph type="ctrTitle"/>
          </p:nvPr>
        </p:nvSpPr>
        <p:spPr>
          <a:xfrm>
            <a:off x="962109" y="1128292"/>
            <a:ext cx="4936103" cy="2664892"/>
          </a:xfrm>
        </p:spPr>
        <p:txBody>
          <a:bodyPr/>
          <a:lstStyle/>
          <a:p>
            <a:r>
              <a:rPr lang="en-US"/>
              <a:t>Click to edit Master title style</a:t>
            </a:r>
          </a:p>
        </p:txBody>
      </p:sp>
      <p:sp>
        <p:nvSpPr>
          <p:cNvPr id="11" name="Subtitle 2">
            <a:extLst>
              <a:ext uri="{FF2B5EF4-FFF2-40B4-BE49-F238E27FC236}">
                <a16:creationId xmlns:a16="http://schemas.microsoft.com/office/drawing/2014/main" id="{D644C5E3-2951-4A34-9B83-ABC05FBB8593}"/>
              </a:ext>
            </a:extLst>
          </p:cNvPr>
          <p:cNvSpPr>
            <a:spLocks noGrp="1"/>
          </p:cNvSpPr>
          <p:nvPr>
            <p:ph type="subTitle" idx="1"/>
          </p:nvPr>
        </p:nvSpPr>
        <p:spPr>
          <a:xfrm>
            <a:off x="962109" y="4135499"/>
            <a:ext cx="4358397" cy="984023"/>
          </a:xfrm>
        </p:spPr>
        <p:txBody>
          <a:bodyPr>
            <a:normAutofit/>
          </a:bodyPr>
          <a:lstStyle>
            <a:lvl1pPr marL="0" indent="0">
              <a:buNone/>
              <a:defRPr sz="2400"/>
            </a:lvl1pPr>
          </a:lstStyle>
          <a:p>
            <a:r>
              <a:rPr lang="en-US"/>
              <a:t>Click to edit Master subtitle style</a:t>
            </a:r>
          </a:p>
        </p:txBody>
      </p:sp>
      <p:sp>
        <p:nvSpPr>
          <p:cNvPr id="12" name="Freeform: Shape 11">
            <a:extLst>
              <a:ext uri="{FF2B5EF4-FFF2-40B4-BE49-F238E27FC236}">
                <a16:creationId xmlns:a16="http://schemas.microsoft.com/office/drawing/2014/main" id="{67B1A02A-F91C-4C09-B319-5F5F19A202AD}"/>
              </a:ext>
              <a:ext uri="{C183D7F6-B498-43B3-948B-1728B52AA6E4}">
                <adec:decorative xmlns:adec="http://schemas.microsoft.com/office/drawing/2017/decorative" val="1"/>
              </a:ext>
            </a:extLst>
          </p:cNvPr>
          <p:cNvSpPr/>
          <p:nvPr userDrawn="1"/>
        </p:nvSpPr>
        <p:spPr>
          <a:xfrm>
            <a:off x="7577592" y="615950"/>
            <a:ext cx="3330773" cy="34902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Picture Placeholder 21">
            <a:extLst>
              <a:ext uri="{FF2B5EF4-FFF2-40B4-BE49-F238E27FC236}">
                <a16:creationId xmlns:a16="http://schemas.microsoft.com/office/drawing/2014/main" id="{1E061CBD-EFE4-4D47-8C11-E4F950FC37AD}"/>
              </a:ext>
            </a:extLst>
          </p:cNvPr>
          <p:cNvSpPr>
            <a:spLocks noGrp="1"/>
          </p:cNvSpPr>
          <p:nvPr>
            <p:ph type="pic" sz="quarter" idx="10" hasCustomPrompt="1"/>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a:lstStyle>
            <a:lvl1pPr marL="0" indent="0" algn="ctr">
              <a:buNone/>
              <a:defRPr/>
            </a:lvl1pPr>
          </a:lstStyle>
          <a:p>
            <a:r>
              <a:rPr lang="en-US"/>
              <a:t>Click to add photo</a:t>
            </a:r>
          </a:p>
        </p:txBody>
      </p:sp>
      <p:sp>
        <p:nvSpPr>
          <p:cNvPr id="18" name="Freeform: Shape 17">
            <a:extLst>
              <a:ext uri="{FF2B5EF4-FFF2-40B4-BE49-F238E27FC236}">
                <a16:creationId xmlns:a16="http://schemas.microsoft.com/office/drawing/2014/main" id="{47171568-C587-434F-B3BF-5E0F0DA84871}"/>
              </a:ext>
              <a:ext uri="{C183D7F6-B498-43B3-948B-1728B52AA6E4}">
                <adec:decorative xmlns:adec="http://schemas.microsoft.com/office/drawing/2017/decorative" val="1"/>
              </a:ext>
            </a:extLst>
          </p:cNvPr>
          <p:cNvSpPr/>
          <p:nvPr userDrawn="1"/>
        </p:nvSpPr>
        <p:spPr>
          <a:xfrm>
            <a:off x="9018564" y="4382732"/>
            <a:ext cx="2220050" cy="165124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3" name="Freeform: Shape 12">
            <a:extLst>
              <a:ext uri="{FF2B5EF4-FFF2-40B4-BE49-F238E27FC236}">
                <a16:creationId xmlns:a16="http://schemas.microsoft.com/office/drawing/2014/main" id="{141AAF8D-59B9-4EBC-AFD5-6A23FB0948D9}"/>
              </a:ext>
              <a:ext uri="{C183D7F6-B498-43B3-948B-1728B52AA6E4}">
                <adec:decorative xmlns:adec="http://schemas.microsoft.com/office/drawing/2017/decorative" val="1"/>
              </a:ext>
            </a:extLst>
          </p:cNvPr>
          <p:cNvSpPr/>
          <p:nvPr userDrawn="1"/>
        </p:nvSpPr>
        <p:spPr>
          <a:xfrm>
            <a:off x="6535073" y="3299383"/>
            <a:ext cx="2188956" cy="235714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4">
            <a:extLst>
              <a:ext uri="{FF2B5EF4-FFF2-40B4-BE49-F238E27FC236}">
                <a16:creationId xmlns:a16="http://schemas.microsoft.com/office/drawing/2014/main" id="{5DA8A2F6-22B7-4A2A-AB6A-D1A0194EFE2E}"/>
              </a:ext>
            </a:extLst>
          </p:cNvPr>
          <p:cNvSpPr>
            <a:spLocks noGrp="1"/>
          </p:cNvSpPr>
          <p:nvPr>
            <p:ph type="pic" sz="quarter" idx="11" hasCustomPrompt="1"/>
          </p:nvPr>
        </p:nvSpPr>
        <p:spPr>
          <a:xfrm>
            <a:off x="6669655" y="3429000"/>
            <a:ext cx="1918660" cy="2110220"/>
          </a:xfrm>
        </p:spPr>
        <p:txBody>
          <a:bodyPr/>
          <a:lstStyle>
            <a:lvl1pPr marL="0" indent="0" algn="ctr">
              <a:buNone/>
              <a:defRPr/>
            </a:lvl1pPr>
          </a:lstStyle>
          <a:p>
            <a:r>
              <a:rPr lang="en-US"/>
              <a:t>Click to add photo</a:t>
            </a:r>
          </a:p>
        </p:txBody>
      </p:sp>
      <p:sp>
        <p:nvSpPr>
          <p:cNvPr id="29" name="Picture Placeholder 26">
            <a:extLst>
              <a:ext uri="{FF2B5EF4-FFF2-40B4-BE49-F238E27FC236}">
                <a16:creationId xmlns:a16="http://schemas.microsoft.com/office/drawing/2014/main" id="{7F0A11D1-5C3D-4F4B-A0CC-3D77FEC4500A}"/>
              </a:ext>
            </a:extLst>
          </p:cNvPr>
          <p:cNvSpPr>
            <a:spLocks noGrp="1"/>
          </p:cNvSpPr>
          <p:nvPr>
            <p:ph type="pic" sz="quarter" idx="12" hasCustomPrompt="1"/>
          </p:nvPr>
        </p:nvSpPr>
        <p:spPr>
          <a:xfrm>
            <a:off x="9018563" y="4382729"/>
            <a:ext cx="2220051" cy="1651244"/>
          </a:xfrm>
        </p:spPr>
        <p:txBody>
          <a:bodyPr/>
          <a:lstStyle>
            <a:lvl1pPr marL="0" indent="0" algn="ctr">
              <a:buNone/>
              <a:defRPr/>
            </a:lvl1pPr>
          </a:lstStyle>
          <a:p>
            <a:r>
              <a:rPr lang="en-US"/>
              <a:t>Click to add photo</a:t>
            </a:r>
          </a:p>
        </p:txBody>
      </p:sp>
    </p:spTree>
    <p:extLst>
      <p:ext uri="{BB962C8B-B14F-4D97-AF65-F5344CB8AC3E}">
        <p14:creationId xmlns:p14="http://schemas.microsoft.com/office/powerpoint/2010/main" val="26169059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8DF6718-41ED-4C54-A5E0-6854E6A5FEC0}"/>
              </a:ext>
            </a:extLst>
          </p:cNvPr>
          <p:cNvSpPr>
            <a:spLocks noGrp="1"/>
          </p:cNvSpPr>
          <p:nvPr>
            <p:ph type="title"/>
          </p:nvPr>
        </p:nvSpPr>
        <p:spPr>
          <a:xfrm>
            <a:off x="1050879" y="609601"/>
            <a:ext cx="9505664" cy="1216024"/>
          </a:xfrm>
        </p:spPr>
        <p:txBody>
          <a:bodyPr/>
          <a:lstStyle/>
          <a:p>
            <a:r>
              <a:rPr lang="en-US"/>
              <a:t>Click to edit Master title style</a:t>
            </a:r>
          </a:p>
        </p:txBody>
      </p:sp>
      <p:sp>
        <p:nvSpPr>
          <p:cNvPr id="14" name="Footer Placeholder 4">
            <a:extLst>
              <a:ext uri="{FF2B5EF4-FFF2-40B4-BE49-F238E27FC236}">
                <a16:creationId xmlns:a16="http://schemas.microsoft.com/office/drawing/2014/main" id="{F108B8EB-11C2-417E-9AEB-0014B67F6846}"/>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p>
        </p:txBody>
      </p:sp>
      <p:sp>
        <p:nvSpPr>
          <p:cNvPr id="15" name="Slide Number Placeholder 5">
            <a:extLst>
              <a:ext uri="{FF2B5EF4-FFF2-40B4-BE49-F238E27FC236}">
                <a16:creationId xmlns:a16="http://schemas.microsoft.com/office/drawing/2014/main" id="{ED0BE230-847C-4C6B-886E-DC67B716578C}"/>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6D6FCC2C-03CF-494D-B7E3-F35D55A0559B}"/>
              </a:ext>
            </a:extLst>
          </p:cNvPr>
          <p:cNvSpPr>
            <a:spLocks noGrp="1"/>
          </p:cNvSpPr>
          <p:nvPr>
            <p:ph sz="quarter" idx="13" hasCustomPrompt="1"/>
          </p:nvPr>
        </p:nvSpPr>
        <p:spPr>
          <a:xfrm>
            <a:off x="1050925" y="1995488"/>
            <a:ext cx="9520238" cy="4051300"/>
          </a:xfrm>
        </p:spPr>
        <p:txBody>
          <a:bodyPr/>
          <a:lstStyle>
            <a:lvl1pPr>
              <a:defRPr/>
            </a:lvl1pPr>
          </a:lstStyle>
          <a:p>
            <a:pPr lvl="0"/>
            <a:r>
              <a:rPr lang="en-US"/>
              <a:t>Click to add content</a:t>
            </a:r>
          </a:p>
        </p:txBody>
      </p:sp>
      <p:sp>
        <p:nvSpPr>
          <p:cNvPr id="16" name="Date Placeholder 3">
            <a:extLst>
              <a:ext uri="{FF2B5EF4-FFF2-40B4-BE49-F238E27FC236}">
                <a16:creationId xmlns:a16="http://schemas.microsoft.com/office/drawing/2014/main" id="{541F9C1F-F806-4AEE-8DC8-32E0C226B747}"/>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5323048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FB9366C-3E3E-485E-97C4-5AE324727DB4}"/>
              </a:ext>
            </a:extLst>
          </p:cNvPr>
          <p:cNvSpPr>
            <a:spLocks noGrp="1"/>
          </p:cNvSpPr>
          <p:nvPr>
            <p:ph type="title"/>
          </p:nvPr>
        </p:nvSpPr>
        <p:spPr>
          <a:xfrm>
            <a:off x="1050879" y="609601"/>
            <a:ext cx="9505664" cy="1216024"/>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1041B15B-1C95-4DB3-A374-0EA6128AD7CC}"/>
              </a:ext>
            </a:extLst>
          </p:cNvPr>
          <p:cNvSpPr>
            <a:spLocks noGrp="1"/>
          </p:cNvSpPr>
          <p:nvPr>
            <p:ph sz="quarter" idx="13" hasCustomPrompt="1"/>
          </p:nvPr>
        </p:nvSpPr>
        <p:spPr>
          <a:xfrm>
            <a:off x="1179513" y="2151063"/>
            <a:ext cx="8662987" cy="3563937"/>
          </a:xfrm>
        </p:spPr>
        <p:txBody>
          <a:bodyPr/>
          <a:lstStyle>
            <a:lvl1pPr>
              <a:defRPr/>
            </a:lvl1pPr>
          </a:lstStyle>
          <a:p>
            <a:pPr lvl="0"/>
            <a:r>
              <a:rPr lang="en-US"/>
              <a:t>Click to add content</a:t>
            </a:r>
          </a:p>
        </p:txBody>
      </p:sp>
      <p:sp>
        <p:nvSpPr>
          <p:cNvPr id="16" name="Footer Placeholder 4">
            <a:extLst>
              <a:ext uri="{FF2B5EF4-FFF2-40B4-BE49-F238E27FC236}">
                <a16:creationId xmlns:a16="http://schemas.microsoft.com/office/drawing/2014/main" id="{BF4243C0-3183-4D64-AB76-1BFF75CD2269}"/>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p>
        </p:txBody>
      </p:sp>
      <p:sp>
        <p:nvSpPr>
          <p:cNvPr id="17" name="Slide Number Placeholder 5">
            <a:extLst>
              <a:ext uri="{FF2B5EF4-FFF2-40B4-BE49-F238E27FC236}">
                <a16:creationId xmlns:a16="http://schemas.microsoft.com/office/drawing/2014/main" id="{F9E6693E-0940-4734-963E-221C7CA1A246}"/>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8" name="Date Placeholder 3">
            <a:extLst>
              <a:ext uri="{FF2B5EF4-FFF2-40B4-BE49-F238E27FC236}">
                <a16:creationId xmlns:a16="http://schemas.microsoft.com/office/drawing/2014/main" id="{E81E05B4-02F5-4BAF-8B6C-730F83EF9B0D}"/>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4556818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10" name="Freeform: Shape 9">
            <a:extLst>
              <a:ext uri="{FF2B5EF4-FFF2-40B4-BE49-F238E27FC236}">
                <a16:creationId xmlns:a16="http://schemas.microsoft.com/office/drawing/2014/main" id="{DF030B83-B804-40A5-BE0B-EA9097BBBF02}"/>
              </a:ext>
              <a:ext uri="{C183D7F6-B498-43B3-948B-1728B52AA6E4}">
                <adec:decorative xmlns:adec="http://schemas.microsoft.com/office/drawing/2017/decorative" val="1"/>
              </a:ext>
            </a:extLst>
          </p:cNvPr>
          <p:cNvSpPr/>
          <p:nvPr userDrawn="1"/>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1" name="Freeform: Shape 20">
            <a:extLst>
              <a:ext uri="{FF2B5EF4-FFF2-40B4-BE49-F238E27FC236}">
                <a16:creationId xmlns:a16="http://schemas.microsoft.com/office/drawing/2014/main" id="{22F67449-199C-45EB-BB1F-61EEC28C320A}"/>
              </a:ext>
              <a:ext uri="{C183D7F6-B498-43B3-948B-1728B52AA6E4}">
                <adec:decorative xmlns:adec="http://schemas.microsoft.com/office/drawing/2017/decorative" val="1"/>
              </a:ext>
            </a:extLst>
          </p:cNvPr>
          <p:cNvSpPr/>
          <p:nvPr userDrawn="1"/>
        </p:nvSpPr>
        <p:spPr>
          <a:xfrm>
            <a:off x="5307097" y="6114200"/>
            <a:ext cx="6884902" cy="743798"/>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9" name="Freeform: Shape 18">
            <a:extLst>
              <a:ext uri="{FF2B5EF4-FFF2-40B4-BE49-F238E27FC236}">
                <a16:creationId xmlns:a16="http://schemas.microsoft.com/office/drawing/2014/main" id="{C6CA7F72-3DF9-4389-A72F-3FD75C183C01}"/>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useBgFill="1">
        <p:nvSpPr>
          <p:cNvPr id="15" name="Freeform: Shape 14">
            <a:extLst>
              <a:ext uri="{FF2B5EF4-FFF2-40B4-BE49-F238E27FC236}">
                <a16:creationId xmlns:a16="http://schemas.microsoft.com/office/drawing/2014/main" id="{03E96810-E5FC-4149-9C1D-18739789D1AB}"/>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4E4B6B21-A690-42E7-A1B0-23F36836AB25}"/>
              </a:ext>
              <a:ext uri="{C183D7F6-B498-43B3-948B-1728B52AA6E4}">
                <adec:decorative xmlns:adec="http://schemas.microsoft.com/office/drawing/2017/decorative" val="1"/>
              </a:ext>
            </a:extLst>
          </p:cNvPr>
          <p:cNvSpPr/>
          <p:nvPr userDrawn="1"/>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5" name="Freeform: Shape 24">
            <a:extLst>
              <a:ext uri="{FF2B5EF4-FFF2-40B4-BE49-F238E27FC236}">
                <a16:creationId xmlns:a16="http://schemas.microsoft.com/office/drawing/2014/main" id="{8F5C93A3-C2A2-4E5E-8BEB-984B0A7A4AB6}"/>
              </a:ext>
              <a:ext uri="{C183D7F6-B498-43B3-948B-1728B52AA6E4}">
                <adec:decorative xmlns:adec="http://schemas.microsoft.com/office/drawing/2017/decorative" val="1"/>
              </a:ext>
            </a:extLst>
          </p:cNvPr>
          <p:cNvSpPr/>
          <p:nvPr userDrawn="1"/>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7">
            <a:extLst>
              <a:ext uri="{FF2B5EF4-FFF2-40B4-BE49-F238E27FC236}">
                <a16:creationId xmlns:a16="http://schemas.microsoft.com/office/drawing/2014/main" id="{060A91FF-3B21-462D-B567-F4D5ED785DC5}"/>
              </a:ext>
            </a:extLst>
          </p:cNvPr>
          <p:cNvSpPr>
            <a:spLocks noGrp="1"/>
          </p:cNvSpPr>
          <p:nvPr>
            <p:ph type="pic" sz="quarter" idx="13" hasCustomPrompt="1"/>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anchor="ctr">
            <a:noAutofit/>
          </a:bodyPr>
          <a:lstStyle>
            <a:lvl1pPr marL="0" indent="0" algn="ctr">
              <a:buNone/>
              <a:defRPr/>
            </a:lvl1pPr>
          </a:lstStyle>
          <a:p>
            <a:r>
              <a:rPr lang="en-US"/>
              <a:t>Click to add photo</a:t>
            </a:r>
          </a:p>
        </p:txBody>
      </p:sp>
      <p:sp>
        <p:nvSpPr>
          <p:cNvPr id="8" name="Title 1">
            <a:extLst>
              <a:ext uri="{FF2B5EF4-FFF2-40B4-BE49-F238E27FC236}">
                <a16:creationId xmlns:a16="http://schemas.microsoft.com/office/drawing/2014/main" id="{03447B93-0DB9-496E-BB75-D6D4CB3987D0}"/>
              </a:ext>
            </a:extLst>
          </p:cNvPr>
          <p:cNvSpPr>
            <a:spLocks noGrp="1"/>
          </p:cNvSpPr>
          <p:nvPr>
            <p:ph type="ctrTitle"/>
          </p:nvPr>
        </p:nvSpPr>
        <p:spPr>
          <a:xfrm>
            <a:off x="1711302" y="953027"/>
            <a:ext cx="8769396" cy="2494295"/>
          </a:xfrm>
        </p:spPr>
        <p:txBody>
          <a:bodyPr>
            <a:normAutofit/>
          </a:bodyPr>
          <a:lstStyle>
            <a:lvl1pPr algn="ctr">
              <a:defRPr sz="4000">
                <a:solidFill>
                  <a:schemeClr val="bg1"/>
                </a:solidFill>
              </a:defRPr>
            </a:lvl1pPr>
          </a:lstStyle>
          <a:p>
            <a:r>
              <a:rPr lang="en-US">
                <a:solidFill>
                  <a:srgbClr val="FFFFFF"/>
                </a:solidFill>
                <a:effectLst>
                  <a:outerShdw blurRad="38100" dist="38100" dir="2700000" algn="tl">
                    <a:srgbClr val="000000">
                      <a:alpha val="43137"/>
                    </a:srgbClr>
                  </a:outerShdw>
                </a:effectLst>
              </a:rPr>
              <a:t>Click to edit Master title style</a:t>
            </a:r>
          </a:p>
        </p:txBody>
      </p:sp>
      <p:sp>
        <p:nvSpPr>
          <p:cNvPr id="9" name="Subtitle 2">
            <a:extLst>
              <a:ext uri="{FF2B5EF4-FFF2-40B4-BE49-F238E27FC236}">
                <a16:creationId xmlns:a16="http://schemas.microsoft.com/office/drawing/2014/main" id="{5E130FEC-33A0-496A-8EC2-BD298C85EE42}"/>
              </a:ext>
            </a:extLst>
          </p:cNvPr>
          <p:cNvSpPr>
            <a:spLocks noGrp="1"/>
          </p:cNvSpPr>
          <p:nvPr>
            <p:ph type="subTitle" idx="1"/>
          </p:nvPr>
        </p:nvSpPr>
        <p:spPr>
          <a:xfrm>
            <a:off x="4438735" y="3603454"/>
            <a:ext cx="6041963" cy="1215470"/>
          </a:xfrm>
        </p:spPr>
        <p:txBody>
          <a:bodyPr>
            <a:normAutofit/>
          </a:bodyPr>
          <a:lstStyle>
            <a:lvl1pPr marL="0" indent="0" algn="r">
              <a:buNone/>
              <a:defRPr sz="2800">
                <a:solidFill>
                  <a:schemeClr val="bg1"/>
                </a:solidFill>
              </a:defRPr>
            </a:lvl1pPr>
          </a:lstStyle>
          <a:p>
            <a:r>
              <a:rPr lang="en-US">
                <a:solidFill>
                  <a:srgbClr val="FFFFFF"/>
                </a:solidFill>
                <a:effectLst>
                  <a:outerShdw blurRad="38100" dist="38100" dir="2700000" algn="tl">
                    <a:srgbClr val="000000">
                      <a:alpha val="43137"/>
                    </a:srgbClr>
                  </a:outerShdw>
                </a:effectLst>
              </a:rPr>
              <a:t>Click to edit Master subtitle style</a:t>
            </a:r>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r>
              <a:rPr lang="en-US"/>
              <a:t>PRESENTATION TITLE</a:t>
            </a:r>
          </a:p>
        </p:txBody>
      </p:sp>
      <p:sp>
        <p:nvSpPr>
          <p:cNvPr id="27" name="Slide Number Placeholder 5">
            <a:extLst>
              <a:ext uri="{FF2B5EF4-FFF2-40B4-BE49-F238E27FC236}">
                <a16:creationId xmlns:a16="http://schemas.microsoft.com/office/drawing/2014/main" id="{225233E2-C3A8-4F82-B3D6-B9E4B1622D38}"/>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9" name="Date Placeholder 3">
            <a:extLst>
              <a:ext uri="{FF2B5EF4-FFF2-40B4-BE49-F238E27FC236}">
                <a16:creationId xmlns:a16="http://schemas.microsoft.com/office/drawing/2014/main" id="{97F40738-8D05-4386-863D-A8D23A41A0C8}"/>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6023102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2D3E95E-C3B3-4242-95F9-FBDEA263081E}"/>
              </a:ext>
            </a:extLst>
          </p:cNvPr>
          <p:cNvSpPr>
            <a:spLocks noGrp="1"/>
          </p:cNvSpPr>
          <p:nvPr>
            <p:ph type="title"/>
          </p:nvPr>
        </p:nvSpPr>
        <p:spPr>
          <a:xfrm>
            <a:off x="1050879" y="609601"/>
            <a:ext cx="9505664" cy="1216024"/>
          </a:xfrm>
        </p:spPr>
        <p:txBody>
          <a:bodyPr/>
          <a:lstStyle/>
          <a:p>
            <a:r>
              <a:rPr lang="en-US"/>
              <a:t>Click to edit Master title style</a:t>
            </a:r>
          </a:p>
        </p:txBody>
      </p:sp>
      <p:sp>
        <p:nvSpPr>
          <p:cNvPr id="11" name="Footer Placeholder 4">
            <a:extLst>
              <a:ext uri="{FF2B5EF4-FFF2-40B4-BE49-F238E27FC236}">
                <a16:creationId xmlns:a16="http://schemas.microsoft.com/office/drawing/2014/main" id="{0978699A-03B3-418F-8303-D2DD8EBF5363}"/>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8CE632E6-C5BB-4739-9B25-7271EC8C285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7EC410D3-9658-4F73-B03B-6A48D80F7B0E}"/>
              </a:ext>
            </a:extLst>
          </p:cNvPr>
          <p:cNvSpPr>
            <a:spLocks noGrp="1"/>
          </p:cNvSpPr>
          <p:nvPr>
            <p:ph sz="quarter" idx="13" hasCustomPrompt="1"/>
          </p:nvPr>
        </p:nvSpPr>
        <p:spPr>
          <a:xfrm>
            <a:off x="755650" y="1995488"/>
            <a:ext cx="10166350" cy="3876675"/>
          </a:xfrm>
        </p:spPr>
        <p:txBody>
          <a:bodyPr/>
          <a:lstStyle>
            <a:lvl1pPr>
              <a:defRPr/>
            </a:lvl1pPr>
          </a:lstStyle>
          <a:p>
            <a:pPr lvl="0"/>
            <a:r>
              <a:rPr lang="en-US"/>
              <a:t>Click to add content</a:t>
            </a:r>
          </a:p>
        </p:txBody>
      </p:sp>
      <p:sp>
        <p:nvSpPr>
          <p:cNvPr id="13" name="Date Placeholder 3">
            <a:extLst>
              <a:ext uri="{FF2B5EF4-FFF2-40B4-BE49-F238E27FC236}">
                <a16:creationId xmlns:a16="http://schemas.microsoft.com/office/drawing/2014/main" id="{1413CC52-74FB-4A3A-9400-683CB916F09D}"/>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
        <p:nvSpPr>
          <p:cNvPr id="15" name="Rectangle 6">
            <a:extLst>
              <a:ext uri="{FF2B5EF4-FFF2-40B4-BE49-F238E27FC236}">
                <a16:creationId xmlns:a16="http://schemas.microsoft.com/office/drawing/2014/main" id="{8366FB3C-9B36-4970-A0B3-0A599FB5B3F0}"/>
              </a:ext>
              <a:ext uri="{C183D7F6-B498-43B3-948B-1728B52AA6E4}">
                <adec:decorative xmlns:adec="http://schemas.microsoft.com/office/drawing/2017/decorative" val="1"/>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6" name="Rectangle 6">
            <a:extLst>
              <a:ext uri="{FF2B5EF4-FFF2-40B4-BE49-F238E27FC236}">
                <a16:creationId xmlns:a16="http://schemas.microsoft.com/office/drawing/2014/main" id="{42D597FE-E139-4E5E-956B-2F0D1BE21A25}"/>
              </a:ext>
              <a:ext uri="{C183D7F6-B498-43B3-948B-1728B52AA6E4}">
                <adec:decorative xmlns:adec="http://schemas.microsoft.com/office/drawing/2017/decorative" val="1"/>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7" name="Rectangle 6">
            <a:extLst>
              <a:ext uri="{FF2B5EF4-FFF2-40B4-BE49-F238E27FC236}">
                <a16:creationId xmlns:a16="http://schemas.microsoft.com/office/drawing/2014/main" id="{E3A6021A-1C60-4C0A-A41C-9EF62F9DAB43}"/>
              </a:ext>
              <a:ext uri="{C183D7F6-B498-43B3-948B-1728B52AA6E4}">
                <adec:decorative xmlns:adec="http://schemas.microsoft.com/office/drawing/2017/decorative" val="1"/>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Rectangle 6">
            <a:extLst>
              <a:ext uri="{FF2B5EF4-FFF2-40B4-BE49-F238E27FC236}">
                <a16:creationId xmlns:a16="http://schemas.microsoft.com/office/drawing/2014/main" id="{D67C0DA1-DCDA-4CA5-B336-01101C907DEE}"/>
              </a:ext>
              <a:ext uri="{C183D7F6-B498-43B3-948B-1728B52AA6E4}">
                <adec:decorative xmlns:adec="http://schemas.microsoft.com/office/drawing/2017/decorative" val="1"/>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25200028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2B768B-1CCA-4C9E-89A3-B2060537A9BE}"/>
              </a:ext>
            </a:extLst>
          </p:cNvPr>
          <p:cNvSpPr>
            <a:spLocks noGrp="1"/>
          </p:cNvSpPr>
          <p:nvPr>
            <p:ph type="title"/>
          </p:nvPr>
        </p:nvSpPr>
        <p:spPr>
          <a:xfrm>
            <a:off x="1050879" y="609601"/>
            <a:ext cx="9505664" cy="1216024"/>
          </a:xfrm>
        </p:spPr>
        <p:txBody>
          <a:bodyPr/>
          <a:lstStyle/>
          <a:p>
            <a:r>
              <a:rPr lang="en-US"/>
              <a:t>Click to edit Master title style</a:t>
            </a:r>
          </a:p>
        </p:txBody>
      </p:sp>
      <p:sp>
        <p:nvSpPr>
          <p:cNvPr id="11" name="Footer Placeholder 4">
            <a:extLst>
              <a:ext uri="{FF2B5EF4-FFF2-40B4-BE49-F238E27FC236}">
                <a16:creationId xmlns:a16="http://schemas.microsoft.com/office/drawing/2014/main" id="{C46FD3DD-1EB2-4F34-8E3F-F82F905B2AE0}"/>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A0C0BD9A-4487-48C7-BDEC-7D4CB82B980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3" name="Date Placeholder 3">
            <a:extLst>
              <a:ext uri="{FF2B5EF4-FFF2-40B4-BE49-F238E27FC236}">
                <a16:creationId xmlns:a16="http://schemas.microsoft.com/office/drawing/2014/main" id="{7332CAAA-3861-4802-9014-F168D5F02137}"/>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
        <p:nvSpPr>
          <p:cNvPr id="3" name="Content Placeholder 2">
            <a:extLst>
              <a:ext uri="{FF2B5EF4-FFF2-40B4-BE49-F238E27FC236}">
                <a16:creationId xmlns:a16="http://schemas.microsoft.com/office/drawing/2014/main" id="{6B4427A1-6C19-4DD2-82B1-9562F270B883}"/>
              </a:ext>
            </a:extLst>
          </p:cNvPr>
          <p:cNvSpPr>
            <a:spLocks noGrp="1"/>
          </p:cNvSpPr>
          <p:nvPr>
            <p:ph sz="quarter" idx="13" hasCustomPrompt="1"/>
          </p:nvPr>
        </p:nvSpPr>
        <p:spPr>
          <a:xfrm>
            <a:off x="179388" y="1757363"/>
            <a:ext cx="10510837" cy="4351337"/>
          </a:xfrm>
        </p:spPr>
        <p:txBody>
          <a:bodyPr/>
          <a:lstStyle>
            <a:lvl1pPr>
              <a:defRPr/>
            </a:lvl1pPr>
          </a:lstStyle>
          <a:p>
            <a:pPr lvl="0"/>
            <a:r>
              <a:rPr lang="en-US"/>
              <a:t>Click to add content</a:t>
            </a:r>
          </a:p>
        </p:txBody>
      </p:sp>
    </p:spTree>
    <p:extLst>
      <p:ext uri="{BB962C8B-B14F-4D97-AF65-F5344CB8AC3E}">
        <p14:creationId xmlns:p14="http://schemas.microsoft.com/office/powerpoint/2010/main" val="29204814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DDED3827-9034-4290-9283-5879482F34FF}"/>
              </a:ext>
            </a:extLst>
          </p:cNvPr>
          <p:cNvSpPr>
            <a:spLocks noGrp="1"/>
          </p:cNvSpPr>
          <p:nvPr>
            <p:ph type="title"/>
          </p:nvPr>
        </p:nvSpPr>
        <p:spPr>
          <a:xfrm>
            <a:off x="6095491" y="609601"/>
            <a:ext cx="5190969" cy="1216024"/>
          </a:xfrm>
        </p:spPr>
        <p:txBody>
          <a:bodyPr>
            <a:normAutofit/>
          </a:bodyPr>
          <a:lstStyle/>
          <a:p>
            <a:r>
              <a:rPr lang="en-US"/>
              <a:t>Click to edit Master title style</a:t>
            </a:r>
          </a:p>
        </p:txBody>
      </p:sp>
      <p:sp>
        <p:nvSpPr>
          <p:cNvPr id="9" name="Freeform: Shape 8">
            <a:extLst>
              <a:ext uri="{FF2B5EF4-FFF2-40B4-BE49-F238E27FC236}">
                <a16:creationId xmlns:a16="http://schemas.microsoft.com/office/drawing/2014/main" id="{E9EAE860-AA99-4AA2-AF58-8DB185C79452}"/>
              </a:ext>
              <a:ext uri="{C183D7F6-B498-43B3-948B-1728B52AA6E4}">
                <adec:decorative xmlns:adec="http://schemas.microsoft.com/office/drawing/2017/decorative" val="1"/>
              </a:ext>
            </a:extLst>
          </p:cNvPr>
          <p:cNvSpPr/>
          <p:nvPr userDrawn="1"/>
        </p:nvSpPr>
        <p:spPr>
          <a:xfrm rot="10800000">
            <a:off x="-2" y="0"/>
            <a:ext cx="5462338" cy="6858000"/>
          </a:xfrm>
          <a:custGeom>
            <a:avLst/>
            <a:gdLst>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500474 w 7853120"/>
              <a:gd name="connsiteY137" fmla="*/ 198977 h 6858000"/>
              <a:gd name="connsiteX138" fmla="*/ 1494568 w 7853120"/>
              <a:gd name="connsiteY138" fmla="*/ 35011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15019 w 7853120"/>
              <a:gd name="connsiteY9" fmla="*/ 672134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35856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23355 w 7885837"/>
              <a:gd name="connsiteY13" fmla="*/ 64050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01978 w 7885837"/>
              <a:gd name="connsiteY13" fmla="*/ 64431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108539 w 7885837"/>
              <a:gd name="connsiteY10" fmla="*/ 66359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94186 w 7980023"/>
              <a:gd name="connsiteY7" fmla="*/ 6801423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62723 w 7980023"/>
              <a:gd name="connsiteY13" fmla="*/ 6453731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7980023" h="6858000">
                <a:moveTo>
                  <a:pt x="1624340" y="0"/>
                </a:moveTo>
                <a:lnTo>
                  <a:pt x="7980023" y="0"/>
                </a:lnTo>
                <a:lnTo>
                  <a:pt x="7980023" y="6858000"/>
                </a:lnTo>
                <a:lnTo>
                  <a:pt x="0" y="6858000"/>
                </a:lnTo>
                <a:lnTo>
                  <a:pt x="132132" y="6806542"/>
                </a:lnTo>
                <a:lnTo>
                  <a:pt x="137847" y="6810337"/>
                </a:lnTo>
                <a:lnTo>
                  <a:pt x="89184" y="6811393"/>
                </a:lnTo>
                <a:lnTo>
                  <a:pt x="70391" y="6764316"/>
                </a:lnTo>
                <a:lnTo>
                  <a:pt x="151420" y="6763669"/>
                </a:lnTo>
                <a:lnTo>
                  <a:pt x="151423" y="6695947"/>
                </a:lnTo>
                <a:cubicBezTo>
                  <a:pt x="162004" y="6681098"/>
                  <a:pt x="198681" y="6645366"/>
                  <a:pt x="202725" y="6635929"/>
                </a:cubicBezTo>
                <a:cubicBezTo>
                  <a:pt x="201411" y="6623676"/>
                  <a:pt x="277638" y="6596764"/>
                  <a:pt x="277549" y="6583710"/>
                </a:cubicBezTo>
                <a:cubicBezTo>
                  <a:pt x="286413" y="6523616"/>
                  <a:pt x="251673" y="6579466"/>
                  <a:pt x="279539" y="6538422"/>
                </a:cubicBezTo>
                <a:cubicBezTo>
                  <a:pt x="293078" y="6504360"/>
                  <a:pt x="358272" y="6485885"/>
                  <a:pt x="362723" y="6453731"/>
                </a:cubicBezTo>
                <a:cubicBezTo>
                  <a:pt x="374413" y="6445360"/>
                  <a:pt x="413615" y="6374813"/>
                  <a:pt x="406890" y="6358897"/>
                </a:cubicBezTo>
                <a:cubicBezTo>
                  <a:pt x="419018" y="6336351"/>
                  <a:pt x="502005" y="6300227"/>
                  <a:pt x="512226" y="6282376"/>
                </a:cubicBezTo>
                <a:cubicBezTo>
                  <a:pt x="512445" y="6280426"/>
                  <a:pt x="391418" y="6247554"/>
                  <a:pt x="391637" y="6245603"/>
                </a:cubicBezTo>
                <a:cubicBezTo>
                  <a:pt x="392655" y="6242109"/>
                  <a:pt x="400234" y="6240246"/>
                  <a:pt x="402287" y="6231382"/>
                </a:cubicBezTo>
                <a:cubicBezTo>
                  <a:pt x="413935" y="6214200"/>
                  <a:pt x="426661" y="6166520"/>
                  <a:pt x="438736" y="6150483"/>
                </a:cubicBezTo>
                <a:cubicBezTo>
                  <a:pt x="440343" y="6145383"/>
                  <a:pt x="471207" y="6136064"/>
                  <a:pt x="474738" y="6135150"/>
                </a:cubicBezTo>
                <a:lnTo>
                  <a:pt x="476247" y="6135117"/>
                </a:lnTo>
                <a:lnTo>
                  <a:pt x="461881" y="6094992"/>
                </a:lnTo>
                <a:lnTo>
                  <a:pt x="485909" y="6094804"/>
                </a:lnTo>
                <a:cubicBezTo>
                  <a:pt x="486304" y="6086380"/>
                  <a:pt x="486698" y="6077956"/>
                  <a:pt x="487093" y="6069532"/>
                </a:cubicBezTo>
                <a:lnTo>
                  <a:pt x="489317" y="6057240"/>
                </a:lnTo>
                <a:lnTo>
                  <a:pt x="486626" y="6052194"/>
                </a:lnTo>
                <a:cubicBezTo>
                  <a:pt x="485564" y="6047615"/>
                  <a:pt x="486414" y="6042180"/>
                  <a:pt x="491590" y="6034848"/>
                </a:cubicBezTo>
                <a:lnTo>
                  <a:pt x="492850" y="6016934"/>
                </a:lnTo>
                <a:cubicBezTo>
                  <a:pt x="491858" y="6011232"/>
                  <a:pt x="521519" y="5947109"/>
                  <a:pt x="518320" y="5941839"/>
                </a:cubicBezTo>
                <a:cubicBezTo>
                  <a:pt x="527728" y="5892009"/>
                  <a:pt x="525427" y="5829177"/>
                  <a:pt x="541474" y="5769612"/>
                </a:cubicBezTo>
                <a:cubicBezTo>
                  <a:pt x="573345" y="5674859"/>
                  <a:pt x="616570" y="5546820"/>
                  <a:pt x="643760" y="5483024"/>
                </a:cubicBezTo>
                <a:cubicBezTo>
                  <a:pt x="687129" y="5465021"/>
                  <a:pt x="685969" y="5418016"/>
                  <a:pt x="704612" y="5386836"/>
                </a:cubicBezTo>
                <a:cubicBezTo>
                  <a:pt x="672573" y="5382571"/>
                  <a:pt x="736210" y="5353240"/>
                  <a:pt x="704722" y="5336094"/>
                </a:cubicBezTo>
                <a:cubicBezTo>
                  <a:pt x="709112" y="5330963"/>
                  <a:pt x="714358" y="5326534"/>
                  <a:pt x="719859" y="5322215"/>
                </a:cubicBezTo>
                <a:lnTo>
                  <a:pt x="722724" y="5319945"/>
                </a:lnTo>
                <a:lnTo>
                  <a:pt x="728625" y="5308206"/>
                </a:lnTo>
                <a:lnTo>
                  <a:pt x="737251" y="5308204"/>
                </a:lnTo>
                <a:lnTo>
                  <a:pt x="744068" y="5244688"/>
                </a:lnTo>
                <a:cubicBezTo>
                  <a:pt x="741754" y="5219841"/>
                  <a:pt x="736409" y="5193796"/>
                  <a:pt x="723007" y="5165945"/>
                </a:cubicBezTo>
                <a:cubicBezTo>
                  <a:pt x="714005" y="5153858"/>
                  <a:pt x="715978" y="5135166"/>
                  <a:pt x="727414" y="5124196"/>
                </a:cubicBezTo>
                <a:cubicBezTo>
                  <a:pt x="729382" y="5122308"/>
                  <a:pt x="731564" y="5120724"/>
                  <a:pt x="733886" y="5119497"/>
                </a:cubicBezTo>
                <a:cubicBezTo>
                  <a:pt x="713338" y="5084291"/>
                  <a:pt x="733062" y="5075230"/>
                  <a:pt x="717223" y="5056494"/>
                </a:cubicBezTo>
                <a:cubicBezTo>
                  <a:pt x="722653" y="5015230"/>
                  <a:pt x="752784" y="4991932"/>
                  <a:pt x="739127" y="4974868"/>
                </a:cubicBezTo>
                <a:cubicBezTo>
                  <a:pt x="747068" y="4955744"/>
                  <a:pt x="776644" y="4936770"/>
                  <a:pt x="763081" y="4914948"/>
                </a:cubicBezTo>
                <a:cubicBezTo>
                  <a:pt x="779099" y="4918788"/>
                  <a:pt x="759254" y="4888088"/>
                  <a:pt x="773305" y="4880631"/>
                </a:cubicBezTo>
                <a:cubicBezTo>
                  <a:pt x="778316" y="4859911"/>
                  <a:pt x="788730" y="4824114"/>
                  <a:pt x="793146" y="4790628"/>
                </a:cubicBezTo>
                <a:cubicBezTo>
                  <a:pt x="772519" y="4753454"/>
                  <a:pt x="815026" y="4709732"/>
                  <a:pt x="799802" y="4679718"/>
                </a:cubicBezTo>
                <a:lnTo>
                  <a:pt x="825430" y="4557310"/>
                </a:lnTo>
                <a:cubicBezTo>
                  <a:pt x="836009" y="4523413"/>
                  <a:pt x="802432" y="4537635"/>
                  <a:pt x="840410" y="4508412"/>
                </a:cubicBezTo>
                <a:cubicBezTo>
                  <a:pt x="833896" y="4445321"/>
                  <a:pt x="869756" y="4449367"/>
                  <a:pt x="845542" y="4391240"/>
                </a:cubicBezTo>
                <a:lnTo>
                  <a:pt x="852182" y="4174996"/>
                </a:lnTo>
                <a:cubicBezTo>
                  <a:pt x="862953" y="4139969"/>
                  <a:pt x="857292" y="4130009"/>
                  <a:pt x="863579" y="4078684"/>
                </a:cubicBezTo>
                <a:cubicBezTo>
                  <a:pt x="874385" y="4027210"/>
                  <a:pt x="856366" y="3979051"/>
                  <a:pt x="887954" y="3934323"/>
                </a:cubicBezTo>
                <a:cubicBezTo>
                  <a:pt x="883536" y="3930474"/>
                  <a:pt x="880313" y="3925995"/>
                  <a:pt x="877947" y="3921099"/>
                </a:cubicBezTo>
                <a:lnTo>
                  <a:pt x="873349" y="3906233"/>
                </a:lnTo>
                <a:lnTo>
                  <a:pt x="874786" y="3904422"/>
                </a:lnTo>
                <a:cubicBezTo>
                  <a:pt x="878047" y="3896214"/>
                  <a:pt x="877547" y="3891016"/>
                  <a:pt x="875386" y="3887163"/>
                </a:cubicBezTo>
                <a:lnTo>
                  <a:pt x="871518" y="3883366"/>
                </a:lnTo>
                <a:lnTo>
                  <a:pt x="865200" y="3808615"/>
                </a:lnTo>
                <a:lnTo>
                  <a:pt x="890414" y="3801218"/>
                </a:lnTo>
                <a:cubicBezTo>
                  <a:pt x="898964" y="3789082"/>
                  <a:pt x="908634" y="3753967"/>
                  <a:pt x="916505" y="3735794"/>
                </a:cubicBezTo>
                <a:cubicBezTo>
                  <a:pt x="915058" y="3723991"/>
                  <a:pt x="914130" y="3711671"/>
                  <a:pt x="913893" y="3699097"/>
                </a:cubicBezTo>
                <a:lnTo>
                  <a:pt x="914187" y="3691697"/>
                </a:lnTo>
                <a:lnTo>
                  <a:pt x="914531" y="3691546"/>
                </a:lnTo>
                <a:cubicBezTo>
                  <a:pt x="915319" y="3689926"/>
                  <a:pt x="915686" y="3687488"/>
                  <a:pt x="915517" y="3683730"/>
                </a:cubicBezTo>
                <a:lnTo>
                  <a:pt x="914724" y="3678210"/>
                </a:lnTo>
                <a:lnTo>
                  <a:pt x="961701" y="3622140"/>
                </a:lnTo>
                <a:cubicBezTo>
                  <a:pt x="975640" y="3587061"/>
                  <a:pt x="979994" y="3573862"/>
                  <a:pt x="1003428" y="3534890"/>
                </a:cubicBezTo>
                <a:cubicBezTo>
                  <a:pt x="1016574" y="3502088"/>
                  <a:pt x="1036805" y="3477721"/>
                  <a:pt x="1040894" y="3446748"/>
                </a:cubicBezTo>
                <a:cubicBezTo>
                  <a:pt x="1052479" y="3438695"/>
                  <a:pt x="1059489" y="3429320"/>
                  <a:pt x="1052591" y="3413985"/>
                </a:cubicBezTo>
                <a:cubicBezTo>
                  <a:pt x="1067970" y="3384791"/>
                  <a:pt x="1086321" y="3384396"/>
                  <a:pt x="1081677" y="3359338"/>
                </a:cubicBezTo>
                <a:cubicBezTo>
                  <a:pt x="1113360" y="3353444"/>
                  <a:pt x="1104181" y="3348054"/>
                  <a:pt x="1100102" y="3336636"/>
                </a:cubicBezTo>
                <a:cubicBezTo>
                  <a:pt x="1100079" y="3336171"/>
                  <a:pt x="1100055" y="3335707"/>
                  <a:pt x="1100032" y="3335242"/>
                </a:cubicBezTo>
                <a:lnTo>
                  <a:pt x="1104519" y="3334506"/>
                </a:lnTo>
                <a:lnTo>
                  <a:pt x="1108049" y="3330362"/>
                </a:lnTo>
                <a:lnTo>
                  <a:pt x="1112079" y="3316492"/>
                </a:lnTo>
                <a:lnTo>
                  <a:pt x="1112670" y="3310855"/>
                </a:lnTo>
                <a:cubicBezTo>
                  <a:pt x="1113422" y="3307128"/>
                  <a:pt x="1114364" y="3304853"/>
                  <a:pt x="1115504" y="3303502"/>
                </a:cubicBezTo>
                <a:lnTo>
                  <a:pt x="1115868" y="3303456"/>
                </a:lnTo>
                <a:lnTo>
                  <a:pt x="1117945" y="3296306"/>
                </a:lnTo>
                <a:cubicBezTo>
                  <a:pt x="1120779" y="3283935"/>
                  <a:pt x="1122897" y="3271607"/>
                  <a:pt x="1124395" y="3259631"/>
                </a:cubicBezTo>
                <a:cubicBezTo>
                  <a:pt x="1144329" y="3258025"/>
                  <a:pt x="1140070" y="3209319"/>
                  <a:pt x="1169437" y="3227829"/>
                </a:cubicBezTo>
                <a:cubicBezTo>
                  <a:pt x="1172377" y="3212096"/>
                  <a:pt x="1162844" y="3197427"/>
                  <a:pt x="1181330" y="3211605"/>
                </a:cubicBezTo>
                <a:cubicBezTo>
                  <a:pt x="1182880" y="3206694"/>
                  <a:pt x="1185735" y="3204534"/>
                  <a:pt x="1189252" y="3203657"/>
                </a:cubicBezTo>
                <a:lnTo>
                  <a:pt x="1190760" y="3203625"/>
                </a:lnTo>
                <a:lnTo>
                  <a:pt x="1199962" y="3164801"/>
                </a:lnTo>
                <a:cubicBezTo>
                  <a:pt x="1200264" y="3156687"/>
                  <a:pt x="1200565" y="3148573"/>
                  <a:pt x="1200867" y="3140459"/>
                </a:cubicBezTo>
                <a:lnTo>
                  <a:pt x="1202949" y="3128619"/>
                </a:lnTo>
                <a:lnTo>
                  <a:pt x="1200205" y="3123757"/>
                </a:lnTo>
                <a:cubicBezTo>
                  <a:pt x="1199091" y="3119348"/>
                  <a:pt x="1199880" y="3114114"/>
                  <a:pt x="1204970" y="3107053"/>
                </a:cubicBezTo>
                <a:lnTo>
                  <a:pt x="1206773" y="3105708"/>
                </a:lnTo>
                <a:cubicBezTo>
                  <a:pt x="1206525" y="3100405"/>
                  <a:pt x="1206276" y="3095101"/>
                  <a:pt x="1206028" y="3089798"/>
                </a:cubicBezTo>
                <a:cubicBezTo>
                  <a:pt x="1204975" y="3084307"/>
                  <a:pt x="1203006" y="3078968"/>
                  <a:pt x="1199753" y="3073892"/>
                </a:cubicBezTo>
                <a:cubicBezTo>
                  <a:pt x="1240588" y="3039515"/>
                  <a:pt x="1235210" y="2987050"/>
                  <a:pt x="1257977" y="2939902"/>
                </a:cubicBezTo>
                <a:cubicBezTo>
                  <a:pt x="1261623" y="2932662"/>
                  <a:pt x="1272171" y="2848651"/>
                  <a:pt x="1259084" y="2801843"/>
                </a:cubicBezTo>
                <a:cubicBezTo>
                  <a:pt x="1261710" y="2779194"/>
                  <a:pt x="1260063" y="2798580"/>
                  <a:pt x="1291951" y="2729696"/>
                </a:cubicBezTo>
                <a:cubicBezTo>
                  <a:pt x="1294720" y="2711201"/>
                  <a:pt x="1326484" y="2667348"/>
                  <a:pt x="1336103" y="2682866"/>
                </a:cubicBezTo>
                <a:cubicBezTo>
                  <a:pt x="1327276" y="2618810"/>
                  <a:pt x="1375294" y="2590047"/>
                  <a:pt x="1384457" y="2526390"/>
                </a:cubicBezTo>
                <a:cubicBezTo>
                  <a:pt x="1427584" y="2509077"/>
                  <a:pt x="1392282" y="2513023"/>
                  <a:pt x="1410558" y="2483002"/>
                </a:cubicBezTo>
                <a:cubicBezTo>
                  <a:pt x="1378504" y="2478874"/>
                  <a:pt x="1441751" y="2450659"/>
                  <a:pt x="1410103" y="2434127"/>
                </a:cubicBezTo>
                <a:cubicBezTo>
                  <a:pt x="1414431" y="2429186"/>
                  <a:pt x="1419622" y="2424923"/>
                  <a:pt x="1425070" y="2420768"/>
                </a:cubicBezTo>
                <a:lnTo>
                  <a:pt x="1427908" y="2418582"/>
                </a:lnTo>
                <a:lnTo>
                  <a:pt x="1433672" y="2407279"/>
                </a:lnTo>
                <a:lnTo>
                  <a:pt x="1442289" y="2407282"/>
                </a:lnTo>
                <a:lnTo>
                  <a:pt x="1455974" y="2392557"/>
                </a:lnTo>
                <a:cubicBezTo>
                  <a:pt x="1460018" y="2386551"/>
                  <a:pt x="1463107" y="2379509"/>
                  <a:pt x="1464630" y="2370864"/>
                </a:cubicBezTo>
                <a:lnTo>
                  <a:pt x="1522314" y="2202566"/>
                </a:lnTo>
                <a:cubicBezTo>
                  <a:pt x="1527106" y="2194430"/>
                  <a:pt x="1526489" y="2183277"/>
                  <a:pt x="1538623" y="2182184"/>
                </a:cubicBezTo>
                <a:cubicBezTo>
                  <a:pt x="1553760" y="2179059"/>
                  <a:pt x="1542407" y="2143133"/>
                  <a:pt x="1556663" y="2151646"/>
                </a:cubicBezTo>
                <a:lnTo>
                  <a:pt x="1600318" y="2025678"/>
                </a:lnTo>
                <a:lnTo>
                  <a:pt x="1608967" y="1908118"/>
                </a:lnTo>
                <a:lnTo>
                  <a:pt x="1618408" y="1721725"/>
                </a:lnTo>
                <a:cubicBezTo>
                  <a:pt x="1616185" y="1710244"/>
                  <a:pt x="1616662" y="1699865"/>
                  <a:pt x="1618819" y="1690229"/>
                </a:cubicBezTo>
                <a:lnTo>
                  <a:pt x="1628779" y="1664519"/>
                </a:lnTo>
                <a:lnTo>
                  <a:pt x="1639464" y="1659741"/>
                </a:lnTo>
                <a:lnTo>
                  <a:pt x="1641233" y="1642638"/>
                </a:lnTo>
                <a:lnTo>
                  <a:pt x="1643710" y="1638374"/>
                </a:lnTo>
                <a:cubicBezTo>
                  <a:pt x="1642186" y="1623558"/>
                  <a:pt x="1632070" y="1579162"/>
                  <a:pt x="1632084" y="1553747"/>
                </a:cubicBezTo>
                <a:cubicBezTo>
                  <a:pt x="1640456" y="1506669"/>
                  <a:pt x="1598558" y="1531113"/>
                  <a:pt x="1643796" y="1485881"/>
                </a:cubicBezTo>
                <a:cubicBezTo>
                  <a:pt x="1624858" y="1402479"/>
                  <a:pt x="1665635" y="1293819"/>
                  <a:pt x="1624197" y="1219904"/>
                </a:cubicBezTo>
                <a:cubicBezTo>
                  <a:pt x="1628256" y="1151825"/>
                  <a:pt x="1614523" y="1131365"/>
                  <a:pt x="1611125" y="1079200"/>
                </a:cubicBezTo>
                <a:cubicBezTo>
                  <a:pt x="1604986" y="1008575"/>
                  <a:pt x="1550313" y="937246"/>
                  <a:pt x="1603801" y="906926"/>
                </a:cubicBezTo>
                <a:lnTo>
                  <a:pt x="1596871" y="693671"/>
                </a:lnTo>
                <a:lnTo>
                  <a:pt x="1588375" y="674509"/>
                </a:lnTo>
                <a:lnTo>
                  <a:pt x="1589972" y="671854"/>
                </a:lnTo>
                <a:cubicBezTo>
                  <a:pt x="1592920" y="660342"/>
                  <a:pt x="1591406" y="653465"/>
                  <a:pt x="1587929" y="648655"/>
                </a:cubicBezTo>
                <a:lnTo>
                  <a:pt x="1582211" y="644194"/>
                </a:lnTo>
                <a:lnTo>
                  <a:pt x="1579157" y="628473"/>
                </a:lnTo>
                <a:lnTo>
                  <a:pt x="1561622" y="545150"/>
                </a:lnTo>
                <a:lnTo>
                  <a:pt x="1563476" y="544275"/>
                </a:lnTo>
                <a:cubicBezTo>
                  <a:pt x="1572747" y="526653"/>
                  <a:pt x="1579298" y="492024"/>
                  <a:pt x="1586685" y="466430"/>
                </a:cubicBezTo>
                <a:cubicBezTo>
                  <a:pt x="1582840" y="450867"/>
                  <a:pt x="1610171" y="407510"/>
                  <a:pt x="1607797" y="390714"/>
                </a:cubicBezTo>
                <a:cubicBezTo>
                  <a:pt x="1607521" y="387397"/>
                  <a:pt x="1607246" y="384081"/>
                  <a:pt x="1606970" y="380764"/>
                </a:cubicBezTo>
                <a:lnTo>
                  <a:pt x="1540890" y="399555"/>
                </a:lnTo>
                <a:cubicBezTo>
                  <a:pt x="1541661" y="397262"/>
                  <a:pt x="1541746" y="387588"/>
                  <a:pt x="1540905" y="382586"/>
                </a:cubicBezTo>
                <a:lnTo>
                  <a:pt x="1529454" y="305471"/>
                </a:lnTo>
                <a:lnTo>
                  <a:pt x="1571859" y="211274"/>
                </a:lnTo>
                <a:cubicBezTo>
                  <a:pt x="1577697" y="181775"/>
                  <a:pt x="1574034" y="164976"/>
                  <a:pt x="1579872" y="135477"/>
                </a:cubicBezTo>
                <a:cubicBezTo>
                  <a:pt x="1577903" y="80822"/>
                  <a:pt x="1629791" y="97694"/>
                  <a:pt x="1621471" y="35011"/>
                </a:cubicBezTo>
                <a:lnTo>
                  <a:pt x="162434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0" name="Freeform: Shape 9">
            <a:extLst>
              <a:ext uri="{FF2B5EF4-FFF2-40B4-BE49-F238E27FC236}">
                <a16:creationId xmlns:a16="http://schemas.microsoft.com/office/drawing/2014/main" id="{FF861025-1719-42FD-BBEB-64F486BE0801}"/>
              </a:ext>
              <a:ext uri="{C183D7F6-B498-43B3-948B-1728B52AA6E4}">
                <adec:decorative xmlns:adec="http://schemas.microsoft.com/office/drawing/2017/decorative" val="1"/>
              </a:ext>
            </a:extLst>
          </p:cNvPr>
          <p:cNvSpPr/>
          <p:nvPr userDrawn="1"/>
        </p:nvSpPr>
        <p:spPr>
          <a:xfrm>
            <a:off x="526312" y="454550"/>
            <a:ext cx="5045148" cy="59436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1" name="Rectangle 6">
            <a:extLst>
              <a:ext uri="{FF2B5EF4-FFF2-40B4-BE49-F238E27FC236}">
                <a16:creationId xmlns:a16="http://schemas.microsoft.com/office/drawing/2014/main" id="{FB5281A5-738F-4421-9D42-84CA9A8692F5}"/>
              </a:ext>
              <a:ext uri="{C183D7F6-B498-43B3-948B-1728B52AA6E4}">
                <adec:decorative xmlns:adec="http://schemas.microsoft.com/office/drawing/2017/decorative" val="1"/>
              </a:ext>
            </a:extLst>
          </p:cNvPr>
          <p:cNvSpPr/>
          <p:nvPr userDrawn="1"/>
        </p:nvSpPr>
        <p:spPr>
          <a:xfrm>
            <a:off x="2339455" y="186966"/>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5" name="Picture Placeholder 20">
            <a:extLst>
              <a:ext uri="{FF2B5EF4-FFF2-40B4-BE49-F238E27FC236}">
                <a16:creationId xmlns:a16="http://schemas.microsoft.com/office/drawing/2014/main" id="{ACD4D9FC-DAB8-4FDD-928D-40EC8DF87FCB}"/>
              </a:ext>
            </a:extLst>
          </p:cNvPr>
          <p:cNvSpPr>
            <a:spLocks noGrp="1"/>
          </p:cNvSpPr>
          <p:nvPr>
            <p:ph type="pic" sz="quarter" idx="13" hasCustomPrompt="1"/>
          </p:nvPr>
        </p:nvSpPr>
        <p:spPr>
          <a:xfrm>
            <a:off x="801711" y="724530"/>
            <a:ext cx="2122242" cy="2599357"/>
          </a:xfrm>
        </p:spPr>
        <p:txBody>
          <a:bodyPr/>
          <a:lstStyle>
            <a:lvl1pPr marL="0" indent="0" algn="ctr">
              <a:buNone/>
              <a:defRPr/>
            </a:lvl1pPr>
          </a:lstStyle>
          <a:p>
            <a:r>
              <a:rPr lang="en-US"/>
              <a:t>Click to add photo</a:t>
            </a:r>
          </a:p>
        </p:txBody>
      </p:sp>
      <p:sp>
        <p:nvSpPr>
          <p:cNvPr id="26" name="Picture Placeholder 20">
            <a:extLst>
              <a:ext uri="{FF2B5EF4-FFF2-40B4-BE49-F238E27FC236}">
                <a16:creationId xmlns:a16="http://schemas.microsoft.com/office/drawing/2014/main" id="{D9ABF72E-D2F2-4447-BF2A-6F05FE4FD6DA}"/>
              </a:ext>
            </a:extLst>
          </p:cNvPr>
          <p:cNvSpPr>
            <a:spLocks noGrp="1"/>
          </p:cNvSpPr>
          <p:nvPr>
            <p:ph type="pic" sz="quarter" idx="14" hasCustomPrompt="1"/>
          </p:nvPr>
        </p:nvSpPr>
        <p:spPr>
          <a:xfrm>
            <a:off x="3187309" y="724530"/>
            <a:ext cx="2122242" cy="2599357"/>
          </a:xfrm>
        </p:spPr>
        <p:txBody>
          <a:bodyPr/>
          <a:lstStyle>
            <a:lvl1pPr marL="0" indent="0" algn="ctr">
              <a:buNone/>
              <a:defRPr/>
            </a:lvl1pPr>
          </a:lstStyle>
          <a:p>
            <a:r>
              <a:rPr lang="en-US"/>
              <a:t>Click to add photo</a:t>
            </a:r>
          </a:p>
        </p:txBody>
      </p:sp>
      <p:sp>
        <p:nvSpPr>
          <p:cNvPr id="27" name="Picture Placeholder 20">
            <a:extLst>
              <a:ext uri="{FF2B5EF4-FFF2-40B4-BE49-F238E27FC236}">
                <a16:creationId xmlns:a16="http://schemas.microsoft.com/office/drawing/2014/main" id="{2F0F37A1-4DF5-4621-9E37-D1CC2342A56F}"/>
              </a:ext>
            </a:extLst>
          </p:cNvPr>
          <p:cNvSpPr>
            <a:spLocks noGrp="1"/>
          </p:cNvSpPr>
          <p:nvPr>
            <p:ph type="pic" sz="quarter" idx="15" hasCustomPrompt="1"/>
          </p:nvPr>
        </p:nvSpPr>
        <p:spPr>
          <a:xfrm>
            <a:off x="801710" y="3593830"/>
            <a:ext cx="2122242" cy="2534378"/>
          </a:xfrm>
        </p:spPr>
        <p:txBody>
          <a:bodyPr/>
          <a:lstStyle>
            <a:lvl1pPr marL="0" indent="0" algn="ctr">
              <a:buNone/>
              <a:defRPr/>
            </a:lvl1pPr>
          </a:lstStyle>
          <a:p>
            <a:r>
              <a:rPr lang="en-US"/>
              <a:t>Click to add photo</a:t>
            </a:r>
          </a:p>
        </p:txBody>
      </p:sp>
      <p:sp>
        <p:nvSpPr>
          <p:cNvPr id="28" name="Picture Placeholder 20">
            <a:extLst>
              <a:ext uri="{FF2B5EF4-FFF2-40B4-BE49-F238E27FC236}">
                <a16:creationId xmlns:a16="http://schemas.microsoft.com/office/drawing/2014/main" id="{8C685007-8C22-443A-BE57-85A48662482F}"/>
              </a:ext>
            </a:extLst>
          </p:cNvPr>
          <p:cNvSpPr>
            <a:spLocks noGrp="1"/>
          </p:cNvSpPr>
          <p:nvPr>
            <p:ph type="pic" sz="quarter" idx="16" hasCustomPrompt="1"/>
          </p:nvPr>
        </p:nvSpPr>
        <p:spPr>
          <a:xfrm>
            <a:off x="3182643" y="3593830"/>
            <a:ext cx="2122242" cy="2534378"/>
          </a:xfrm>
        </p:spPr>
        <p:txBody>
          <a:bodyPr/>
          <a:lstStyle>
            <a:lvl1pPr marL="0" indent="0" algn="ctr">
              <a:buNone/>
              <a:defRPr/>
            </a:lvl1pPr>
          </a:lstStyle>
          <a:p>
            <a:r>
              <a:rPr lang="en-US"/>
              <a:t>Click to add photo</a:t>
            </a:r>
          </a:p>
        </p:txBody>
      </p:sp>
      <p:sp>
        <p:nvSpPr>
          <p:cNvPr id="14" name="Content Placeholder 5">
            <a:extLst>
              <a:ext uri="{FF2B5EF4-FFF2-40B4-BE49-F238E27FC236}">
                <a16:creationId xmlns:a16="http://schemas.microsoft.com/office/drawing/2014/main" id="{3494C765-0916-4EB3-A106-4EE989AD902D}"/>
              </a:ext>
            </a:extLst>
          </p:cNvPr>
          <p:cNvSpPr>
            <a:spLocks noGrp="1"/>
          </p:cNvSpPr>
          <p:nvPr>
            <p:ph idx="1"/>
          </p:nvPr>
        </p:nvSpPr>
        <p:spPr>
          <a:xfrm>
            <a:off x="6095999" y="2147355"/>
            <a:ext cx="5045149" cy="4107021"/>
          </a:xfrm>
        </p:spPr>
        <p:txBody>
          <a:bodyPr/>
          <a:lstStyle>
            <a:lvl1pPr marL="0" indent="0">
              <a:buNone/>
              <a:defRPr/>
            </a:lvl1pPr>
          </a:lstStyle>
          <a:p>
            <a:pPr lvl="0"/>
            <a:r>
              <a:rPr lang="en-US"/>
              <a:t>Click to edit Master text styles</a:t>
            </a:r>
          </a:p>
        </p:txBody>
      </p:sp>
      <p:sp>
        <p:nvSpPr>
          <p:cNvPr id="15" name="Footer Placeholder 17">
            <a:extLst>
              <a:ext uri="{FF2B5EF4-FFF2-40B4-BE49-F238E27FC236}">
                <a16:creationId xmlns:a16="http://schemas.microsoft.com/office/drawing/2014/main" id="{C51070D0-48FE-47F4-9654-246F3D4083EF}"/>
              </a:ext>
            </a:extLst>
          </p:cNvPr>
          <p:cNvSpPr>
            <a:spLocks noGrp="1"/>
          </p:cNvSpPr>
          <p:nvPr>
            <p:ph type="ftr" sz="quarter" idx="11"/>
          </p:nvPr>
        </p:nvSpPr>
        <p:spPr>
          <a:xfrm rot="5400000">
            <a:off x="10451592" y="1408176"/>
            <a:ext cx="2770499" cy="365125"/>
          </a:xfrm>
        </p:spPr>
        <p:txBody>
          <a:bodyPr/>
          <a:lstStyle>
            <a:lvl1pPr>
              <a:defRPr/>
            </a:lvl1pPr>
          </a:lstStyle>
          <a:p>
            <a:r>
              <a:rPr lang="en-US">
                <a:solidFill>
                  <a:prstClr val="black">
                    <a:lumMod val="85000"/>
                    <a:lumOff val="15000"/>
                  </a:prstClr>
                </a:solidFill>
              </a:rPr>
              <a:t>PRESENTATION TITLE</a:t>
            </a:r>
          </a:p>
        </p:txBody>
      </p:sp>
      <p:sp>
        <p:nvSpPr>
          <p:cNvPr id="18" name="Slide Number Placeholder 18">
            <a:extLst>
              <a:ext uri="{FF2B5EF4-FFF2-40B4-BE49-F238E27FC236}">
                <a16:creationId xmlns:a16="http://schemas.microsoft.com/office/drawing/2014/main" id="{D705FA93-7DE4-4F91-BD9C-A7A25372DDBA}"/>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B9BEB33-D6AC-4C86-9A2A-0FA8A87193B2}"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9" name="Date Placeholder 16">
            <a:extLst>
              <a:ext uri="{FF2B5EF4-FFF2-40B4-BE49-F238E27FC236}">
                <a16:creationId xmlns:a16="http://schemas.microsoft.com/office/drawing/2014/main" id="{C4F3A1D4-1535-400A-AC07-233D6F875A96}"/>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5255347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76684E77-3328-431D-852A-A1C804D16D46}"/>
              </a:ext>
              <a:ext uri="{C183D7F6-B498-43B3-948B-1728B52AA6E4}">
                <adec:decorative xmlns:adec="http://schemas.microsoft.com/office/drawing/2017/decorative" val="1"/>
              </a:ext>
            </a:extLst>
          </p:cNvPr>
          <p:cNvSpPr/>
          <p:nvPr userDrawn="1"/>
        </p:nvSpPr>
        <p:spPr>
          <a:xfrm rot="19121972">
            <a:off x="-780426" y="-1149210"/>
            <a:ext cx="8356063" cy="11088571"/>
          </a:xfrm>
          <a:custGeom>
            <a:avLst/>
            <a:gdLst>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7561859 h 11088571"/>
              <a:gd name="connsiteX124" fmla="*/ 6818449 w 8356063"/>
              <a:gd name="connsiteY124" fmla="*/ 8601534 h 11088571"/>
              <a:gd name="connsiteX125" fmla="*/ 6710538 w 8356063"/>
              <a:gd name="connsiteY125" fmla="*/ 8601534 h 11088571"/>
              <a:gd name="connsiteX126" fmla="*/ 6718259 w 8356063"/>
              <a:gd name="connsiteY126" fmla="*/ 8630244 h 11088571"/>
              <a:gd name="connsiteX127" fmla="*/ 6774653 w 8356063"/>
              <a:gd name="connsiteY127" fmla="*/ 8750271 h 11088571"/>
              <a:gd name="connsiteX128" fmla="*/ 6791102 w 8356063"/>
              <a:gd name="connsiteY128" fmla="*/ 8874277 h 11088571"/>
              <a:gd name="connsiteX129" fmla="*/ 6749840 w 8356063"/>
              <a:gd name="connsiteY129" fmla="*/ 9027677 h 11088571"/>
              <a:gd name="connsiteX130" fmla="*/ 6782551 w 8356063"/>
              <a:gd name="connsiteY130" fmla="*/ 9305160 h 11088571"/>
              <a:gd name="connsiteX131" fmla="*/ 6822558 w 8356063"/>
              <a:gd name="connsiteY131" fmla="*/ 9381799 h 11088571"/>
              <a:gd name="connsiteX132" fmla="*/ 6904583 w 8356063"/>
              <a:gd name="connsiteY132" fmla="*/ 9690906 h 11088571"/>
              <a:gd name="connsiteX133" fmla="*/ 6979504 w 8356063"/>
              <a:gd name="connsiteY133" fmla="*/ 9813607 h 11088571"/>
              <a:gd name="connsiteX134" fmla="*/ 6996966 w 8356063"/>
              <a:gd name="connsiteY134" fmla="*/ 9833017 h 11088571"/>
              <a:gd name="connsiteX135" fmla="*/ 7008802 w 8356063"/>
              <a:gd name="connsiteY135" fmla="*/ 9857707 h 11088571"/>
              <a:gd name="connsiteX136" fmla="*/ 7030988 w 8356063"/>
              <a:gd name="connsiteY136" fmla="*/ 9965361 h 11088571"/>
              <a:gd name="connsiteX137" fmla="*/ 7034231 w 8356063"/>
              <a:gd name="connsiteY137" fmla="*/ 10050875 h 11088571"/>
              <a:gd name="connsiteX138" fmla="*/ 7030221 w 8356063"/>
              <a:gd name="connsiteY138" fmla="*/ 10082725 h 11088571"/>
              <a:gd name="connsiteX139" fmla="*/ 7023828 w 8356063"/>
              <a:gd name="connsiteY139" fmla="*/ 10135993 h 11088571"/>
              <a:gd name="connsiteX140" fmla="*/ 7006346 w 8356063"/>
              <a:gd name="connsiteY140" fmla="*/ 10179503 h 11088571"/>
              <a:gd name="connsiteX141" fmla="*/ 7006032 w 8356063"/>
              <a:gd name="connsiteY141" fmla="*/ 10222580 h 11088571"/>
              <a:gd name="connsiteX142" fmla="*/ 7022387 w 8356063"/>
              <a:gd name="connsiteY142" fmla="*/ 10227810 h 11088571"/>
              <a:gd name="connsiteX143" fmla="*/ 7016719 w 8356063"/>
              <a:gd name="connsiteY143" fmla="*/ 10275442 h 11088571"/>
              <a:gd name="connsiteX144" fmla="*/ 7006319 w 8356063"/>
              <a:gd name="connsiteY144" fmla="*/ 10348220 h 11088571"/>
              <a:gd name="connsiteX145" fmla="*/ 7009149 w 8356063"/>
              <a:gd name="connsiteY145" fmla="*/ 10359098 h 11088571"/>
              <a:gd name="connsiteX146" fmla="*/ 6994973 w 8356063"/>
              <a:gd name="connsiteY146" fmla="*/ 10370490 h 11088571"/>
              <a:gd name="connsiteX147" fmla="*/ 6984719 w 8356063"/>
              <a:gd name="connsiteY147" fmla="*/ 10397278 h 11088571"/>
              <a:gd name="connsiteX148" fmla="*/ 6958822 w 8356063"/>
              <a:gd name="connsiteY148" fmla="*/ 10537951 h 11088571"/>
              <a:gd name="connsiteX149" fmla="*/ 6961280 w 8356063"/>
              <a:gd name="connsiteY149" fmla="*/ 10565026 h 11088571"/>
              <a:gd name="connsiteX150" fmla="*/ 6961883 w 8356063"/>
              <a:gd name="connsiteY150" fmla="*/ 10621345 h 11088571"/>
              <a:gd name="connsiteX151" fmla="*/ 6969420 w 8356063"/>
              <a:gd name="connsiteY151" fmla="*/ 10658847 h 11088571"/>
              <a:gd name="connsiteX152" fmla="*/ 6961243 w 8356063"/>
              <a:gd name="connsiteY152" fmla="*/ 10667121 h 11088571"/>
              <a:gd name="connsiteX153" fmla="*/ 6954751 w 8356063"/>
              <a:gd name="connsiteY153" fmla="*/ 10688604 h 11088571"/>
              <a:gd name="connsiteX154" fmla="*/ 6941940 w 8356063"/>
              <a:gd name="connsiteY154" fmla="*/ 10797948 h 11088571"/>
              <a:gd name="connsiteX155" fmla="*/ 6945141 w 8356063"/>
              <a:gd name="connsiteY155" fmla="*/ 10818072 h 11088571"/>
              <a:gd name="connsiteX156" fmla="*/ 6897807 w 8356063"/>
              <a:gd name="connsiteY156" fmla="*/ 10904998 h 11088571"/>
              <a:gd name="connsiteX157" fmla="*/ 6834058 w 8356063"/>
              <a:gd name="connsiteY157" fmla="*/ 11025845 h 11088571"/>
              <a:gd name="connsiteX158" fmla="*/ 6757195 w 8356063"/>
              <a:gd name="connsiteY158" fmla="*/ 11088571 h 11088571"/>
              <a:gd name="connsiteX159" fmla="*/ 0 w 8356063"/>
              <a:gd name="connsiteY159" fmla="*/ 5152133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8601534 h 11088571"/>
              <a:gd name="connsiteX124" fmla="*/ 6710538 w 8356063"/>
              <a:gd name="connsiteY124" fmla="*/ 8601534 h 11088571"/>
              <a:gd name="connsiteX125" fmla="*/ 6718259 w 8356063"/>
              <a:gd name="connsiteY125" fmla="*/ 8630244 h 11088571"/>
              <a:gd name="connsiteX126" fmla="*/ 6774653 w 8356063"/>
              <a:gd name="connsiteY126" fmla="*/ 8750271 h 11088571"/>
              <a:gd name="connsiteX127" fmla="*/ 6791102 w 8356063"/>
              <a:gd name="connsiteY127" fmla="*/ 8874277 h 11088571"/>
              <a:gd name="connsiteX128" fmla="*/ 6749840 w 8356063"/>
              <a:gd name="connsiteY128" fmla="*/ 9027677 h 11088571"/>
              <a:gd name="connsiteX129" fmla="*/ 6782551 w 8356063"/>
              <a:gd name="connsiteY129" fmla="*/ 9305160 h 11088571"/>
              <a:gd name="connsiteX130" fmla="*/ 6822558 w 8356063"/>
              <a:gd name="connsiteY130" fmla="*/ 9381799 h 11088571"/>
              <a:gd name="connsiteX131" fmla="*/ 6904583 w 8356063"/>
              <a:gd name="connsiteY131" fmla="*/ 9690906 h 11088571"/>
              <a:gd name="connsiteX132" fmla="*/ 6979504 w 8356063"/>
              <a:gd name="connsiteY132" fmla="*/ 9813607 h 11088571"/>
              <a:gd name="connsiteX133" fmla="*/ 6996966 w 8356063"/>
              <a:gd name="connsiteY133" fmla="*/ 9833017 h 11088571"/>
              <a:gd name="connsiteX134" fmla="*/ 7008802 w 8356063"/>
              <a:gd name="connsiteY134" fmla="*/ 9857707 h 11088571"/>
              <a:gd name="connsiteX135" fmla="*/ 7030988 w 8356063"/>
              <a:gd name="connsiteY135" fmla="*/ 9965361 h 11088571"/>
              <a:gd name="connsiteX136" fmla="*/ 7034231 w 8356063"/>
              <a:gd name="connsiteY136" fmla="*/ 10050875 h 11088571"/>
              <a:gd name="connsiteX137" fmla="*/ 7030221 w 8356063"/>
              <a:gd name="connsiteY137" fmla="*/ 10082725 h 11088571"/>
              <a:gd name="connsiteX138" fmla="*/ 7023828 w 8356063"/>
              <a:gd name="connsiteY138" fmla="*/ 10135993 h 11088571"/>
              <a:gd name="connsiteX139" fmla="*/ 7006346 w 8356063"/>
              <a:gd name="connsiteY139" fmla="*/ 10179503 h 11088571"/>
              <a:gd name="connsiteX140" fmla="*/ 7006032 w 8356063"/>
              <a:gd name="connsiteY140" fmla="*/ 10222580 h 11088571"/>
              <a:gd name="connsiteX141" fmla="*/ 7022387 w 8356063"/>
              <a:gd name="connsiteY141" fmla="*/ 10227810 h 11088571"/>
              <a:gd name="connsiteX142" fmla="*/ 7016719 w 8356063"/>
              <a:gd name="connsiteY142" fmla="*/ 10275442 h 11088571"/>
              <a:gd name="connsiteX143" fmla="*/ 7006319 w 8356063"/>
              <a:gd name="connsiteY143" fmla="*/ 10348220 h 11088571"/>
              <a:gd name="connsiteX144" fmla="*/ 7009149 w 8356063"/>
              <a:gd name="connsiteY144" fmla="*/ 10359098 h 11088571"/>
              <a:gd name="connsiteX145" fmla="*/ 6994973 w 8356063"/>
              <a:gd name="connsiteY145" fmla="*/ 10370490 h 11088571"/>
              <a:gd name="connsiteX146" fmla="*/ 6984719 w 8356063"/>
              <a:gd name="connsiteY146" fmla="*/ 10397278 h 11088571"/>
              <a:gd name="connsiteX147" fmla="*/ 6958822 w 8356063"/>
              <a:gd name="connsiteY147" fmla="*/ 10537951 h 11088571"/>
              <a:gd name="connsiteX148" fmla="*/ 6961280 w 8356063"/>
              <a:gd name="connsiteY148" fmla="*/ 10565026 h 11088571"/>
              <a:gd name="connsiteX149" fmla="*/ 6961883 w 8356063"/>
              <a:gd name="connsiteY149" fmla="*/ 10621345 h 11088571"/>
              <a:gd name="connsiteX150" fmla="*/ 6969420 w 8356063"/>
              <a:gd name="connsiteY150" fmla="*/ 10658847 h 11088571"/>
              <a:gd name="connsiteX151" fmla="*/ 6961243 w 8356063"/>
              <a:gd name="connsiteY151" fmla="*/ 10667121 h 11088571"/>
              <a:gd name="connsiteX152" fmla="*/ 6954751 w 8356063"/>
              <a:gd name="connsiteY152" fmla="*/ 10688604 h 11088571"/>
              <a:gd name="connsiteX153" fmla="*/ 6941940 w 8356063"/>
              <a:gd name="connsiteY153" fmla="*/ 10797948 h 11088571"/>
              <a:gd name="connsiteX154" fmla="*/ 6945141 w 8356063"/>
              <a:gd name="connsiteY154" fmla="*/ 10818072 h 11088571"/>
              <a:gd name="connsiteX155" fmla="*/ 6897807 w 8356063"/>
              <a:gd name="connsiteY155" fmla="*/ 10904998 h 11088571"/>
              <a:gd name="connsiteX156" fmla="*/ 6834058 w 8356063"/>
              <a:gd name="connsiteY156" fmla="*/ 11025845 h 11088571"/>
              <a:gd name="connsiteX157" fmla="*/ 6757195 w 8356063"/>
              <a:gd name="connsiteY157" fmla="*/ 11088571 h 11088571"/>
              <a:gd name="connsiteX158" fmla="*/ 0 w 8356063"/>
              <a:gd name="connsiteY158" fmla="*/ 5152133 h 11088571"/>
              <a:gd name="connsiteX159" fmla="*/ 4526334 w 8356063"/>
              <a:gd name="connsiteY159"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710538 w 8356063"/>
              <a:gd name="connsiteY123" fmla="*/ 8601534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57110 w 8356063"/>
              <a:gd name="connsiteY105" fmla="*/ 6320298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71210 w 8356063"/>
              <a:gd name="connsiteY143" fmla="*/ 1042578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96966 w 8356063"/>
              <a:gd name="connsiteY129" fmla="*/ 983301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71993 w 8356063"/>
              <a:gd name="connsiteY129" fmla="*/ 9393092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8356063" h="11088571">
                <a:moveTo>
                  <a:pt x="4526334" y="0"/>
                </a:moveTo>
                <a:lnTo>
                  <a:pt x="8356063" y="3364555"/>
                </a:lnTo>
                <a:cubicBezTo>
                  <a:pt x="8303055" y="3395080"/>
                  <a:pt x="8312000" y="3433882"/>
                  <a:pt x="8289968" y="3468545"/>
                </a:cubicBezTo>
                <a:cubicBezTo>
                  <a:pt x="8289400" y="3475096"/>
                  <a:pt x="8289317" y="3480768"/>
                  <a:pt x="8289831" y="3484485"/>
                </a:cubicBezTo>
                <a:cubicBezTo>
                  <a:pt x="8301575" y="3524859"/>
                  <a:pt x="8262275" y="3569815"/>
                  <a:pt x="8270620" y="3602360"/>
                </a:cubicBezTo>
                <a:cubicBezTo>
                  <a:pt x="8270018" y="3611595"/>
                  <a:pt x="8268024" y="3619636"/>
                  <a:pt x="8265172" y="3626889"/>
                </a:cubicBezTo>
                <a:lnTo>
                  <a:pt x="8255109" y="3645719"/>
                </a:lnTo>
                <a:lnTo>
                  <a:pt x="8248082" y="3648125"/>
                </a:lnTo>
                <a:lnTo>
                  <a:pt x="8244223" y="3661252"/>
                </a:lnTo>
                <a:lnTo>
                  <a:pt x="8242070" y="3664274"/>
                </a:lnTo>
                <a:cubicBezTo>
                  <a:pt x="8237938" y="3670030"/>
                  <a:pt x="8234022" y="3675825"/>
                  <a:pt x="8230862" y="3682070"/>
                </a:cubicBezTo>
                <a:cubicBezTo>
                  <a:pt x="8257899" y="3690084"/>
                  <a:pt x="8208426" y="3736505"/>
                  <a:pt x="8234872" y="3731763"/>
                </a:cubicBezTo>
                <a:cubicBezTo>
                  <a:pt x="8222199" y="3767466"/>
                  <a:pt x="8250697" y="3753586"/>
                  <a:pt x="8216817" y="3783275"/>
                </a:cubicBezTo>
                <a:cubicBezTo>
                  <a:pt x="8214083" y="3850717"/>
                  <a:pt x="8206550" y="3937460"/>
                  <a:pt x="8195332" y="3974147"/>
                </a:cubicBezTo>
                <a:cubicBezTo>
                  <a:pt x="8201334" y="4003038"/>
                  <a:pt x="8176534" y="4007754"/>
                  <a:pt x="8175650" y="4027382"/>
                </a:cubicBezTo>
                <a:cubicBezTo>
                  <a:pt x="8155731" y="3992336"/>
                  <a:pt x="8120913" y="4051233"/>
                  <a:pt x="8135083" y="4099051"/>
                </a:cubicBezTo>
                <a:cubicBezTo>
                  <a:pt x="8162483" y="4119362"/>
                  <a:pt x="8149718" y="4218916"/>
                  <a:pt x="8144458" y="4240084"/>
                </a:cubicBezTo>
                <a:cubicBezTo>
                  <a:pt x="8129405" y="4294500"/>
                  <a:pt x="8137692" y="4346473"/>
                  <a:pt x="8106952" y="4392916"/>
                </a:cubicBezTo>
                <a:cubicBezTo>
                  <a:pt x="8109983" y="4397184"/>
                  <a:pt x="8111985" y="4402075"/>
                  <a:pt x="8113254" y="4407377"/>
                </a:cubicBezTo>
                <a:lnTo>
                  <a:pt x="8115047" y="4423384"/>
                </a:lnTo>
                <a:lnTo>
                  <a:pt x="8113676" y="4425263"/>
                </a:lnTo>
                <a:cubicBezTo>
                  <a:pt x="8110052" y="4433879"/>
                  <a:pt x="8109796" y="4439435"/>
                  <a:pt x="8111032" y="4443621"/>
                </a:cubicBezTo>
                <a:lnTo>
                  <a:pt x="8113632" y="4447809"/>
                </a:lnTo>
                <a:lnTo>
                  <a:pt x="8112816" y="4460459"/>
                </a:lnTo>
                <a:cubicBezTo>
                  <a:pt x="8113174" y="4468813"/>
                  <a:pt x="8113533" y="4477167"/>
                  <a:pt x="8113891" y="4485521"/>
                </a:cubicBezTo>
                <a:lnTo>
                  <a:pt x="8111575" y="4490076"/>
                </a:lnTo>
                <a:lnTo>
                  <a:pt x="8109277" y="4527664"/>
                </a:lnTo>
                <a:lnTo>
                  <a:pt x="8108050" y="4528119"/>
                </a:lnTo>
                <a:cubicBezTo>
                  <a:pt x="8105248" y="4529993"/>
                  <a:pt x="8103079" y="4532993"/>
                  <a:pt x="8102182" y="4538432"/>
                </a:cubicBezTo>
                <a:cubicBezTo>
                  <a:pt x="8086050" y="4529141"/>
                  <a:pt x="8094915" y="4541433"/>
                  <a:pt x="8093690" y="4558290"/>
                </a:cubicBezTo>
                <a:cubicBezTo>
                  <a:pt x="8068364" y="4547623"/>
                  <a:pt x="8075463" y="4596080"/>
                  <a:pt x="8059326" y="4603283"/>
                </a:cubicBezTo>
                <a:cubicBezTo>
                  <a:pt x="8058998" y="4615908"/>
                  <a:pt x="8058188" y="4629064"/>
                  <a:pt x="8056799" y="4642466"/>
                </a:cubicBezTo>
                <a:lnTo>
                  <a:pt x="8055636" y="4650334"/>
                </a:lnTo>
                <a:lnTo>
                  <a:pt x="8055344" y="4650484"/>
                </a:lnTo>
                <a:cubicBezTo>
                  <a:pt x="8054515" y="4652180"/>
                  <a:pt x="8053916" y="4654761"/>
                  <a:pt x="8053580" y="4658770"/>
                </a:cubicBezTo>
                <a:cubicBezTo>
                  <a:pt x="8053559" y="4660740"/>
                  <a:pt x="8053537" y="4662710"/>
                  <a:pt x="8053516" y="4664680"/>
                </a:cubicBezTo>
                <a:lnTo>
                  <a:pt x="8032914" y="4681132"/>
                </a:lnTo>
                <a:lnTo>
                  <a:pt x="8009112" y="4722617"/>
                </a:lnTo>
                <a:cubicBezTo>
                  <a:pt x="7993622" y="4759455"/>
                  <a:pt x="7967567" y="4771774"/>
                  <a:pt x="7964967" y="4813968"/>
                </a:cubicBezTo>
                <a:cubicBezTo>
                  <a:pt x="7950394" y="4848407"/>
                  <a:pt x="7931242" y="4873595"/>
                  <a:pt x="7924105" y="4906426"/>
                </a:cubicBezTo>
                <a:cubicBezTo>
                  <a:pt x="7913878" y="4914566"/>
                  <a:pt x="7907124" y="4924287"/>
                  <a:pt x="7910687" y="4940879"/>
                </a:cubicBezTo>
                <a:cubicBezTo>
                  <a:pt x="7894790" y="4971391"/>
                  <a:pt x="7880144" y="4971117"/>
                  <a:pt x="7880692" y="4997983"/>
                </a:cubicBezTo>
                <a:cubicBezTo>
                  <a:pt x="7854749" y="5003060"/>
                  <a:pt x="7861376" y="5009148"/>
                  <a:pt x="7863187" y="5021465"/>
                </a:cubicBezTo>
                <a:lnTo>
                  <a:pt x="7863067" y="5022953"/>
                </a:lnTo>
                <a:lnTo>
                  <a:pt x="7859404" y="5023566"/>
                </a:lnTo>
                <a:lnTo>
                  <a:pt x="7856078" y="5027845"/>
                </a:lnTo>
                <a:lnTo>
                  <a:pt x="7851131" y="5042466"/>
                </a:lnTo>
                <a:lnTo>
                  <a:pt x="7849953" y="5048447"/>
                </a:lnTo>
                <a:cubicBezTo>
                  <a:pt x="7848887" y="5052389"/>
                  <a:pt x="7847853" y="5054775"/>
                  <a:pt x="7846777" y="5056170"/>
                </a:cubicBezTo>
                <a:lnTo>
                  <a:pt x="7846482" y="5056208"/>
                </a:lnTo>
                <a:lnTo>
                  <a:pt x="7843931" y="5063745"/>
                </a:lnTo>
                <a:cubicBezTo>
                  <a:pt x="7840123" y="5076812"/>
                  <a:pt x="7836892" y="5089863"/>
                  <a:pt x="7834199" y="5102559"/>
                </a:cubicBezTo>
                <a:cubicBezTo>
                  <a:pt x="7818139" y="5103517"/>
                  <a:pt x="7815415" y="5155552"/>
                  <a:pt x="7794377" y="5134725"/>
                </a:cubicBezTo>
                <a:cubicBezTo>
                  <a:pt x="7790065" y="5151375"/>
                  <a:pt x="7795806" y="5167358"/>
                  <a:pt x="7782881" y="5151558"/>
                </a:cubicBezTo>
                <a:cubicBezTo>
                  <a:pt x="7781031" y="5156730"/>
                  <a:pt x="7778488" y="5158922"/>
                  <a:pt x="7775580" y="5159723"/>
                </a:cubicBezTo>
                <a:lnTo>
                  <a:pt x="7774377" y="5159700"/>
                </a:lnTo>
                <a:lnTo>
                  <a:pt x="7765158" y="5196988"/>
                </a:lnTo>
                <a:lnTo>
                  <a:pt x="7762184" y="5200701"/>
                </a:lnTo>
                <a:lnTo>
                  <a:pt x="7758413" y="5226592"/>
                </a:lnTo>
                <a:lnTo>
                  <a:pt x="7755270" y="5239122"/>
                </a:lnTo>
                <a:lnTo>
                  <a:pt x="7756842" y="5244407"/>
                </a:lnTo>
                <a:cubicBezTo>
                  <a:pt x="7757174" y="5249146"/>
                  <a:pt x="7755889" y="5254690"/>
                  <a:pt x="7750955" y="5262017"/>
                </a:cubicBezTo>
                <a:lnTo>
                  <a:pt x="7749353" y="5263381"/>
                </a:lnTo>
                <a:lnTo>
                  <a:pt x="7747948" y="5280355"/>
                </a:lnTo>
                <a:cubicBezTo>
                  <a:pt x="7748095" y="5286243"/>
                  <a:pt x="7748992" y="5292002"/>
                  <a:pt x="7750944" y="5297535"/>
                </a:cubicBezTo>
                <a:cubicBezTo>
                  <a:pt x="7714145" y="5332602"/>
                  <a:pt x="7711838" y="5388684"/>
                  <a:pt x="7687811" y="5438038"/>
                </a:cubicBezTo>
                <a:cubicBezTo>
                  <a:pt x="7660645" y="5440301"/>
                  <a:pt x="7652121" y="5504170"/>
                  <a:pt x="7658457" y="5549229"/>
                </a:cubicBezTo>
                <a:lnTo>
                  <a:pt x="7668135" y="5580314"/>
                </a:lnTo>
                <a:lnTo>
                  <a:pt x="7666267" y="5584947"/>
                </a:lnTo>
                <a:lnTo>
                  <a:pt x="7660190" y="5584780"/>
                </a:lnTo>
                <a:cubicBezTo>
                  <a:pt x="7657715" y="5587018"/>
                  <a:pt x="7655842" y="5591316"/>
                  <a:pt x="7654390" y="5596873"/>
                </a:cubicBezTo>
                <a:lnTo>
                  <a:pt x="7652276" y="5614256"/>
                </a:lnTo>
                <a:lnTo>
                  <a:pt x="7644533" y="5628338"/>
                </a:lnTo>
                <a:lnTo>
                  <a:pt x="7623924" y="5659453"/>
                </a:lnTo>
                <a:lnTo>
                  <a:pt x="7620970" y="5670583"/>
                </a:lnTo>
                <a:lnTo>
                  <a:pt x="7614472" y="5680853"/>
                </a:lnTo>
                <a:lnTo>
                  <a:pt x="7611151" y="5681035"/>
                </a:lnTo>
                <a:cubicBezTo>
                  <a:pt x="7608455" y="5679880"/>
                  <a:pt x="7606172" y="5677323"/>
                  <a:pt x="7604745" y="5673100"/>
                </a:cubicBezTo>
                <a:lnTo>
                  <a:pt x="7598508" y="5707792"/>
                </a:lnTo>
                <a:lnTo>
                  <a:pt x="7588132" y="5731832"/>
                </a:lnTo>
                <a:cubicBezTo>
                  <a:pt x="7585724" y="5738566"/>
                  <a:pt x="7582585" y="5744203"/>
                  <a:pt x="7579010" y="5749130"/>
                </a:cubicBezTo>
                <a:lnTo>
                  <a:pt x="7567846" y="5761514"/>
                </a:lnTo>
                <a:lnTo>
                  <a:pt x="7562360" y="5762220"/>
                </a:lnTo>
                <a:lnTo>
                  <a:pt x="7556811" y="5771335"/>
                </a:lnTo>
                <a:lnTo>
                  <a:pt x="7554640" y="5773241"/>
                </a:lnTo>
                <a:cubicBezTo>
                  <a:pt x="7550479" y="5776868"/>
                  <a:pt x="7546465" y="5780555"/>
                  <a:pt x="7542887" y="5784687"/>
                </a:cubicBezTo>
                <a:cubicBezTo>
                  <a:pt x="7560283" y="5794721"/>
                  <a:pt x="7515323" y="5821499"/>
                  <a:pt x="7535042" y="5822014"/>
                </a:cubicBezTo>
                <a:cubicBezTo>
                  <a:pt x="7530882" y="5828129"/>
                  <a:pt x="7529209" y="5832346"/>
                  <a:pt x="7528564" y="5835491"/>
                </a:cubicBezTo>
                <a:cubicBezTo>
                  <a:pt x="7528463" y="5837834"/>
                  <a:pt x="7528363" y="5840177"/>
                  <a:pt x="7528262" y="5842520"/>
                </a:cubicBezTo>
                <a:lnTo>
                  <a:pt x="7524672" y="5848636"/>
                </a:lnTo>
                <a:lnTo>
                  <a:pt x="7511201" y="5857337"/>
                </a:lnTo>
                <a:cubicBezTo>
                  <a:pt x="7502987" y="5882046"/>
                  <a:pt x="7487211" y="5907545"/>
                  <a:pt x="7472860" y="5932895"/>
                </a:cubicBezTo>
                <a:lnTo>
                  <a:pt x="7455737" y="5966371"/>
                </a:lnTo>
                <a:lnTo>
                  <a:pt x="7441118" y="5983776"/>
                </a:lnTo>
                <a:lnTo>
                  <a:pt x="7422136" y="6006029"/>
                </a:lnTo>
                <a:lnTo>
                  <a:pt x="7415242" y="6014193"/>
                </a:lnTo>
                <a:lnTo>
                  <a:pt x="7413713" y="6011261"/>
                </a:lnTo>
                <a:cubicBezTo>
                  <a:pt x="7411057" y="6009236"/>
                  <a:pt x="7409296" y="6014607"/>
                  <a:pt x="7407657" y="6023093"/>
                </a:cubicBezTo>
                <a:cubicBezTo>
                  <a:pt x="7407651" y="6023128"/>
                  <a:pt x="7407644" y="6023163"/>
                  <a:pt x="7407638" y="6023198"/>
                </a:cubicBezTo>
                <a:lnTo>
                  <a:pt x="7405595" y="6025617"/>
                </a:lnTo>
                <a:cubicBezTo>
                  <a:pt x="7391835" y="6035947"/>
                  <a:pt x="7360910" y="6059966"/>
                  <a:pt x="7359074" y="6082195"/>
                </a:cubicBezTo>
                <a:cubicBezTo>
                  <a:pt x="7351042" y="6071991"/>
                  <a:pt x="7348930" y="6103616"/>
                  <a:pt x="7336852" y="6102590"/>
                </a:cubicBezTo>
                <a:cubicBezTo>
                  <a:pt x="7327578" y="6100630"/>
                  <a:pt x="7324777" y="6109768"/>
                  <a:pt x="7318867" y="6115205"/>
                </a:cubicBezTo>
                <a:cubicBezTo>
                  <a:pt x="7308091" y="6116440"/>
                  <a:pt x="7277286" y="6181399"/>
                  <a:pt x="7273790" y="6193687"/>
                </a:cubicBezTo>
                <a:lnTo>
                  <a:pt x="7163624" y="6304854"/>
                </a:lnTo>
                <a:cubicBezTo>
                  <a:pt x="7141377" y="6324779"/>
                  <a:pt x="7159494" y="6340152"/>
                  <a:pt x="7122624" y="6344013"/>
                </a:cubicBezTo>
                <a:cubicBezTo>
                  <a:pt x="7097280" y="6393191"/>
                  <a:pt x="7053036" y="6438445"/>
                  <a:pt x="7040846" y="6492157"/>
                </a:cubicBezTo>
                <a:cubicBezTo>
                  <a:pt x="7005173" y="6542788"/>
                  <a:pt x="6950026" y="6611349"/>
                  <a:pt x="6916976" y="6654368"/>
                </a:cubicBezTo>
                <a:lnTo>
                  <a:pt x="6822405" y="6769489"/>
                </a:lnTo>
                <a:lnTo>
                  <a:pt x="6820682" y="6770153"/>
                </a:lnTo>
                <a:cubicBezTo>
                  <a:pt x="6814865" y="6774656"/>
                  <a:pt x="6801315" y="6791715"/>
                  <a:pt x="6800846" y="6795532"/>
                </a:cubicBezTo>
                <a:lnTo>
                  <a:pt x="6780881" y="6844365"/>
                </a:lnTo>
                <a:lnTo>
                  <a:pt x="6771446" y="6859283"/>
                </a:lnTo>
                <a:cubicBezTo>
                  <a:pt x="6771167" y="6877980"/>
                  <a:pt x="6770887" y="6896678"/>
                  <a:pt x="6770608" y="6915375"/>
                </a:cubicBezTo>
                <a:cubicBezTo>
                  <a:pt x="6767981" y="6938891"/>
                  <a:pt x="6771379" y="6963165"/>
                  <a:pt x="6765891" y="6983100"/>
                </a:cubicBezTo>
                <a:cubicBezTo>
                  <a:pt x="6751093" y="7054616"/>
                  <a:pt x="6785811" y="7067619"/>
                  <a:pt x="6776798" y="7102610"/>
                </a:cubicBezTo>
                <a:cubicBezTo>
                  <a:pt x="6772465" y="7124753"/>
                  <a:pt x="6756272" y="7184791"/>
                  <a:pt x="6756252" y="7196536"/>
                </a:cubicBezTo>
                <a:cubicBezTo>
                  <a:pt x="6741979" y="7223615"/>
                  <a:pt x="6707904" y="7247824"/>
                  <a:pt x="6688476" y="7299947"/>
                </a:cubicBezTo>
                <a:cubicBezTo>
                  <a:pt x="6678415" y="7355056"/>
                  <a:pt x="6634663" y="7464820"/>
                  <a:pt x="6626875" y="7510098"/>
                </a:cubicBezTo>
                <a:cubicBezTo>
                  <a:pt x="6627425" y="7519110"/>
                  <a:pt x="6618728" y="7571571"/>
                  <a:pt x="6618676" y="7582454"/>
                </a:cubicBezTo>
                <a:lnTo>
                  <a:pt x="6522906" y="7755150"/>
                </a:lnTo>
                <a:cubicBezTo>
                  <a:pt x="6466158" y="7886690"/>
                  <a:pt x="6513760" y="7832803"/>
                  <a:pt x="6504327" y="7999871"/>
                </a:cubicBezTo>
                <a:cubicBezTo>
                  <a:pt x="6505059" y="8226862"/>
                  <a:pt x="6674329" y="8590311"/>
                  <a:pt x="6738004" y="8745656"/>
                </a:cubicBezTo>
                <a:cubicBezTo>
                  <a:pt x="6759417" y="8798995"/>
                  <a:pt x="6777330" y="8806981"/>
                  <a:pt x="6780585" y="8842009"/>
                </a:cubicBezTo>
                <a:cubicBezTo>
                  <a:pt x="6785134" y="8871053"/>
                  <a:pt x="6770115" y="8903722"/>
                  <a:pt x="6775523" y="8918275"/>
                </a:cubicBezTo>
                <a:cubicBezTo>
                  <a:pt x="6769288" y="8957146"/>
                  <a:pt x="6764777" y="8927355"/>
                  <a:pt x="6763351" y="8999167"/>
                </a:cubicBezTo>
                <a:cubicBezTo>
                  <a:pt x="6775624" y="9071182"/>
                  <a:pt x="6742022" y="9069996"/>
                  <a:pt x="6752735" y="9128984"/>
                </a:cubicBezTo>
                <a:cubicBezTo>
                  <a:pt x="6762519" y="9150895"/>
                  <a:pt x="6739467" y="9162215"/>
                  <a:pt x="6769952" y="9185602"/>
                </a:cubicBezTo>
                <a:cubicBezTo>
                  <a:pt x="6782211" y="9272204"/>
                  <a:pt x="6744884" y="9205438"/>
                  <a:pt x="6775302" y="9306210"/>
                </a:cubicBezTo>
                <a:cubicBezTo>
                  <a:pt x="6778487" y="9345214"/>
                  <a:pt x="6739922" y="9343724"/>
                  <a:pt x="6771993" y="9393092"/>
                </a:cubicBezTo>
                <a:lnTo>
                  <a:pt x="7008802" y="9857707"/>
                </a:lnTo>
                <a:cubicBezTo>
                  <a:pt x="7022013" y="9893993"/>
                  <a:pt x="7024800" y="9931110"/>
                  <a:pt x="7030988" y="9965361"/>
                </a:cubicBezTo>
                <a:cubicBezTo>
                  <a:pt x="7037473" y="10017929"/>
                  <a:pt x="7005819" y="9991696"/>
                  <a:pt x="7034231" y="10050875"/>
                </a:cubicBezTo>
                <a:cubicBezTo>
                  <a:pt x="7024456" y="10061289"/>
                  <a:pt x="7024480" y="10069937"/>
                  <a:pt x="7030221" y="10082725"/>
                </a:cubicBezTo>
                <a:cubicBezTo>
                  <a:pt x="7032609" y="10108506"/>
                  <a:pt x="7006817" y="10114502"/>
                  <a:pt x="7023828" y="10135993"/>
                </a:cubicBezTo>
                <a:cubicBezTo>
                  <a:pt x="7009753" y="10135575"/>
                  <a:pt x="7021395" y="10187072"/>
                  <a:pt x="7006346" y="10179503"/>
                </a:cubicBezTo>
                <a:cubicBezTo>
                  <a:pt x="6994778" y="10200384"/>
                  <a:pt x="7015963" y="10202331"/>
                  <a:pt x="7006032" y="10222580"/>
                </a:cubicBezTo>
                <a:cubicBezTo>
                  <a:pt x="7004600" y="10242379"/>
                  <a:pt x="7020135" y="10207086"/>
                  <a:pt x="7022387" y="10227810"/>
                </a:cubicBezTo>
                <a:cubicBezTo>
                  <a:pt x="7022627" y="10253709"/>
                  <a:pt x="7047921" y="10245795"/>
                  <a:pt x="7016719" y="10275442"/>
                </a:cubicBezTo>
                <a:cubicBezTo>
                  <a:pt x="7025983" y="10299752"/>
                  <a:pt x="7011751" y="10309423"/>
                  <a:pt x="7006319" y="10348220"/>
                </a:cubicBezTo>
                <a:lnTo>
                  <a:pt x="7009149" y="10359098"/>
                </a:lnTo>
                <a:lnTo>
                  <a:pt x="6994973" y="10370490"/>
                </a:lnTo>
                <a:cubicBezTo>
                  <a:pt x="6988990" y="10377090"/>
                  <a:pt x="6971218" y="10413909"/>
                  <a:pt x="6971210" y="10425788"/>
                </a:cubicBezTo>
                <a:cubicBezTo>
                  <a:pt x="6965186" y="10453697"/>
                  <a:pt x="6962728" y="10509993"/>
                  <a:pt x="6958822" y="10537951"/>
                </a:cubicBezTo>
                <a:cubicBezTo>
                  <a:pt x="6960326" y="10545321"/>
                  <a:pt x="6970976" y="10562028"/>
                  <a:pt x="6961280" y="10565026"/>
                </a:cubicBezTo>
                <a:cubicBezTo>
                  <a:pt x="6959807" y="10584208"/>
                  <a:pt x="6960023" y="10603132"/>
                  <a:pt x="6961883" y="10621345"/>
                </a:cubicBezTo>
                <a:lnTo>
                  <a:pt x="6969420" y="10658847"/>
                </a:lnTo>
                <a:lnTo>
                  <a:pt x="6961243" y="10667121"/>
                </a:lnTo>
                <a:cubicBezTo>
                  <a:pt x="6957010" y="10672840"/>
                  <a:pt x="6954171" y="10679639"/>
                  <a:pt x="6954751" y="10688604"/>
                </a:cubicBezTo>
                <a:cubicBezTo>
                  <a:pt x="6951534" y="10710409"/>
                  <a:pt x="6943540" y="10776370"/>
                  <a:pt x="6941940" y="10797948"/>
                </a:cubicBezTo>
                <a:cubicBezTo>
                  <a:pt x="6943446" y="10803324"/>
                  <a:pt x="6952376" y="10814607"/>
                  <a:pt x="6945141" y="10818072"/>
                </a:cubicBezTo>
                <a:lnTo>
                  <a:pt x="6897807" y="10904998"/>
                </a:lnTo>
                <a:cubicBezTo>
                  <a:pt x="6894235" y="10913784"/>
                  <a:pt x="6829963" y="11016942"/>
                  <a:pt x="6834058" y="11025845"/>
                </a:cubicBezTo>
                <a:lnTo>
                  <a:pt x="6757195" y="11088571"/>
                </a:lnTo>
                <a:lnTo>
                  <a:pt x="0" y="5152133"/>
                </a:lnTo>
                <a:lnTo>
                  <a:pt x="4526334"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6" name="Title 1">
            <a:extLst>
              <a:ext uri="{FF2B5EF4-FFF2-40B4-BE49-F238E27FC236}">
                <a16:creationId xmlns:a16="http://schemas.microsoft.com/office/drawing/2014/main" id="{8ED1D475-3787-4EAC-9EED-2006C7D7158C}"/>
              </a:ext>
            </a:extLst>
          </p:cNvPr>
          <p:cNvSpPr>
            <a:spLocks noGrp="1"/>
          </p:cNvSpPr>
          <p:nvPr>
            <p:ph type="ctrTitle"/>
          </p:nvPr>
        </p:nvSpPr>
        <p:spPr>
          <a:xfrm>
            <a:off x="677509" y="842564"/>
            <a:ext cx="4930565" cy="2959100"/>
          </a:xfrm>
        </p:spPr>
        <p:txBody>
          <a:bodyPr anchor="b"/>
          <a:lstStyle/>
          <a:p>
            <a:r>
              <a:rPr lang="en-US"/>
              <a:t>Click to edit Master title style</a:t>
            </a:r>
          </a:p>
        </p:txBody>
      </p:sp>
      <p:sp>
        <p:nvSpPr>
          <p:cNvPr id="27" name="Subtitle 2">
            <a:extLst>
              <a:ext uri="{FF2B5EF4-FFF2-40B4-BE49-F238E27FC236}">
                <a16:creationId xmlns:a16="http://schemas.microsoft.com/office/drawing/2014/main" id="{144AC1F0-193E-45D6-8BC0-0E0A6FA202E7}"/>
              </a:ext>
            </a:extLst>
          </p:cNvPr>
          <p:cNvSpPr>
            <a:spLocks noGrp="1"/>
          </p:cNvSpPr>
          <p:nvPr>
            <p:ph type="subTitle" idx="1"/>
          </p:nvPr>
        </p:nvSpPr>
        <p:spPr>
          <a:xfrm>
            <a:off x="1138009" y="4149002"/>
            <a:ext cx="4015310" cy="1709103"/>
          </a:xfrm>
        </p:spPr>
        <p:txBody>
          <a:bodyPr anchor="t">
            <a:normAutofit/>
          </a:bodyPr>
          <a:lstStyle>
            <a:lvl1pPr marL="0" indent="0">
              <a:buNone/>
              <a:defRPr sz="2400"/>
            </a:lvl1pPr>
          </a:lstStyle>
          <a:p>
            <a:r>
              <a:rPr lang="en-US"/>
              <a:t>Click to edit Master subtitle style</a:t>
            </a:r>
          </a:p>
        </p:txBody>
      </p:sp>
      <p:sp>
        <p:nvSpPr>
          <p:cNvPr id="28" name="Freeform: Shape 27">
            <a:extLst>
              <a:ext uri="{FF2B5EF4-FFF2-40B4-BE49-F238E27FC236}">
                <a16:creationId xmlns:a16="http://schemas.microsoft.com/office/drawing/2014/main" id="{F287D1F6-3C98-4785-AFFB-263FF25C2207}"/>
              </a:ext>
              <a:ext uri="{C183D7F6-B498-43B3-948B-1728B52AA6E4}">
                <adec:decorative xmlns:adec="http://schemas.microsoft.com/office/drawing/2017/decorative" val="1"/>
              </a:ext>
            </a:extLst>
          </p:cNvPr>
          <p:cNvSpPr/>
          <p:nvPr userDrawn="1"/>
        </p:nvSpPr>
        <p:spPr>
          <a:xfrm>
            <a:off x="7877083" y="905430"/>
            <a:ext cx="3359346" cy="504714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30" name="Freeform: Shape 29">
            <a:extLst>
              <a:ext uri="{FF2B5EF4-FFF2-40B4-BE49-F238E27FC236}">
                <a16:creationId xmlns:a16="http://schemas.microsoft.com/office/drawing/2014/main" id="{65D28F67-7F21-4807-914E-010CAC283124}"/>
              </a:ext>
              <a:ext uri="{C183D7F6-B498-43B3-948B-1728B52AA6E4}">
                <adec:decorative xmlns:adec="http://schemas.microsoft.com/office/drawing/2017/decorative" val="1"/>
              </a:ext>
            </a:extLst>
          </p:cNvPr>
          <p:cNvSpPr/>
          <p:nvPr userDrawn="1"/>
        </p:nvSpPr>
        <p:spPr>
          <a:xfrm>
            <a:off x="6722640" y="2452794"/>
            <a:ext cx="2066591" cy="261852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38" name="Picture Placeholder 36">
            <a:extLst>
              <a:ext uri="{FF2B5EF4-FFF2-40B4-BE49-F238E27FC236}">
                <a16:creationId xmlns:a16="http://schemas.microsoft.com/office/drawing/2014/main" id="{E3A5A5E0-A25F-4E87-8081-9FC39173C9C0}"/>
              </a:ext>
            </a:extLst>
          </p:cNvPr>
          <p:cNvSpPr>
            <a:spLocks noGrp="1"/>
          </p:cNvSpPr>
          <p:nvPr>
            <p:ph type="pic" sz="quarter" idx="13" hasCustomPrompt="1"/>
          </p:nvPr>
        </p:nvSpPr>
        <p:spPr>
          <a:xfrm>
            <a:off x="6855886" y="2573778"/>
            <a:ext cx="1822789" cy="2373973"/>
          </a:xfrm>
        </p:spPr>
        <p:txBody>
          <a:bodyPr/>
          <a:lstStyle>
            <a:lvl1pPr marL="0" indent="0" algn="ctr">
              <a:buNone/>
              <a:defRPr/>
            </a:lvl1pPr>
          </a:lstStyle>
          <a:p>
            <a:r>
              <a:rPr lang="en-US"/>
              <a:t>Click to add photo</a:t>
            </a:r>
          </a:p>
        </p:txBody>
      </p:sp>
      <p:sp>
        <p:nvSpPr>
          <p:cNvPr id="41" name="Picture Placeholder 39">
            <a:extLst>
              <a:ext uri="{FF2B5EF4-FFF2-40B4-BE49-F238E27FC236}">
                <a16:creationId xmlns:a16="http://schemas.microsoft.com/office/drawing/2014/main" id="{93D574BA-1CEA-4AC6-8305-5E9E5BDEEEB2}"/>
              </a:ext>
            </a:extLst>
          </p:cNvPr>
          <p:cNvSpPr>
            <a:spLocks noGrp="1"/>
          </p:cNvSpPr>
          <p:nvPr>
            <p:ph type="pic" sz="quarter" idx="14" hasCustomPrompt="1"/>
          </p:nvPr>
        </p:nvSpPr>
        <p:spPr>
          <a:xfrm>
            <a:off x="7876309" y="905429"/>
            <a:ext cx="3360118" cy="5047139"/>
          </a:xfrm>
          <a:custGeom>
            <a:avLst/>
            <a:gdLst>
              <a:gd name="connsiteX0" fmla="*/ 0 w 3359344"/>
              <a:gd name="connsiteY0" fmla="*/ 0 h 5047139"/>
              <a:gd name="connsiteX1" fmla="*/ 3359344 w 3359344"/>
              <a:gd name="connsiteY1" fmla="*/ 0 h 5047139"/>
              <a:gd name="connsiteX2" fmla="*/ 3359344 w 3359344"/>
              <a:gd name="connsiteY2" fmla="*/ 5047139 h 5047139"/>
              <a:gd name="connsiteX3" fmla="*/ 0 w 3359344"/>
              <a:gd name="connsiteY3" fmla="*/ 5047139 h 5047139"/>
              <a:gd name="connsiteX4" fmla="*/ 0 w 3359344"/>
              <a:gd name="connsiteY4"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1539898 h 5047139"/>
              <a:gd name="connsiteX5" fmla="*/ 774 w 3360118"/>
              <a:gd name="connsiteY5"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0 w 3360118"/>
              <a:gd name="connsiteY5" fmla="*/ 1539898 h 5047139"/>
              <a:gd name="connsiteX6" fmla="*/ 774 w 3360118"/>
              <a:gd name="connsiteY6"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0 w 3367045"/>
              <a:gd name="connsiteY5" fmla="*/ 2301898 h 5047139"/>
              <a:gd name="connsiteX6" fmla="*/ 6927 w 3367045"/>
              <a:gd name="connsiteY6" fmla="*/ 1539898 h 5047139"/>
              <a:gd name="connsiteX7" fmla="*/ 7701 w 3367045"/>
              <a:gd name="connsiteY7"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1 w 3367045"/>
              <a:gd name="connsiteY5" fmla="*/ 3410262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79189 h 5047139"/>
              <a:gd name="connsiteX6" fmla="*/ 0 w 3367045"/>
              <a:gd name="connsiteY6" fmla="*/ 2301898 h 5047139"/>
              <a:gd name="connsiteX7" fmla="*/ 6927 w 3367045"/>
              <a:gd name="connsiteY7" fmla="*/ 1539898 h 5047139"/>
              <a:gd name="connsiteX8" fmla="*/ 7701 w 3367045"/>
              <a:gd name="connsiteY8"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921328 w 3360118"/>
              <a:gd name="connsiteY5" fmla="*/ 4179189 h 5047139"/>
              <a:gd name="connsiteX6" fmla="*/ 907473 w 3360118"/>
              <a:gd name="connsiteY6" fmla="*/ 1539898 h 5047139"/>
              <a:gd name="connsiteX7" fmla="*/ 0 w 3360118"/>
              <a:gd name="connsiteY7" fmla="*/ 1539898 h 5047139"/>
              <a:gd name="connsiteX8" fmla="*/ 774 w 3360118"/>
              <a:gd name="connsiteY8" fmla="*/ 0 h 504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0118" h="5047139">
                <a:moveTo>
                  <a:pt x="774" y="0"/>
                </a:moveTo>
                <a:lnTo>
                  <a:pt x="3360118" y="0"/>
                </a:lnTo>
                <a:lnTo>
                  <a:pt x="3360118" y="5047139"/>
                </a:lnTo>
                <a:lnTo>
                  <a:pt x="774" y="5047139"/>
                </a:lnTo>
                <a:lnTo>
                  <a:pt x="0" y="4172262"/>
                </a:lnTo>
                <a:lnTo>
                  <a:pt x="921328" y="4179189"/>
                </a:lnTo>
                <a:cubicBezTo>
                  <a:pt x="921328" y="3809734"/>
                  <a:pt x="907473" y="1909353"/>
                  <a:pt x="907473" y="1539898"/>
                </a:cubicBezTo>
                <a:lnTo>
                  <a:pt x="0" y="1539898"/>
                </a:lnTo>
                <a:lnTo>
                  <a:pt x="774" y="0"/>
                </a:lnTo>
                <a:close/>
              </a:path>
            </a:pathLst>
          </a:custGeom>
        </p:spPr>
        <p:txBody>
          <a:bodyPr/>
          <a:lstStyle>
            <a:lvl1pPr marL="0" indent="0" algn="ctr">
              <a:buNone/>
              <a:defRPr/>
            </a:lvl1pPr>
          </a:lstStyle>
          <a:p>
            <a:r>
              <a:rPr lang="en-US"/>
              <a:t>Click to add photo</a:t>
            </a:r>
          </a:p>
        </p:txBody>
      </p:sp>
      <p:sp>
        <p:nvSpPr>
          <p:cNvPr id="32" name="Footer Placeholder 15">
            <a:extLst>
              <a:ext uri="{FF2B5EF4-FFF2-40B4-BE49-F238E27FC236}">
                <a16:creationId xmlns:a16="http://schemas.microsoft.com/office/drawing/2014/main" id="{89C9E051-183F-44E0-B1E7-7B56B33C7999}"/>
              </a:ext>
            </a:extLst>
          </p:cNvPr>
          <p:cNvSpPr>
            <a:spLocks noGrp="1"/>
          </p:cNvSpPr>
          <p:nvPr>
            <p:ph type="ftr" sz="quarter" idx="11"/>
          </p:nvPr>
        </p:nvSpPr>
        <p:spPr>
          <a:xfrm rot="5400000">
            <a:off x="10447827" y="1407402"/>
            <a:ext cx="2770499" cy="365125"/>
          </a:xfrm>
        </p:spPr>
        <p:txBody>
          <a:bodyPr/>
          <a:lstStyle>
            <a:lvl1pPr>
              <a:defRPr/>
            </a:lvl1pPr>
          </a:lstStyle>
          <a:p>
            <a:r>
              <a:rPr lang="en-US">
                <a:solidFill>
                  <a:prstClr val="black">
                    <a:lumMod val="85000"/>
                    <a:lumOff val="15000"/>
                  </a:prstClr>
                </a:solidFill>
              </a:rPr>
              <a:t>PRESENTATION TITLE</a:t>
            </a:r>
          </a:p>
        </p:txBody>
      </p:sp>
      <p:sp>
        <p:nvSpPr>
          <p:cNvPr id="33" name="Slide Number Placeholder 16">
            <a:extLst>
              <a:ext uri="{FF2B5EF4-FFF2-40B4-BE49-F238E27FC236}">
                <a16:creationId xmlns:a16="http://schemas.microsoft.com/office/drawing/2014/main" id="{B5EB86EF-FF65-400A-BF2F-6646EF09D90A}"/>
              </a:ext>
            </a:extLst>
          </p:cNvPr>
          <p:cNvSpPr>
            <a:spLocks noGrp="1"/>
          </p:cNvSpPr>
          <p:nvPr>
            <p:ph type="sldNum" sz="quarter" idx="12"/>
          </p:nvPr>
        </p:nvSpPr>
        <p:spPr>
          <a:xfrm>
            <a:off x="11560121" y="3138985"/>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5" name="Date Placeholder 14">
            <a:extLst>
              <a:ext uri="{FF2B5EF4-FFF2-40B4-BE49-F238E27FC236}">
                <a16:creationId xmlns:a16="http://schemas.microsoft.com/office/drawing/2014/main" id="{872C8187-83A4-46E8-9B05-090C78936FCC}"/>
              </a:ext>
            </a:extLst>
          </p:cNvPr>
          <p:cNvSpPr>
            <a:spLocks noGrp="1"/>
          </p:cNvSpPr>
          <p:nvPr>
            <p:ph type="dt" sz="half" idx="10"/>
          </p:nvPr>
        </p:nvSpPr>
        <p:spPr>
          <a:xfrm rot="5400000">
            <a:off x="10509243" y="5071825"/>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743130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3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3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6/22/26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63886150"/>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6" r:id="rId27"/>
    <p:sldLayoutId id="2147483777" r:id="rId2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madinamerica.com/2021/01/psychology-not-viewed-science/" TargetMode="External"/><Relationship Id="rId2" Type="http://schemas.openxmlformats.org/officeDocument/2006/relationships/image" Target="../media/image2.jpeg"/><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0.xml"/><Relationship Id="rId4" Type="http://schemas.openxmlformats.org/officeDocument/2006/relationships/hyperlink" Target="https://easy-peasy.ai/ai-image-generator/images/cute-little-boy-4-21db6618-26cf-4b4d-95f8-46ed2d6ae1d7"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hyperlink" Target="https://easy-peasy.ai/ai-image-generator/images/cute-little-boy-4-21db6618-26cf-4b4d-95f8-46ed2d6ae1d7"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3.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Layout" Target="../diagrams/layout2.xml"/><Relationship Id="rId7" Type="http://schemas.openxmlformats.org/officeDocument/2006/relationships/image" Target="../media/image11.jpeg"/><Relationship Id="rId2" Type="http://schemas.openxmlformats.org/officeDocument/2006/relationships/diagramData" Target="../diagrams/data2.xml"/><Relationship Id="rId1" Type="http://schemas.openxmlformats.org/officeDocument/2006/relationships/slideLayout" Target="../slideLayouts/slideLayout25.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14.jpeg"/><Relationship Id="rId4" Type="http://schemas.openxmlformats.org/officeDocument/2006/relationships/diagramQuickStyle" Target="../diagrams/quickStyle2.xml"/><Relationship Id="rId9" Type="http://schemas.openxmlformats.org/officeDocument/2006/relationships/image" Target="../media/image13.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3.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hyperlink" Target="https://assets.publishing.service.gov.uk/media/6874e14383d39f474eb7d373/Early_years_foundation_stage_statutory_framework_for_childminders_.pdf" TargetMode="External"/><Relationship Id="rId3" Type="http://schemas.openxmlformats.org/officeDocument/2006/relationships/hyperlink" Target="https://www.bcpc.org.uk/uploads/files/Reading-Week-13-Eriksons-Stages-of-Psychosocial-Development.pdf" TargetMode="External"/><Relationship Id="rId7" Type="http://schemas.openxmlformats.org/officeDocument/2006/relationships/hyperlink" Target="https://openbooks.library.baylor.edu/lifespanhumandevelopment/chapter/chapter-19-1-eriksons-theory-of-psychosocial-development/" TargetMode="Externa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hyperlink" Target="https://www.healthcareers.nhs.uk/explore-roles/allied-health-professionals/roles-allied-health-professions/speech-and-language-therapist" TargetMode="External"/><Relationship Id="rId5" Type="http://schemas.openxmlformats.org/officeDocument/2006/relationships/hyperlink" Target="https://pmc.ncbi.nlm.nih.gov/articles/PMC5659093/" TargetMode="External"/><Relationship Id="rId4" Type="http://schemas.openxmlformats.org/officeDocument/2006/relationships/hyperlink" Target="https://www.simplypsychology.org/erik-erikson.html"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0" name="Picture 19">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CD2BF77-EE71-4459-9BED-270A7283BA81}"/>
              </a:ext>
            </a:extLst>
          </p:cNvPr>
          <p:cNvSpPr>
            <a:spLocks noGrp="1"/>
          </p:cNvSpPr>
          <p:nvPr>
            <p:ph type="ctrTitle"/>
          </p:nvPr>
        </p:nvSpPr>
        <p:spPr>
          <a:xfrm>
            <a:off x="6948030" y="889973"/>
            <a:ext cx="4749909" cy="1386586"/>
          </a:xfrm>
        </p:spPr>
        <p:txBody>
          <a:bodyPr vert="horz" lIns="91440" tIns="45720" rIns="91440" bIns="45720" rtlCol="0" anchor="ctr">
            <a:noAutofit/>
          </a:bodyPr>
          <a:lstStyle/>
          <a:p>
            <a:pPr>
              <a:lnSpc>
                <a:spcPct val="90000"/>
              </a:lnSpc>
            </a:pPr>
            <a:r>
              <a:rPr lang="en-US" sz="3600" dirty="0"/>
              <a:t>Erickson’s Psychological development theory</a:t>
            </a:r>
          </a:p>
        </p:txBody>
      </p:sp>
      <p:sp>
        <p:nvSpPr>
          <p:cNvPr id="25" name="Rectangle 24">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a:extLst>
              <a:ext uri="{FF2B5EF4-FFF2-40B4-BE49-F238E27FC236}">
                <a16:creationId xmlns:a16="http://schemas.microsoft.com/office/drawing/2014/main" id="{58545606-72B2-DD45-61A0-3858D2B51BB4}"/>
              </a:ext>
            </a:extLst>
          </p:cNvPr>
          <p:cNvPicPr>
            <a:picLocks noGrp="1" noChangeAspect="1"/>
          </p:cNvPicPr>
          <p:nvPr>
            <p:ph type="pic" sz="quarter" idx="10"/>
          </p:nvPr>
        </p:nvPicPr>
        <p:blipFill>
          <a:blip r:embed="rId5"/>
          <a:srcRect l="11197" r="11197"/>
          <a:stretch/>
        </p:blipFill>
        <p:spPr>
          <a:xfrm>
            <a:off x="1412683" y="1410208"/>
            <a:ext cx="5278777" cy="3858780"/>
          </a:xfrm>
          <a:prstGeom prst="rect">
            <a:avLst/>
          </a:prstGeom>
        </p:spPr>
      </p:pic>
      <p:cxnSp>
        <p:nvCxnSpPr>
          <p:cNvPr id="27" name="Straight Connector 26">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62411E63-7B1D-4D47-BE07-81BDFB10C00D}"/>
              </a:ext>
            </a:extLst>
          </p:cNvPr>
          <p:cNvSpPr>
            <a:spLocks noGrp="1"/>
          </p:cNvSpPr>
          <p:nvPr>
            <p:ph type="subTitle" idx="1"/>
          </p:nvPr>
        </p:nvSpPr>
        <p:spPr>
          <a:xfrm>
            <a:off x="6017595" y="3411898"/>
            <a:ext cx="5278777" cy="2024502"/>
          </a:xfrm>
        </p:spPr>
        <p:txBody>
          <a:bodyPr vert="horz" lIns="91440" tIns="45720" rIns="91440" bIns="45720" rtlCol="0" anchor="t">
            <a:noAutofit/>
          </a:bodyPr>
          <a:lstStyle/>
          <a:p>
            <a:pPr algn="r">
              <a:lnSpc>
                <a:spcPct val="170000"/>
              </a:lnSpc>
              <a:buFont typeface="Arial"/>
              <a:buChar char="•"/>
            </a:pPr>
            <a:r>
              <a:rPr lang="en-US" sz="1300" dirty="0"/>
              <a:t>Student Name and ID: </a:t>
            </a:r>
            <a:r>
              <a:rPr lang="en-US" sz="1300" b="1" dirty="0"/>
              <a:t>Helena Joao, 2515363</a:t>
            </a:r>
          </a:p>
          <a:p>
            <a:pPr algn="r">
              <a:lnSpc>
                <a:spcPct val="170000"/>
              </a:lnSpc>
              <a:buFont typeface="Arial"/>
              <a:buChar char="•"/>
            </a:pPr>
            <a:r>
              <a:rPr lang="en-US" sz="1300" dirty="0"/>
              <a:t>Module name and Code: </a:t>
            </a:r>
            <a:r>
              <a:rPr lang="en-US" sz="1300" b="1" dirty="0"/>
              <a:t>Psychology in Health and Social</a:t>
            </a:r>
            <a:r>
              <a:rPr lang="en-GB" sz="1300" b="1" dirty="0"/>
              <a:t> Care</a:t>
            </a:r>
            <a:r>
              <a:rPr lang="en-US" sz="1300" b="1" dirty="0"/>
              <a:t>(LCHS4010_BIRM)</a:t>
            </a:r>
          </a:p>
          <a:p>
            <a:pPr algn="r">
              <a:lnSpc>
                <a:spcPct val="170000"/>
              </a:lnSpc>
              <a:buFont typeface="Arial"/>
              <a:buChar char="•"/>
            </a:pPr>
            <a:r>
              <a:rPr lang="en-US" sz="1300" dirty="0"/>
              <a:t>Lecture: </a:t>
            </a:r>
            <a:r>
              <a:rPr lang="en-US" sz="1300" b="1" dirty="0"/>
              <a:t>Dr.Helen Parsons</a:t>
            </a:r>
            <a:endParaRPr lang="en-GB" sz="1300" b="1" dirty="0"/>
          </a:p>
          <a:p>
            <a:pPr algn="r">
              <a:lnSpc>
                <a:spcPct val="170000"/>
              </a:lnSpc>
              <a:buFont typeface="Arial"/>
              <a:buChar char="•"/>
            </a:pPr>
            <a:r>
              <a:rPr lang="en-GB" sz="1300" dirty="0"/>
              <a:t> Lecture </a:t>
            </a:r>
            <a:r>
              <a:rPr lang="en-GB" sz="1300" b="1" dirty="0"/>
              <a:t>Module: Neale Haddon</a:t>
            </a:r>
          </a:p>
          <a:p>
            <a:pPr algn="r">
              <a:lnSpc>
                <a:spcPct val="170000"/>
              </a:lnSpc>
              <a:buFont typeface="Arial"/>
              <a:buChar char="•"/>
            </a:pPr>
            <a:r>
              <a:rPr lang="en-US" sz="1300" dirty="0"/>
              <a:t>Date: </a:t>
            </a:r>
            <a:r>
              <a:rPr lang="en-US" sz="1300" b="1" dirty="0"/>
              <a:t>22</a:t>
            </a:r>
            <a:r>
              <a:rPr lang="en-US" sz="1300" b="1" baseline="30000" dirty="0"/>
              <a:t>nd</a:t>
            </a:r>
            <a:r>
              <a:rPr lang="en-US" sz="1300" b="1" dirty="0"/>
              <a:t> of June 2026</a:t>
            </a:r>
          </a:p>
        </p:txBody>
      </p:sp>
      <p:sp>
        <p:nvSpPr>
          <p:cNvPr id="7" name="Title 1">
            <a:extLst>
              <a:ext uri="{FF2B5EF4-FFF2-40B4-BE49-F238E27FC236}">
                <a16:creationId xmlns:a16="http://schemas.microsoft.com/office/drawing/2014/main" id="{5215F143-8B71-9D86-D407-E371732F4035}"/>
              </a:ext>
            </a:extLst>
          </p:cNvPr>
          <p:cNvSpPr>
            <a:spLocks noGrp="1"/>
          </p:cNvSpPr>
          <p:nvPr>
            <p:ph type="ctrTitle"/>
          </p:nvPr>
        </p:nvSpPr>
        <p:spPr>
          <a:xfrm>
            <a:off x="7634730" y="2070458"/>
            <a:ext cx="3376508" cy="1386586"/>
          </a:xfrm>
        </p:spPr>
        <p:txBody>
          <a:bodyPr vert="horz" lIns="91440" tIns="45720" rIns="91440" bIns="45720" rtlCol="0" anchor="ctr">
            <a:noAutofit/>
          </a:bodyPr>
          <a:lstStyle/>
          <a:p>
            <a:pPr>
              <a:lnSpc>
                <a:spcPct val="90000"/>
              </a:lnSpc>
            </a:pPr>
            <a:r>
              <a:rPr lang="en-GB" sz="3600" dirty="0"/>
              <a:t>Issac’s case study</a:t>
            </a:r>
            <a:endParaRPr lang="en-US" sz="3600" dirty="0"/>
          </a:p>
        </p:txBody>
      </p:sp>
      <p:pic>
        <p:nvPicPr>
          <p:cNvPr id="8" name="Picture 7">
            <a:extLst>
              <a:ext uri="{FF2B5EF4-FFF2-40B4-BE49-F238E27FC236}">
                <a16:creationId xmlns:a16="http://schemas.microsoft.com/office/drawing/2014/main" id="{65366E8F-AA6C-9629-B605-14D5143934C5}"/>
              </a:ext>
            </a:extLst>
          </p:cNvPr>
          <p:cNvPicPr>
            <a:picLocks noChangeAspect="1"/>
          </p:cNvPicPr>
          <p:nvPr/>
        </p:nvPicPr>
        <p:blipFill>
          <a:blip r:embed="rId6"/>
          <a:stretch>
            <a:fillRect/>
          </a:stretch>
        </p:blipFill>
        <p:spPr>
          <a:xfrm>
            <a:off x="183769" y="119146"/>
            <a:ext cx="1817747" cy="762281"/>
          </a:xfrm>
          <a:prstGeom prst="rect">
            <a:avLst/>
          </a:prstGeom>
        </p:spPr>
      </p:pic>
      <p:sp>
        <p:nvSpPr>
          <p:cNvPr id="14" name="TextBox 13">
            <a:hlinkClick r:id="rId7"/>
            <a:extLst>
              <a:ext uri="{FF2B5EF4-FFF2-40B4-BE49-F238E27FC236}">
                <a16:creationId xmlns:a16="http://schemas.microsoft.com/office/drawing/2014/main" id="{1C9C01AD-6066-4E93-0DDA-14E68EEE6033}"/>
              </a:ext>
            </a:extLst>
          </p:cNvPr>
          <p:cNvSpPr txBox="1"/>
          <p:nvPr/>
        </p:nvSpPr>
        <p:spPr>
          <a:xfrm>
            <a:off x="1356374" y="5267432"/>
            <a:ext cx="7332724" cy="184666"/>
          </a:xfrm>
          <a:prstGeom prst="rect">
            <a:avLst/>
          </a:prstGeom>
          <a:noFill/>
        </p:spPr>
        <p:txBody>
          <a:bodyPr wrap="square" rtlCol="0">
            <a:spAutoFit/>
          </a:bodyPr>
          <a:lstStyle/>
          <a:p>
            <a:pPr algn="l"/>
            <a:r>
              <a:rPr lang="en-GB" sz="600" u="sng" dirty="0">
                <a:effectLst/>
                <a:latin typeface="Aptos Mono" panose="020B0009020202020204" pitchFamily="49"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a:t>
            </a:r>
            <a:r>
              <a:rPr lang="en-GB" sz="600" u="sng" dirty="0" err="1">
                <a:effectLst/>
                <a:latin typeface="Aptos Mono" panose="020B0009020202020204" pitchFamily="49"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www.madinamerica.com</a:t>
            </a:r>
            <a:r>
              <a:rPr lang="en-GB" sz="600" u="sng" dirty="0">
                <a:effectLst/>
                <a:latin typeface="Aptos Mono" panose="020B0009020202020204" pitchFamily="49"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/2021/01/psychology-not-viewed-science/</a:t>
            </a:r>
            <a:r>
              <a:rPr lang="en-GB" sz="600" dirty="0">
                <a:effectLst/>
                <a:latin typeface="Aptos Mono" panose="020B0009020202020204" pitchFamily="49" charset="0"/>
              </a:rPr>
              <a:t> </a:t>
            </a:r>
            <a:endParaRPr lang="en-US" sz="600" dirty="0">
              <a:latin typeface="Aptos Mono" panose="020B0009020202020204" pitchFamily="49" charset="0"/>
            </a:endParaRPr>
          </a:p>
        </p:txBody>
      </p:sp>
    </p:spTree>
    <p:extLst>
      <p:ext uri="{BB962C8B-B14F-4D97-AF65-F5344CB8AC3E}">
        <p14:creationId xmlns:p14="http://schemas.microsoft.com/office/powerpoint/2010/main" val="513522971"/>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D96F65-D955-48E1-B9AD-B4904D9D4642}"/>
              </a:ext>
            </a:extLst>
          </p:cNvPr>
          <p:cNvSpPr>
            <a:spLocks noGrp="1"/>
          </p:cNvSpPr>
          <p:nvPr>
            <p:ph type="title"/>
          </p:nvPr>
        </p:nvSpPr>
        <p:spPr>
          <a:xfrm>
            <a:off x="4174183" y="-184075"/>
            <a:ext cx="5108537" cy="1363898"/>
          </a:xfrm>
        </p:spPr>
        <p:txBody>
          <a:bodyPr/>
          <a:lstStyle/>
          <a:p>
            <a:r>
              <a:rPr lang="en-US"/>
              <a:t>Isaac’s scenario</a:t>
            </a:r>
          </a:p>
        </p:txBody>
      </p:sp>
      <p:pic>
        <p:nvPicPr>
          <p:cNvPr id="2" name="Picture Placeholder 1">
            <a:extLst>
              <a:ext uri="{FF2B5EF4-FFF2-40B4-BE49-F238E27FC236}">
                <a16:creationId xmlns:a16="http://schemas.microsoft.com/office/drawing/2014/main" id="{82C0CFA9-3CFF-72FC-D7C5-0174B5212F0F}"/>
              </a:ext>
            </a:extLst>
          </p:cNvPr>
          <p:cNvPicPr>
            <a:picLocks noGrp="1" noChangeAspect="1"/>
          </p:cNvPicPr>
          <p:nvPr>
            <p:ph type="pic" sz="quarter" idx="13"/>
          </p:nvPr>
        </p:nvPicPr>
        <p:blipFill>
          <a:blip r:embed="rId3"/>
          <a:srcRect l="27434" r="27434"/>
          <a:stretch/>
        </p:blipFill>
        <p:spPr>
          <a:xfrm>
            <a:off x="0" y="0"/>
            <a:ext cx="3060700" cy="656682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19" name="Content Placeholder 18">
            <a:extLst>
              <a:ext uri="{FF2B5EF4-FFF2-40B4-BE49-F238E27FC236}">
                <a16:creationId xmlns:a16="http://schemas.microsoft.com/office/drawing/2014/main" id="{57F94192-790D-6BBC-CE7E-D4355FFD30D4}"/>
              </a:ext>
            </a:extLst>
          </p:cNvPr>
          <p:cNvSpPr>
            <a:spLocks noGrp="1"/>
          </p:cNvSpPr>
          <p:nvPr>
            <p:ph idx="1"/>
          </p:nvPr>
        </p:nvSpPr>
        <p:spPr>
          <a:xfrm>
            <a:off x="3183145" y="864633"/>
            <a:ext cx="8033094" cy="2781901"/>
          </a:xfrm>
        </p:spPr>
        <p:txBody>
          <a:bodyPr>
            <a:noAutofit/>
          </a:bodyPr>
          <a:lstStyle/>
          <a:p>
            <a:pPr algn="just">
              <a:lnSpc>
                <a:spcPct val="160000"/>
              </a:lnSpc>
            </a:pPr>
            <a:r>
              <a:rPr lang="en-GB" sz="1800" b="0" i="0" u="none" strike="noStrike" dirty="0">
                <a:solidFill>
                  <a:srgbClr val="000000"/>
                </a:solidFill>
                <a:effectLst/>
                <a:latin typeface="Aptos Mono" panose="020B0009020202020204" pitchFamily="49" charset="0"/>
              </a:rPr>
              <a:t>Isaac is a 4-year-old boy who lives with his mother, who is a single parent experiencing postnatal depression, low confidence, and limited social support. The family recently moved to London from another part of the UK, and Isaac has had disrupted childcare arrangements over the past two years.</a:t>
            </a:r>
            <a:endParaRPr lang="en-GB" sz="1800" dirty="0">
              <a:latin typeface="Aptos Mono" panose="020B0009020202020204" pitchFamily="49" charset="0"/>
            </a:endParaRPr>
          </a:p>
        </p:txBody>
      </p:sp>
      <p:sp>
        <p:nvSpPr>
          <p:cNvPr id="24" name="TextBox 23">
            <a:extLst>
              <a:ext uri="{FF2B5EF4-FFF2-40B4-BE49-F238E27FC236}">
                <a16:creationId xmlns:a16="http://schemas.microsoft.com/office/drawing/2014/main" id="{A0DB1528-9E9A-594E-16A9-E4A8CBEF2DEA}"/>
              </a:ext>
            </a:extLst>
          </p:cNvPr>
          <p:cNvSpPr txBox="1"/>
          <p:nvPr/>
        </p:nvSpPr>
        <p:spPr>
          <a:xfrm>
            <a:off x="3929696" y="3685043"/>
            <a:ext cx="5597509" cy="2308324"/>
          </a:xfrm>
          <a:prstGeom prst="rect">
            <a:avLst/>
          </a:prstGeom>
          <a:noFill/>
        </p:spPr>
        <p:txBody>
          <a:bodyPr wrap="square" rtlCol="0">
            <a:spAutoFit/>
          </a:bodyPr>
          <a:lstStyle/>
          <a:p>
            <a:r>
              <a:rPr lang="en-GB" b="1" dirty="0">
                <a:latin typeface="Aptos Mono" panose="020B0009020202020204" pitchFamily="49" charset="0"/>
              </a:rPr>
              <a:t>Challenges observed by the staff:</a:t>
            </a:r>
            <a:br>
              <a:rPr lang="en-GB" b="1" dirty="0">
                <a:latin typeface="Aptos Mono" panose="020B0009020202020204" pitchFamily="49" charset="0"/>
              </a:rPr>
            </a:br>
            <a:r>
              <a:rPr lang="en-GB" dirty="0">
                <a:latin typeface="Aptos Mono" panose="020B0009020202020204" pitchFamily="49" charset="0"/>
              </a:rPr>
              <a:t>- Quit and withdrawn during the play;</a:t>
            </a:r>
            <a:br>
              <a:rPr lang="en-GB" dirty="0">
                <a:latin typeface="Aptos Mono" panose="020B0009020202020204" pitchFamily="49" charset="0"/>
              </a:rPr>
            </a:br>
            <a:r>
              <a:rPr lang="en-GB" dirty="0">
                <a:latin typeface="Aptos Mono" panose="020B0009020202020204" pitchFamily="49" charset="0"/>
              </a:rPr>
              <a:t>- Distressed when separated from his mother;</a:t>
            </a:r>
          </a:p>
          <a:p>
            <a:pPr marL="285750" indent="-285750">
              <a:buFontTx/>
              <a:buChar char="-"/>
            </a:pPr>
            <a:r>
              <a:rPr lang="en-GB" dirty="0">
                <a:latin typeface="Aptos Mono" panose="020B0009020202020204" pitchFamily="49" charset="0"/>
              </a:rPr>
              <a:t>Languages delays;</a:t>
            </a:r>
          </a:p>
          <a:p>
            <a:pPr marL="285750" indent="-285750">
              <a:buFontTx/>
              <a:buChar char="-"/>
            </a:pPr>
            <a:r>
              <a:rPr lang="en-GB" dirty="0">
                <a:latin typeface="Aptos Mono" panose="020B0009020202020204" pitchFamily="49" charset="0"/>
              </a:rPr>
              <a:t>Difficult joining group activities;</a:t>
            </a:r>
          </a:p>
          <a:p>
            <a:pPr marL="285750" indent="-285750">
              <a:buFontTx/>
              <a:buChar char="-"/>
            </a:pPr>
            <a:r>
              <a:rPr lang="en-GB" dirty="0">
                <a:latin typeface="Aptos Mono" panose="020B0009020202020204" pitchFamily="49" charset="0"/>
              </a:rPr>
              <a:t>Poor independent play;</a:t>
            </a:r>
          </a:p>
          <a:p>
            <a:pPr marL="285750" indent="-285750">
              <a:buFontTx/>
              <a:buChar char="-"/>
            </a:pPr>
            <a:r>
              <a:rPr lang="en-GB" dirty="0">
                <a:latin typeface="Aptos Mono" panose="020B0009020202020204" pitchFamily="49" charset="0"/>
              </a:rPr>
              <a:t>Sleep difficulties.</a:t>
            </a:r>
          </a:p>
        </p:txBody>
      </p:sp>
      <p:sp>
        <p:nvSpPr>
          <p:cNvPr id="3" name="TextBox 2">
            <a:hlinkClick r:id="rId4"/>
            <a:extLst>
              <a:ext uri="{FF2B5EF4-FFF2-40B4-BE49-F238E27FC236}">
                <a16:creationId xmlns:a16="http://schemas.microsoft.com/office/drawing/2014/main" id="{154A4341-00EB-B3EC-EA80-39B89C0D5384}"/>
              </a:ext>
            </a:extLst>
          </p:cNvPr>
          <p:cNvSpPr txBox="1"/>
          <p:nvPr/>
        </p:nvSpPr>
        <p:spPr>
          <a:xfrm>
            <a:off x="0" y="6498146"/>
            <a:ext cx="3496067" cy="338554"/>
          </a:xfrm>
          <a:prstGeom prst="rect">
            <a:avLst/>
          </a:prstGeom>
          <a:noFill/>
        </p:spPr>
        <p:txBody>
          <a:bodyPr wrap="square" rtlCol="0">
            <a:spAutoFit/>
          </a:bodyPr>
          <a:lstStyle/>
          <a:p>
            <a:pPr algn="l"/>
            <a:r>
              <a:rPr lang="en-GB" sz="800" u="sng" dirty="0">
                <a:effectLst/>
                <a:latin typeface="Aptos Mono" panose="020B0009020202020204" pitchFamily="49"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https://easy-peasy.ai/ai-image-generator/images/cute-little-boy-4-21db6618-26cf-4b4d-95f8-</a:t>
            </a:r>
            <a:r>
              <a:rPr lang="en-GB" sz="800" u="sng" dirty="0" err="1">
                <a:effectLst/>
                <a:latin typeface="Aptos Mono" panose="020B0009020202020204" pitchFamily="49"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46ed2d6ae1d7</a:t>
            </a:r>
            <a:r>
              <a:rPr lang="en-GB" sz="800" dirty="0">
                <a:effectLst/>
                <a:latin typeface="Aptos Mono" panose="020B0009020202020204" pitchFamily="49" charset="0"/>
              </a:rPr>
              <a:t> </a:t>
            </a:r>
            <a:endParaRPr lang="en-US" sz="800" dirty="0">
              <a:latin typeface="Aptos Mono" panose="020B0009020202020204" pitchFamily="49" charset="0"/>
            </a:endParaRPr>
          </a:p>
        </p:txBody>
      </p:sp>
    </p:spTree>
    <p:extLst>
      <p:ext uri="{BB962C8B-B14F-4D97-AF65-F5344CB8AC3E}">
        <p14:creationId xmlns:p14="http://schemas.microsoft.com/office/powerpoint/2010/main" val="3506742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D5CBCC-1218-422F-BC37-5E42E13DC8D0}"/>
              </a:ext>
            </a:extLst>
          </p:cNvPr>
          <p:cNvSpPr>
            <a:spLocks noGrp="1"/>
          </p:cNvSpPr>
          <p:nvPr>
            <p:ph type="title"/>
          </p:nvPr>
        </p:nvSpPr>
        <p:spPr/>
        <p:txBody>
          <a:bodyPr>
            <a:normAutofit fontScale="90000"/>
          </a:bodyPr>
          <a:lstStyle/>
          <a:p>
            <a:r>
              <a:rPr lang="en-US" dirty="0" err="1"/>
              <a:t>Erikson</a:t>
            </a:r>
            <a:r>
              <a:rPr lang="en-GB" dirty="0"/>
              <a:t>’s Psychosocial Development Theory</a:t>
            </a:r>
            <a:br>
              <a:rPr lang="en-GB" dirty="0"/>
            </a:br>
            <a:r>
              <a:rPr lang="en-GB" dirty="0"/>
              <a:t>- the 8 stages</a:t>
            </a:r>
            <a:endParaRPr lang="en-US" dirty="0"/>
          </a:p>
        </p:txBody>
      </p:sp>
      <p:sp>
        <p:nvSpPr>
          <p:cNvPr id="6" name="Footer Placeholder 5">
            <a:extLst>
              <a:ext uri="{FF2B5EF4-FFF2-40B4-BE49-F238E27FC236}">
                <a16:creationId xmlns:a16="http://schemas.microsoft.com/office/drawing/2014/main" id="{97018F17-F052-474B-BC41-8A2E1CFF0D8F}"/>
              </a:ext>
            </a:extLst>
          </p:cNvPr>
          <p:cNvSpPr>
            <a:spLocks noGrp="1"/>
          </p:cNvSpPr>
          <p:nvPr>
            <p:ph type="ftr" sz="quarter" idx="11"/>
          </p:nvPr>
        </p:nvSpPr>
        <p:spPr/>
        <p:txBody>
          <a:bodyPr/>
          <a:lstStyle/>
          <a:p>
            <a:pPr lvl="0"/>
            <a:endParaRPr lang="en-US" noProof="0"/>
          </a:p>
        </p:txBody>
      </p:sp>
      <p:sp>
        <p:nvSpPr>
          <p:cNvPr id="7" name="Slide Number Placeholder 6">
            <a:extLst>
              <a:ext uri="{FF2B5EF4-FFF2-40B4-BE49-F238E27FC236}">
                <a16:creationId xmlns:a16="http://schemas.microsoft.com/office/drawing/2014/main" id="{DF04DE9A-EC85-4761-86E4-EBD9BB7F3A97}"/>
              </a:ext>
            </a:extLst>
          </p:cNvPr>
          <p:cNvSpPr>
            <a:spLocks noGrp="1"/>
          </p:cNvSpPr>
          <p:nvPr>
            <p:ph type="sldNum" sz="quarter" idx="12"/>
          </p:nvPr>
        </p:nvSpPr>
        <p:spPr/>
        <p:txBody>
          <a:bodyPr/>
          <a:lstStyle/>
          <a:p>
            <a:pPr lvl="0"/>
            <a:endParaRPr lang="en-US" noProof="0"/>
          </a:p>
        </p:txBody>
      </p:sp>
      <p:sp>
        <p:nvSpPr>
          <p:cNvPr id="5" name="Date Placeholder 4">
            <a:extLst>
              <a:ext uri="{FF2B5EF4-FFF2-40B4-BE49-F238E27FC236}">
                <a16:creationId xmlns:a16="http://schemas.microsoft.com/office/drawing/2014/main" id="{91728587-FC33-4DCE-808B-3153B6B792B8}"/>
              </a:ext>
            </a:extLst>
          </p:cNvPr>
          <p:cNvSpPr>
            <a:spLocks noGrp="1"/>
          </p:cNvSpPr>
          <p:nvPr>
            <p:ph type="dt" sz="half" idx="10"/>
          </p:nvPr>
        </p:nvSpPr>
        <p:spPr/>
        <p:txBody>
          <a:bodyPr/>
          <a:lstStyle/>
          <a:p>
            <a:pPr lvl="0"/>
            <a:endParaRPr lang="en-US" noProof="0"/>
          </a:p>
        </p:txBody>
      </p:sp>
      <p:graphicFrame>
        <p:nvGraphicFramePr>
          <p:cNvPr id="12" name="Content Placeholder 3">
            <a:extLst>
              <a:ext uri="{FF2B5EF4-FFF2-40B4-BE49-F238E27FC236}">
                <a16:creationId xmlns:a16="http://schemas.microsoft.com/office/drawing/2014/main" id="{8CC0CE0A-BE51-4A85-BDA6-93A8F777CC5E}"/>
              </a:ext>
              <a:ext uri="{C183D7F6-B498-43B3-948B-1728B52AA6E4}">
                <adec:decorative xmlns:adec="http://schemas.microsoft.com/office/drawing/2017/decorative" val="1"/>
              </a:ext>
            </a:extLst>
          </p:cNvPr>
          <p:cNvGraphicFramePr>
            <a:graphicFrameLocks noGrp="1"/>
          </p:cNvGraphicFramePr>
          <p:nvPr>
            <p:ph sz="quarter" idx="13"/>
            <p:extLst>
              <p:ext uri="{D42A27DB-BD31-4B8C-83A1-F6EECF244321}">
                <p14:modId xmlns:p14="http://schemas.microsoft.com/office/powerpoint/2010/main" val="552744070"/>
              </p:ext>
            </p:extLst>
          </p:nvPr>
        </p:nvGraphicFramePr>
        <p:xfrm>
          <a:off x="740463" y="1757980"/>
          <a:ext cx="10510837" cy="43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7072AB4-16C8-E365-D1A3-E456473144AD}"/>
              </a:ext>
            </a:extLst>
          </p:cNvPr>
          <p:cNvSpPr txBox="1"/>
          <p:nvPr/>
        </p:nvSpPr>
        <p:spPr>
          <a:xfrm>
            <a:off x="3368991" y="2650838"/>
            <a:ext cx="1593410" cy="646331"/>
          </a:xfrm>
          <a:prstGeom prst="rect">
            <a:avLst/>
          </a:prstGeom>
          <a:noFill/>
        </p:spPr>
        <p:txBody>
          <a:bodyPr wrap="square" rtlCol="0">
            <a:spAutoFit/>
          </a:bodyPr>
          <a:lstStyle/>
          <a:p>
            <a:pPr algn="ctr"/>
            <a:r>
              <a:rPr lang="en-GB" b="1"/>
              <a:t>Initiative vs Guilt</a:t>
            </a:r>
          </a:p>
        </p:txBody>
      </p:sp>
      <p:sp>
        <p:nvSpPr>
          <p:cNvPr id="8" name="TextBox 7">
            <a:extLst>
              <a:ext uri="{FF2B5EF4-FFF2-40B4-BE49-F238E27FC236}">
                <a16:creationId xmlns:a16="http://schemas.microsoft.com/office/drawing/2014/main" id="{6514FC3D-79C3-D9BE-7B52-299B0F43817B}"/>
              </a:ext>
            </a:extLst>
          </p:cNvPr>
          <p:cNvSpPr txBox="1"/>
          <p:nvPr/>
        </p:nvSpPr>
        <p:spPr>
          <a:xfrm>
            <a:off x="4606303" y="4684850"/>
            <a:ext cx="1593410" cy="261610"/>
          </a:xfrm>
          <a:prstGeom prst="rect">
            <a:avLst/>
          </a:prstGeom>
          <a:noFill/>
        </p:spPr>
        <p:txBody>
          <a:bodyPr wrap="square" rtlCol="0">
            <a:spAutoFit/>
          </a:bodyPr>
          <a:lstStyle/>
          <a:p>
            <a:pPr algn="ctr"/>
            <a:r>
              <a:rPr lang="en-GB" sz="1100"/>
              <a:t>Industry vs Inferiority</a:t>
            </a:r>
          </a:p>
        </p:txBody>
      </p:sp>
      <p:sp>
        <p:nvSpPr>
          <p:cNvPr id="9" name="TextBox 8">
            <a:extLst>
              <a:ext uri="{FF2B5EF4-FFF2-40B4-BE49-F238E27FC236}">
                <a16:creationId xmlns:a16="http://schemas.microsoft.com/office/drawing/2014/main" id="{E83E2949-20F1-DBD8-94D8-86BAA582EB38}"/>
              </a:ext>
            </a:extLst>
          </p:cNvPr>
          <p:cNvSpPr txBox="1"/>
          <p:nvPr/>
        </p:nvSpPr>
        <p:spPr>
          <a:xfrm>
            <a:off x="2306718" y="4684850"/>
            <a:ext cx="1593410" cy="430887"/>
          </a:xfrm>
          <a:prstGeom prst="rect">
            <a:avLst/>
          </a:prstGeom>
          <a:noFill/>
        </p:spPr>
        <p:txBody>
          <a:bodyPr wrap="square" rtlCol="0">
            <a:spAutoFit/>
          </a:bodyPr>
          <a:lstStyle/>
          <a:p>
            <a:pPr algn="ctr"/>
            <a:r>
              <a:rPr lang="en-GB" sz="1100"/>
              <a:t>Autonomy vs Shame &amp; Doubt</a:t>
            </a:r>
          </a:p>
        </p:txBody>
      </p:sp>
      <p:sp>
        <p:nvSpPr>
          <p:cNvPr id="10" name="TextBox 9">
            <a:extLst>
              <a:ext uri="{FF2B5EF4-FFF2-40B4-BE49-F238E27FC236}">
                <a16:creationId xmlns:a16="http://schemas.microsoft.com/office/drawing/2014/main" id="{52D5628A-82A9-0D50-09B9-7C3E09D0B18E}"/>
              </a:ext>
            </a:extLst>
          </p:cNvPr>
          <p:cNvSpPr txBox="1"/>
          <p:nvPr/>
        </p:nvSpPr>
        <p:spPr>
          <a:xfrm>
            <a:off x="5779568" y="2834873"/>
            <a:ext cx="1593410" cy="430887"/>
          </a:xfrm>
          <a:prstGeom prst="rect">
            <a:avLst/>
          </a:prstGeom>
          <a:noFill/>
        </p:spPr>
        <p:txBody>
          <a:bodyPr wrap="square" rtlCol="0">
            <a:spAutoFit/>
          </a:bodyPr>
          <a:lstStyle/>
          <a:p>
            <a:pPr algn="ctr"/>
            <a:r>
              <a:rPr lang="en-GB" sz="1100"/>
              <a:t>Identify vs Role Confusion</a:t>
            </a:r>
          </a:p>
        </p:txBody>
      </p:sp>
      <p:sp>
        <p:nvSpPr>
          <p:cNvPr id="11" name="TextBox 10">
            <a:extLst>
              <a:ext uri="{FF2B5EF4-FFF2-40B4-BE49-F238E27FC236}">
                <a16:creationId xmlns:a16="http://schemas.microsoft.com/office/drawing/2014/main" id="{D70A5D2F-DE3A-A209-486F-78A9D55A22E7}"/>
              </a:ext>
            </a:extLst>
          </p:cNvPr>
          <p:cNvSpPr txBox="1"/>
          <p:nvPr/>
        </p:nvSpPr>
        <p:spPr>
          <a:xfrm>
            <a:off x="7027437" y="4684849"/>
            <a:ext cx="1593410" cy="261610"/>
          </a:xfrm>
          <a:prstGeom prst="rect">
            <a:avLst/>
          </a:prstGeom>
          <a:noFill/>
        </p:spPr>
        <p:txBody>
          <a:bodyPr wrap="square" rtlCol="0">
            <a:spAutoFit/>
          </a:bodyPr>
          <a:lstStyle/>
          <a:p>
            <a:pPr algn="ctr"/>
            <a:r>
              <a:rPr lang="en-GB" sz="1100"/>
              <a:t>Intimacy vs Isolation</a:t>
            </a:r>
          </a:p>
        </p:txBody>
      </p:sp>
      <p:sp>
        <p:nvSpPr>
          <p:cNvPr id="13" name="TextBox 12">
            <a:extLst>
              <a:ext uri="{FF2B5EF4-FFF2-40B4-BE49-F238E27FC236}">
                <a16:creationId xmlns:a16="http://schemas.microsoft.com/office/drawing/2014/main" id="{72DD67F1-6FFF-998C-16A6-1B91A39C837E}"/>
              </a:ext>
            </a:extLst>
          </p:cNvPr>
          <p:cNvSpPr txBox="1"/>
          <p:nvPr/>
        </p:nvSpPr>
        <p:spPr>
          <a:xfrm>
            <a:off x="8190145" y="2929874"/>
            <a:ext cx="1593410" cy="261610"/>
          </a:xfrm>
          <a:prstGeom prst="rect">
            <a:avLst/>
          </a:prstGeom>
          <a:noFill/>
        </p:spPr>
        <p:txBody>
          <a:bodyPr wrap="square" rtlCol="0">
            <a:spAutoFit/>
          </a:bodyPr>
          <a:lstStyle/>
          <a:p>
            <a:pPr algn="ctr"/>
            <a:endParaRPr lang="en-GB" sz="1100"/>
          </a:p>
        </p:txBody>
      </p:sp>
      <p:sp>
        <p:nvSpPr>
          <p:cNvPr id="2" name="Oval 1">
            <a:extLst>
              <a:ext uri="{FF2B5EF4-FFF2-40B4-BE49-F238E27FC236}">
                <a16:creationId xmlns:a16="http://schemas.microsoft.com/office/drawing/2014/main" id="{B1EF603B-AAC3-6C1B-137E-0A27207C388C}"/>
              </a:ext>
            </a:extLst>
          </p:cNvPr>
          <p:cNvSpPr/>
          <p:nvPr/>
        </p:nvSpPr>
        <p:spPr>
          <a:xfrm>
            <a:off x="3368991" y="3528751"/>
            <a:ext cx="1593410" cy="823819"/>
          </a:xfrm>
          <a:prstGeom prst="ellipse">
            <a:avLst/>
          </a:prstGeom>
          <a:noFill/>
          <a:ln w="38100">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D2E74DA4-0277-6487-58DD-21B5C0BDDEA3}"/>
              </a:ext>
            </a:extLst>
          </p:cNvPr>
          <p:cNvSpPr txBox="1"/>
          <p:nvPr/>
        </p:nvSpPr>
        <p:spPr>
          <a:xfrm>
            <a:off x="3103423" y="5510063"/>
            <a:ext cx="2155026" cy="646331"/>
          </a:xfrm>
          <a:prstGeom prst="rect">
            <a:avLst/>
          </a:prstGeom>
          <a:noFill/>
          <a:ln w="19050">
            <a:solidFill>
              <a:schemeClr val="accent5">
                <a:lumMod val="60000"/>
                <a:lumOff val="40000"/>
              </a:schemeClr>
            </a:solidFill>
          </a:ln>
        </p:spPr>
        <p:txBody>
          <a:bodyPr wrap="square" rtlCol="0">
            <a:spAutoFit/>
          </a:bodyPr>
          <a:lstStyle/>
          <a:p>
            <a:pPr algn="just"/>
            <a:r>
              <a:rPr lang="en-GB" sz="1200" b="0" i="0" u="none" strike="noStrike" dirty="0">
                <a:solidFill>
                  <a:srgbClr val="000000"/>
                </a:solidFill>
                <a:effectLst/>
                <a:latin typeface="Aptos Mono" panose="020B0009020202020204" pitchFamily="49" charset="0"/>
              </a:rPr>
              <a:t>Purpose, confidence, and willingness to try new things</a:t>
            </a:r>
            <a:endParaRPr lang="en-US" sz="1200" dirty="0">
              <a:latin typeface="Aptos Mono" panose="020B0009020202020204" pitchFamily="49" charset="0"/>
            </a:endParaRPr>
          </a:p>
        </p:txBody>
      </p:sp>
      <p:cxnSp>
        <p:nvCxnSpPr>
          <p:cNvPr id="15" name="Straight Arrow Connector 14">
            <a:extLst>
              <a:ext uri="{FF2B5EF4-FFF2-40B4-BE49-F238E27FC236}">
                <a16:creationId xmlns:a16="http://schemas.microsoft.com/office/drawing/2014/main" id="{7AD47CC0-38EB-77D4-85F5-014A0046A8A2}"/>
              </a:ext>
            </a:extLst>
          </p:cNvPr>
          <p:cNvCxnSpPr>
            <a:cxnSpLocks/>
          </p:cNvCxnSpPr>
          <p:nvPr/>
        </p:nvCxnSpPr>
        <p:spPr>
          <a:xfrm>
            <a:off x="4154954" y="4352570"/>
            <a:ext cx="10742" cy="1036683"/>
          </a:xfrm>
          <a:prstGeom prst="straightConnector1">
            <a:avLst/>
          </a:prstGeom>
          <a:ln w="38100">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0317E602-FAB3-002B-1E2A-6FC8AC29DC99}"/>
              </a:ext>
            </a:extLst>
          </p:cNvPr>
          <p:cNvSpPr txBox="1"/>
          <p:nvPr/>
        </p:nvSpPr>
        <p:spPr>
          <a:xfrm>
            <a:off x="8620847" y="6009745"/>
            <a:ext cx="3994150" cy="246221"/>
          </a:xfrm>
          <a:prstGeom prst="rect">
            <a:avLst/>
          </a:prstGeom>
          <a:noFill/>
        </p:spPr>
        <p:txBody>
          <a:bodyPr wrap="square" rtlCol="0">
            <a:spAutoFit/>
          </a:bodyPr>
          <a:lstStyle/>
          <a:p>
            <a:pPr algn="l"/>
            <a:r>
              <a:rPr lang="en-GB" sz="1000" b="0" i="0" u="none" strike="noStrike" dirty="0">
                <a:solidFill>
                  <a:srgbClr val="000000"/>
                </a:solidFill>
                <a:effectLst/>
                <a:latin typeface="Aptos Mono" panose="020B0009020202020204" pitchFamily="49" charset="0"/>
              </a:rPr>
              <a:t>(Buckinghamshire College Group, n.d.)</a:t>
            </a:r>
            <a:endParaRPr lang="en-US" sz="1000" dirty="0">
              <a:latin typeface="Aptos Mono" panose="020B0009020202020204" pitchFamily="49" charset="0"/>
            </a:endParaRPr>
          </a:p>
        </p:txBody>
      </p:sp>
    </p:spTree>
    <p:extLst>
      <p:ext uri="{BB962C8B-B14F-4D97-AF65-F5344CB8AC3E}">
        <p14:creationId xmlns:p14="http://schemas.microsoft.com/office/powerpoint/2010/main" val="1510753587"/>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D96F65-D955-48E1-B9AD-B4904D9D4642}"/>
              </a:ext>
            </a:extLst>
          </p:cNvPr>
          <p:cNvSpPr>
            <a:spLocks noGrp="1"/>
          </p:cNvSpPr>
          <p:nvPr>
            <p:ph type="title"/>
          </p:nvPr>
        </p:nvSpPr>
        <p:spPr>
          <a:xfrm>
            <a:off x="553718" y="-177940"/>
            <a:ext cx="8587768" cy="1269948"/>
          </a:xfrm>
        </p:spPr>
        <p:txBody>
          <a:bodyPr>
            <a:normAutofit/>
          </a:bodyPr>
          <a:lstStyle/>
          <a:p>
            <a:r>
              <a:rPr lang="en-GB" dirty="0"/>
              <a:t>Why </a:t>
            </a:r>
            <a:r>
              <a:rPr lang="en-GB" dirty="0" err="1"/>
              <a:t>Erikson’s</a:t>
            </a:r>
            <a:r>
              <a:rPr lang="en-GB" dirty="0"/>
              <a:t> Theory is Appropriate</a:t>
            </a:r>
            <a:endParaRPr lang="en-US" dirty="0"/>
          </a:p>
        </p:txBody>
      </p:sp>
      <p:pic>
        <p:nvPicPr>
          <p:cNvPr id="2" name="Picture Placeholder 1">
            <a:extLst>
              <a:ext uri="{FF2B5EF4-FFF2-40B4-BE49-F238E27FC236}">
                <a16:creationId xmlns:a16="http://schemas.microsoft.com/office/drawing/2014/main" id="{82C0CFA9-3CFF-72FC-D7C5-0174B5212F0F}"/>
              </a:ext>
            </a:extLst>
          </p:cNvPr>
          <p:cNvPicPr>
            <a:picLocks noGrp="1" noChangeAspect="1"/>
          </p:cNvPicPr>
          <p:nvPr>
            <p:ph type="pic" sz="quarter" idx="13"/>
          </p:nvPr>
        </p:nvPicPr>
        <p:blipFill>
          <a:blip r:embed="rId3"/>
          <a:srcRect l="17647" r="17647"/>
          <a:stretch/>
        </p:blipFill>
        <p:spPr>
          <a:xfrm flipH="1">
            <a:off x="9299318" y="-68683"/>
            <a:ext cx="2892682" cy="656682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19" name="Content Placeholder 18">
            <a:extLst>
              <a:ext uri="{FF2B5EF4-FFF2-40B4-BE49-F238E27FC236}">
                <a16:creationId xmlns:a16="http://schemas.microsoft.com/office/drawing/2014/main" id="{57F94192-790D-6BBC-CE7E-D4355FFD30D4}"/>
              </a:ext>
            </a:extLst>
          </p:cNvPr>
          <p:cNvSpPr>
            <a:spLocks noGrp="1"/>
          </p:cNvSpPr>
          <p:nvPr>
            <p:ph idx="1"/>
          </p:nvPr>
        </p:nvSpPr>
        <p:spPr>
          <a:xfrm>
            <a:off x="108166" y="1003444"/>
            <a:ext cx="9033320" cy="5635764"/>
          </a:xfrm>
        </p:spPr>
        <p:txBody>
          <a:bodyPr>
            <a:noAutofit/>
          </a:bodyPr>
          <a:lstStyle/>
          <a:p>
            <a:pPr algn="just">
              <a:lnSpc>
                <a:spcPct val="150000"/>
              </a:lnSpc>
            </a:pPr>
            <a:r>
              <a:rPr lang="en-GB" sz="1600" b="0" i="0" u="none" strike="noStrike" dirty="0" err="1">
                <a:solidFill>
                  <a:srgbClr val="000000"/>
                </a:solidFill>
                <a:effectLst/>
                <a:latin typeface="Aptos Mono" panose="020B0009020202020204" pitchFamily="49" charset="0"/>
              </a:rPr>
              <a:t>Erikson’s</a:t>
            </a:r>
            <a:r>
              <a:rPr lang="en-GB" sz="1600" b="0" i="0" u="none" strike="noStrike" dirty="0">
                <a:solidFill>
                  <a:srgbClr val="000000"/>
                </a:solidFill>
                <a:effectLst/>
                <a:latin typeface="Aptos Mono" panose="020B0009020202020204" pitchFamily="49" charset="0"/>
              </a:rPr>
              <a:t> psychosocial theory highlights the importance of family relationships and environmental experiences in shaping psychological wellbeing. Isaac’s experiences may affect his ability to successfully achieve the developmental tasks expected at his stage of development </a:t>
            </a:r>
            <a:r>
              <a:rPr lang="en-GB" sz="1600" b="1" i="0" u="none" strike="noStrike" dirty="0">
                <a:solidFill>
                  <a:srgbClr val="000000"/>
                </a:solidFill>
                <a:effectLst/>
                <a:latin typeface="Aptos Mono" panose="020B0009020202020204" pitchFamily="49" charset="0"/>
              </a:rPr>
              <a:t>(Paris et al., n.d.)</a:t>
            </a:r>
            <a:r>
              <a:rPr lang="en-GB" sz="1600" b="0" i="0" u="none" strike="noStrike" dirty="0">
                <a:solidFill>
                  <a:srgbClr val="000000"/>
                </a:solidFill>
                <a:effectLst/>
                <a:latin typeface="Aptos Mono" panose="020B0009020202020204" pitchFamily="49" charset="0"/>
              </a:rPr>
              <a:t>.</a:t>
            </a:r>
          </a:p>
          <a:p>
            <a:pPr algn="just">
              <a:lnSpc>
                <a:spcPct val="150000"/>
              </a:lnSpc>
            </a:pPr>
            <a:r>
              <a:rPr lang="en-GB" sz="1600" b="0" i="0" u="none" strike="noStrike" dirty="0">
                <a:solidFill>
                  <a:srgbClr val="000000"/>
                </a:solidFill>
                <a:effectLst/>
                <a:latin typeface="Aptos Mono" panose="020B0009020202020204" pitchFamily="49" charset="0"/>
              </a:rPr>
              <a:t>This theory is relevant to Isaac’s situation because his difficulties are associated with several key areas of psychosocial development, including:</a:t>
            </a:r>
          </a:p>
          <a:p>
            <a:pPr marL="285750" indent="-285750" algn="just">
              <a:lnSpc>
                <a:spcPct val="150000"/>
              </a:lnSpc>
              <a:buFont typeface="Courier New" panose="02070309020205020404" pitchFamily="49" charset="0"/>
              <a:buChar char="o"/>
            </a:pPr>
            <a:r>
              <a:rPr lang="en-GB" sz="1600" b="0" i="0" u="none" strike="noStrike" dirty="0">
                <a:solidFill>
                  <a:srgbClr val="000000"/>
                </a:solidFill>
                <a:effectLst/>
                <a:latin typeface="Aptos Mono" panose="020B0009020202020204" pitchFamily="49" charset="0"/>
              </a:rPr>
              <a:t>Emotional development</a:t>
            </a:r>
          </a:p>
          <a:p>
            <a:pPr marL="285750" indent="-285750" algn="just">
              <a:lnSpc>
                <a:spcPct val="150000"/>
              </a:lnSpc>
              <a:buFont typeface="Courier New" panose="02070309020205020404" pitchFamily="49" charset="0"/>
              <a:buChar char="o"/>
            </a:pPr>
            <a:r>
              <a:rPr lang="en-GB" sz="1600" b="0" i="0" u="none" strike="noStrike" dirty="0">
                <a:solidFill>
                  <a:srgbClr val="000000"/>
                </a:solidFill>
                <a:effectLst/>
                <a:latin typeface="Aptos Mono" panose="020B0009020202020204" pitchFamily="49" charset="0"/>
              </a:rPr>
              <a:t>Social relationships</a:t>
            </a:r>
          </a:p>
          <a:p>
            <a:pPr marL="285750" indent="-285750" algn="just">
              <a:lnSpc>
                <a:spcPct val="150000"/>
              </a:lnSpc>
              <a:buFont typeface="Courier New" panose="02070309020205020404" pitchFamily="49" charset="0"/>
              <a:buChar char="o"/>
            </a:pPr>
            <a:r>
              <a:rPr lang="en-GB" sz="1600" b="0" i="0" u="none" strike="noStrike" dirty="0">
                <a:solidFill>
                  <a:srgbClr val="000000"/>
                </a:solidFill>
                <a:effectLst/>
                <a:latin typeface="Aptos Mono" panose="020B0009020202020204" pitchFamily="49" charset="0"/>
              </a:rPr>
              <a:t>Independence and autonomy</a:t>
            </a:r>
          </a:p>
          <a:p>
            <a:pPr marL="285750" indent="-285750" algn="just">
              <a:lnSpc>
                <a:spcPct val="150000"/>
              </a:lnSpc>
              <a:buFont typeface="Courier New" panose="02070309020205020404" pitchFamily="49" charset="0"/>
              <a:buChar char="o"/>
            </a:pPr>
            <a:r>
              <a:rPr lang="en-GB" sz="1600" b="0" i="0" u="none" strike="noStrike" dirty="0">
                <a:solidFill>
                  <a:srgbClr val="000000"/>
                </a:solidFill>
                <a:effectLst/>
                <a:latin typeface="Aptos Mono" panose="020B0009020202020204" pitchFamily="49" charset="0"/>
              </a:rPr>
              <a:t>Self-confidence and self-esteem</a:t>
            </a:r>
          </a:p>
          <a:p>
            <a:pPr marL="285750" indent="-285750" algn="just">
              <a:lnSpc>
                <a:spcPct val="150000"/>
              </a:lnSpc>
              <a:buFont typeface="Courier New" panose="02070309020205020404" pitchFamily="49" charset="0"/>
              <a:buChar char="o"/>
            </a:pPr>
            <a:r>
              <a:rPr lang="en-GB" sz="1600" b="0" i="0" u="none" strike="noStrike" dirty="0">
                <a:solidFill>
                  <a:srgbClr val="000000"/>
                </a:solidFill>
                <a:effectLst/>
                <a:latin typeface="Aptos Mono" panose="020B0009020202020204" pitchFamily="49" charset="0"/>
              </a:rPr>
              <a:t>Identity formation</a:t>
            </a:r>
          </a:p>
          <a:p>
            <a:pPr algn="just">
              <a:lnSpc>
                <a:spcPct val="150000"/>
              </a:lnSpc>
            </a:pPr>
            <a:endParaRPr lang="en-GB" sz="1600" b="1" dirty="0">
              <a:latin typeface="Aptos Mono" panose="020B0009020202020204" pitchFamily="49" charset="0"/>
            </a:endParaRPr>
          </a:p>
        </p:txBody>
      </p:sp>
      <p:sp>
        <p:nvSpPr>
          <p:cNvPr id="3" name="TextBox 2">
            <a:hlinkClick r:id="rId4"/>
            <a:extLst>
              <a:ext uri="{FF2B5EF4-FFF2-40B4-BE49-F238E27FC236}">
                <a16:creationId xmlns:a16="http://schemas.microsoft.com/office/drawing/2014/main" id="{154A4341-00EB-B3EC-EA80-39B89C0D5384}"/>
              </a:ext>
            </a:extLst>
          </p:cNvPr>
          <p:cNvSpPr txBox="1"/>
          <p:nvPr/>
        </p:nvSpPr>
        <p:spPr>
          <a:xfrm>
            <a:off x="8695933" y="6498146"/>
            <a:ext cx="3496067" cy="338554"/>
          </a:xfrm>
          <a:prstGeom prst="rect">
            <a:avLst/>
          </a:prstGeom>
          <a:noFill/>
        </p:spPr>
        <p:txBody>
          <a:bodyPr wrap="square" rtlCol="0">
            <a:spAutoFit/>
          </a:bodyPr>
          <a:lstStyle/>
          <a:p>
            <a:pPr algn="r"/>
            <a:r>
              <a:rPr lang="en-US" sz="800" dirty="0">
                <a:latin typeface="Aptos Mono" panose="020B0009020202020204" pitchFamily="49" charset="0"/>
              </a:rPr>
              <a:t>https://</a:t>
            </a:r>
            <a:r>
              <a:rPr lang="en-US" sz="800" dirty="0" err="1">
                <a:latin typeface="Aptos Mono" panose="020B0009020202020204" pitchFamily="49" charset="0"/>
              </a:rPr>
              <a:t>www.magnific.com</a:t>
            </a:r>
            <a:r>
              <a:rPr lang="en-US" sz="800" dirty="0">
                <a:latin typeface="Aptos Mono" panose="020B0009020202020204" pitchFamily="49" charset="0"/>
              </a:rPr>
              <a:t>/free-photos-vectors/sad-children-cartoon</a:t>
            </a:r>
          </a:p>
        </p:txBody>
      </p:sp>
    </p:spTree>
    <p:extLst>
      <p:ext uri="{BB962C8B-B14F-4D97-AF65-F5344CB8AC3E}">
        <p14:creationId xmlns:p14="http://schemas.microsoft.com/office/powerpoint/2010/main" val="731911664"/>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D28B721-1BE9-42A1-91BD-68C61C551441}"/>
              </a:ext>
            </a:extLst>
          </p:cNvPr>
          <p:cNvSpPr>
            <a:spLocks noGrp="1"/>
          </p:cNvSpPr>
          <p:nvPr>
            <p:ph type="title"/>
          </p:nvPr>
        </p:nvSpPr>
        <p:spPr>
          <a:xfrm>
            <a:off x="1226695" y="374714"/>
            <a:ext cx="9505664" cy="1216024"/>
          </a:xfrm>
        </p:spPr>
        <p:txBody>
          <a:bodyPr>
            <a:normAutofit/>
          </a:bodyPr>
          <a:lstStyle/>
          <a:p>
            <a:r>
              <a:rPr lang="en-GB" dirty="0"/>
              <a:t>Applying </a:t>
            </a:r>
            <a:r>
              <a:rPr lang="en-GB" dirty="0" err="1"/>
              <a:t>Erikson’s</a:t>
            </a:r>
            <a:r>
              <a:rPr lang="en-GB" dirty="0"/>
              <a:t> stage 3 to Isaac’s case</a:t>
            </a:r>
            <a:endParaRPr lang="en-US" dirty="0"/>
          </a:p>
        </p:txBody>
      </p:sp>
      <p:sp>
        <p:nvSpPr>
          <p:cNvPr id="16" name="Slide Number Placeholder 15">
            <a:extLst>
              <a:ext uri="{FF2B5EF4-FFF2-40B4-BE49-F238E27FC236}">
                <a16:creationId xmlns:a16="http://schemas.microsoft.com/office/drawing/2014/main" id="{436F022D-CE0E-4B62-87B7-9CD9D44CC52A}"/>
              </a:ext>
            </a:extLst>
          </p:cNvPr>
          <p:cNvSpPr>
            <a:spLocks noGrp="1"/>
          </p:cNvSpPr>
          <p:nvPr>
            <p:ph type="sldNum" sz="quarter" idx="12"/>
          </p:nvPr>
        </p:nvSpPr>
        <p:spPr/>
        <p:txBody>
          <a:bodyPr/>
          <a:lstStyle/>
          <a:p>
            <a:pPr lvl="0"/>
            <a:fld id="{F4F66505-CBE9-4DDE-B6B8-8F5BDC18C943}" type="slidenum">
              <a:rPr lang="en-US" noProof="0" smtClean="0"/>
              <a:pPr lvl="0"/>
              <a:t>5</a:t>
            </a:fld>
            <a:endParaRPr lang="en-US" noProof="0"/>
          </a:p>
        </p:txBody>
      </p:sp>
      <p:graphicFrame>
        <p:nvGraphicFramePr>
          <p:cNvPr id="4" name="Content Placeholder 3">
            <a:extLst>
              <a:ext uri="{FF2B5EF4-FFF2-40B4-BE49-F238E27FC236}">
                <a16:creationId xmlns:a16="http://schemas.microsoft.com/office/drawing/2014/main" id="{59233502-CF87-7CF4-B46A-CA01242FC64C}"/>
              </a:ext>
            </a:extLst>
          </p:cNvPr>
          <p:cNvGraphicFramePr>
            <a:graphicFrameLocks noGrp="1"/>
          </p:cNvGraphicFramePr>
          <p:nvPr>
            <p:ph sz="quarter" idx="13"/>
            <p:extLst>
              <p:ext uri="{D42A27DB-BD31-4B8C-83A1-F6EECF244321}">
                <p14:modId xmlns:p14="http://schemas.microsoft.com/office/powerpoint/2010/main" val="3281539661"/>
              </p:ext>
            </p:extLst>
          </p:nvPr>
        </p:nvGraphicFramePr>
        <p:xfrm>
          <a:off x="1241500" y="1554543"/>
          <a:ext cx="9951819" cy="4326135"/>
        </p:xfrm>
        <a:graphic>
          <a:graphicData uri="http://schemas.openxmlformats.org/drawingml/2006/table">
            <a:tbl>
              <a:tblPr firstRow="1" bandRow="1">
                <a:tableStyleId>{5C22544A-7EE6-4342-B048-85BDC9FD1C3A}</a:tableStyleId>
              </a:tblPr>
              <a:tblGrid>
                <a:gridCol w="3317273">
                  <a:extLst>
                    <a:ext uri="{9D8B030D-6E8A-4147-A177-3AD203B41FA5}">
                      <a16:colId xmlns:a16="http://schemas.microsoft.com/office/drawing/2014/main" val="3086270007"/>
                    </a:ext>
                  </a:extLst>
                </a:gridCol>
                <a:gridCol w="3317273">
                  <a:extLst>
                    <a:ext uri="{9D8B030D-6E8A-4147-A177-3AD203B41FA5}">
                      <a16:colId xmlns:a16="http://schemas.microsoft.com/office/drawing/2014/main" val="2431712389"/>
                    </a:ext>
                  </a:extLst>
                </a:gridCol>
                <a:gridCol w="3317273">
                  <a:extLst>
                    <a:ext uri="{9D8B030D-6E8A-4147-A177-3AD203B41FA5}">
                      <a16:colId xmlns:a16="http://schemas.microsoft.com/office/drawing/2014/main" val="1581873855"/>
                    </a:ext>
                  </a:extLst>
                </a:gridCol>
              </a:tblGrid>
              <a:tr h="526793">
                <a:tc>
                  <a:txBody>
                    <a:bodyPr/>
                    <a:lstStyle/>
                    <a:p>
                      <a:pPr algn="ctr"/>
                      <a:r>
                        <a:rPr lang="en-GB" sz="1500" dirty="0">
                          <a:latin typeface="Aptos Mono" panose="020B0009020202020204" pitchFamily="49" charset="0"/>
                        </a:rPr>
                        <a:t>Background/Challenges</a:t>
                      </a:r>
                      <a:endParaRPr lang="en-US" sz="1500" dirty="0">
                        <a:latin typeface="Aptos Mono" panose="020B0009020202020204" pitchFamily="49" charset="0"/>
                      </a:endParaRPr>
                    </a:p>
                  </a:txBody>
                  <a:tcPr/>
                </a:tc>
                <a:tc>
                  <a:txBody>
                    <a:bodyPr/>
                    <a:lstStyle/>
                    <a:p>
                      <a:pPr algn="ctr"/>
                      <a:r>
                        <a:rPr lang="en-GB" sz="1500" dirty="0">
                          <a:latin typeface="Aptos Mono" panose="020B0009020202020204" pitchFamily="49" charset="0"/>
                        </a:rPr>
                        <a:t>Situation</a:t>
                      </a:r>
                      <a:endParaRPr lang="en-US" sz="1500" dirty="0">
                        <a:latin typeface="Aptos Mono" panose="020B0009020202020204" pitchFamily="49" charset="0"/>
                      </a:endParaRPr>
                    </a:p>
                  </a:txBody>
                  <a:tcPr/>
                </a:tc>
                <a:tc>
                  <a:txBody>
                    <a:bodyPr/>
                    <a:lstStyle/>
                    <a:p>
                      <a:pPr algn="ctr"/>
                      <a:r>
                        <a:rPr lang="en-GB" sz="1500" dirty="0">
                          <a:latin typeface="Aptos Mono" panose="020B0009020202020204" pitchFamily="49" charset="0"/>
                        </a:rPr>
                        <a:t>Negative Outcome </a:t>
                      </a:r>
                      <a:endParaRPr lang="en-US" sz="1500" dirty="0">
                        <a:latin typeface="Aptos Mono" panose="020B0009020202020204" pitchFamily="49" charset="0"/>
                      </a:endParaRPr>
                    </a:p>
                  </a:txBody>
                  <a:tcPr/>
                </a:tc>
                <a:extLst>
                  <a:ext uri="{0D108BD9-81ED-4DB2-BD59-A6C34878D82A}">
                    <a16:rowId xmlns:a16="http://schemas.microsoft.com/office/drawing/2014/main" val="703165762"/>
                  </a:ext>
                </a:extLst>
              </a:tr>
              <a:tr h="1100158">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500" b="1"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sz="1500" b="1"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Disrupted childcare</a:t>
                      </a:r>
                      <a:endParaRPr lang="en-GB" sz="1500" kern="100" dirty="0">
                        <a:effectLst/>
                        <a:latin typeface="Aptos Mono" panose="020B0009020202020204" pitchFamily="49" charset="0"/>
                        <a:ea typeface="Times New Roman" panose="02020603050405020304" pitchFamily="18" charset="0"/>
                        <a:cs typeface="Times New Roman" panose="02020603050405020304" pitchFamily="18" charset="0"/>
                      </a:endParaRPr>
                    </a:p>
                    <a:p>
                      <a:pPr algn="ctr"/>
                      <a:endParaRPr lang="en-US" sz="1500" dirty="0">
                        <a:latin typeface="Aptos Mono" panose="020B0009020202020204" pitchFamily="49" charset="0"/>
                      </a:endParaRP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Frequent changes may reduce stability and consistency.</a:t>
                      </a:r>
                      <a:endParaRPr lang="en-GB" sz="1500" kern="100" dirty="0">
                        <a:effectLst/>
                        <a:latin typeface="Aptos Mono" panose="020B0009020202020204" pitchFamily="49" charset="0"/>
                        <a:ea typeface="Times New Roman" panose="02020603050405020304" pitchFamily="18" charset="0"/>
                        <a:cs typeface="Times New Roman" panose="02020603050405020304" pitchFamily="18" charset="0"/>
                      </a:endParaRPr>
                    </a:p>
                    <a:p>
                      <a:pPr algn="ctr"/>
                      <a:endParaRPr lang="en-US" sz="1500" dirty="0">
                        <a:latin typeface="Aptos Mono" panose="020B0009020202020204" pitchFamily="49" charset="0"/>
                      </a:endParaRPr>
                    </a:p>
                  </a:txBody>
                  <a:tcPr/>
                </a:tc>
                <a:tc>
                  <a:txBody>
                    <a:bodyPr/>
                    <a:lstStyle/>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Insecurity</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Difficulty trusting adults</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Problems adapting to new environments</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153209993"/>
                  </a:ext>
                </a:extLst>
              </a:tr>
              <a:tr h="1100158">
                <a:tc>
                  <a:txBody>
                    <a:bodyPr/>
                    <a:lstStyle/>
                    <a:p>
                      <a:pPr algn="ctr"/>
                      <a:r>
                        <a:rPr lang="en-GB" sz="1500" b="1"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Maternal postnatal depression</a:t>
                      </a:r>
                      <a:endParaRPr lang="en-GB" sz="1500" kern="100" dirty="0">
                        <a:effectLst/>
                        <a:latin typeface="Aptos Mono" panose="020B0009020202020204" pitchFamily="49" charset="0"/>
                        <a:ea typeface="Times New Roman" panose="02020603050405020304" pitchFamily="18" charset="0"/>
                        <a:cs typeface="Times New Roman" panose="02020603050405020304" pitchFamily="18" charset="0"/>
                      </a:endParaRP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His mother's low confidence and depression may reduce emotional responsiveness.</a:t>
                      </a:r>
                      <a:endParaRPr lang="en-GB" sz="1500" kern="100" dirty="0">
                        <a:effectLst/>
                        <a:latin typeface="Aptos Mono" panose="020B0009020202020204" pitchFamily="49" charset="0"/>
                        <a:ea typeface="Times New Roman" panose="02020603050405020304" pitchFamily="18" charset="0"/>
                        <a:cs typeface="Times New Roman" panose="02020603050405020304" pitchFamily="18" charset="0"/>
                      </a:endParaRPr>
                    </a:p>
                  </a:txBody>
                  <a:tcPr/>
                </a:tc>
                <a:tc>
                  <a:txBody>
                    <a:bodyPr/>
                    <a:lstStyle/>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Increased dependence</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Separation anxiety</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Lower emotional security</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algn="ctr"/>
                      <a:endParaRPr lang="en-US" sz="1500" dirty="0">
                        <a:latin typeface="Aptos Mono" panose="020B0009020202020204" pitchFamily="49" charset="0"/>
                      </a:endParaRPr>
                    </a:p>
                  </a:txBody>
                  <a:tcPr/>
                </a:tc>
                <a:extLst>
                  <a:ext uri="{0D108BD9-81ED-4DB2-BD59-A6C34878D82A}">
                    <a16:rowId xmlns:a16="http://schemas.microsoft.com/office/drawing/2014/main" val="757183218"/>
                  </a:ext>
                </a:extLst>
              </a:tr>
              <a:tr h="1464744">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500" b="1" kern="18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Social Interaction and Language Development</a:t>
                      </a:r>
                      <a:endParaRPr lang="en-GB" sz="1500" kern="100" dirty="0">
                        <a:effectLst/>
                        <a:latin typeface="Aptos Mono" panose="020B0009020202020204" pitchFamily="49" charset="0"/>
                        <a:ea typeface="Times New Roman" panose="02020603050405020304" pitchFamily="18" charset="0"/>
                        <a:cs typeface="Times New Roman" panose="02020603050405020304" pitchFamily="18" charset="0"/>
                      </a:endParaRPr>
                    </a:p>
                  </a:txBody>
                  <a:tcPr/>
                </a:tc>
                <a:tc>
                  <a:txBody>
                    <a:bodyPr/>
                    <a:lstStyle/>
                    <a:p>
                      <a:pPr algn="ct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Isaac struggles to:</a:t>
                      </a:r>
                      <a:endParaRPr lang="en-GB" sz="1500" kern="100" dirty="0">
                        <a:effectLst/>
                        <a:latin typeface="Aptos Mono" panose="020B0009020202020204" pitchFamily="49" charset="0"/>
                        <a:ea typeface="Times New Roman" panose="02020603050405020304" pitchFamily="18" charset="0"/>
                        <a:cs typeface="Times New Roman" panose="02020603050405020304" pitchFamily="18" charset="0"/>
                      </a:endParaRPr>
                    </a:p>
                    <a:p>
                      <a:pPr lvl="0" algn="ct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Join group activities</a:t>
                      </a:r>
                      <a:r>
                        <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 </a:t>
                      </a: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Communicate effectively</a:t>
                      </a:r>
                      <a:r>
                        <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 </a:t>
                      </a: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Play independently</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txBody>
                  <a:tcPr/>
                </a:tc>
                <a:tc>
                  <a:txBody>
                    <a:bodyPr/>
                    <a:lstStyle/>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Reduced confidence</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Fear of failure</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Social withdrawal</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285750" lvl="0" indent="-285750" algn="ctr">
                        <a:buFont typeface="Wingdings" pitchFamily="2" charset="2"/>
                        <a:buChar char="§"/>
                      </a:pPr>
                      <a:r>
                        <a:rPr lang="en-GB" sz="15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Feelings of guilt or inadequacy</a:t>
                      </a:r>
                      <a:endParaRPr lang="en-GB" sz="15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algn="ctr"/>
                      <a:endParaRPr lang="en-US" sz="1500" dirty="0">
                        <a:latin typeface="Aptos Mono" panose="020B0009020202020204" pitchFamily="49" charset="0"/>
                      </a:endParaRPr>
                    </a:p>
                  </a:txBody>
                  <a:tcPr/>
                </a:tc>
                <a:extLst>
                  <a:ext uri="{0D108BD9-81ED-4DB2-BD59-A6C34878D82A}">
                    <a16:rowId xmlns:a16="http://schemas.microsoft.com/office/drawing/2014/main" val="270064590"/>
                  </a:ext>
                </a:extLst>
              </a:tr>
            </a:tbl>
          </a:graphicData>
        </a:graphic>
      </p:graphicFrame>
      <p:sp>
        <p:nvSpPr>
          <p:cNvPr id="2" name="TextBox 1">
            <a:extLst>
              <a:ext uri="{FF2B5EF4-FFF2-40B4-BE49-F238E27FC236}">
                <a16:creationId xmlns:a16="http://schemas.microsoft.com/office/drawing/2014/main" id="{97E12279-ABFF-575F-1F18-A38F30E3C0EA}"/>
              </a:ext>
            </a:extLst>
          </p:cNvPr>
          <p:cNvSpPr txBox="1"/>
          <p:nvPr/>
        </p:nvSpPr>
        <p:spPr>
          <a:xfrm>
            <a:off x="10008041" y="5844483"/>
            <a:ext cx="1828800" cy="292388"/>
          </a:xfrm>
          <a:prstGeom prst="rect">
            <a:avLst/>
          </a:prstGeom>
          <a:noFill/>
        </p:spPr>
        <p:txBody>
          <a:bodyPr wrap="square" rtlCol="0">
            <a:spAutoFit/>
          </a:bodyPr>
          <a:lstStyle/>
          <a:p>
            <a:pPr algn="l"/>
            <a:r>
              <a:rPr lang="en-GB" sz="1300" b="0" i="0" u="none" strike="noStrike" dirty="0">
                <a:solidFill>
                  <a:srgbClr val="000000"/>
                </a:solidFill>
                <a:effectLst/>
                <a:latin typeface="-webkit-standard"/>
              </a:rPr>
              <a:t>(McLeod, 2024)</a:t>
            </a:r>
            <a:endParaRPr lang="en-US" sz="1300" dirty="0"/>
          </a:p>
        </p:txBody>
      </p:sp>
    </p:spTree>
    <p:extLst>
      <p:ext uri="{BB962C8B-B14F-4D97-AF65-F5344CB8AC3E}">
        <p14:creationId xmlns:p14="http://schemas.microsoft.com/office/powerpoint/2010/main" val="42943808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8" name="Straight Connector 17">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BBCF47-9396-48C2-9316-EBA4D0BA5323}"/>
              </a:ext>
            </a:extLst>
          </p:cNvPr>
          <p:cNvSpPr>
            <a:spLocks noGrp="1"/>
          </p:cNvSpPr>
          <p:nvPr>
            <p:ph type="title"/>
          </p:nvPr>
        </p:nvSpPr>
        <p:spPr>
          <a:xfrm>
            <a:off x="804421" y="796374"/>
            <a:ext cx="10583158" cy="880027"/>
          </a:xfrm>
        </p:spPr>
        <p:txBody>
          <a:bodyPr vert="horz" lIns="91440" tIns="45720" rIns="91440" bIns="45720" rtlCol="0" anchor="ctr">
            <a:noAutofit/>
          </a:bodyPr>
          <a:lstStyle/>
          <a:p>
            <a:r>
              <a:rPr lang="en-GB" sz="5800" dirty="0">
                <a:solidFill>
                  <a:srgbClr val="FFFFFF"/>
                </a:solidFill>
              </a:rPr>
              <a:t>NATURE   VS   NURTURE</a:t>
            </a:r>
            <a:endParaRPr lang="en-US" sz="5800" dirty="0">
              <a:solidFill>
                <a:srgbClr val="FFFFFF"/>
              </a:solidFill>
            </a:endParaRPr>
          </a:p>
        </p:txBody>
      </p:sp>
      <p:sp>
        <p:nvSpPr>
          <p:cNvPr id="24" name="Rectangle 23">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rrow: Up-down 2">
            <a:extLst>
              <a:ext uri="{FF2B5EF4-FFF2-40B4-BE49-F238E27FC236}">
                <a16:creationId xmlns:a16="http://schemas.microsoft.com/office/drawing/2014/main" id="{EA8C66A8-FD36-45BD-19BB-D86B378706D9}"/>
              </a:ext>
            </a:extLst>
          </p:cNvPr>
          <p:cNvSpPr/>
          <p:nvPr/>
        </p:nvSpPr>
        <p:spPr>
          <a:xfrm>
            <a:off x="2669788" y="1864235"/>
            <a:ext cx="414643" cy="887447"/>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Up-down 4">
            <a:extLst>
              <a:ext uri="{FF2B5EF4-FFF2-40B4-BE49-F238E27FC236}">
                <a16:creationId xmlns:a16="http://schemas.microsoft.com/office/drawing/2014/main" id="{2F2C217E-6F0E-FB29-61D4-18294E6F0FD1}"/>
              </a:ext>
            </a:extLst>
          </p:cNvPr>
          <p:cNvSpPr/>
          <p:nvPr/>
        </p:nvSpPr>
        <p:spPr>
          <a:xfrm>
            <a:off x="8692928" y="1800521"/>
            <a:ext cx="414643" cy="887447"/>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CFB7DB99-C107-F383-5706-AFE97C2B2D51}"/>
              </a:ext>
            </a:extLst>
          </p:cNvPr>
          <p:cNvSpPr>
            <a:spLocks noGrp="1"/>
          </p:cNvSpPr>
          <p:nvPr>
            <p:ph sz="quarter" idx="13"/>
          </p:nvPr>
        </p:nvSpPr>
        <p:spPr>
          <a:xfrm>
            <a:off x="154735" y="2743200"/>
            <a:ext cx="5431333" cy="3921150"/>
          </a:xfrm>
        </p:spPr>
        <p:txBody>
          <a:bodyPr>
            <a:noAutofit/>
          </a:bodyPr>
          <a:lstStyle/>
          <a:p>
            <a:pPr marL="0" indent="0" algn="just">
              <a:lnSpc>
                <a:spcPct val="150000"/>
              </a:lnSpc>
              <a:buNone/>
            </a:pPr>
            <a:r>
              <a:rPr lang="en-GB" sz="2000" b="0" i="0" u="none" strike="noStrike" dirty="0">
                <a:solidFill>
                  <a:srgbClr val="000000"/>
                </a:solidFill>
                <a:effectLst/>
                <a:latin typeface="Aptos Mono" panose="020B0009020202020204" pitchFamily="49" charset="0"/>
              </a:rPr>
              <a:t>Nature refers to the biological influences on human development, including genetic inheritance and biological processes. It suggests that many aspects of behaviour, intelligence, and personality are partly determined by genetic factors.</a:t>
            </a:r>
            <a:endParaRPr lang="en-US" sz="2000" dirty="0">
              <a:latin typeface="Aptos Mono" panose="020B0009020202020204" pitchFamily="49" charset="0"/>
            </a:endParaRPr>
          </a:p>
        </p:txBody>
      </p:sp>
      <p:sp>
        <p:nvSpPr>
          <p:cNvPr id="10" name="Content Placeholder 9">
            <a:extLst>
              <a:ext uri="{FF2B5EF4-FFF2-40B4-BE49-F238E27FC236}">
                <a16:creationId xmlns:a16="http://schemas.microsoft.com/office/drawing/2014/main" id="{DBCC62E6-9DC9-5905-D888-8C2C6003425C}"/>
              </a:ext>
            </a:extLst>
          </p:cNvPr>
          <p:cNvSpPr>
            <a:spLocks noGrp="1"/>
          </p:cNvSpPr>
          <p:nvPr>
            <p:ph sz="quarter" idx="13"/>
          </p:nvPr>
        </p:nvSpPr>
        <p:spPr>
          <a:xfrm>
            <a:off x="7116601" y="6537745"/>
            <a:ext cx="5943524" cy="376344"/>
          </a:xfrm>
        </p:spPr>
        <p:txBody>
          <a:bodyPr>
            <a:normAutofit/>
          </a:bodyPr>
          <a:lstStyle/>
          <a:p>
            <a:pPr marL="0" indent="0">
              <a:buNone/>
            </a:pPr>
            <a:r>
              <a:rPr lang="en-GB" sz="1200" i="0" u="none" strike="noStrike" dirty="0">
                <a:solidFill>
                  <a:srgbClr val="000000"/>
                </a:solidFill>
                <a:effectLst/>
                <a:latin typeface="Aptos Mono" panose="020B0009020202020204" pitchFamily="49" charset="0"/>
              </a:rPr>
              <a:t>(National </a:t>
            </a:r>
            <a:r>
              <a:rPr lang="en-GB" sz="1200" i="0" u="none" strike="noStrike" dirty="0" err="1">
                <a:solidFill>
                  <a:srgbClr val="000000"/>
                </a:solidFill>
                <a:effectLst/>
                <a:latin typeface="Aptos Mono" panose="020B0009020202020204" pitchFamily="49" charset="0"/>
              </a:rPr>
              <a:t>Center</a:t>
            </a:r>
            <a:r>
              <a:rPr lang="en-GB" sz="1200" i="0" u="none" strike="noStrike" dirty="0">
                <a:solidFill>
                  <a:srgbClr val="000000"/>
                </a:solidFill>
                <a:effectLst/>
                <a:latin typeface="Aptos Mono" panose="020B0009020202020204" pitchFamily="49" charset="0"/>
              </a:rPr>
              <a:t> for Biotechnology Information, 2017)</a:t>
            </a:r>
            <a:endParaRPr lang="en-US" sz="1200" dirty="0">
              <a:latin typeface="Aptos Mono" panose="020B0009020202020204" pitchFamily="49" charset="0"/>
            </a:endParaRPr>
          </a:p>
        </p:txBody>
      </p:sp>
      <p:sp>
        <p:nvSpPr>
          <p:cNvPr id="19" name="Content Placeholder 5">
            <a:extLst>
              <a:ext uri="{FF2B5EF4-FFF2-40B4-BE49-F238E27FC236}">
                <a16:creationId xmlns:a16="http://schemas.microsoft.com/office/drawing/2014/main" id="{022C1B8C-8157-ED95-71A3-F571D725193C}"/>
              </a:ext>
            </a:extLst>
          </p:cNvPr>
          <p:cNvSpPr>
            <a:spLocks noGrp="1"/>
          </p:cNvSpPr>
          <p:nvPr>
            <p:ph sz="quarter" idx="13"/>
          </p:nvPr>
        </p:nvSpPr>
        <p:spPr>
          <a:xfrm>
            <a:off x="6194081" y="2781456"/>
            <a:ext cx="5727578" cy="3563937"/>
          </a:xfrm>
        </p:spPr>
        <p:txBody>
          <a:bodyPr>
            <a:normAutofit fontScale="85000" lnSpcReduction="10000"/>
          </a:bodyPr>
          <a:lstStyle/>
          <a:p>
            <a:pPr marL="0" indent="0" algn="just">
              <a:lnSpc>
                <a:spcPct val="150000"/>
              </a:lnSpc>
              <a:buNone/>
            </a:pPr>
            <a:r>
              <a:rPr lang="en-GB" b="0" i="0" u="none" strike="noStrike" dirty="0">
                <a:solidFill>
                  <a:srgbClr val="000000"/>
                </a:solidFill>
                <a:effectLst/>
                <a:latin typeface="Aptos Mono" panose="020B0009020202020204" pitchFamily="49" charset="0"/>
              </a:rPr>
              <a:t>Nurture refers to the environmental influences that shape human development, such as parenting, education, culture, and life experiences. It emphasises that behaviour and development are learned through interaction with the environment.</a:t>
            </a:r>
            <a:endParaRPr lang="en-US" dirty="0">
              <a:latin typeface="Aptos Mono" panose="020B0009020202020204" pitchFamily="49" charset="0"/>
            </a:endParaRPr>
          </a:p>
        </p:txBody>
      </p:sp>
      <p:cxnSp>
        <p:nvCxnSpPr>
          <p:cNvPr id="21" name="Straight Arrow Connector 20">
            <a:extLst>
              <a:ext uri="{FF2B5EF4-FFF2-40B4-BE49-F238E27FC236}">
                <a16:creationId xmlns:a16="http://schemas.microsoft.com/office/drawing/2014/main" id="{920E6DB9-941A-9E29-1268-629916A03AC3}"/>
              </a:ext>
            </a:extLst>
          </p:cNvPr>
          <p:cNvCxnSpPr>
            <a:cxnSpLocks/>
          </p:cNvCxnSpPr>
          <p:nvPr/>
        </p:nvCxnSpPr>
        <p:spPr>
          <a:xfrm flipH="1">
            <a:off x="5804338" y="2781456"/>
            <a:ext cx="85736" cy="3653704"/>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80800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8" name="Straight Connector 17">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BBCF47-9396-48C2-9316-EBA4D0BA5323}"/>
              </a:ext>
            </a:extLst>
          </p:cNvPr>
          <p:cNvSpPr>
            <a:spLocks noGrp="1"/>
          </p:cNvSpPr>
          <p:nvPr>
            <p:ph type="title"/>
          </p:nvPr>
        </p:nvSpPr>
        <p:spPr>
          <a:xfrm>
            <a:off x="804421" y="796374"/>
            <a:ext cx="10583158" cy="880027"/>
          </a:xfrm>
        </p:spPr>
        <p:txBody>
          <a:bodyPr vert="horz" lIns="91440" tIns="45720" rIns="91440" bIns="45720" rtlCol="0" anchor="ctr">
            <a:noAutofit/>
          </a:bodyPr>
          <a:lstStyle/>
          <a:p>
            <a:r>
              <a:rPr lang="en-GB" sz="5800" dirty="0">
                <a:solidFill>
                  <a:srgbClr val="FFFFFF"/>
                </a:solidFill>
              </a:rPr>
              <a:t>NATURE   VS   NURTURE</a:t>
            </a:r>
            <a:endParaRPr lang="en-US" sz="5800" dirty="0">
              <a:solidFill>
                <a:srgbClr val="FFFFFF"/>
              </a:solidFill>
            </a:endParaRPr>
          </a:p>
        </p:txBody>
      </p:sp>
      <p:sp>
        <p:nvSpPr>
          <p:cNvPr id="24" name="Rectangle 23">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D856C6DC-2AEA-D42D-27F5-86CE6AB29BA7}"/>
              </a:ext>
            </a:extLst>
          </p:cNvPr>
          <p:cNvSpPr>
            <a:spLocks noGrp="1"/>
          </p:cNvSpPr>
          <p:nvPr>
            <p:ph sz="quarter" idx="13"/>
          </p:nvPr>
        </p:nvSpPr>
        <p:spPr>
          <a:xfrm>
            <a:off x="777240" y="2743200"/>
            <a:ext cx="4614383" cy="3263612"/>
          </a:xfrm>
        </p:spPr>
        <p:txBody>
          <a:bodyPr vert="horz" lIns="91440" tIns="45720" rIns="91440" bIns="45720" rtlCol="0" anchor="t">
            <a:normAutofit fontScale="85000" lnSpcReduction="10000"/>
          </a:bodyPr>
          <a:lstStyle/>
          <a:p>
            <a:r>
              <a:rPr lang="en-GB" dirty="0">
                <a:latin typeface="Aptos Mono" panose="020B0009020202020204" pitchFamily="49" charset="0"/>
              </a:rPr>
              <a:t>Temperament affects emotional reactions to stress</a:t>
            </a:r>
          </a:p>
          <a:p>
            <a:r>
              <a:rPr lang="en-GB" dirty="0">
                <a:latin typeface="Aptos Mono" panose="020B0009020202020204" pitchFamily="49" charset="0"/>
              </a:rPr>
              <a:t>Genetic factors may influence behaviour and sensitivity</a:t>
            </a:r>
          </a:p>
          <a:p>
            <a:r>
              <a:rPr lang="en-GB" dirty="0">
                <a:latin typeface="Aptos Mono" panose="020B0009020202020204" pitchFamily="49" charset="0"/>
              </a:rPr>
              <a:t>Individual differences in emotional regulation</a:t>
            </a:r>
          </a:p>
          <a:p>
            <a:r>
              <a:rPr lang="en-GB" dirty="0">
                <a:latin typeface="Aptos Mono" panose="020B0009020202020204" pitchFamily="49" charset="0"/>
              </a:rPr>
              <a:t>Can increase vulnerability or resilience to stress</a:t>
            </a:r>
            <a:endParaRPr lang="en-US" dirty="0">
              <a:latin typeface="Aptos Mono" panose="020B0009020202020204" pitchFamily="49" charset="0"/>
            </a:endParaRPr>
          </a:p>
        </p:txBody>
      </p:sp>
      <p:sp>
        <p:nvSpPr>
          <p:cNvPr id="8" name="Content Placeholder 6">
            <a:extLst>
              <a:ext uri="{FF2B5EF4-FFF2-40B4-BE49-F238E27FC236}">
                <a16:creationId xmlns:a16="http://schemas.microsoft.com/office/drawing/2014/main" id="{D65DEC89-EFF6-AAF7-048E-73A8A9731B27}"/>
              </a:ext>
            </a:extLst>
          </p:cNvPr>
          <p:cNvSpPr>
            <a:spLocks noGrp="1"/>
          </p:cNvSpPr>
          <p:nvPr>
            <p:ph sz="quarter" idx="13"/>
          </p:nvPr>
        </p:nvSpPr>
        <p:spPr>
          <a:xfrm>
            <a:off x="6252637" y="2615566"/>
            <a:ext cx="5912090" cy="4421781"/>
          </a:xfrm>
        </p:spPr>
        <p:txBody>
          <a:bodyPr vert="horz" lIns="91440" tIns="45720" rIns="91440" bIns="45720" rtlCol="0" anchor="t">
            <a:noAutofit/>
          </a:bodyPr>
          <a:lstStyle/>
          <a:p>
            <a:r>
              <a:rPr lang="en-GB" sz="2000" dirty="0">
                <a:latin typeface="Aptos Mono" panose="020B0009020202020204" pitchFamily="49" charset="0"/>
              </a:rPr>
              <a:t>Maternal mental health may impact emotional security</a:t>
            </a:r>
          </a:p>
          <a:p>
            <a:r>
              <a:rPr lang="en-GB" sz="2000" dirty="0">
                <a:latin typeface="Aptos Mono" panose="020B0009020202020204" pitchFamily="49" charset="0"/>
              </a:rPr>
              <a:t>Family instability or difficult circumstances</a:t>
            </a:r>
          </a:p>
          <a:p>
            <a:r>
              <a:rPr lang="en-GB" sz="2000" dirty="0">
                <a:latin typeface="Aptos Mono" panose="020B0009020202020204" pitchFamily="49" charset="0"/>
              </a:rPr>
              <a:t>Disrupted or inconsistent childcare</a:t>
            </a:r>
          </a:p>
          <a:p>
            <a:r>
              <a:rPr lang="en-GB" sz="2000" dirty="0">
                <a:latin typeface="Aptos Mono" panose="020B0009020202020204" pitchFamily="49" charset="0"/>
              </a:rPr>
              <a:t>Limited peer interaction and social opportunities</a:t>
            </a:r>
          </a:p>
          <a:p>
            <a:r>
              <a:rPr lang="en-GB" sz="2000" dirty="0">
                <a:latin typeface="Aptos Mono" panose="020B0009020202020204" pitchFamily="49" charset="0"/>
              </a:rPr>
              <a:t>Recent move may increase stress and adjustment difficulties</a:t>
            </a:r>
          </a:p>
          <a:p>
            <a:r>
              <a:rPr lang="en-GB" sz="2000" dirty="0">
                <a:latin typeface="Aptos Mono" panose="020B0009020202020204" pitchFamily="49" charset="0"/>
              </a:rPr>
              <a:t>Can interfere with psychosocial development</a:t>
            </a:r>
            <a:endParaRPr lang="en-US" sz="2000" dirty="0">
              <a:latin typeface="Aptos Mono" panose="020B0009020202020204" pitchFamily="49" charset="0"/>
            </a:endParaRPr>
          </a:p>
        </p:txBody>
      </p:sp>
      <p:sp>
        <p:nvSpPr>
          <p:cNvPr id="3" name="Arrow: Up-down 2">
            <a:extLst>
              <a:ext uri="{FF2B5EF4-FFF2-40B4-BE49-F238E27FC236}">
                <a16:creationId xmlns:a16="http://schemas.microsoft.com/office/drawing/2014/main" id="{EA8C66A8-FD36-45BD-19BB-D86B378706D9}"/>
              </a:ext>
            </a:extLst>
          </p:cNvPr>
          <p:cNvSpPr/>
          <p:nvPr/>
        </p:nvSpPr>
        <p:spPr>
          <a:xfrm>
            <a:off x="2669788" y="1864235"/>
            <a:ext cx="414643" cy="887447"/>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Up-down 4">
            <a:extLst>
              <a:ext uri="{FF2B5EF4-FFF2-40B4-BE49-F238E27FC236}">
                <a16:creationId xmlns:a16="http://schemas.microsoft.com/office/drawing/2014/main" id="{2F2C217E-6F0E-FB29-61D4-18294E6F0FD1}"/>
              </a:ext>
            </a:extLst>
          </p:cNvPr>
          <p:cNvSpPr/>
          <p:nvPr/>
        </p:nvSpPr>
        <p:spPr>
          <a:xfrm>
            <a:off x="8692928" y="1800521"/>
            <a:ext cx="414643" cy="887447"/>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71091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E926A3-86E7-4B35-831A-EA8744944DBD}"/>
              </a:ext>
            </a:extLst>
          </p:cNvPr>
          <p:cNvSpPr>
            <a:spLocks noGrp="1"/>
          </p:cNvSpPr>
          <p:nvPr>
            <p:ph type="title"/>
          </p:nvPr>
        </p:nvSpPr>
        <p:spPr/>
        <p:txBody>
          <a:bodyPr/>
          <a:lstStyle/>
          <a:p>
            <a:r>
              <a:rPr lang="en-GB" b="1" dirty="0"/>
              <a:t>Multiagency Support Plan</a:t>
            </a:r>
            <a:endParaRPr lang="en-US" b="1" dirty="0"/>
          </a:p>
        </p:txBody>
      </p:sp>
      <p:graphicFrame>
        <p:nvGraphicFramePr>
          <p:cNvPr id="32" name="Content Placeholder 2">
            <a:extLst>
              <a:ext uri="{FF2B5EF4-FFF2-40B4-BE49-F238E27FC236}">
                <a16:creationId xmlns:a16="http://schemas.microsoft.com/office/drawing/2014/main" id="{7C2B60ED-EFDA-4221-9EB3-A793DE9708B4}"/>
              </a:ext>
              <a:ext uri="{C183D7F6-B498-43B3-948B-1728B52AA6E4}">
                <adec:decorative xmlns:adec="http://schemas.microsoft.com/office/drawing/2017/decorative" val="1"/>
              </a:ext>
            </a:extLst>
          </p:cNvPr>
          <p:cNvGraphicFramePr>
            <a:graphicFrameLocks noGrp="1"/>
          </p:cNvGraphicFramePr>
          <p:nvPr>
            <p:ph sz="quarter" idx="13"/>
            <p:extLst>
              <p:ext uri="{D42A27DB-BD31-4B8C-83A1-F6EECF244321}">
                <p14:modId xmlns:p14="http://schemas.microsoft.com/office/powerpoint/2010/main" val="4113198180"/>
              </p:ext>
            </p:extLst>
          </p:nvPr>
        </p:nvGraphicFramePr>
        <p:xfrm>
          <a:off x="755650" y="1995488"/>
          <a:ext cx="10166350" cy="3876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3" name="Rectangle 6">
            <a:extLst>
              <a:ext uri="{FF2B5EF4-FFF2-40B4-BE49-F238E27FC236}">
                <a16:creationId xmlns:a16="http://schemas.microsoft.com/office/drawing/2014/main" id="{1EB888E9-F485-4BB2-BCED-CA9F2AF0D856}"/>
              </a:ext>
              <a:ext uri="{C183D7F6-B498-43B3-948B-1728B52AA6E4}">
                <adec:decorative xmlns:adec="http://schemas.microsoft.com/office/drawing/2017/decorative" val="1"/>
              </a:ext>
            </a:extLst>
          </p:cNvPr>
          <p:cNvSpPr/>
          <p:nvPr/>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34" name="Rectangle 6">
            <a:extLst>
              <a:ext uri="{FF2B5EF4-FFF2-40B4-BE49-F238E27FC236}">
                <a16:creationId xmlns:a16="http://schemas.microsoft.com/office/drawing/2014/main" id="{E770BFBC-330C-47A3-9073-568CB6BD4518}"/>
              </a:ext>
              <a:ext uri="{C183D7F6-B498-43B3-948B-1728B52AA6E4}">
                <adec:decorative xmlns:adec="http://schemas.microsoft.com/office/drawing/2017/decorative" val="1"/>
              </a:ext>
            </a:extLst>
          </p:cNvPr>
          <p:cNvSpPr/>
          <p:nvPr/>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35" name="Rectangle 6">
            <a:extLst>
              <a:ext uri="{FF2B5EF4-FFF2-40B4-BE49-F238E27FC236}">
                <a16:creationId xmlns:a16="http://schemas.microsoft.com/office/drawing/2014/main" id="{260B0AC3-F32A-4A21-8B20-6D7874795004}"/>
              </a:ext>
              <a:ext uri="{C183D7F6-B498-43B3-948B-1728B52AA6E4}">
                <adec:decorative xmlns:adec="http://schemas.microsoft.com/office/drawing/2017/decorative" val="1"/>
              </a:ext>
            </a:extLst>
          </p:cNvPr>
          <p:cNvSpPr/>
          <p:nvPr/>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36" name="Rectangle 6">
            <a:extLst>
              <a:ext uri="{FF2B5EF4-FFF2-40B4-BE49-F238E27FC236}">
                <a16:creationId xmlns:a16="http://schemas.microsoft.com/office/drawing/2014/main" id="{C85ADE54-C22E-47F6-BB9E-72F715B1F5DA}"/>
              </a:ext>
              <a:ext uri="{C183D7F6-B498-43B3-948B-1728B52AA6E4}">
                <adec:decorative xmlns:adec="http://schemas.microsoft.com/office/drawing/2017/decorative" val="1"/>
              </a:ext>
            </a:extLst>
          </p:cNvPr>
          <p:cNvSpPr/>
          <p:nvPr/>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pic>
        <p:nvPicPr>
          <p:cNvPr id="2" name="Picture 1" descr="Daycare and early childhood education in the United States: Research ...">
            <a:extLst>
              <a:ext uri="{FF2B5EF4-FFF2-40B4-BE49-F238E27FC236}">
                <a16:creationId xmlns:a16="http://schemas.microsoft.com/office/drawing/2014/main" id="{A5388418-2FC5-8B6A-F0CD-6CE3BF823D6D}"/>
              </a:ext>
            </a:extLst>
          </p:cNvPr>
          <p:cNvPicPr>
            <a:picLocks noChangeAspect="1"/>
          </p:cNvPicPr>
          <p:nvPr/>
        </p:nvPicPr>
        <p:blipFill>
          <a:blip r:embed="rId7"/>
          <a:stretch>
            <a:fillRect/>
          </a:stretch>
        </p:blipFill>
        <p:spPr>
          <a:xfrm>
            <a:off x="986803" y="2920319"/>
            <a:ext cx="1919032" cy="1199185"/>
          </a:xfrm>
          <a:prstGeom prst="rect">
            <a:avLst/>
          </a:prstGeom>
        </p:spPr>
      </p:pic>
      <p:pic>
        <p:nvPicPr>
          <p:cNvPr id="3" name="Picture 2" descr="Therapist - Free of Charge Creative Commons Chalkboard image">
            <a:extLst>
              <a:ext uri="{FF2B5EF4-FFF2-40B4-BE49-F238E27FC236}">
                <a16:creationId xmlns:a16="http://schemas.microsoft.com/office/drawing/2014/main" id="{1316ED1C-117B-ACDB-0E03-C90C3B855D12}"/>
              </a:ext>
            </a:extLst>
          </p:cNvPr>
          <p:cNvPicPr>
            <a:picLocks noChangeAspect="1"/>
          </p:cNvPicPr>
          <p:nvPr/>
        </p:nvPicPr>
        <p:blipFill>
          <a:blip r:embed="rId8"/>
          <a:stretch>
            <a:fillRect/>
          </a:stretch>
        </p:blipFill>
        <p:spPr>
          <a:xfrm>
            <a:off x="3390353" y="2878775"/>
            <a:ext cx="2060292" cy="1353158"/>
          </a:xfrm>
          <a:prstGeom prst="rect">
            <a:avLst/>
          </a:prstGeom>
        </p:spPr>
      </p:pic>
      <p:pic>
        <p:nvPicPr>
          <p:cNvPr id="8" name="Picture 7" descr="Find resources - Health Sciences - Subject Guides at University of York">
            <a:extLst>
              <a:ext uri="{FF2B5EF4-FFF2-40B4-BE49-F238E27FC236}">
                <a16:creationId xmlns:a16="http://schemas.microsoft.com/office/drawing/2014/main" id="{E0560BDB-12B1-E389-BA15-6E3987C501D9}"/>
              </a:ext>
            </a:extLst>
          </p:cNvPr>
          <p:cNvPicPr>
            <a:picLocks noChangeAspect="1"/>
          </p:cNvPicPr>
          <p:nvPr/>
        </p:nvPicPr>
        <p:blipFill>
          <a:blip r:embed="rId9"/>
          <a:stretch>
            <a:fillRect/>
          </a:stretch>
        </p:blipFill>
        <p:spPr>
          <a:xfrm>
            <a:off x="5911373" y="2915905"/>
            <a:ext cx="1891826" cy="1099899"/>
          </a:xfrm>
          <a:prstGeom prst="rect">
            <a:avLst/>
          </a:prstGeom>
        </p:spPr>
      </p:pic>
      <p:pic>
        <p:nvPicPr>
          <p:cNvPr id="9" name="Picture 8" descr="Second thoughts First...: F- Family Awareness &amp; Support # ...">
            <a:extLst>
              <a:ext uri="{FF2B5EF4-FFF2-40B4-BE49-F238E27FC236}">
                <a16:creationId xmlns:a16="http://schemas.microsoft.com/office/drawing/2014/main" id="{32F74A48-E287-5153-F576-C572E627EEE1}"/>
              </a:ext>
            </a:extLst>
          </p:cNvPr>
          <p:cNvPicPr>
            <a:picLocks noChangeAspect="1"/>
          </p:cNvPicPr>
          <p:nvPr/>
        </p:nvPicPr>
        <p:blipFill>
          <a:blip r:embed="rId10"/>
          <a:stretch>
            <a:fillRect/>
          </a:stretch>
        </p:blipFill>
        <p:spPr>
          <a:xfrm>
            <a:off x="8439215" y="2766346"/>
            <a:ext cx="2060292" cy="1353158"/>
          </a:xfrm>
          <a:prstGeom prst="rect">
            <a:avLst/>
          </a:prstGeom>
        </p:spPr>
      </p:pic>
      <p:sp>
        <p:nvSpPr>
          <p:cNvPr id="6" name="TextBox 5">
            <a:extLst>
              <a:ext uri="{FF2B5EF4-FFF2-40B4-BE49-F238E27FC236}">
                <a16:creationId xmlns:a16="http://schemas.microsoft.com/office/drawing/2014/main" id="{15E36D74-75F3-AE4B-D776-D44CDE473780}"/>
              </a:ext>
            </a:extLst>
          </p:cNvPr>
          <p:cNvSpPr txBox="1"/>
          <p:nvPr/>
        </p:nvSpPr>
        <p:spPr>
          <a:xfrm>
            <a:off x="8451022" y="5929451"/>
            <a:ext cx="4096969" cy="292388"/>
          </a:xfrm>
          <a:prstGeom prst="rect">
            <a:avLst/>
          </a:prstGeom>
          <a:noFill/>
        </p:spPr>
        <p:txBody>
          <a:bodyPr wrap="square" rtlCol="0">
            <a:spAutoFit/>
          </a:bodyPr>
          <a:lstStyle/>
          <a:p>
            <a:pPr algn="l"/>
            <a:r>
              <a:rPr lang="en-GB" sz="1300" b="0" i="0" u="none" strike="noStrike" dirty="0">
                <a:solidFill>
                  <a:srgbClr val="000000"/>
                </a:solidFill>
                <a:effectLst/>
                <a:latin typeface="-webkit-standard"/>
              </a:rPr>
              <a:t>(NHS Careers (n.d.); UK Government (n.d.); )</a:t>
            </a:r>
            <a:endParaRPr lang="en-US" sz="1300" dirty="0"/>
          </a:p>
        </p:txBody>
      </p:sp>
    </p:spTree>
    <p:extLst>
      <p:ext uri="{BB962C8B-B14F-4D97-AF65-F5344CB8AC3E}">
        <p14:creationId xmlns:p14="http://schemas.microsoft.com/office/powerpoint/2010/main" val="238629102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D2436-D6EF-3D4E-900E-350D08D8770F}"/>
              </a:ext>
            </a:extLst>
          </p:cNvPr>
          <p:cNvSpPr>
            <a:spLocks noGrp="1"/>
          </p:cNvSpPr>
          <p:nvPr>
            <p:ph type="title"/>
          </p:nvPr>
        </p:nvSpPr>
        <p:spPr/>
        <p:txBody>
          <a:bodyPr>
            <a:normAutofit/>
          </a:bodyPr>
          <a:lstStyle/>
          <a:p>
            <a:r>
              <a:rPr lang="en-GB" sz="5600" b="1" dirty="0"/>
              <a:t>Recommendations </a:t>
            </a:r>
            <a:endParaRPr lang="en-US" sz="5600" b="1" dirty="0"/>
          </a:p>
        </p:txBody>
      </p:sp>
      <p:sp>
        <p:nvSpPr>
          <p:cNvPr id="3" name="Content Placeholder 2">
            <a:extLst>
              <a:ext uri="{FF2B5EF4-FFF2-40B4-BE49-F238E27FC236}">
                <a16:creationId xmlns:a16="http://schemas.microsoft.com/office/drawing/2014/main" id="{74387B46-9D65-4353-864B-E9674234519D}"/>
              </a:ext>
            </a:extLst>
          </p:cNvPr>
          <p:cNvSpPr>
            <a:spLocks noGrp="1"/>
          </p:cNvSpPr>
          <p:nvPr>
            <p:ph sz="half" idx="1"/>
          </p:nvPr>
        </p:nvSpPr>
        <p:spPr/>
        <p:txBody>
          <a:bodyPr>
            <a:normAutofit fontScale="92500" lnSpcReduction="20000"/>
          </a:bodyPr>
          <a:lstStyle/>
          <a:p>
            <a:pPr marL="0" indent="0">
              <a:buNone/>
            </a:pPr>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To improve Isaac's development:</a:t>
            </a:r>
            <a:endParaRPr lang="en-GB" sz="1800" kern="100" dirty="0">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Create predictable daily routines</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Encourage peer interaction</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Use play-based learning</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Support emotional expression</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Strengthen parent-child relationships</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Provide early intervention services</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Monitor progress regularly</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29302E88-15A3-EE8E-D97B-3581817B9260}"/>
              </a:ext>
            </a:extLst>
          </p:cNvPr>
          <p:cNvSpPr>
            <a:spLocks noGrp="1"/>
          </p:cNvSpPr>
          <p:nvPr>
            <p:ph sz="half" idx="2"/>
          </p:nvPr>
        </p:nvSpPr>
        <p:spPr/>
        <p:txBody>
          <a:bodyPr>
            <a:normAutofit fontScale="92500" lnSpcReduction="20000"/>
          </a:bodyPr>
          <a:lstStyle/>
          <a:p>
            <a:pPr marL="0" indent="0">
              <a:buNone/>
            </a:pPr>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Expected outcomes:</a:t>
            </a:r>
            <a:endParaRPr lang="en-GB" sz="1800" kern="100" dirty="0">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Increased confidence</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Improved language skills</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Better emotional regulation</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pPr lvl="0"/>
            <a:r>
              <a:rPr lang="en-GB" sz="1800" kern="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rPr>
              <a:t>Greater independence</a:t>
            </a:r>
            <a:endParaRPr lang="en-GB" sz="1800" kern="100" dirty="0">
              <a:solidFill>
                <a:srgbClr val="000000"/>
              </a:solidFill>
              <a:effectLst/>
              <a:latin typeface="Aptos Mono" panose="020B0009020202020204" pitchFamily="49" charset="0"/>
              <a:ea typeface="Times New Roman" panose="02020603050405020304" pitchFamily="18" charset="0"/>
              <a:cs typeface="Times New Roman" panose="02020603050405020304" pitchFamily="18" charset="0"/>
            </a:endParaRPr>
          </a:p>
          <a:p>
            <a:endParaRPr lang="en-US" dirty="0">
              <a:latin typeface="Aptos Mono" panose="020B0009020202020204" pitchFamily="49" charset="0"/>
            </a:endParaRPr>
          </a:p>
        </p:txBody>
      </p:sp>
    </p:spTree>
    <p:extLst>
      <p:ext uri="{BB962C8B-B14F-4D97-AF65-F5344CB8AC3E}">
        <p14:creationId xmlns:p14="http://schemas.microsoft.com/office/powerpoint/2010/main" val="76551653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2" name="Picture 31">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3" name="Rectangle 32">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4" name="Picture 33">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5" name="Picture 34">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7" name="Straight Connector 36">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39" name="Rectangle 38">
            <a:extLst>
              <a:ext uri="{FF2B5EF4-FFF2-40B4-BE49-F238E27FC236}">
                <a16:creationId xmlns:a16="http://schemas.microsoft.com/office/drawing/2014/main" id="{0B7C4858-FAA3-4226-A856-193A01910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68C1B503-0291-4E82-A65E-72D604D9F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3F836C5-9601-4982-A121-CCA49BF7B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bg2"/>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EBBCF47-9396-48C2-9316-EBA4D0BA5323}"/>
              </a:ext>
            </a:extLst>
          </p:cNvPr>
          <p:cNvSpPr>
            <a:spLocks noGrp="1"/>
          </p:cNvSpPr>
          <p:nvPr>
            <p:ph type="title"/>
          </p:nvPr>
        </p:nvSpPr>
        <p:spPr>
          <a:xfrm>
            <a:off x="952108" y="954756"/>
            <a:ext cx="2730414" cy="4946003"/>
          </a:xfrm>
        </p:spPr>
        <p:txBody>
          <a:bodyPr vert="horz" lIns="91440" tIns="45720" rIns="91440" bIns="45720" rtlCol="0" anchor="ctr">
            <a:normAutofit/>
          </a:bodyPr>
          <a:lstStyle/>
          <a:p>
            <a:r>
              <a:rPr lang="en-GB" sz="4100" dirty="0">
                <a:solidFill>
                  <a:srgbClr val="FFFFFF"/>
                </a:solidFill>
              </a:rPr>
              <a:t>Conclusion</a:t>
            </a:r>
            <a:endParaRPr lang="en-US" sz="4100" dirty="0">
              <a:solidFill>
                <a:srgbClr val="FFFFFF"/>
              </a:solidFill>
            </a:endParaRPr>
          </a:p>
        </p:txBody>
      </p:sp>
      <p:sp>
        <p:nvSpPr>
          <p:cNvPr id="45" name="Rectangle 44">
            <a:extLst>
              <a:ext uri="{FF2B5EF4-FFF2-40B4-BE49-F238E27FC236}">
                <a16:creationId xmlns:a16="http://schemas.microsoft.com/office/drawing/2014/main" id="{46CD0D05-FF47-4ABB-841C-0600CADC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25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6">
            <a:extLst>
              <a:ext uri="{FF2B5EF4-FFF2-40B4-BE49-F238E27FC236}">
                <a16:creationId xmlns:a16="http://schemas.microsoft.com/office/drawing/2014/main" id="{D65DEC89-EFF6-AAF7-048E-73A8A9731B27}"/>
              </a:ext>
            </a:extLst>
          </p:cNvPr>
          <p:cNvSpPr>
            <a:spLocks noGrp="1"/>
          </p:cNvSpPr>
          <p:nvPr>
            <p:ph sz="quarter" idx="13"/>
          </p:nvPr>
        </p:nvSpPr>
        <p:spPr>
          <a:xfrm>
            <a:off x="4869576" y="194732"/>
            <a:ext cx="6901840" cy="6369030"/>
          </a:xfrm>
        </p:spPr>
        <p:txBody>
          <a:bodyPr vert="horz" lIns="91440" tIns="45720" rIns="91440" bIns="45720" rtlCol="0" anchor="ctr">
            <a:normAutofit/>
          </a:bodyPr>
          <a:lstStyle/>
          <a:p>
            <a:pPr marL="0" indent="0" algn="just">
              <a:lnSpc>
                <a:spcPct val="150000"/>
              </a:lnSpc>
              <a:buNone/>
            </a:pPr>
            <a:r>
              <a:rPr lang="en-GB" sz="1800" kern="0" dirty="0">
                <a:solidFill>
                  <a:schemeClr val="bg1"/>
                </a:solidFill>
                <a:effectLst/>
                <a:latin typeface="Aptos Mono" panose="020B0009020202020204" pitchFamily="49" charset="0"/>
                <a:ea typeface="Times New Roman" panose="02020603050405020304" pitchFamily="18" charset="0"/>
                <a:cs typeface="Times New Roman" panose="02020603050405020304" pitchFamily="18" charset="0"/>
              </a:rPr>
              <a:t>Erikson's Psychosocial Development Theory explains how early experiences influence children's emotional and social development.</a:t>
            </a:r>
            <a:endParaRPr lang="en-GB" sz="1800" kern="100" dirty="0">
              <a:solidFill>
                <a:schemeClr val="bg1"/>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0" indent="0" algn="just">
              <a:lnSpc>
                <a:spcPct val="150000"/>
              </a:lnSpc>
              <a:buNone/>
            </a:pPr>
            <a:r>
              <a:rPr lang="en-GB" sz="1800" kern="0" dirty="0">
                <a:solidFill>
                  <a:schemeClr val="bg1"/>
                </a:solidFill>
                <a:effectLst/>
                <a:latin typeface="Aptos Mono" panose="020B0009020202020204" pitchFamily="49" charset="0"/>
                <a:ea typeface="Times New Roman" panose="02020603050405020304" pitchFamily="18" charset="0"/>
                <a:cs typeface="Times New Roman" panose="02020603050405020304" pitchFamily="18" charset="0"/>
              </a:rPr>
              <a:t>Isaac's disrupted childcare, maternal mental health difficulties, and limited social opportunities may affect his progress through important developmental stages.</a:t>
            </a:r>
            <a:endParaRPr lang="en-GB" sz="1800" kern="100" dirty="0">
              <a:solidFill>
                <a:schemeClr val="bg1"/>
              </a:solidFill>
              <a:effectLst/>
              <a:latin typeface="Aptos Mono" panose="020B0009020202020204" pitchFamily="49" charset="0"/>
              <a:ea typeface="Times New Roman" panose="02020603050405020304" pitchFamily="18" charset="0"/>
              <a:cs typeface="Times New Roman" panose="02020603050405020304" pitchFamily="18" charset="0"/>
            </a:endParaRPr>
          </a:p>
          <a:p>
            <a:pPr marL="0" indent="0" algn="just">
              <a:lnSpc>
                <a:spcPct val="150000"/>
              </a:lnSpc>
              <a:buNone/>
            </a:pPr>
            <a:r>
              <a:rPr lang="en-GB" sz="1800" kern="0" dirty="0">
                <a:solidFill>
                  <a:schemeClr val="bg1"/>
                </a:solidFill>
                <a:effectLst/>
                <a:latin typeface="Aptos Mono" panose="020B0009020202020204" pitchFamily="49" charset="0"/>
                <a:ea typeface="Times New Roman" panose="02020603050405020304" pitchFamily="18" charset="0"/>
                <a:cs typeface="Times New Roman" panose="02020603050405020304" pitchFamily="18" charset="0"/>
              </a:rPr>
              <a:t>Early intervention and multiagency support can help him develop confidence, independence, and positive social relationships, improving his long-term wellbeing.</a:t>
            </a:r>
            <a:endParaRPr lang="en-GB" sz="1800" kern="100" dirty="0">
              <a:solidFill>
                <a:schemeClr val="bg1"/>
              </a:solidFill>
              <a:effectLst/>
              <a:latin typeface="Aptos Mono" panose="020B0009020202020204" pitchFamily="49"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91978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A8A4397-4012-4127-AFC6-B8CB5F7FEF5A}"/>
              </a:ext>
            </a:extLst>
          </p:cNvPr>
          <p:cNvSpPr>
            <a:spLocks noGrp="1"/>
          </p:cNvSpPr>
          <p:nvPr>
            <p:ph type="ctrTitle"/>
          </p:nvPr>
        </p:nvSpPr>
        <p:spPr>
          <a:effectLst>
            <a:outerShdw blurRad="50800" dist="38100" dir="2700000" algn="tl" rotWithShape="0">
              <a:prstClr val="black">
                <a:alpha val="40000"/>
              </a:prstClr>
            </a:outerShdw>
          </a:effectLst>
        </p:spPr>
        <p:txBody>
          <a:bodyPr/>
          <a:lstStyle/>
          <a:p>
            <a:r>
              <a:rPr lang="en-US"/>
              <a:t>.</a:t>
            </a:r>
          </a:p>
        </p:txBody>
      </p:sp>
      <p:sp>
        <p:nvSpPr>
          <p:cNvPr id="7" name="Title 1">
            <a:extLst>
              <a:ext uri="{FF2B5EF4-FFF2-40B4-BE49-F238E27FC236}">
                <a16:creationId xmlns:a16="http://schemas.microsoft.com/office/drawing/2014/main" id="{88CE2298-FCF1-3983-06E5-6388A7A50ABA}"/>
              </a:ext>
            </a:extLst>
          </p:cNvPr>
          <p:cNvSpPr>
            <a:spLocks noGrp="1"/>
          </p:cNvSpPr>
          <p:nvPr/>
        </p:nvSpPr>
        <p:spPr>
          <a:xfrm>
            <a:off x="3080030" y="684352"/>
            <a:ext cx="10583158" cy="880027"/>
          </a:xfrm>
          <a:prstGeom prst="rect">
            <a:avLst/>
          </a:prstGeom>
          <a:effectLst/>
        </p:spPr>
        <p:txBody>
          <a:bodyPr vert="horz" lIns="91440" tIns="45720" rIns="91440" bIns="45720" rtlCol="0" anchor="ctr">
            <a:no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800" dirty="0">
                <a:solidFill>
                  <a:srgbClr val="FFFFFF"/>
                </a:solidFill>
              </a:rPr>
              <a:t>References</a:t>
            </a:r>
            <a:endParaRPr lang="en-US" sz="5800" dirty="0">
              <a:solidFill>
                <a:srgbClr val="FFFFFF"/>
              </a:solidFill>
            </a:endParaRPr>
          </a:p>
        </p:txBody>
      </p:sp>
      <p:sp>
        <p:nvSpPr>
          <p:cNvPr id="15" name="TextBox 14">
            <a:extLst>
              <a:ext uri="{FF2B5EF4-FFF2-40B4-BE49-F238E27FC236}">
                <a16:creationId xmlns:a16="http://schemas.microsoft.com/office/drawing/2014/main" id="{AA35A100-CFBB-FAEA-F15E-8B9991C3B2C0}"/>
              </a:ext>
            </a:extLst>
          </p:cNvPr>
          <p:cNvSpPr txBox="1"/>
          <p:nvPr/>
        </p:nvSpPr>
        <p:spPr>
          <a:xfrm>
            <a:off x="557507" y="1569721"/>
            <a:ext cx="11278174" cy="4278094"/>
          </a:xfrm>
          <a:prstGeom prst="rect">
            <a:avLst/>
          </a:prstGeom>
          <a:noFill/>
        </p:spPr>
        <p:txBody>
          <a:bodyPr wrap="square" rtlCol="0">
            <a:spAutoFit/>
          </a:bodyPr>
          <a:lstStyle/>
          <a:p>
            <a:r>
              <a:rPr lang="en-GB" sz="1600" i="0" u="none" strike="noStrike" dirty="0">
                <a:effectLst/>
              </a:rPr>
              <a:t>Buckinghamshire College Group (n.d.) </a:t>
            </a:r>
            <a:r>
              <a:rPr lang="en-GB" sz="1600" i="1" u="none" strike="noStrike" dirty="0">
                <a:effectLst/>
              </a:rPr>
              <a:t>Erikson’s Stages of Psychosocial Development pp.6–9</a:t>
            </a:r>
            <a:r>
              <a:rPr lang="en-GB" sz="1600" i="0" u="none" strike="noStrike" dirty="0">
                <a:effectLst/>
              </a:rPr>
              <a:t>. Available at: </a:t>
            </a:r>
            <a:r>
              <a:rPr lang="en-GB" sz="1600" i="0" u="none" strike="noStrike" dirty="0">
                <a:effectLst/>
                <a:hlinkClick r:id="rId3">
                  <a:extLst>
                    <a:ext uri="{A12FA001-AC4F-418D-AE19-62706E023703}">
                      <ahyp:hlinkClr xmlns:ahyp="http://schemas.microsoft.com/office/drawing/2018/hyperlinkcolor" val="tx"/>
                    </a:ext>
                  </a:extLst>
                </a:hlinkClick>
              </a:rPr>
              <a:t>https://</a:t>
            </a:r>
            <a:r>
              <a:rPr lang="en-GB" sz="1600" i="0" u="none" strike="noStrike" dirty="0" err="1">
                <a:effectLst/>
                <a:hlinkClick r:id="rId3">
                  <a:extLst>
                    <a:ext uri="{A12FA001-AC4F-418D-AE19-62706E023703}">
                      <ahyp:hlinkClr xmlns:ahyp="http://schemas.microsoft.com/office/drawing/2018/hyperlinkcolor" val="tx"/>
                    </a:ext>
                  </a:extLst>
                </a:hlinkClick>
              </a:rPr>
              <a:t>www.bcpc.org.uk</a:t>
            </a:r>
            <a:r>
              <a:rPr lang="en-GB" sz="1600" i="0" u="none" strike="noStrike" dirty="0">
                <a:effectLst/>
                <a:hlinkClick r:id="rId3">
                  <a:extLst>
                    <a:ext uri="{A12FA001-AC4F-418D-AE19-62706E023703}">
                      <ahyp:hlinkClr xmlns:ahyp="http://schemas.microsoft.com/office/drawing/2018/hyperlinkcolor" val="tx"/>
                    </a:ext>
                  </a:extLst>
                </a:hlinkClick>
              </a:rPr>
              <a:t>/uploads/files/Reading-Week-13-Eriksons-Stages-of-Psychosocial-Development.pdf</a:t>
            </a:r>
            <a:r>
              <a:rPr lang="en-GB" sz="1600" i="0" u="none" strike="noStrike" dirty="0">
                <a:effectLst/>
              </a:rPr>
              <a:t> . </a:t>
            </a:r>
            <a:r>
              <a:rPr lang="en-GB" sz="1600" i="0" u="none" strike="noStrike">
                <a:effectLst/>
              </a:rPr>
              <a:t>Accessed on 13 June 2026</a:t>
            </a:r>
            <a:r>
              <a:rPr lang="en-GB" sz="1600"/>
              <a:t>.</a:t>
            </a:r>
            <a:endParaRPr lang="en-GB" sz="1600" i="0" u="none" strike="noStrike" dirty="0">
              <a:effectLst/>
            </a:endParaRPr>
          </a:p>
          <a:p>
            <a:r>
              <a:rPr lang="en-GB" sz="1600" i="0" u="none" strike="noStrike" dirty="0">
                <a:effectLst/>
              </a:rPr>
              <a:t>McLeod, S. (2024) </a:t>
            </a:r>
            <a:r>
              <a:rPr lang="en-GB" sz="1600" i="1" u="none" strike="noStrike" dirty="0">
                <a:effectLst/>
              </a:rPr>
              <a:t>Erik Erikson’s stages of psychosocial development</a:t>
            </a:r>
            <a:r>
              <a:rPr lang="en-GB" sz="1600" i="0" u="none" strike="noStrike" dirty="0">
                <a:effectLst/>
              </a:rPr>
              <a:t>. Simply Psychology. Available at: </a:t>
            </a:r>
            <a:r>
              <a:rPr lang="en-GB" sz="1600" i="0" u="none" strike="noStrike" dirty="0">
                <a:effectLst/>
                <a:hlinkClick r:id="rId4">
                  <a:extLst>
                    <a:ext uri="{A12FA001-AC4F-418D-AE19-62706E023703}">
                      <ahyp:hlinkClr xmlns:ahyp="http://schemas.microsoft.com/office/drawing/2018/hyperlinkcolor" val="tx"/>
                    </a:ext>
                  </a:extLst>
                </a:hlinkClick>
              </a:rPr>
              <a:t>https://</a:t>
            </a:r>
            <a:r>
              <a:rPr lang="en-GB" sz="1600" i="0" u="none" strike="noStrike" dirty="0" err="1">
                <a:effectLst/>
                <a:hlinkClick r:id="rId4">
                  <a:extLst>
                    <a:ext uri="{A12FA001-AC4F-418D-AE19-62706E023703}">
                      <ahyp:hlinkClr xmlns:ahyp="http://schemas.microsoft.com/office/drawing/2018/hyperlinkcolor" val="tx"/>
                    </a:ext>
                  </a:extLst>
                </a:hlinkClick>
              </a:rPr>
              <a:t>www.simplypsychology.org</a:t>
            </a:r>
            <a:r>
              <a:rPr lang="en-GB" sz="1600" i="0" u="none" strike="noStrike" dirty="0">
                <a:effectLst/>
                <a:hlinkClick r:id="rId4">
                  <a:extLst>
                    <a:ext uri="{A12FA001-AC4F-418D-AE19-62706E023703}">
                      <ahyp:hlinkClr xmlns:ahyp="http://schemas.microsoft.com/office/drawing/2018/hyperlinkcolor" val="tx"/>
                    </a:ext>
                  </a:extLst>
                </a:hlinkClick>
              </a:rPr>
              <a:t>/</a:t>
            </a:r>
            <a:r>
              <a:rPr lang="en-GB" sz="1600" i="0" u="none" strike="noStrike" dirty="0" err="1">
                <a:effectLst/>
                <a:hlinkClick r:id="rId4">
                  <a:extLst>
                    <a:ext uri="{A12FA001-AC4F-418D-AE19-62706E023703}">
                      <ahyp:hlinkClr xmlns:ahyp="http://schemas.microsoft.com/office/drawing/2018/hyperlinkcolor" val="tx"/>
                    </a:ext>
                  </a:extLst>
                </a:hlinkClick>
              </a:rPr>
              <a:t>erik-erikson.html</a:t>
            </a:r>
            <a:r>
              <a:rPr lang="en-GB" sz="1600" i="0" u="none" strike="noStrike" dirty="0">
                <a:effectLst/>
              </a:rPr>
              <a:t> Accessed on 17 June 2026</a:t>
            </a:r>
            <a:r>
              <a:rPr lang="en-GB" sz="1600" dirty="0"/>
              <a:t>.</a:t>
            </a:r>
            <a:endParaRPr lang="en-GB" sz="1600" i="0" u="none" strike="noStrike" dirty="0">
              <a:effectLst/>
            </a:endParaRPr>
          </a:p>
          <a:p>
            <a:r>
              <a:rPr lang="en-GB" sz="1600" i="0" u="none" strike="noStrike" dirty="0">
                <a:effectLst/>
              </a:rPr>
              <a:t>National </a:t>
            </a:r>
            <a:r>
              <a:rPr lang="en-GB" sz="1600" i="0" u="none" strike="noStrike" dirty="0" err="1">
                <a:effectLst/>
              </a:rPr>
              <a:t>Center</a:t>
            </a:r>
            <a:r>
              <a:rPr lang="en-GB" sz="1600" i="0" u="none" strike="noStrike" dirty="0">
                <a:effectLst/>
              </a:rPr>
              <a:t> for Biotechnology Information (2017) </a:t>
            </a:r>
            <a:r>
              <a:rPr lang="en-GB" sz="1600" i="1" u="none" strike="noStrike" dirty="0">
                <a:effectLst/>
              </a:rPr>
              <a:t>Nature versus nurture: an enduring debate in psychology</a:t>
            </a:r>
            <a:r>
              <a:rPr lang="en-GB" sz="1600" i="0" u="none" strike="noStrike" dirty="0">
                <a:effectLst/>
              </a:rPr>
              <a:t>. Available at: </a:t>
            </a:r>
            <a:r>
              <a:rPr lang="en-GB" sz="1600" i="0" u="none" strike="noStrike" dirty="0">
                <a:effectLst/>
                <a:hlinkClick r:id="rId5">
                  <a:extLst>
                    <a:ext uri="{A12FA001-AC4F-418D-AE19-62706E023703}">
                      <ahyp:hlinkClr xmlns:ahyp="http://schemas.microsoft.com/office/drawing/2018/hyperlinkcolor" val="tx"/>
                    </a:ext>
                  </a:extLst>
                </a:hlinkClick>
              </a:rPr>
              <a:t>https://</a:t>
            </a:r>
            <a:r>
              <a:rPr lang="en-GB" sz="1600" i="0" u="none" strike="noStrike" dirty="0" err="1">
                <a:effectLst/>
                <a:hlinkClick r:id="rId5">
                  <a:extLst>
                    <a:ext uri="{A12FA001-AC4F-418D-AE19-62706E023703}">
                      <ahyp:hlinkClr xmlns:ahyp="http://schemas.microsoft.com/office/drawing/2018/hyperlinkcolor" val="tx"/>
                    </a:ext>
                  </a:extLst>
                </a:hlinkClick>
              </a:rPr>
              <a:t>pmc.ncbi.nlm.nih.gov</a:t>
            </a:r>
            <a:r>
              <a:rPr lang="en-GB" sz="1600" i="0" u="none" strike="noStrike" dirty="0">
                <a:effectLst/>
                <a:hlinkClick r:id="rId5">
                  <a:extLst>
                    <a:ext uri="{A12FA001-AC4F-418D-AE19-62706E023703}">
                      <ahyp:hlinkClr xmlns:ahyp="http://schemas.microsoft.com/office/drawing/2018/hyperlinkcolor" val="tx"/>
                    </a:ext>
                  </a:extLst>
                </a:hlinkClick>
              </a:rPr>
              <a:t>/articles/PMC5659093/</a:t>
            </a:r>
            <a:r>
              <a:rPr lang="en-GB" sz="1600" i="0" u="none" strike="noStrike" dirty="0">
                <a:effectLst/>
              </a:rPr>
              <a:t> Accessed</a:t>
            </a:r>
            <a:r>
              <a:rPr lang="en-GB" sz="1600" dirty="0"/>
              <a:t> on </a:t>
            </a:r>
            <a:r>
              <a:rPr lang="en-GB" sz="1600" i="0" u="none" strike="noStrike" dirty="0">
                <a:effectLst/>
              </a:rPr>
              <a:t>13 June 2026</a:t>
            </a:r>
            <a:r>
              <a:rPr lang="en-GB" sz="1600" dirty="0"/>
              <a:t>.</a:t>
            </a:r>
            <a:endParaRPr lang="en-GB" sz="1600" i="0" u="none" strike="noStrike" dirty="0">
              <a:effectLst/>
            </a:endParaRPr>
          </a:p>
          <a:p>
            <a:r>
              <a:rPr lang="en-GB" sz="1600" i="0" u="none" strike="noStrike" dirty="0">
                <a:effectLst/>
              </a:rPr>
              <a:t>NHS Careers (n.d.) </a:t>
            </a:r>
            <a:r>
              <a:rPr lang="en-GB" sz="1600" i="1" u="none" strike="noStrike" dirty="0">
                <a:effectLst/>
              </a:rPr>
              <a:t>Speech and language therapist</a:t>
            </a:r>
            <a:r>
              <a:rPr lang="en-GB" sz="1600" i="0" u="none" strike="noStrike" dirty="0">
                <a:effectLst/>
              </a:rPr>
              <a:t>. Available at: </a:t>
            </a:r>
            <a:r>
              <a:rPr lang="en-GB" sz="1600" i="0" u="none" strike="noStrike" dirty="0">
                <a:effectLst/>
                <a:hlinkClick r:id="rId6">
                  <a:extLst>
                    <a:ext uri="{A12FA001-AC4F-418D-AE19-62706E023703}">
                      <ahyp:hlinkClr xmlns:ahyp="http://schemas.microsoft.com/office/drawing/2018/hyperlinkcolor" val="tx"/>
                    </a:ext>
                  </a:extLst>
                </a:hlinkClick>
              </a:rPr>
              <a:t>https://</a:t>
            </a:r>
            <a:r>
              <a:rPr lang="en-GB" sz="1600" i="0" u="none" strike="noStrike" dirty="0" err="1">
                <a:effectLst/>
                <a:hlinkClick r:id="rId6">
                  <a:extLst>
                    <a:ext uri="{A12FA001-AC4F-418D-AE19-62706E023703}">
                      <ahyp:hlinkClr xmlns:ahyp="http://schemas.microsoft.com/office/drawing/2018/hyperlinkcolor" val="tx"/>
                    </a:ext>
                  </a:extLst>
                </a:hlinkClick>
              </a:rPr>
              <a:t>www.healthcareers.nhs.uk</a:t>
            </a:r>
            <a:r>
              <a:rPr lang="en-GB" sz="1600" i="0" u="none" strike="noStrike" dirty="0">
                <a:effectLst/>
                <a:hlinkClick r:id="rId6">
                  <a:extLst>
                    <a:ext uri="{A12FA001-AC4F-418D-AE19-62706E023703}">
                      <ahyp:hlinkClr xmlns:ahyp="http://schemas.microsoft.com/office/drawing/2018/hyperlinkcolor" val="tx"/>
                    </a:ext>
                  </a:extLst>
                </a:hlinkClick>
              </a:rPr>
              <a:t>/explore-roles/allied-health-professionals/roles-allied-health-professions/speech-and-language-therapist</a:t>
            </a:r>
            <a:r>
              <a:rPr lang="en-GB" sz="1600" i="0" u="none" strike="noStrike" dirty="0">
                <a:effectLst/>
              </a:rPr>
              <a:t> Accessed on 18 June 2026).</a:t>
            </a:r>
          </a:p>
          <a:p>
            <a:r>
              <a:rPr lang="en-GB" sz="1600" i="0" u="none" strike="noStrike" dirty="0">
                <a:effectLst/>
              </a:rPr>
              <a:t>Paris, J., Ricardo, A., Raymond, J., Johnson, S. and De la Rosa, R. (n.d.) </a:t>
            </a:r>
            <a:r>
              <a:rPr lang="en-GB" sz="1600" i="1" u="none" strike="noStrike" dirty="0">
                <a:effectLst/>
              </a:rPr>
              <a:t>19.1 Erikson's Theory of Psychosocial Development</a:t>
            </a:r>
            <a:r>
              <a:rPr lang="en-GB" sz="1600" i="0" u="none" strike="noStrike" dirty="0">
                <a:effectLst/>
              </a:rPr>
              <a:t>, in </a:t>
            </a:r>
            <a:r>
              <a:rPr lang="en-GB" sz="1600" i="1" u="none" strike="noStrike" dirty="0">
                <a:effectLst/>
              </a:rPr>
              <a:t>Lifespan Human Development: A Topical Approach</a:t>
            </a:r>
            <a:r>
              <a:rPr lang="en-GB" sz="1600" i="0" u="none" strike="noStrike" dirty="0">
                <a:effectLst/>
              </a:rPr>
              <a:t>. Baylor University. Available at: </a:t>
            </a:r>
            <a:r>
              <a:rPr lang="en-GB" sz="1600" i="0" u="none" strike="noStrike" dirty="0">
                <a:effectLst/>
                <a:hlinkClick r:id="rId7">
                  <a:extLst>
                    <a:ext uri="{A12FA001-AC4F-418D-AE19-62706E023703}">
                      <ahyp:hlinkClr xmlns:ahyp="http://schemas.microsoft.com/office/drawing/2018/hyperlinkcolor" val="tx"/>
                    </a:ext>
                  </a:extLst>
                </a:hlinkClick>
              </a:rPr>
              <a:t>https://openbooks.library.baylor.edu/</a:t>
            </a:r>
            <a:r>
              <a:rPr lang="en-GB" sz="1600" i="0" u="none" strike="noStrike" dirty="0" err="1">
                <a:effectLst/>
                <a:hlinkClick r:id="rId7">
                  <a:extLst>
                    <a:ext uri="{A12FA001-AC4F-418D-AE19-62706E023703}">
                      <ahyp:hlinkClr xmlns:ahyp="http://schemas.microsoft.com/office/drawing/2018/hyperlinkcolor" val="tx"/>
                    </a:ext>
                  </a:extLst>
                </a:hlinkClick>
              </a:rPr>
              <a:t>lifespanhumandevelopment</a:t>
            </a:r>
            <a:r>
              <a:rPr lang="en-GB" sz="1600" i="0" u="none" strike="noStrike" dirty="0">
                <a:effectLst/>
                <a:hlinkClick r:id="rId7">
                  <a:extLst>
                    <a:ext uri="{A12FA001-AC4F-418D-AE19-62706E023703}">
                      <ahyp:hlinkClr xmlns:ahyp="http://schemas.microsoft.com/office/drawing/2018/hyperlinkcolor" val="tx"/>
                    </a:ext>
                  </a:extLst>
                </a:hlinkClick>
              </a:rPr>
              <a:t>/chapter/</a:t>
            </a:r>
            <a:r>
              <a:rPr lang="en-GB" sz="1600" i="0" u="none" strike="noStrike" dirty="0" err="1">
                <a:effectLst/>
                <a:hlinkClick r:id="rId7">
                  <a:extLst>
                    <a:ext uri="{A12FA001-AC4F-418D-AE19-62706E023703}">
                      <ahyp:hlinkClr xmlns:ahyp="http://schemas.microsoft.com/office/drawing/2018/hyperlinkcolor" val="tx"/>
                    </a:ext>
                  </a:extLst>
                </a:hlinkClick>
              </a:rPr>
              <a:t>chapter-19-1-eriksons</a:t>
            </a:r>
            <a:r>
              <a:rPr lang="en-GB" sz="1600" i="0" u="none" strike="noStrike" dirty="0">
                <a:effectLst/>
                <a:hlinkClick r:id="rId7">
                  <a:extLst>
                    <a:ext uri="{A12FA001-AC4F-418D-AE19-62706E023703}">
                      <ahyp:hlinkClr xmlns:ahyp="http://schemas.microsoft.com/office/drawing/2018/hyperlinkcolor" val="tx"/>
                    </a:ext>
                  </a:extLst>
                </a:hlinkClick>
              </a:rPr>
              <a:t>-theory-of-psychosocial-development/</a:t>
            </a:r>
            <a:r>
              <a:rPr lang="en-GB" sz="1600" i="0" u="none" strike="noStrike" dirty="0">
                <a:effectLst/>
              </a:rPr>
              <a:t> ,Accessed on 13 June 2026</a:t>
            </a:r>
            <a:r>
              <a:rPr lang="en-GB" sz="1600" dirty="0"/>
              <a:t>.</a:t>
            </a:r>
            <a:endParaRPr lang="en-GB" sz="1600" i="0" u="none" strike="noStrike" dirty="0">
              <a:effectLst/>
            </a:endParaRPr>
          </a:p>
          <a:p>
            <a:r>
              <a:rPr lang="en-GB" sz="1600" i="0" u="none" strike="noStrike" dirty="0">
                <a:effectLst/>
              </a:rPr>
              <a:t>UK Government (n.d.) </a:t>
            </a:r>
            <a:r>
              <a:rPr lang="en-GB" sz="1600" i="1" u="none" strike="noStrike" dirty="0">
                <a:effectLst/>
              </a:rPr>
              <a:t>Early Years Foundation Stage (EYFS) statutory framework for childminders</a:t>
            </a:r>
            <a:r>
              <a:rPr lang="en-GB" sz="1600" i="0" u="none" strike="noStrike" dirty="0">
                <a:effectLst/>
              </a:rPr>
              <a:t>. Available at: </a:t>
            </a:r>
            <a:r>
              <a:rPr lang="en-GB" sz="1600" i="0" u="none" strike="noStrike" dirty="0">
                <a:effectLst/>
                <a:hlinkClick r:id="rId8">
                  <a:extLst>
                    <a:ext uri="{A12FA001-AC4F-418D-AE19-62706E023703}">
                      <ahyp:hlinkClr xmlns:ahyp="http://schemas.microsoft.com/office/drawing/2018/hyperlinkcolor" val="tx"/>
                    </a:ext>
                  </a:extLst>
                </a:hlinkClick>
              </a:rPr>
              <a:t>https://assets.publishing.service.gov.uk/media/</a:t>
            </a:r>
            <a:r>
              <a:rPr lang="en-GB" sz="1600" i="0" u="none" strike="noStrike" dirty="0" err="1">
                <a:effectLst/>
                <a:hlinkClick r:id="rId8">
                  <a:extLst>
                    <a:ext uri="{A12FA001-AC4F-418D-AE19-62706E023703}">
                      <ahyp:hlinkClr xmlns:ahyp="http://schemas.microsoft.com/office/drawing/2018/hyperlinkcolor" val="tx"/>
                    </a:ext>
                  </a:extLst>
                </a:hlinkClick>
              </a:rPr>
              <a:t>6874e14383d39f474eb7d373</a:t>
            </a:r>
            <a:r>
              <a:rPr lang="en-GB" sz="1600" i="0" u="none" strike="noStrike" dirty="0">
                <a:effectLst/>
                <a:hlinkClick r:id="rId8">
                  <a:extLst>
                    <a:ext uri="{A12FA001-AC4F-418D-AE19-62706E023703}">
                      <ahyp:hlinkClr xmlns:ahyp="http://schemas.microsoft.com/office/drawing/2018/hyperlinkcolor" val="tx"/>
                    </a:ext>
                  </a:extLst>
                </a:hlinkClick>
              </a:rPr>
              <a:t>/Early_years_foundation_stage_statutory_framework_for_childminders_.pdf</a:t>
            </a:r>
            <a:r>
              <a:rPr lang="en-GB" sz="1600" dirty="0"/>
              <a:t>, </a:t>
            </a:r>
            <a:r>
              <a:rPr lang="en-GB" sz="1600" i="0" u="none" strike="noStrike" dirty="0">
                <a:effectLst/>
              </a:rPr>
              <a:t>Accessed on 17 June 2026</a:t>
            </a:r>
            <a:r>
              <a:rPr lang="en-GB" sz="1600" dirty="0"/>
              <a:t>.</a:t>
            </a:r>
            <a:endParaRPr lang="en-GB" sz="1600" i="0" u="none" strike="noStrike" dirty="0">
              <a:effectLst/>
            </a:endParaRPr>
          </a:p>
          <a:p>
            <a:pPr algn="l"/>
            <a:endParaRPr lang="en-US" sz="1600" dirty="0"/>
          </a:p>
        </p:txBody>
      </p:sp>
    </p:spTree>
    <p:extLst>
      <p:ext uri="{BB962C8B-B14F-4D97-AF65-F5344CB8AC3E}">
        <p14:creationId xmlns:p14="http://schemas.microsoft.com/office/powerpoint/2010/main" val="38463393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Sticky notes with question marks">
            <a:extLst>
              <a:ext uri="{FF2B5EF4-FFF2-40B4-BE49-F238E27FC236}">
                <a16:creationId xmlns:a16="http://schemas.microsoft.com/office/drawing/2014/main" id="{ED57E9B4-6C4C-EA7B-7B59-E5B27EB2315B}"/>
              </a:ext>
            </a:extLst>
          </p:cNvPr>
          <p:cNvPicPr>
            <a:picLocks noGrp="1" noChangeAspect="1"/>
          </p:cNvPicPr>
          <p:nvPr>
            <p:ph type="pic" sz="quarter" idx="13"/>
          </p:nvPr>
        </p:nvPicPr>
        <p:blipFill>
          <a:blip r:embed="rId2"/>
          <a:srcRect t="7813" b="7813"/>
          <a:stretch/>
        </p:blipFill>
        <p:spPr>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pic>
    </p:spTree>
    <p:extLst>
      <p:ext uri="{BB962C8B-B14F-4D97-AF65-F5344CB8AC3E}">
        <p14:creationId xmlns:p14="http://schemas.microsoft.com/office/powerpoint/2010/main" val="5493081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FDFA0AC-03C4-4652-A221-D53D39388092}">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044D8792-4D15-4D4B-9B64-8D4AF94F9410}">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587D48BE-14BE-40D8-8ABB-1013448C68EF}">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4</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Organic</vt:lpstr>
      <vt:lpstr>Erickson’s Psychological development theory</vt:lpstr>
      <vt:lpstr>Isaac’s scenario</vt:lpstr>
      <vt:lpstr>Erikson’s Psychosocial Development Theory - the 8 stages</vt:lpstr>
      <vt:lpstr>Why Erikson’s Theory is Appropriate</vt:lpstr>
      <vt:lpstr>Applying Erikson’s stage 3 to Isaac’s case</vt:lpstr>
      <vt:lpstr>NATURE   VS   NURTURE</vt:lpstr>
      <vt:lpstr>NATURE   VS   NURTURE</vt:lpstr>
      <vt:lpstr>Multiagency Support Plan</vt:lpstr>
      <vt:lpstr>Recommendations </vt:lpstr>
      <vt:lpstr>Conclusion</vt:lpstr>
      <vt:lpst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Erickson’s Psychologicaldevelopment THEORY TO ISSAC’s development </dc:title>
  <dc:creator>Helena Joao (2515363)</dc:creator>
  <cp:lastModifiedBy>Helena Joao (2515363)</cp:lastModifiedBy>
  <cp:revision>8</cp:revision>
  <dcterms:created xsi:type="dcterms:W3CDTF">2026-06-05T16:05:33Z</dcterms:created>
  <dcterms:modified xsi:type="dcterms:W3CDTF">2026-06-22T03:07:57Z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