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324"/>
    <p:restoredTop sz="94626"/>
  </p:normalViewPr>
  <p:slideViewPr>
    <p:cSldViewPr snapToGrid="0" snapToObjects="1">
      <p:cViewPr>
        <p:scale>
          <a:sx n="107" d="100"/>
          <a:sy n="107" d="100"/>
        </p:scale>
        <p:origin x="984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inspectorate.wales/providing-a-care-service/our-inspections" TargetMode="External"/><Relationship Id="rId2" Type="http://schemas.openxmlformats.org/officeDocument/2006/relationships/hyperlink" Target="https://www.academiccourses.com/Courses/Financial-Manage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publications/2018-02/foundation-phase-framework-revised-2015.pdf" TargetMode="External"/><Relationship Id="rId5" Type="http://schemas.openxmlformats.org/officeDocument/2006/relationships/hyperlink" Target="https://www.uwtsd.ac.uk/student-services/student-wellbeing/" TargetMode="External"/><Relationship Id="rId4" Type="http://schemas.openxmlformats.org/officeDocument/2006/relationships/hyperlink" Target="https://www.totaljobs.com/job/nursery-manager/recruitment-avenue-job882241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B7EDF-1A64-8E42-9E3F-1F85B37201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Skills for life: employability and future pathways </a:t>
            </a:r>
            <a:b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F0B2FF-24C4-3741-A0D9-CAAEAEEFBC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3" y="4377542"/>
            <a:ext cx="8791575" cy="165576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By jess </a:t>
            </a:r>
            <a:r>
              <a:rPr lang="en-US" dirty="0" err="1">
                <a:solidFill>
                  <a:schemeClr val="tx1"/>
                </a:solidFill>
              </a:rPr>
              <a:t>smythe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Student number: 1706141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968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C1CAB-F78B-EF4F-85FC-C9E824BDB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Contents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2BFA9-F0CF-4049-B4AD-736058676F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My chosen job description and why I am interested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 few skills on why I would be an ideal candidate for this job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 few skills skills I would have to develop to make me an ideal candidate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476567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F1E0-C5CF-D14F-BBF2-8021111F6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42174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My chosen job description and why I am interested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B3E49-31C1-8C4F-8ED2-99FA271D2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900318"/>
            <a:ext cx="9905999" cy="4535934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Nursery Manager</a:t>
            </a:r>
          </a:p>
          <a:p>
            <a:pPr>
              <a:lnSpc>
                <a:spcPct val="100000"/>
              </a:lnSpc>
            </a:pPr>
            <a:r>
              <a:rPr lang="en-US" dirty="0"/>
              <a:t>I currently work in a nursery as a nursery assistant and would like to progress in my professional development as a trusted leader </a:t>
            </a:r>
          </a:p>
          <a:p>
            <a:pPr>
              <a:lnSpc>
                <a:spcPct val="100000"/>
              </a:lnSpc>
            </a:pPr>
            <a:r>
              <a:rPr lang="en-US" dirty="0"/>
              <a:t>Would like to develop my knowledge in how to run a business for myself </a:t>
            </a:r>
          </a:p>
        </p:txBody>
      </p:sp>
    </p:spTree>
    <p:extLst>
      <p:ext uri="{BB962C8B-B14F-4D97-AF65-F5344CB8AC3E}">
        <p14:creationId xmlns:p14="http://schemas.microsoft.com/office/powerpoint/2010/main" val="1214383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4223-5EE6-354A-AFE3-91985E23C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My chosen job description and why I am interested </a:t>
            </a:r>
          </a:p>
        </p:txBody>
      </p:sp>
      <p:pic>
        <p:nvPicPr>
          <p:cNvPr id="4" name="Content Placeholder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E21B7E69-0154-3E4A-A9D5-6E23E0964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8817" y="2243797"/>
            <a:ext cx="3790013" cy="2370404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498348A2-B1C0-664B-A922-E41FFF3742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831" y="2243798"/>
            <a:ext cx="3790010" cy="2370404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31CDCB55-43EF-D944-83EF-B8DF9BE70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8839" y="2243796"/>
            <a:ext cx="3790013" cy="23704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4BFCC5-4187-C645-BB7B-CBA70850B465}"/>
              </a:ext>
            </a:extLst>
          </p:cNvPr>
          <p:cNvSpPr txBox="1"/>
          <p:nvPr/>
        </p:nvSpPr>
        <p:spPr>
          <a:xfrm>
            <a:off x="708817" y="4760910"/>
            <a:ext cx="113700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(Source: Total Jobs, 2019)                  (Source: Total Jobs, 2019)                              (Source: Total Jobs, 2019)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896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16E5A-6CE4-E242-A9DA-2B185127F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327514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Skills that would make me an ideal candidate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DFAC7-E99D-074C-B0E0-D44C95DAC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1" y="1959430"/>
            <a:ext cx="9905999" cy="410307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3400" dirty="0"/>
              <a:t>Total Jobs (2019) mentions the skills and key roles that I would need as an ideal candidate which includes:</a:t>
            </a:r>
          </a:p>
          <a:p>
            <a:r>
              <a:rPr lang="en-US" sz="3400" dirty="0"/>
              <a:t>Level 3 early years education and childcare qualification plus higher qualifications – I received my level 3 after doing 700 hours placement and have completed my level 4 and 5 in my last two years in university </a:t>
            </a:r>
          </a:p>
          <a:p>
            <a:r>
              <a:rPr lang="en-GB" sz="3400" dirty="0"/>
              <a:t>Post-qualification experience in running or helping to run a similar service </a:t>
            </a:r>
            <a:r>
              <a:rPr lang="en-US" sz="3400" dirty="0"/>
              <a:t>– started off as a placement volunteer in a nursery setting and then the setting offered me a job as a nursery assistant after 3 months </a:t>
            </a:r>
          </a:p>
          <a:p>
            <a:r>
              <a:rPr lang="en-US" sz="3400" dirty="0"/>
              <a:t>Ability to communicate verbally and in writing to establish credibility with parents and able to produce well-written reports – during my level 4 I completed a professional practitioner module, I am also confident, I communicate with parents well at work, I have had experience on how to communicate with various types of parents, I constantly write reports on the children and update their developmental files </a:t>
            </a:r>
          </a:p>
          <a:p>
            <a:r>
              <a:rPr lang="en-US" sz="3400" dirty="0"/>
              <a:t>Pro-active, enthusiastic and self motivated – I have shown I am proactive and self-motivated by completing both of my first two years in university, I completed a research for learning module which developed my knowledge and shows my motivation about making a difference for children and their families</a:t>
            </a:r>
          </a:p>
          <a:p>
            <a:r>
              <a:rPr lang="en-US" sz="3400" dirty="0"/>
              <a:t>The understanding of child development and the ability to plan and implement an appropriate curriculum for early years stage</a:t>
            </a:r>
            <a:r>
              <a:rPr lang="en-GB" sz="3400" dirty="0"/>
              <a:t> </a:t>
            </a:r>
            <a:r>
              <a:rPr lang="en-US" sz="3400" dirty="0"/>
              <a:t>– completed modules that express my creativity, imagination and that touches on curriculum-based learning, work well as a team member related to child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420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74B44-BBE1-0E48-AE0F-32510A3D1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320814"/>
          </a:xfrm>
        </p:spPr>
        <p:txBody>
          <a:bodyPr/>
          <a:lstStyle/>
          <a:p>
            <a:pPr algn="ctr"/>
            <a:r>
              <a:rPr lang="en-US" dirty="0"/>
              <a:t>Skills I would have to develop to make me an ideal candidate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F55D1-06DA-414C-8B37-17FE8738C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420308"/>
            <a:ext cx="9905999" cy="408097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dirty="0"/>
              <a:t>Total Jobs (2019) goes on to mention the skills that they would like to see in an ideal candidate, however I have yet to develop these skills. They include: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Managing a budget – I have not had experience with funds, grants, fees or outgoing payments, I would need to do a business course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Ability to remain calm under pressure – I do not work with stress and pressure very well, I would need guidance from student services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Emotionally resilient and able to handle competing demands – I am quite an emotional person, I would have to work on my stress management and learn to separate my personal feelings from my role as manager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Able to work on own initiative – although I can work on my own initiative with some elements, I would not be able to rely on my own assessments without input from other </a:t>
            </a:r>
            <a:r>
              <a:rPr lang="en-GB" sz="1600" dirty="0"/>
              <a:t>organisations</a:t>
            </a:r>
            <a:r>
              <a:rPr lang="en-US" sz="1600" dirty="0"/>
              <a:t> and team members</a:t>
            </a:r>
          </a:p>
        </p:txBody>
      </p:sp>
    </p:spTree>
    <p:extLst>
      <p:ext uri="{BB962C8B-B14F-4D97-AF65-F5344CB8AC3E}">
        <p14:creationId xmlns:p14="http://schemas.microsoft.com/office/powerpoint/2010/main" val="3698432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F465D-B23C-5548-8AD7-3823384C8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5F99C-6F58-5A4E-A8D9-8E10BA4E2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Academiccourses.com</a:t>
            </a:r>
            <a:r>
              <a:rPr lang="en-GB" dirty="0"/>
              <a:t> (no date) ‘Top courses in financial </a:t>
            </a:r>
            <a:r>
              <a:rPr lang="en-GB" dirty="0" err="1"/>
              <a:t>managemnt</a:t>
            </a:r>
            <a:r>
              <a:rPr lang="en-GB" dirty="0"/>
              <a:t>’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https://www.academiccourses.com/Courses/Financial-Management/</a:t>
            </a:r>
            <a:r>
              <a:rPr lang="en-GB" dirty="0"/>
              <a:t> [Accessed: 14th October 2019]. </a:t>
            </a:r>
          </a:p>
          <a:p>
            <a:r>
              <a:rPr lang="en-GB" dirty="0"/>
              <a:t>Care Inspector Wales. (2019) ‘Our inspections’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https://careinspectorate.wales/providing-a-care-service/our-inspections</a:t>
            </a:r>
            <a:r>
              <a:rPr lang="en-GB" dirty="0"/>
              <a:t> [Accessed: 14</a:t>
            </a:r>
            <a:r>
              <a:rPr lang="en-GB" baseline="30000" dirty="0"/>
              <a:t>th</a:t>
            </a:r>
            <a:r>
              <a:rPr lang="en-GB" dirty="0"/>
              <a:t> October 2019]. </a:t>
            </a:r>
          </a:p>
          <a:p>
            <a:r>
              <a:rPr lang="en-GB" dirty="0"/>
              <a:t>Total Jobs. (2019) ‘Nursery Manager’ </a:t>
            </a:r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https://www.totaljobs.com/job/nursery-manager/recruitment-avenue-job88224108</a:t>
            </a:r>
            <a:r>
              <a:rPr lang="en-US" dirty="0"/>
              <a:t> [Accessed: 11</a:t>
            </a:r>
            <a:r>
              <a:rPr lang="en-US" baseline="30000" dirty="0"/>
              <a:t>th</a:t>
            </a:r>
            <a:r>
              <a:rPr lang="en-US" dirty="0"/>
              <a:t> October 2019]. </a:t>
            </a:r>
          </a:p>
          <a:p>
            <a:r>
              <a:rPr lang="en-US" dirty="0"/>
              <a:t>University of Wales Trinity Saint David. (2019) ‘Student wellbeing’ </a:t>
            </a: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https://www.uwtsd.ac.uk/student-services/student-wellbeing/</a:t>
            </a:r>
            <a:r>
              <a:rPr lang="en-GB" dirty="0"/>
              <a:t> [Accessed: 14</a:t>
            </a:r>
            <a:r>
              <a:rPr lang="en-GB" baseline="30000" dirty="0"/>
              <a:t>th</a:t>
            </a:r>
            <a:r>
              <a:rPr lang="en-GB" dirty="0"/>
              <a:t> October 2019]. </a:t>
            </a:r>
          </a:p>
          <a:p>
            <a:r>
              <a:rPr lang="en-GB" dirty="0"/>
              <a:t>Welsh Government. (2015) ‘Foundation Phase Framework’ </a:t>
            </a:r>
            <a:r>
              <a:rPr lang="en-GB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https://gov.wales/sites/default/files/publications/2018-02/foundation-phase-framework-revised-2015.pdf</a:t>
            </a:r>
            <a:r>
              <a:rPr lang="en-GB" dirty="0"/>
              <a:t> [Accessed: 14</a:t>
            </a:r>
            <a:r>
              <a:rPr lang="en-GB" baseline="30000" dirty="0"/>
              <a:t>th</a:t>
            </a:r>
            <a:r>
              <a:rPr lang="en-GB" dirty="0"/>
              <a:t> October 2019]. </a:t>
            </a:r>
          </a:p>
        </p:txBody>
      </p:sp>
    </p:spTree>
    <p:extLst>
      <p:ext uri="{BB962C8B-B14F-4D97-AF65-F5344CB8AC3E}">
        <p14:creationId xmlns:p14="http://schemas.microsoft.com/office/powerpoint/2010/main" val="17618038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1065</TotalTime>
  <Words>742</Words>
  <Application>Microsoft Macintosh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Times New Roman</vt:lpstr>
      <vt:lpstr>Tw Cen MT</vt:lpstr>
      <vt:lpstr>Circuit</vt:lpstr>
      <vt:lpstr>Skills for life: employability and future pathways  </vt:lpstr>
      <vt:lpstr>Contents </vt:lpstr>
      <vt:lpstr>My chosen job description and why I am interested</vt:lpstr>
      <vt:lpstr>My chosen job description and why I am interested </vt:lpstr>
      <vt:lpstr>Skills that would make me an ideal candidate </vt:lpstr>
      <vt:lpstr>Skills I would have to develop to make me an ideal candidate 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Power point </dc:title>
  <dc:creator>Jessica Smythe (1706141)</dc:creator>
  <cp:lastModifiedBy>Jessica Smythe (1706141)</cp:lastModifiedBy>
  <cp:revision>35</cp:revision>
  <dcterms:created xsi:type="dcterms:W3CDTF">2019-10-11T11:20:33Z</dcterms:created>
  <dcterms:modified xsi:type="dcterms:W3CDTF">2019-10-16T13:02:34Z</dcterms:modified>
</cp:coreProperties>
</file>