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A2BE-AD6D-CE34-E1ED-95C4218CE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F3AB56-E0FE-84FF-FE4E-1CD871647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EA6B5-A695-44BC-86DE-EF4FFC67E2C0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234C3-12C6-A193-F255-DD5A6A1A1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008106-CF5E-05D4-115F-75FDB7AE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7F17C-9959-40EE-8724-457E29039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46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6DA74F-FB04-4AB0-2480-ABD7440C5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05B4A6-6167-7DAF-0EA5-79CBE09E8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88037-EEF7-2082-2D3C-525FAE038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CEA6B5-A695-44BC-86DE-EF4FFC67E2C0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F36D05-6E02-4AC4-4836-110D02B299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D87DA-EB6C-6BA0-E42F-4028C69CA9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77F17C-9959-40EE-8724-457E29039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94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78EE15-6479-5DF4-30F2-C12955A2D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>
                <a:latin typeface="Arial" pitchFamily="34"/>
                <a:cs typeface="Arial" pitchFamily="34"/>
              </a:rPr>
              <a:t>Programme: Certificate Higher education in health and social care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module: Psychology in health and social care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module code: lchs4010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assignment title : individual presentation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student name: Cila Cristiana Guadalupe Capela Gonçalves Carvalho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student number:2430982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lecturer : dr peace ukachukwu</a:t>
            </a: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submission deadline:17</a:t>
            </a:r>
            <a:r>
              <a:rPr lang="en-GB" sz="2000" baseline="30000">
                <a:latin typeface="Arial" pitchFamily="34"/>
                <a:cs typeface="Arial" pitchFamily="34"/>
              </a:rPr>
              <a:t>th</a:t>
            </a:r>
            <a:r>
              <a:rPr lang="en-GB" sz="2000">
                <a:latin typeface="Arial" pitchFamily="34"/>
                <a:cs typeface="Arial" pitchFamily="34"/>
              </a:rPr>
              <a:t> NOV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7F1B4C-6ED8-BC14-8D88-DCADBA4481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328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9F0F2A-4CF7-B95C-6807-DD7E2CFF2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Brief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9A1919-6EFA-302B-CDA7-1AD6A337795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60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5E3723-5029-DAEC-4DA1-5ABED7A8C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Type of psychological theory of development relevant to early childhood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6FCEF1-8F51-9610-E45D-C7404B1272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116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BFD8E5-C0EB-39D5-DF89-CFC13E59F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Vysotsky's theory of sociocultural cognitive development</a:t>
            </a:r>
            <a:endParaRPr lang="en-GB" sz="2000" b="1" dirty="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9E029D-A05A-0726-D104-4EF2728EA5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43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A96B59-8F94-FB5D-DBD3-660832F12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How can it be applied TO amira’s case</a:t>
            </a:r>
            <a:endParaRPr lang="en-GB" sz="2000" b="1" dirty="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AC4AE0-F2FD-8CC2-4FD5-40CC1EAACE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169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A84505-1F7C-2404-399E-2EB1F20FB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How to implement those strategies of interventions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4A43AC-5DD9-B7A0-8329-1BFB73763D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12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DFFCD1-1047-33C5-9505-618C7663C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How can biological  and environment affect a child growth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5476E0-139F-34B9-F8AB-EA6C8457B4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25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D1172C-D2B5-5E3B-FB18-179AFCE22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What are the usefulness and limitation of this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CD35D1-A936-6EDF-225B-65D68B9E69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68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233463-5009-2AB6-5149-DA038FE9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28DDC1-57F8-8711-9BFB-7101550BE6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810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3272B1-9C29-8CC5-5B97-BAF73B76F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>
                <a:latin typeface="Arial" pitchFamily="34"/>
                <a:cs typeface="Arial" pitchFamily="34"/>
              </a:rPr>
              <a:t>Reference</a:t>
            </a:r>
            <a:r>
              <a:rPr lang="en-GB"/>
              <a:t> </a:t>
            </a:r>
            <a:r>
              <a:rPr lang="en-GB" sz="2000" b="1">
                <a:latin typeface="Arial" pitchFamily="34"/>
                <a:cs typeface="Arial" pitchFamily="34"/>
              </a:rPr>
              <a:t>list</a:t>
            </a:r>
            <a:endParaRPr lang="en-GB" sz="2000" b="1" dirty="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7566B9-E288-940C-D0F3-CD2AF22DE0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722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48226D-059F-A5FB-ABDC-229DFD742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>
                <a:latin typeface="Arial" pitchFamily="34"/>
                <a:cs typeface="Arial" pitchFamily="34"/>
              </a:rPr>
              <a:t>Thank you for viewing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FC225D-83CE-7CE5-049F-268ED1DA79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113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Programme: Certificate Higher education in health and social care module: Psychology in health and social care module code: lchs4010 assignment title : individual presentation student name: Cila Cristiana Guadalupe Capela Gonçalves Carvalho student number:2430982 lecturer : dr peace ukachukwu submission deadline:17th NOV 2025</vt:lpstr>
      <vt:lpstr>Brief </vt:lpstr>
      <vt:lpstr>Type of psychological theory of development relevant to early childhood</vt:lpstr>
      <vt:lpstr>Vysotsky's theory of sociocultural cognitive development</vt:lpstr>
      <vt:lpstr>How can it be applied TO amira’s case</vt:lpstr>
      <vt:lpstr>How to implement those strategies of interventions</vt:lpstr>
      <vt:lpstr>How can biological  and environment affect a child growth</vt:lpstr>
      <vt:lpstr>What are the usefulness and limitation of this theory</vt:lpstr>
      <vt:lpstr>CONCLUSION</vt:lpstr>
      <vt:lpstr>Reference list</vt:lpstr>
      <vt:lpstr>Thank you for viewing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Cila Cristiana Guadalupe Capela Gonçalves Carvalho (2430982)</dc:creator>
  <cp:lastModifiedBy>Cila Cristiana Guadalupe Capela Gonçalves Carvalho (2430982)</cp:lastModifiedBy>
  <cp:revision>1</cp:revision>
  <dcterms:created xsi:type="dcterms:W3CDTF">2025-11-17T09:41:43Z</dcterms:created>
  <dcterms:modified xsi:type="dcterms:W3CDTF">2025-11-17T09:41:43Z</dcterms:modified>
</cp:coreProperties>
</file>