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general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209342"/>
              </p:ext>
            </p:extLst>
          </p:nvPr>
        </p:nvGraphicFramePr>
        <p:xfrm>
          <a:off x="1534719" y="1905599"/>
          <a:ext cx="8722091" cy="3840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2134608" y="5943168"/>
            <a:ext cx="8937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5W2H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408586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Provide an application and discuss the information provided in your Cause-and-Effect diagram (approx. 1 minute).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not include 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1889</TotalTime>
  <Words>831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Annamarie Dufficy</cp:lastModifiedBy>
  <cp:revision>89</cp:revision>
  <dcterms:created xsi:type="dcterms:W3CDTF">2024-01-29T11:42:05Z</dcterms:created>
  <dcterms:modified xsi:type="dcterms:W3CDTF">2025-12-15T13:37:29Z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