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4.xml" ContentType="application/vnd.openxmlformats-officedocument.theme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5.xml" ContentType="application/vnd.openxmlformats-officedocument.theme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6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theme/theme7.xml" ContentType="application/vnd.openxmlformats-officedocument.theme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theme/theme8.xml" ContentType="application/vnd.openxmlformats-officedocument.theme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theme/theme9.xml" ContentType="application/vnd.openxmlformats-officedocument.theme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4" r:id="rId1"/>
    <p:sldMasterId id="2147483677" r:id="rId2"/>
    <p:sldMasterId id="2147483777" r:id="rId3"/>
    <p:sldMasterId id="2147483749" r:id="rId4"/>
    <p:sldMasterId id="2147483763" r:id="rId5"/>
    <p:sldMasterId id="2147483690" r:id="rId6"/>
    <p:sldMasterId id="2147483790" r:id="rId7"/>
    <p:sldMasterId id="2147483803" r:id="rId8"/>
    <p:sldMasterId id="2147483815" r:id="rId9"/>
    <p:sldMasterId id="2147483648" r:id="rId10"/>
  </p:sldMasterIdLst>
  <p:notesMasterIdLst>
    <p:notesMasterId r:id="rId56"/>
  </p:notesMasterIdLst>
  <p:sldIdLst>
    <p:sldId id="257" r:id="rId11"/>
    <p:sldId id="264" r:id="rId12"/>
    <p:sldId id="258" r:id="rId13"/>
    <p:sldId id="259" r:id="rId14"/>
    <p:sldId id="265" r:id="rId15"/>
    <p:sldId id="266" r:id="rId16"/>
    <p:sldId id="270" r:id="rId17"/>
    <p:sldId id="271" r:id="rId18"/>
    <p:sldId id="272" r:id="rId19"/>
    <p:sldId id="273" r:id="rId20"/>
    <p:sldId id="274" r:id="rId21"/>
    <p:sldId id="278" r:id="rId22"/>
    <p:sldId id="281" r:id="rId23"/>
    <p:sldId id="277" r:id="rId24"/>
    <p:sldId id="288" r:id="rId25"/>
    <p:sldId id="289" r:id="rId26"/>
    <p:sldId id="267" r:id="rId27"/>
    <p:sldId id="306" r:id="rId28"/>
    <p:sldId id="307" r:id="rId29"/>
    <p:sldId id="308" r:id="rId30"/>
    <p:sldId id="305" r:id="rId31"/>
    <p:sldId id="279" r:id="rId32"/>
    <p:sldId id="280" r:id="rId33"/>
    <p:sldId id="268" r:id="rId34"/>
    <p:sldId id="285" r:id="rId35"/>
    <p:sldId id="286" r:id="rId36"/>
    <p:sldId id="287" r:id="rId37"/>
    <p:sldId id="282" r:id="rId38"/>
    <p:sldId id="290" r:id="rId39"/>
    <p:sldId id="291" r:id="rId40"/>
    <p:sldId id="292" r:id="rId41"/>
    <p:sldId id="293" r:id="rId42"/>
    <p:sldId id="294" r:id="rId43"/>
    <p:sldId id="295" r:id="rId44"/>
    <p:sldId id="296" r:id="rId45"/>
    <p:sldId id="297" r:id="rId46"/>
    <p:sldId id="298" r:id="rId47"/>
    <p:sldId id="299" r:id="rId48"/>
    <p:sldId id="300" r:id="rId49"/>
    <p:sldId id="301" r:id="rId50"/>
    <p:sldId id="302" r:id="rId51"/>
    <p:sldId id="303" r:id="rId52"/>
    <p:sldId id="304" r:id="rId53"/>
    <p:sldId id="261" r:id="rId54"/>
    <p:sldId id="262" r:id="rId5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FF88"/>
    <a:srgbClr val="CCF9FF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160C08-5C27-D561-46F3-755BCB6B9B5D}" v="12" dt="2022-11-28T13:14:43.801"/>
    <p1510:client id="{1E13DC08-2299-1ACD-14B6-D8272AE37E29}" v="143" dt="2022-11-28T10:40:07.913"/>
    <p1510:client id="{45FDF44F-F693-9291-E81A-8A1396C67B41}" v="1" dt="2022-11-28T10:28:06.421"/>
    <p1510:client id="{8384F456-C608-DBDC-9B3C-42A313D234C7}" v="141" dt="2022-11-22T13:46:29.819"/>
    <p1510:client id="{A308B90E-04D1-6D22-E493-45A4533FCA1E}" v="174" dt="2022-11-28T13:12:27.242"/>
    <p1510:client id="{B43339BB-F346-40EE-C741-2767259B970A}" v="678" dt="2022-11-28T12:36:18.904"/>
    <p1510:client id="{FF89ACE1-467A-539B-9F2E-CF22409EF8A1}" v="181" dt="2022-11-22T12:32:26.6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39" Type="http://schemas.openxmlformats.org/officeDocument/2006/relationships/slide" Target="slides/slide29.xml"/><Relationship Id="rId21" Type="http://schemas.openxmlformats.org/officeDocument/2006/relationships/slide" Target="slides/slide11.xml"/><Relationship Id="rId34" Type="http://schemas.openxmlformats.org/officeDocument/2006/relationships/slide" Target="slides/slide24.xml"/><Relationship Id="rId42" Type="http://schemas.openxmlformats.org/officeDocument/2006/relationships/slide" Target="slides/slide32.xml"/><Relationship Id="rId47" Type="http://schemas.openxmlformats.org/officeDocument/2006/relationships/slide" Target="slides/slide37.xml"/><Relationship Id="rId50" Type="http://schemas.openxmlformats.org/officeDocument/2006/relationships/slide" Target="slides/slide40.xml"/><Relationship Id="rId55" Type="http://schemas.openxmlformats.org/officeDocument/2006/relationships/slide" Target="slides/slide45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6.xml"/><Relationship Id="rId29" Type="http://schemas.openxmlformats.org/officeDocument/2006/relationships/slide" Target="slides/slide19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slide" Target="slides/slide22.xml"/><Relationship Id="rId37" Type="http://schemas.openxmlformats.org/officeDocument/2006/relationships/slide" Target="slides/slide27.xml"/><Relationship Id="rId40" Type="http://schemas.openxmlformats.org/officeDocument/2006/relationships/slide" Target="slides/slide30.xml"/><Relationship Id="rId45" Type="http://schemas.openxmlformats.org/officeDocument/2006/relationships/slide" Target="slides/slide35.xml"/><Relationship Id="rId53" Type="http://schemas.openxmlformats.org/officeDocument/2006/relationships/slide" Target="slides/slide43.xml"/><Relationship Id="rId58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61" Type="http://schemas.microsoft.com/office/2016/11/relationships/changesInfo" Target="changesInfos/changesInfo1.xml"/><Relationship Id="rId19" Type="http://schemas.openxmlformats.org/officeDocument/2006/relationships/slide" Target="slides/slide9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slide" Target="slides/slide25.xml"/><Relationship Id="rId43" Type="http://schemas.openxmlformats.org/officeDocument/2006/relationships/slide" Target="slides/slide33.xml"/><Relationship Id="rId48" Type="http://schemas.openxmlformats.org/officeDocument/2006/relationships/slide" Target="slides/slide38.xml"/><Relationship Id="rId56" Type="http://schemas.openxmlformats.org/officeDocument/2006/relationships/notesMaster" Target="notesMasters/notesMaster1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4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slide" Target="slides/slide23.xml"/><Relationship Id="rId38" Type="http://schemas.openxmlformats.org/officeDocument/2006/relationships/slide" Target="slides/slide28.xml"/><Relationship Id="rId46" Type="http://schemas.openxmlformats.org/officeDocument/2006/relationships/slide" Target="slides/slide36.xml"/><Relationship Id="rId59" Type="http://schemas.openxmlformats.org/officeDocument/2006/relationships/theme" Target="theme/theme1.xml"/><Relationship Id="rId20" Type="http://schemas.openxmlformats.org/officeDocument/2006/relationships/slide" Target="slides/slide10.xml"/><Relationship Id="rId41" Type="http://schemas.openxmlformats.org/officeDocument/2006/relationships/slide" Target="slides/slide31.xml"/><Relationship Id="rId54" Type="http://schemas.openxmlformats.org/officeDocument/2006/relationships/slide" Target="slides/slide44.xml"/><Relationship Id="rId62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slide" Target="slides/slide26.xml"/><Relationship Id="rId49" Type="http://schemas.openxmlformats.org/officeDocument/2006/relationships/slide" Target="slides/slide39.xml"/><Relationship Id="rId57" Type="http://schemas.openxmlformats.org/officeDocument/2006/relationships/presProps" Target="presProps.xml"/><Relationship Id="rId10" Type="http://schemas.openxmlformats.org/officeDocument/2006/relationships/slideMaster" Target="slideMasters/slideMaster10.xml"/><Relationship Id="rId31" Type="http://schemas.openxmlformats.org/officeDocument/2006/relationships/slide" Target="slides/slide21.xml"/><Relationship Id="rId44" Type="http://schemas.openxmlformats.org/officeDocument/2006/relationships/slide" Target="slides/slide34.xml"/><Relationship Id="rId52" Type="http://schemas.openxmlformats.org/officeDocument/2006/relationships/slide" Target="slides/slide42.xml"/><Relationship Id="rId60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FF89ACE1-467A-539B-9F2E-CF22409EF8A1}"/>
    <pc:docChg chg="addSld delSld modSld sldOrd addMainMaster modMainMaster">
      <pc:chgData name="Mari Powell" userId="S::mari.powell@uwtsd.ac.uk::a1b98dd7-29dc-4131-8e37-1423e6a9ecca" providerId="AD" clId="Web-{FF89ACE1-467A-539B-9F2E-CF22409EF8A1}" dt="2022-11-22T12:32:26.633" v="121" actId="1076"/>
      <pc:docMkLst>
        <pc:docMk/>
      </pc:docMkLst>
      <pc:sldChg chg="del">
        <pc:chgData name="Mari Powell" userId="S::mari.powell@uwtsd.ac.uk::a1b98dd7-29dc-4131-8e37-1423e6a9ecca" providerId="AD" clId="Web-{FF89ACE1-467A-539B-9F2E-CF22409EF8A1}" dt="2022-11-22T12:15:16.810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FF89ACE1-467A-539B-9F2E-CF22409EF8A1}" dt="2022-11-22T12:15:54.499" v="14" actId="1076"/>
        <pc:sldMkLst>
          <pc:docMk/>
          <pc:sldMk cId="401564732" sldId="257"/>
        </pc:sldMkLst>
        <pc:spChg chg="mod">
          <ac:chgData name="Mari Powell" userId="S::mari.powell@uwtsd.ac.uk::a1b98dd7-29dc-4131-8e37-1423e6a9ecca" providerId="AD" clId="Web-{FF89ACE1-467A-539B-9F2E-CF22409EF8A1}" dt="2022-11-22T12:15:54.499" v="14" actId="1076"/>
          <ac:spMkLst>
            <pc:docMk/>
            <pc:sldMk cId="401564732" sldId="257"/>
            <ac:spMk id="5" creationId="{8F8274FD-B322-CC42-B45E-BB2D212C9444}"/>
          </ac:spMkLst>
        </pc:spChg>
      </pc:sldChg>
      <pc:sldChg chg="modSp add">
        <pc:chgData name="Mari Powell" userId="S::mari.powell@uwtsd.ac.uk::a1b98dd7-29dc-4131-8e37-1423e6a9ecca" providerId="AD" clId="Web-{FF89ACE1-467A-539B-9F2E-CF22409EF8A1}" dt="2022-11-22T12:17:58.644" v="55" actId="20577"/>
        <pc:sldMkLst>
          <pc:docMk/>
          <pc:sldMk cId="2524856993" sldId="258"/>
        </pc:sldMkLst>
        <pc:spChg chg="mod">
          <ac:chgData name="Mari Powell" userId="S::mari.powell@uwtsd.ac.uk::a1b98dd7-29dc-4131-8e37-1423e6a9ecca" providerId="AD" clId="Web-{FF89ACE1-467A-539B-9F2E-CF22409EF8A1}" dt="2022-11-22T12:17:58.644" v="55" actId="20577"/>
          <ac:spMkLst>
            <pc:docMk/>
            <pc:sldMk cId="2524856993" sldId="258"/>
            <ac:spMk id="3" creationId="{8F22FA55-2A8D-A5EF-C79E-CE62C8319001}"/>
          </ac:spMkLst>
        </pc:spChg>
      </pc:sldChg>
      <pc:sldChg chg="add">
        <pc:chgData name="Mari Powell" userId="S::mari.powell@uwtsd.ac.uk::a1b98dd7-29dc-4131-8e37-1423e6a9ecca" providerId="AD" clId="Web-{FF89ACE1-467A-539B-9F2E-CF22409EF8A1}" dt="2022-11-22T12:18:00.535" v="56"/>
        <pc:sldMkLst>
          <pc:docMk/>
          <pc:sldMk cId="663969378" sldId="259"/>
        </pc:sldMkLst>
      </pc:sldChg>
      <pc:sldChg chg="modSp add replId">
        <pc:chgData name="Mari Powell" userId="S::mari.powell@uwtsd.ac.uk::a1b98dd7-29dc-4131-8e37-1423e6a9ecca" providerId="AD" clId="Web-{FF89ACE1-467A-539B-9F2E-CF22409EF8A1}" dt="2022-11-22T12:18:29.333" v="65" actId="20577"/>
        <pc:sldMkLst>
          <pc:docMk/>
          <pc:sldMk cId="2459596380" sldId="260"/>
        </pc:sldMkLst>
        <pc:spChg chg="mod">
          <ac:chgData name="Mari Powell" userId="S::mari.powell@uwtsd.ac.uk::a1b98dd7-29dc-4131-8e37-1423e6a9ecca" providerId="AD" clId="Web-{FF89ACE1-467A-539B-9F2E-CF22409EF8A1}" dt="2022-11-22T12:18:29.333" v="65" actId="20577"/>
          <ac:spMkLst>
            <pc:docMk/>
            <pc:sldMk cId="2459596380" sldId="260"/>
            <ac:spMk id="3" creationId="{5937BB17-5B48-3DBB-17BA-C9089CD2ED15}"/>
          </ac:spMkLst>
        </pc:spChg>
      </pc:sldChg>
      <pc:sldChg chg="add">
        <pc:chgData name="Mari Powell" userId="S::mari.powell@uwtsd.ac.uk::a1b98dd7-29dc-4131-8e37-1423e6a9ecca" providerId="AD" clId="Web-{FF89ACE1-467A-539B-9F2E-CF22409EF8A1}" dt="2022-11-22T12:18:30.911" v="66"/>
        <pc:sldMkLst>
          <pc:docMk/>
          <pc:sldMk cId="3863207526" sldId="261"/>
        </pc:sldMkLst>
      </pc:sldChg>
      <pc:sldChg chg="addSp delSp modSp add">
        <pc:chgData name="Mari Powell" userId="S::mari.powell@uwtsd.ac.uk::a1b98dd7-29dc-4131-8e37-1423e6a9ecca" providerId="AD" clId="Web-{FF89ACE1-467A-539B-9F2E-CF22409EF8A1}" dt="2022-11-22T12:25:22.756" v="106" actId="1076"/>
        <pc:sldMkLst>
          <pc:docMk/>
          <pc:sldMk cId="468497159" sldId="262"/>
        </pc:sldMkLst>
        <pc:spChg chg="add mod">
          <ac:chgData name="Mari Powell" userId="S::mari.powell@uwtsd.ac.uk::a1b98dd7-29dc-4131-8e37-1423e6a9ecca" providerId="AD" clId="Web-{FF89ACE1-467A-539B-9F2E-CF22409EF8A1}" dt="2022-11-22T12:25:05.396" v="100" actId="1076"/>
          <ac:spMkLst>
            <pc:docMk/>
            <pc:sldMk cId="468497159" sldId="262"/>
            <ac:spMk id="6" creationId="{04A3418F-0B84-84CA-1967-5E13EEE8006A}"/>
          </ac:spMkLst>
        </pc:spChg>
        <pc:spChg chg="mod">
          <ac:chgData name="Mari Powell" userId="S::mari.powell@uwtsd.ac.uk::a1b98dd7-29dc-4131-8e37-1423e6a9ecca" providerId="AD" clId="Web-{FF89ACE1-467A-539B-9F2E-CF22409EF8A1}" dt="2022-11-22T12:25:22.756" v="106" actId="1076"/>
          <ac:spMkLst>
            <pc:docMk/>
            <pc:sldMk cId="468497159" sldId="262"/>
            <ac:spMk id="8" creationId="{BB9738B8-5480-5B4C-8CF6-8C2225BA5B0B}"/>
          </ac:spMkLst>
        </pc:spChg>
        <pc:picChg chg="del">
          <ac:chgData name="Mari Powell" userId="S::mari.powell@uwtsd.ac.uk::a1b98dd7-29dc-4131-8e37-1423e6a9ecca" providerId="AD" clId="Web-{FF89ACE1-467A-539B-9F2E-CF22409EF8A1}" dt="2022-11-22T12:18:59.381" v="68"/>
          <ac:picMkLst>
            <pc:docMk/>
            <pc:sldMk cId="468497159" sldId="262"/>
            <ac:picMk id="3" creationId="{5F690DBD-CFA8-31C8-7877-002438B5F1AF}"/>
          </ac:picMkLst>
        </pc:picChg>
        <pc:picChg chg="add del mod">
          <ac:chgData name="Mari Powell" userId="S::mari.powell@uwtsd.ac.uk::a1b98dd7-29dc-4131-8e37-1423e6a9ecca" providerId="AD" clId="Web-{FF89ACE1-467A-539B-9F2E-CF22409EF8A1}" dt="2022-11-22T12:23:04.985" v="75"/>
          <ac:picMkLst>
            <pc:docMk/>
            <pc:sldMk cId="468497159" sldId="262"/>
            <ac:picMk id="4" creationId="{46CF43B0-9DAD-C55A-C630-590942348ADB}"/>
          </ac:picMkLst>
        </pc:picChg>
        <pc:picChg chg="add mod">
          <ac:chgData name="Mari Powell" userId="S::mari.powell@uwtsd.ac.uk::a1b98dd7-29dc-4131-8e37-1423e6a9ecca" providerId="AD" clId="Web-{FF89ACE1-467A-539B-9F2E-CF22409EF8A1}" dt="2022-11-22T12:25:00.318" v="99" actId="1076"/>
          <ac:picMkLst>
            <pc:docMk/>
            <pc:sldMk cId="468497159" sldId="262"/>
            <ac:picMk id="5" creationId="{8C33C8FA-D212-FAC4-1C70-E1F0AB557FA7}"/>
          </ac:picMkLst>
        </pc:picChg>
      </pc:sldChg>
      <pc:sldChg chg="delSp add del ord">
        <pc:chgData name="Mari Powell" userId="S::mari.powell@uwtsd.ac.uk::a1b98dd7-29dc-4131-8e37-1423e6a9ecca" providerId="AD" clId="Web-{FF89ACE1-467A-539B-9F2E-CF22409EF8A1}" dt="2022-11-22T12:32:17.070" v="120"/>
        <pc:sldMkLst>
          <pc:docMk/>
          <pc:sldMk cId="3408059341" sldId="263"/>
        </pc:sldMkLst>
        <pc:spChg chg="del">
          <ac:chgData name="Mari Powell" userId="S::mari.powell@uwtsd.ac.uk::a1b98dd7-29dc-4131-8e37-1423e6a9ecca" providerId="AD" clId="Web-{FF89ACE1-467A-539B-9F2E-CF22409EF8A1}" dt="2022-11-22T12:31:57.585" v="115"/>
          <ac:spMkLst>
            <pc:docMk/>
            <pc:sldMk cId="3408059341" sldId="263"/>
            <ac:spMk id="8" creationId="{D384278B-9F4F-CE44-BF23-775136A51507}"/>
          </ac:spMkLst>
        </pc:spChg>
        <pc:picChg chg="del">
          <ac:chgData name="Mari Powell" userId="S::mari.powell@uwtsd.ac.uk::a1b98dd7-29dc-4131-8e37-1423e6a9ecca" providerId="AD" clId="Web-{FF89ACE1-467A-539B-9F2E-CF22409EF8A1}" dt="2022-11-22T12:32:11.054" v="118"/>
          <ac:picMkLst>
            <pc:docMk/>
            <pc:sldMk cId="3408059341" sldId="263"/>
            <ac:picMk id="6" creationId="{77514A60-5B3D-8F4E-AE34-47DBEAC6F7CB}"/>
          </ac:picMkLst>
        </pc:picChg>
      </pc:sldChg>
      <pc:sldChg chg="addSp delSp modSp add">
        <pc:chgData name="Mari Powell" userId="S::mari.powell@uwtsd.ac.uk::a1b98dd7-29dc-4131-8e37-1423e6a9ecca" providerId="AD" clId="Web-{FF89ACE1-467A-539B-9F2E-CF22409EF8A1}" dt="2022-11-22T12:32:26.633" v="121" actId="1076"/>
        <pc:sldMkLst>
          <pc:docMk/>
          <pc:sldMk cId="898149469" sldId="264"/>
        </pc:sldMkLst>
        <pc:spChg chg="add mod">
          <ac:chgData name="Mari Powell" userId="S::mari.powell@uwtsd.ac.uk::a1b98dd7-29dc-4131-8e37-1423e6a9ecca" providerId="AD" clId="Web-{FF89ACE1-467A-539B-9F2E-CF22409EF8A1}" dt="2022-11-22T12:32:06.242" v="117" actId="1076"/>
          <ac:spMkLst>
            <pc:docMk/>
            <pc:sldMk cId="898149469" sldId="264"/>
            <ac:spMk id="4" creationId="{52EBCD3E-66B2-0BF9-5629-71C0B1C9CC4F}"/>
          </ac:spMkLst>
        </pc:spChg>
        <pc:spChg chg="del">
          <ac:chgData name="Mari Powell" userId="S::mari.powell@uwtsd.ac.uk::a1b98dd7-29dc-4131-8e37-1423e6a9ecca" providerId="AD" clId="Web-{FF89ACE1-467A-539B-9F2E-CF22409EF8A1}" dt="2022-11-22T12:31:31.647" v="111"/>
          <ac:spMkLst>
            <pc:docMk/>
            <pc:sldMk cId="898149469" sldId="264"/>
            <ac:spMk id="6" creationId="{F3CEB96E-64AA-B644-A6E6-90A5AEDC0A2C}"/>
          </ac:spMkLst>
        </pc:spChg>
        <pc:picChg chg="add">
          <ac:chgData name="Mari Powell" userId="S::mari.powell@uwtsd.ac.uk::a1b98dd7-29dc-4131-8e37-1423e6a9ecca" providerId="AD" clId="Web-{FF89ACE1-467A-539B-9F2E-CF22409EF8A1}" dt="2022-11-22T12:31:46.038" v="113"/>
          <ac:picMkLst>
            <pc:docMk/>
            <pc:sldMk cId="898149469" sldId="264"/>
            <ac:picMk id="3" creationId="{73160E37-20F9-6461-5C73-BE5A9E079ABC}"/>
          </ac:picMkLst>
        </pc:picChg>
        <pc:picChg chg="del">
          <ac:chgData name="Mari Powell" userId="S::mari.powell@uwtsd.ac.uk::a1b98dd7-29dc-4131-8e37-1423e6a9ecca" providerId="AD" clId="Web-{FF89ACE1-467A-539B-9F2E-CF22409EF8A1}" dt="2022-11-22T12:31:29.553" v="110"/>
          <ac:picMkLst>
            <pc:docMk/>
            <pc:sldMk cId="898149469" sldId="264"/>
            <ac:picMk id="5" creationId="{3C83CFCD-7558-5F45-9F49-975BA771E21E}"/>
          </ac:picMkLst>
        </pc:picChg>
        <pc:picChg chg="add mod">
          <ac:chgData name="Mari Powell" userId="S::mari.powell@uwtsd.ac.uk::a1b98dd7-29dc-4131-8e37-1423e6a9ecca" providerId="AD" clId="Web-{FF89ACE1-467A-539B-9F2E-CF22409EF8A1}" dt="2022-11-22T12:32:26.633" v="121" actId="1076"/>
          <ac:picMkLst>
            <pc:docMk/>
            <pc:sldMk cId="898149469" sldId="264"/>
            <ac:picMk id="7" creationId="{D00C2EDF-8DF8-567C-0784-5965FF2F3B02}"/>
          </ac:picMkLst>
        </pc:picChg>
      </pc:sldChg>
      <pc:sldChg chg="add del">
        <pc:chgData name="Mari Powell" userId="S::mari.powell@uwtsd.ac.uk::a1b98dd7-29dc-4131-8e37-1423e6a9ecca" providerId="AD" clId="Web-{FF89ACE1-467A-539B-9F2E-CF22409EF8A1}" dt="2022-11-22T12:31:50.069" v="114"/>
        <pc:sldMkLst>
          <pc:docMk/>
          <pc:sldMk cId="1135239039" sldId="265"/>
        </pc:sldMkLst>
      </pc:sldChg>
      <pc:sldMasterChg chg="add addSldLayout">
        <pc:chgData name="Mari Powell" userId="S::mari.powell@uwtsd.ac.uk::a1b98dd7-29dc-4131-8e37-1423e6a9ecca" providerId="AD" clId="Web-{FF89ACE1-467A-539B-9F2E-CF22409EF8A1}" dt="2022-11-22T12:15:11.106" v="0"/>
        <pc:sldMasterMkLst>
          <pc:docMk/>
          <pc:sldMasterMk cId="3380097178" sldId="2147483664"/>
        </pc:sldMasterMkLst>
        <pc:sldLayoutChg chg="add">
          <pc:chgData name="Mari Powell" userId="S::mari.powell@uwtsd.ac.uk::a1b98dd7-29dc-4131-8e37-1423e6a9ecca" providerId="AD" clId="Web-{FF89ACE1-467A-539B-9F2E-CF22409EF8A1}" dt="2022-11-22T12:15:11.106" v="0"/>
          <pc:sldLayoutMkLst>
            <pc:docMk/>
            <pc:sldMasterMk cId="3380097178" sldId="2147483664"/>
            <pc:sldLayoutMk cId="1188414653" sldId="2147483663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5:11.106" v="0"/>
          <pc:sldLayoutMkLst>
            <pc:docMk/>
            <pc:sldMasterMk cId="3380097178" sldId="2147483664"/>
            <pc:sldLayoutMk cId="816939048" sldId="2147483665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5:11.106" v="0"/>
          <pc:sldLayoutMkLst>
            <pc:docMk/>
            <pc:sldMasterMk cId="3380097178" sldId="2147483664"/>
            <pc:sldLayoutMk cId="4011034508" sldId="2147483666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5:11.106" v="0"/>
          <pc:sldLayoutMkLst>
            <pc:docMk/>
            <pc:sldMasterMk cId="3380097178" sldId="2147483664"/>
            <pc:sldLayoutMk cId="3100326391" sldId="2147483667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5:11.106" v="0"/>
          <pc:sldLayoutMkLst>
            <pc:docMk/>
            <pc:sldMasterMk cId="3380097178" sldId="2147483664"/>
            <pc:sldLayoutMk cId="2349023629" sldId="2147483668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5:11.106" v="0"/>
          <pc:sldLayoutMkLst>
            <pc:docMk/>
            <pc:sldMasterMk cId="3380097178" sldId="2147483664"/>
            <pc:sldLayoutMk cId="2075266710" sldId="2147483669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5:11.106" v="0"/>
          <pc:sldLayoutMkLst>
            <pc:docMk/>
            <pc:sldMasterMk cId="3380097178" sldId="2147483664"/>
            <pc:sldLayoutMk cId="3703782030" sldId="2147483670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5:11.106" v="0"/>
          <pc:sldLayoutMkLst>
            <pc:docMk/>
            <pc:sldMasterMk cId="3380097178" sldId="2147483664"/>
            <pc:sldLayoutMk cId="2277813558" sldId="2147483671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5:11.106" v="0"/>
          <pc:sldLayoutMkLst>
            <pc:docMk/>
            <pc:sldMasterMk cId="3380097178" sldId="2147483664"/>
            <pc:sldLayoutMk cId="1604025997" sldId="2147483672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5:11.106" v="0"/>
          <pc:sldLayoutMkLst>
            <pc:docMk/>
            <pc:sldMasterMk cId="3380097178" sldId="2147483664"/>
            <pc:sldLayoutMk cId="2439007637" sldId="2147483673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5:11.106" v="0"/>
          <pc:sldLayoutMkLst>
            <pc:docMk/>
            <pc:sldMasterMk cId="3380097178" sldId="2147483664"/>
            <pc:sldLayoutMk cId="2002041824" sldId="2147483674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5:11.106" v="0"/>
          <pc:sldLayoutMkLst>
            <pc:docMk/>
            <pc:sldMasterMk cId="3380097178" sldId="2147483664"/>
            <pc:sldLayoutMk cId="2304949575" sldId="2147483675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5:11.106" v="0"/>
          <pc:sldLayoutMkLst>
            <pc:docMk/>
            <pc:sldMasterMk cId="3380097178" sldId="2147483664"/>
            <pc:sldLayoutMk cId="2424575089" sldId="2147483676"/>
          </pc:sldLayoutMkLst>
        </pc:sldLayoutChg>
      </pc:sldMasterChg>
      <pc:sldMasterChg chg="add addSldLayout">
        <pc:chgData name="Mari Powell" userId="S::mari.powell@uwtsd.ac.uk::a1b98dd7-29dc-4131-8e37-1423e6a9ecca" providerId="AD" clId="Web-{FF89ACE1-467A-539B-9F2E-CF22409EF8A1}" dt="2022-11-22T12:18:00.535" v="56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addSldLayout">
        <pc:chgData name="Mari Powell" userId="S::mari.powell@uwtsd.ac.uk::a1b98dd7-29dc-4131-8e37-1423e6a9ecca" providerId="AD" clId="Web-{FF89ACE1-467A-539B-9F2E-CF22409EF8A1}" dt="2022-11-22T12:30:51.536" v="107"/>
        <pc:sldMasterMkLst>
          <pc:docMk/>
          <pc:sldMasterMk cId="536974818" sldId="2147483777"/>
        </pc:sldMasterMkLst>
        <pc:sldLayoutChg chg="add">
          <pc:chgData name="Mari Powell" userId="S::mari.powell@uwtsd.ac.uk::a1b98dd7-29dc-4131-8e37-1423e6a9ecca" providerId="AD" clId="Web-{FF89ACE1-467A-539B-9F2E-CF22409EF8A1}" dt="2022-11-22T12:30:51.536" v="107"/>
          <pc:sldLayoutMkLst>
            <pc:docMk/>
            <pc:sldMasterMk cId="536974818" sldId="2147483777"/>
            <pc:sldLayoutMk cId="3219767730" sldId="2147483778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30:51.536" v="107"/>
          <pc:sldLayoutMkLst>
            <pc:docMk/>
            <pc:sldMasterMk cId="536974818" sldId="2147483777"/>
            <pc:sldLayoutMk cId="4187912261" sldId="2147483779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30:51.536" v="107"/>
          <pc:sldLayoutMkLst>
            <pc:docMk/>
            <pc:sldMasterMk cId="536974818" sldId="2147483777"/>
            <pc:sldLayoutMk cId="1317728887" sldId="2147483780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30:51.536" v="107"/>
          <pc:sldLayoutMkLst>
            <pc:docMk/>
            <pc:sldMasterMk cId="536974818" sldId="2147483777"/>
            <pc:sldLayoutMk cId="990115819" sldId="2147483781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30:51.536" v="107"/>
          <pc:sldLayoutMkLst>
            <pc:docMk/>
            <pc:sldMasterMk cId="536974818" sldId="2147483777"/>
            <pc:sldLayoutMk cId="2821812182" sldId="2147483782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30:51.536" v="107"/>
          <pc:sldLayoutMkLst>
            <pc:docMk/>
            <pc:sldMasterMk cId="536974818" sldId="2147483777"/>
            <pc:sldLayoutMk cId="305453079" sldId="2147483783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30:51.536" v="107"/>
          <pc:sldLayoutMkLst>
            <pc:docMk/>
            <pc:sldMasterMk cId="536974818" sldId="2147483777"/>
            <pc:sldLayoutMk cId="1959976506" sldId="2147483784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30:51.536" v="107"/>
          <pc:sldLayoutMkLst>
            <pc:docMk/>
            <pc:sldMasterMk cId="536974818" sldId="2147483777"/>
            <pc:sldLayoutMk cId="995422796" sldId="2147483785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30:51.536" v="107"/>
          <pc:sldLayoutMkLst>
            <pc:docMk/>
            <pc:sldMasterMk cId="536974818" sldId="2147483777"/>
            <pc:sldLayoutMk cId="1300426883" sldId="2147483786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30:51.536" v="107"/>
          <pc:sldLayoutMkLst>
            <pc:docMk/>
            <pc:sldMasterMk cId="536974818" sldId="2147483777"/>
            <pc:sldLayoutMk cId="104305514" sldId="2147483787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30:51.536" v="107"/>
          <pc:sldLayoutMkLst>
            <pc:docMk/>
            <pc:sldMasterMk cId="536974818" sldId="2147483777"/>
            <pc:sldLayoutMk cId="1878628962" sldId="2147483788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30:51.536" v="107"/>
          <pc:sldLayoutMkLst>
            <pc:docMk/>
            <pc:sldMasterMk cId="536974818" sldId="2147483777"/>
            <pc:sldLayoutMk cId="4278040300" sldId="2147483827"/>
          </pc:sldLayoutMkLst>
        </pc:sldLayoutChg>
      </pc:sldMasterChg>
      <pc:sldMasterChg chg="replId modSldLayout">
        <pc:chgData name="Mari Powell" userId="S::mari.powell@uwtsd.ac.uk::a1b98dd7-29dc-4131-8e37-1423e6a9ecca" providerId="AD" clId="Web-{FF89ACE1-467A-539B-9F2E-CF22409EF8A1}" dt="2022-11-22T12:30:51.536" v="107"/>
        <pc:sldMasterMkLst>
          <pc:docMk/>
          <pc:sldMasterMk cId="2460954070" sldId="2147483786"/>
        </pc:sldMasterMkLst>
        <pc:sldLayoutChg chg="replI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2460954070" sldId="2147483786"/>
            <pc:sldLayoutMk cId="1203092039" sldId="2147483777"/>
          </pc:sldLayoutMkLst>
        </pc:sldLayoutChg>
        <pc:sldLayoutChg chg="replI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2460954070" sldId="2147483786"/>
            <pc:sldLayoutMk cId="3733172339" sldId="2147483778"/>
          </pc:sldLayoutMkLst>
        </pc:sldLayoutChg>
        <pc:sldLayoutChg chg="replI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2460954070" sldId="2147483786"/>
            <pc:sldLayoutMk cId="3210312558" sldId="2147483779"/>
          </pc:sldLayoutMkLst>
        </pc:sldLayoutChg>
        <pc:sldLayoutChg chg="replI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2460954070" sldId="2147483786"/>
            <pc:sldLayoutMk cId="3146388984" sldId="2147483780"/>
          </pc:sldLayoutMkLst>
        </pc:sldLayoutChg>
        <pc:sldLayoutChg chg="replI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2460954070" sldId="2147483786"/>
            <pc:sldLayoutMk cId="3171841454" sldId="2147483781"/>
          </pc:sldLayoutMkLst>
        </pc:sldLayoutChg>
        <pc:sldLayoutChg chg="replI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2460954070" sldId="2147483786"/>
            <pc:sldLayoutMk cId="1718958274" sldId="2147483782"/>
          </pc:sldLayoutMkLst>
        </pc:sldLayoutChg>
        <pc:sldLayoutChg chg="replI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2460954070" sldId="2147483786"/>
            <pc:sldLayoutMk cId="2202905451" sldId="2147483783"/>
          </pc:sldLayoutMkLst>
        </pc:sldLayoutChg>
        <pc:sldLayoutChg chg="replI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2460954070" sldId="2147483786"/>
            <pc:sldLayoutMk cId="3479445657" sldId="2147483784"/>
          </pc:sldLayoutMkLst>
        </pc:sldLayoutChg>
        <pc:sldLayoutChg chg="replI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2460954070" sldId="2147483786"/>
            <pc:sldLayoutMk cId="2591524520" sldId="2147483785"/>
          </pc:sldLayoutMkLst>
        </pc:sldLayoutChg>
      </pc:sldMasterChg>
    </pc:docChg>
  </pc:docChgLst>
  <pc:docChgLst>
    <pc:chgData clId="Web-{8384F456-C608-DBDC-9B3C-42A313D234C7}"/>
    <pc:docChg chg="modSld">
      <pc:chgData name="" userId="" providerId="" clId="Web-{8384F456-C608-DBDC-9B3C-42A313D234C7}" dt="2022-11-22T12:32:44.290" v="3" actId="20577"/>
      <pc:docMkLst>
        <pc:docMk/>
      </pc:docMkLst>
      <pc:sldChg chg="modSp">
        <pc:chgData name="" userId="" providerId="" clId="Web-{8384F456-C608-DBDC-9B3C-42A313D234C7}" dt="2022-11-22T12:32:44.290" v="3" actId="20577"/>
        <pc:sldMkLst>
          <pc:docMk/>
          <pc:sldMk cId="898149469" sldId="264"/>
        </pc:sldMkLst>
        <pc:spChg chg="mod">
          <ac:chgData name="" userId="" providerId="" clId="Web-{8384F456-C608-DBDC-9B3C-42A313D234C7}" dt="2022-11-22T12:32:44.290" v="3" actId="20577"/>
          <ac:spMkLst>
            <pc:docMk/>
            <pc:sldMk cId="898149469" sldId="264"/>
            <ac:spMk id="4" creationId="{52EBCD3E-66B2-0BF9-5629-71C0B1C9CC4F}"/>
          </ac:spMkLst>
        </pc:spChg>
      </pc:sldChg>
    </pc:docChg>
  </pc:docChgLst>
  <pc:docChgLst>
    <pc:chgData name="Mari Powell" userId="S::mari.powell@uwtsd.ac.uk::a1b98dd7-29dc-4131-8e37-1423e6a9ecca" providerId="AD" clId="Web-{8384F456-C608-DBDC-9B3C-42A313D234C7}"/>
    <pc:docChg chg="addSld delSld modSld addMainMaster modMainMaster">
      <pc:chgData name="Mari Powell" userId="S::mari.powell@uwtsd.ac.uk::a1b98dd7-29dc-4131-8e37-1423e6a9ecca" providerId="AD" clId="Web-{8384F456-C608-DBDC-9B3C-42A313D234C7}" dt="2022-11-22T13:46:29.819" v="101"/>
      <pc:docMkLst>
        <pc:docMk/>
      </pc:docMkLst>
      <pc:sldChg chg="mod">
        <pc:chgData name="Mari Powell" userId="S::mari.powell@uwtsd.ac.uk::a1b98dd7-29dc-4131-8e37-1423e6a9ecca" providerId="AD" clId="Web-{8384F456-C608-DBDC-9B3C-42A313D234C7}" dt="2022-11-22T13:30:43.543" v="73"/>
        <pc:sldMkLst>
          <pc:docMk/>
          <pc:sldMk cId="401564732" sldId="257"/>
        </pc:sldMkLst>
      </pc:sldChg>
      <pc:sldChg chg="modSp mod">
        <pc:chgData name="Mari Powell" userId="S::mari.powell@uwtsd.ac.uk::a1b98dd7-29dc-4131-8e37-1423e6a9ecca" providerId="AD" clId="Web-{8384F456-C608-DBDC-9B3C-42A313D234C7}" dt="2022-11-22T13:30:43.543" v="73"/>
        <pc:sldMkLst>
          <pc:docMk/>
          <pc:sldMk cId="2524856993" sldId="258"/>
        </pc:sldMkLst>
        <pc:spChg chg="mod">
          <ac:chgData name="Mari Powell" userId="S::mari.powell@uwtsd.ac.uk::a1b98dd7-29dc-4131-8e37-1423e6a9ecca" providerId="AD" clId="Web-{8384F456-C608-DBDC-9B3C-42A313D234C7}" dt="2022-11-22T13:26:30.062" v="38" actId="1076"/>
          <ac:spMkLst>
            <pc:docMk/>
            <pc:sldMk cId="2524856993" sldId="258"/>
            <ac:spMk id="3" creationId="{8F22FA55-2A8D-A5EF-C79E-CE62C8319001}"/>
          </ac:spMkLst>
        </pc:spChg>
      </pc:sldChg>
      <pc:sldChg chg="mod">
        <pc:chgData name="Mari Powell" userId="S::mari.powell@uwtsd.ac.uk::a1b98dd7-29dc-4131-8e37-1423e6a9ecca" providerId="AD" clId="Web-{8384F456-C608-DBDC-9B3C-42A313D234C7}" dt="2022-11-22T13:30:43.543" v="73"/>
        <pc:sldMkLst>
          <pc:docMk/>
          <pc:sldMk cId="663969378" sldId="259"/>
        </pc:sldMkLst>
      </pc:sldChg>
      <pc:sldChg chg="addSp delSp modSp del mod">
        <pc:chgData name="Mari Powell" userId="S::mari.powell@uwtsd.ac.uk::a1b98dd7-29dc-4131-8e37-1423e6a9ecca" providerId="AD" clId="Web-{8384F456-C608-DBDC-9B3C-42A313D234C7}" dt="2022-11-22T13:31:20.779" v="77"/>
        <pc:sldMkLst>
          <pc:docMk/>
          <pc:sldMk cId="2459596380" sldId="260"/>
        </pc:sldMkLst>
        <pc:spChg chg="del">
          <ac:chgData name="Mari Powell" userId="S::mari.powell@uwtsd.ac.uk::a1b98dd7-29dc-4131-8e37-1423e6a9ecca" providerId="AD" clId="Web-{8384F456-C608-DBDC-9B3C-42A313D234C7}" dt="2022-11-22T13:29:19.742" v="64"/>
          <ac:spMkLst>
            <pc:docMk/>
            <pc:sldMk cId="2459596380" sldId="260"/>
            <ac:spMk id="3" creationId="{5937BB17-5B48-3DBB-17BA-C9089CD2ED15}"/>
          </ac:spMkLst>
        </pc:spChg>
        <pc:spChg chg="add del mod">
          <ac:chgData name="Mari Powell" userId="S::mari.powell@uwtsd.ac.uk::a1b98dd7-29dc-4131-8e37-1423e6a9ecca" providerId="AD" clId="Web-{8384F456-C608-DBDC-9B3C-42A313D234C7}" dt="2022-11-22T13:31:11.528" v="75"/>
          <ac:spMkLst>
            <pc:docMk/>
            <pc:sldMk cId="2459596380" sldId="260"/>
            <ac:spMk id="4" creationId="{19F24DD4-F028-A6A3-BB1C-FF416510178A}"/>
          </ac:spMkLst>
        </pc:spChg>
        <pc:spChg chg="add del mod">
          <ac:chgData name="Mari Powell" userId="S::mari.powell@uwtsd.ac.uk::a1b98dd7-29dc-4131-8e37-1423e6a9ecca" providerId="AD" clId="Web-{8384F456-C608-DBDC-9B3C-42A313D234C7}" dt="2022-11-22T13:29:31.071" v="68"/>
          <ac:spMkLst>
            <pc:docMk/>
            <pc:sldMk cId="2459596380" sldId="260"/>
            <ac:spMk id="5" creationId="{19F24DD4-F028-A6A3-BB1C-FF416510178A}"/>
          </ac:spMkLst>
        </pc:spChg>
        <pc:picChg chg="del">
          <ac:chgData name="Mari Powell" userId="S::mari.powell@uwtsd.ac.uk::a1b98dd7-29dc-4131-8e37-1423e6a9ecca" providerId="AD" clId="Web-{8384F456-C608-DBDC-9B3C-42A313D234C7}" dt="2022-11-22T13:28:43.568" v="62"/>
          <ac:picMkLst>
            <pc:docMk/>
            <pc:sldMk cId="2459596380" sldId="260"/>
            <ac:picMk id="2" creationId="{38D641C2-388B-9DF9-9612-B8901E4D133A}"/>
          </ac:picMkLst>
        </pc:picChg>
      </pc:sldChg>
      <pc:sldChg chg="mod">
        <pc:chgData name="Mari Powell" userId="S::mari.powell@uwtsd.ac.uk::a1b98dd7-29dc-4131-8e37-1423e6a9ecca" providerId="AD" clId="Web-{8384F456-C608-DBDC-9B3C-42A313D234C7}" dt="2022-11-22T13:30:43.543" v="73"/>
        <pc:sldMkLst>
          <pc:docMk/>
          <pc:sldMk cId="3863207526" sldId="261"/>
        </pc:sldMkLst>
      </pc:sldChg>
      <pc:sldChg chg="mod">
        <pc:chgData name="Mari Powell" userId="S::mari.powell@uwtsd.ac.uk::a1b98dd7-29dc-4131-8e37-1423e6a9ecca" providerId="AD" clId="Web-{8384F456-C608-DBDC-9B3C-42A313D234C7}" dt="2022-11-22T13:30:43.543" v="73"/>
        <pc:sldMkLst>
          <pc:docMk/>
          <pc:sldMk cId="468497159" sldId="262"/>
        </pc:sldMkLst>
      </pc:sldChg>
      <pc:sldChg chg="modSp mod setBg">
        <pc:chgData name="Mari Powell" userId="S::mari.powell@uwtsd.ac.uk::a1b98dd7-29dc-4131-8e37-1423e6a9ecca" providerId="AD" clId="Web-{8384F456-C608-DBDC-9B3C-42A313D234C7}" dt="2022-11-22T13:45:37.364" v="100"/>
        <pc:sldMkLst>
          <pc:docMk/>
          <pc:sldMk cId="898149469" sldId="264"/>
        </pc:sldMkLst>
        <pc:spChg chg="mod">
          <ac:chgData name="Mari Powell" userId="S::mari.powell@uwtsd.ac.uk::a1b98dd7-29dc-4131-8e37-1423e6a9ecca" providerId="AD" clId="Web-{8384F456-C608-DBDC-9B3C-42A313D234C7}" dt="2022-11-22T12:33:02.853" v="4" actId="20577"/>
          <ac:spMkLst>
            <pc:docMk/>
            <pc:sldMk cId="898149469" sldId="264"/>
            <ac:spMk id="4" creationId="{52EBCD3E-66B2-0BF9-5629-71C0B1C9CC4F}"/>
          </ac:spMkLst>
        </pc:spChg>
      </pc:sldChg>
      <pc:sldChg chg="add mod">
        <pc:chgData name="Mari Powell" userId="S::mari.powell@uwtsd.ac.uk::a1b98dd7-29dc-4131-8e37-1423e6a9ecca" providerId="AD" clId="Web-{8384F456-C608-DBDC-9B3C-42A313D234C7}" dt="2022-11-22T13:30:43.543" v="73"/>
        <pc:sldMkLst>
          <pc:docMk/>
          <pc:sldMk cId="3169296886" sldId="265"/>
        </pc:sldMkLst>
      </pc:sldChg>
      <pc:sldChg chg="addSp delSp modSp add mod">
        <pc:chgData name="Mari Powell" userId="S::mari.powell@uwtsd.ac.uk::a1b98dd7-29dc-4131-8e37-1423e6a9ecca" providerId="AD" clId="Web-{8384F456-C608-DBDC-9B3C-42A313D234C7}" dt="2022-11-22T13:32:49.017" v="84" actId="14100"/>
        <pc:sldMkLst>
          <pc:docMk/>
          <pc:sldMk cId="1076296247" sldId="266"/>
        </pc:sldMkLst>
        <pc:spChg chg="add">
          <ac:chgData name="Mari Powell" userId="S::mari.powell@uwtsd.ac.uk::a1b98dd7-29dc-4131-8e37-1423e6a9ecca" providerId="AD" clId="Web-{8384F456-C608-DBDC-9B3C-42A313D234C7}" dt="2022-11-22T13:31:19.138" v="76"/>
          <ac:spMkLst>
            <pc:docMk/>
            <pc:sldMk cId="1076296247" sldId="266"/>
            <ac:spMk id="2" creationId="{DD056F25-5B49-E468-8D5A-63272558AB16}"/>
          </ac:spMkLst>
        </pc:spChg>
        <pc:spChg chg="del">
          <ac:chgData name="Mari Powell" userId="S::mari.powell@uwtsd.ac.uk::a1b98dd7-29dc-4131-8e37-1423e6a9ecca" providerId="AD" clId="Web-{8384F456-C608-DBDC-9B3C-42A313D234C7}" dt="2022-11-22T13:29:15.336" v="63"/>
          <ac:spMkLst>
            <pc:docMk/>
            <pc:sldMk cId="1076296247" sldId="266"/>
            <ac:spMk id="16" creationId="{3171A739-B652-DF4A-A414-BE1BB3BBB865}"/>
          </ac:spMkLst>
        </pc:spChg>
        <pc:picChg chg="add del mod">
          <ac:chgData name="Mari Powell" userId="S::mari.powell@uwtsd.ac.uk::a1b98dd7-29dc-4131-8e37-1423e6a9ecca" providerId="AD" clId="Web-{8384F456-C608-DBDC-9B3C-42A313D234C7}" dt="2022-11-22T13:32:32.094" v="81"/>
          <ac:picMkLst>
            <pc:docMk/>
            <pc:sldMk cId="1076296247" sldId="266"/>
            <ac:picMk id="3" creationId="{43B5601F-CA58-D704-CF13-5104EAFA8C45}"/>
          </ac:picMkLst>
        </pc:picChg>
        <pc:picChg chg="add mod">
          <ac:chgData name="Mari Powell" userId="S::mari.powell@uwtsd.ac.uk::a1b98dd7-29dc-4131-8e37-1423e6a9ecca" providerId="AD" clId="Web-{8384F456-C608-DBDC-9B3C-42A313D234C7}" dt="2022-11-22T13:32:49.017" v="84" actId="14100"/>
          <ac:picMkLst>
            <pc:docMk/>
            <pc:sldMk cId="1076296247" sldId="266"/>
            <ac:picMk id="6" creationId="{FCFD92D4-7283-59E8-FD4D-5388777B1172}"/>
          </ac:picMkLst>
        </pc:picChg>
        <pc:picChg chg="del">
          <ac:chgData name="Mari Powell" userId="S::mari.powell@uwtsd.ac.uk::a1b98dd7-29dc-4131-8e37-1423e6a9ecca" providerId="AD" clId="Web-{8384F456-C608-DBDC-9B3C-42A313D234C7}" dt="2022-11-22T13:29:57.603" v="72"/>
          <ac:picMkLst>
            <pc:docMk/>
            <pc:sldMk cId="1076296247" sldId="266"/>
            <ac:picMk id="15" creationId="{A925A458-D1EE-0A4B-A018-B08051B424C9}"/>
          </ac:picMkLst>
        </pc:picChg>
      </pc:sldChg>
      <pc:sldChg chg="modSp add mod replId">
        <pc:chgData name="Mari Powell" userId="S::mari.powell@uwtsd.ac.uk::a1b98dd7-29dc-4131-8e37-1423e6a9ecca" providerId="AD" clId="Web-{8384F456-C608-DBDC-9B3C-42A313D234C7}" dt="2022-11-22T13:30:43.543" v="73"/>
        <pc:sldMkLst>
          <pc:docMk/>
          <pc:sldMk cId="3846640819" sldId="267"/>
        </pc:sldMkLst>
        <pc:spChg chg="mod">
          <ac:chgData name="Mari Powell" userId="S::mari.powell@uwtsd.ac.uk::a1b98dd7-29dc-4131-8e37-1423e6a9ecca" providerId="AD" clId="Web-{8384F456-C608-DBDC-9B3C-42A313D234C7}" dt="2022-11-22T13:28:18.755" v="60" actId="1076"/>
          <ac:spMkLst>
            <pc:docMk/>
            <pc:sldMk cId="3846640819" sldId="267"/>
            <ac:spMk id="3" creationId="{5937BB17-5B48-3DBB-17BA-C9089CD2ED15}"/>
          </ac:spMkLst>
        </pc:spChg>
      </pc:sldChg>
      <pc:sldChg chg="add mod replId">
        <pc:chgData name="Mari Powell" userId="S::mari.powell@uwtsd.ac.uk::a1b98dd7-29dc-4131-8e37-1423e6a9ecca" providerId="AD" clId="Web-{8384F456-C608-DBDC-9B3C-42A313D234C7}" dt="2022-11-22T13:30:43.543" v="73"/>
        <pc:sldMkLst>
          <pc:docMk/>
          <pc:sldMk cId="3131161765" sldId="268"/>
        </pc:sldMkLst>
      </pc:sldChg>
      <pc:sldChg chg="new">
        <pc:chgData name="Mari Powell" userId="S::mari.powell@uwtsd.ac.uk::a1b98dd7-29dc-4131-8e37-1423e6a9ecca" providerId="AD" clId="Web-{8384F456-C608-DBDC-9B3C-42A313D234C7}" dt="2022-11-22T13:30:48.887" v="74"/>
        <pc:sldMkLst>
          <pc:docMk/>
          <pc:sldMk cId="1330555951" sldId="269"/>
        </pc:sldMkLst>
      </pc:sldChg>
      <pc:sldChg chg="add">
        <pc:chgData name="Mari Powell" userId="S::mari.powell@uwtsd.ac.uk::a1b98dd7-29dc-4131-8e37-1423e6a9ecca" providerId="AD" clId="Web-{8384F456-C608-DBDC-9B3C-42A313D234C7}" dt="2022-11-22T13:33:19.659" v="85"/>
        <pc:sldMkLst>
          <pc:docMk/>
          <pc:sldMk cId="2606503444" sldId="270"/>
        </pc:sldMkLst>
      </pc:sldChg>
      <pc:sldChg chg="add">
        <pc:chgData name="Mari Powell" userId="S::mari.powell@uwtsd.ac.uk::a1b98dd7-29dc-4131-8e37-1423e6a9ecca" providerId="AD" clId="Web-{8384F456-C608-DBDC-9B3C-42A313D234C7}" dt="2022-11-22T13:35:23.414" v="86"/>
        <pc:sldMkLst>
          <pc:docMk/>
          <pc:sldMk cId="2885255317" sldId="271"/>
        </pc:sldMkLst>
      </pc:sldChg>
      <pc:sldChg chg="add">
        <pc:chgData name="Mari Powell" userId="S::mari.powell@uwtsd.ac.uk::a1b98dd7-29dc-4131-8e37-1423e6a9ecca" providerId="AD" clId="Web-{8384F456-C608-DBDC-9B3C-42A313D234C7}" dt="2022-11-22T13:39:55.395" v="87"/>
        <pc:sldMkLst>
          <pc:docMk/>
          <pc:sldMk cId="1785495915" sldId="272"/>
        </pc:sldMkLst>
      </pc:sldChg>
      <pc:sldChg chg="add">
        <pc:chgData name="Mari Powell" userId="S::mari.powell@uwtsd.ac.uk::a1b98dd7-29dc-4131-8e37-1423e6a9ecca" providerId="AD" clId="Web-{8384F456-C608-DBDC-9B3C-42A313D234C7}" dt="2022-11-22T13:40:14.474" v="88"/>
        <pc:sldMkLst>
          <pc:docMk/>
          <pc:sldMk cId="2643490546" sldId="273"/>
        </pc:sldMkLst>
      </pc:sldChg>
      <pc:sldChg chg="add">
        <pc:chgData name="Mari Powell" userId="S::mari.powell@uwtsd.ac.uk::a1b98dd7-29dc-4131-8e37-1423e6a9ecca" providerId="AD" clId="Web-{8384F456-C608-DBDC-9B3C-42A313D234C7}" dt="2022-11-22T13:40:27.819" v="89"/>
        <pc:sldMkLst>
          <pc:docMk/>
          <pc:sldMk cId="2433373156" sldId="274"/>
        </pc:sldMkLst>
      </pc:sldChg>
      <pc:sldChg chg="add del">
        <pc:chgData name="Mari Powell" userId="S::mari.powell@uwtsd.ac.uk::a1b98dd7-29dc-4131-8e37-1423e6a9ecca" providerId="AD" clId="Web-{8384F456-C608-DBDC-9B3C-42A313D234C7}" dt="2022-11-22T13:42:17.136" v="94"/>
        <pc:sldMkLst>
          <pc:docMk/>
          <pc:sldMk cId="389561961" sldId="275"/>
        </pc:sldMkLst>
      </pc:sldChg>
      <pc:sldChg chg="add del">
        <pc:chgData name="Mari Powell" userId="S::mari.powell@uwtsd.ac.uk::a1b98dd7-29dc-4131-8e37-1423e6a9ecca" providerId="AD" clId="Web-{8384F456-C608-DBDC-9B3C-42A313D234C7}" dt="2022-11-22T13:42:19.746" v="95"/>
        <pc:sldMkLst>
          <pc:docMk/>
          <pc:sldMk cId="1934503910" sldId="276"/>
        </pc:sldMkLst>
      </pc:sldChg>
      <pc:sldChg chg="add">
        <pc:chgData name="Mari Powell" userId="S::mari.powell@uwtsd.ac.uk::a1b98dd7-29dc-4131-8e37-1423e6a9ecca" providerId="AD" clId="Web-{8384F456-C608-DBDC-9B3C-42A313D234C7}" dt="2022-11-22T13:41:28.556" v="92"/>
        <pc:sldMkLst>
          <pc:docMk/>
          <pc:sldMk cId="1250716655" sldId="277"/>
        </pc:sldMkLst>
      </pc:sldChg>
      <pc:sldChg chg="add">
        <pc:chgData name="Mari Powell" userId="S::mari.powell@uwtsd.ac.uk::a1b98dd7-29dc-4131-8e37-1423e6a9ecca" providerId="AD" clId="Web-{8384F456-C608-DBDC-9B3C-42A313D234C7}" dt="2022-11-22T13:42:11.683" v="93"/>
        <pc:sldMkLst>
          <pc:docMk/>
          <pc:sldMk cId="2256159587" sldId="278"/>
        </pc:sldMkLst>
      </pc:sldChg>
      <pc:sldChg chg="new">
        <pc:chgData name="Mari Powell" userId="S::mari.powell@uwtsd.ac.uk::a1b98dd7-29dc-4131-8e37-1423e6a9ecca" providerId="AD" clId="Web-{8384F456-C608-DBDC-9B3C-42A313D234C7}" dt="2022-11-22T13:46:29.819" v="101"/>
        <pc:sldMkLst>
          <pc:docMk/>
          <pc:sldMk cId="3484815784" sldId="279"/>
        </pc:sldMkLst>
      </pc:sldChg>
      <pc:sldMasterChg chg="mod setBg modSldLayout">
        <pc:chgData name="Mari Powell" userId="S::mari.powell@uwtsd.ac.uk::a1b98dd7-29dc-4131-8e37-1423e6a9ecca" providerId="AD" clId="Web-{8384F456-C608-DBDC-9B3C-42A313D234C7}" dt="2022-11-22T13:30:43.543" v="73"/>
        <pc:sldMasterMkLst>
          <pc:docMk/>
          <pc:sldMasterMk cId="3380097178" sldId="2147483664"/>
        </pc:sldMasterMkLst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3380097178" sldId="2147483664"/>
            <pc:sldLayoutMk cId="1188414653" sldId="2147483663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3380097178" sldId="2147483664"/>
            <pc:sldLayoutMk cId="816939048" sldId="2147483665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3380097178" sldId="2147483664"/>
            <pc:sldLayoutMk cId="4011034508" sldId="2147483666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3380097178" sldId="2147483664"/>
            <pc:sldLayoutMk cId="3100326391" sldId="2147483667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3380097178" sldId="2147483664"/>
            <pc:sldLayoutMk cId="2349023629" sldId="2147483668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3380097178" sldId="2147483664"/>
            <pc:sldLayoutMk cId="2075266710" sldId="2147483669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3380097178" sldId="2147483664"/>
            <pc:sldLayoutMk cId="3703782030" sldId="2147483670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3380097178" sldId="2147483664"/>
            <pc:sldLayoutMk cId="2277813558" sldId="2147483671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3380097178" sldId="2147483664"/>
            <pc:sldLayoutMk cId="1604025997" sldId="2147483672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3380097178" sldId="2147483664"/>
            <pc:sldLayoutMk cId="2439007637" sldId="2147483673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3380097178" sldId="2147483664"/>
            <pc:sldLayoutMk cId="2002041824" sldId="2147483674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3380097178" sldId="2147483664"/>
            <pc:sldLayoutMk cId="2304949575" sldId="2147483675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3380097178" sldId="2147483664"/>
            <pc:sldLayoutMk cId="2424575089" sldId="2147483676"/>
          </pc:sldLayoutMkLst>
        </pc:sldLayoutChg>
      </pc:sldMasterChg>
      <pc:sldMasterChg chg="mod setBg modSldLayout">
        <pc:chgData name="Mari Powell" userId="S::mari.powell@uwtsd.ac.uk::a1b98dd7-29dc-4131-8e37-1423e6a9ecca" providerId="AD" clId="Web-{8384F456-C608-DBDC-9B3C-42A313D234C7}" dt="2022-11-22T13:30:43.543" v="73"/>
        <pc:sldMasterMkLst>
          <pc:docMk/>
          <pc:sldMasterMk cId="1319827304" sldId="2147483677"/>
        </pc:sldMasterMkLst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1319827304" sldId="2147483677"/>
            <pc:sldLayoutMk cId="738033404" sldId="2147483678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1319827304" sldId="2147483677"/>
            <pc:sldLayoutMk cId="3835819906" sldId="2147483679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1319827304" sldId="2147483677"/>
            <pc:sldLayoutMk cId="4209035393" sldId="2147483680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1319827304" sldId="2147483677"/>
            <pc:sldLayoutMk cId="2721682362" sldId="2147483681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1319827304" sldId="2147483677"/>
            <pc:sldLayoutMk cId="3771136689" sldId="2147483682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1319827304" sldId="2147483677"/>
            <pc:sldLayoutMk cId="250503065" sldId="2147483683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1319827304" sldId="2147483677"/>
            <pc:sldLayoutMk cId="3066241340" sldId="2147483684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1319827304" sldId="2147483677"/>
            <pc:sldLayoutMk cId="1301803185" sldId="2147483685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1319827304" sldId="2147483677"/>
            <pc:sldLayoutMk cId="665086643" sldId="2147483686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1319827304" sldId="2147483677"/>
            <pc:sldLayoutMk cId="1843052897" sldId="2147483687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1319827304" sldId="2147483677"/>
            <pc:sldLayoutMk cId="4197973155" sldId="2147483688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addSldLayout">
        <pc:chgData name="Mari Powell" userId="S::mari.powell@uwtsd.ac.uk::a1b98dd7-29dc-4131-8e37-1423e6a9ecca" providerId="AD" clId="Web-{8384F456-C608-DBDC-9B3C-42A313D234C7}" dt="2022-11-22T13:41:28.556" v="92"/>
        <pc:sldMasterMkLst>
          <pc:docMk/>
          <pc:sldMasterMk cId="2782945063" sldId="2147483690"/>
        </pc:sldMasterMkLst>
        <pc:sldLayoutChg chg="ad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782945063" sldId="2147483690"/>
            <pc:sldLayoutMk cId="757753413" sldId="2147483662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782945063" sldId="2147483690"/>
            <pc:sldLayoutMk cId="3506576946" sldId="2147483691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782945063" sldId="2147483690"/>
            <pc:sldLayoutMk cId="3634858252" sldId="2147483692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782945063" sldId="2147483690"/>
            <pc:sldLayoutMk cId="3003523447" sldId="2147483693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782945063" sldId="2147483690"/>
            <pc:sldLayoutMk cId="2712351198" sldId="2147483694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782945063" sldId="2147483690"/>
            <pc:sldLayoutMk cId="3013942213" sldId="2147483695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782945063" sldId="2147483690"/>
            <pc:sldLayoutMk cId="3597878025" sldId="2147483696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782945063" sldId="2147483690"/>
            <pc:sldLayoutMk cId="580181433" sldId="2147483697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782945063" sldId="2147483690"/>
            <pc:sldLayoutMk cId="1537183944" sldId="2147483698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782945063" sldId="2147483690"/>
            <pc:sldLayoutMk cId="4144620246" sldId="2147483699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782945063" sldId="2147483690"/>
            <pc:sldLayoutMk cId="489248666" sldId="2147483700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782945063" sldId="2147483690"/>
            <pc:sldLayoutMk cId="2236807943" sldId="2147483701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782945063" sldId="2147483690"/>
            <pc:sldLayoutMk cId="1883860225" sldId="2147483702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782945063" sldId="2147483690"/>
            <pc:sldLayoutMk cId="4200160817" sldId="2147483703"/>
          </pc:sldLayoutMkLst>
        </pc:sldLayoutChg>
      </pc:sldMasterChg>
      <pc:sldMasterChg chg="add addSldLayout">
        <pc:chgData name="Mari Powell" userId="S::mari.powell@uwtsd.ac.uk::a1b98dd7-29dc-4131-8e37-1423e6a9ecca" providerId="AD" clId="Web-{8384F456-C608-DBDC-9B3C-42A313D234C7}" dt="2022-11-22T13:33:19.659" v="85"/>
        <pc:sldMasterMkLst>
          <pc:docMk/>
          <pc:sldMasterMk cId="2479599508" sldId="2147483749"/>
        </pc:sldMasterMkLst>
        <pc:sldLayoutChg chg="add">
          <pc:chgData name="Mari Powell" userId="S::mari.powell@uwtsd.ac.uk::a1b98dd7-29dc-4131-8e37-1423e6a9ecca" providerId="AD" clId="Web-{8384F456-C608-DBDC-9B3C-42A313D234C7}" dt="2022-11-22T13:33:19.659" v="85"/>
          <pc:sldLayoutMkLst>
            <pc:docMk/>
            <pc:sldMasterMk cId="2479599508" sldId="2147483749"/>
            <pc:sldLayoutMk cId="2327112722" sldId="2147483750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3:19.659" v="85"/>
          <pc:sldLayoutMkLst>
            <pc:docMk/>
            <pc:sldMasterMk cId="2479599508" sldId="2147483749"/>
            <pc:sldLayoutMk cId="487356214" sldId="2147483751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3:19.659" v="85"/>
          <pc:sldLayoutMkLst>
            <pc:docMk/>
            <pc:sldMasterMk cId="2479599508" sldId="2147483749"/>
            <pc:sldLayoutMk cId="861155020" sldId="2147483752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3:19.659" v="85"/>
          <pc:sldLayoutMkLst>
            <pc:docMk/>
            <pc:sldMasterMk cId="2479599508" sldId="2147483749"/>
            <pc:sldLayoutMk cId="2168307860" sldId="2147483753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3:19.659" v="85"/>
          <pc:sldLayoutMkLst>
            <pc:docMk/>
            <pc:sldMasterMk cId="2479599508" sldId="2147483749"/>
            <pc:sldLayoutMk cId="78107815" sldId="2147483754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3:19.659" v="85"/>
          <pc:sldLayoutMkLst>
            <pc:docMk/>
            <pc:sldMasterMk cId="2479599508" sldId="2147483749"/>
            <pc:sldLayoutMk cId="3558063784" sldId="2147483755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3:19.659" v="85"/>
          <pc:sldLayoutMkLst>
            <pc:docMk/>
            <pc:sldMasterMk cId="2479599508" sldId="2147483749"/>
            <pc:sldLayoutMk cId="2786291417" sldId="2147483756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3:19.659" v="85"/>
          <pc:sldLayoutMkLst>
            <pc:docMk/>
            <pc:sldMasterMk cId="2479599508" sldId="2147483749"/>
            <pc:sldLayoutMk cId="1135356169" sldId="2147483757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3:19.659" v="85"/>
          <pc:sldLayoutMkLst>
            <pc:docMk/>
            <pc:sldMasterMk cId="2479599508" sldId="2147483749"/>
            <pc:sldLayoutMk cId="252045136" sldId="2147483758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3:19.659" v="85"/>
          <pc:sldLayoutMkLst>
            <pc:docMk/>
            <pc:sldMasterMk cId="2479599508" sldId="2147483749"/>
            <pc:sldLayoutMk cId="2937938855" sldId="2147483759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3:19.659" v="85"/>
          <pc:sldLayoutMkLst>
            <pc:docMk/>
            <pc:sldMasterMk cId="2479599508" sldId="2147483749"/>
            <pc:sldLayoutMk cId="2520928090" sldId="2147483760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3:19.659" v="85"/>
          <pc:sldLayoutMkLst>
            <pc:docMk/>
            <pc:sldMasterMk cId="2479599508" sldId="2147483749"/>
            <pc:sldLayoutMk cId="3225249156" sldId="2147483761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3:19.659" v="85"/>
          <pc:sldLayoutMkLst>
            <pc:docMk/>
            <pc:sldMasterMk cId="2479599508" sldId="2147483749"/>
            <pc:sldLayoutMk cId="3041311752" sldId="2147483789"/>
          </pc:sldLayoutMkLst>
        </pc:sldLayoutChg>
      </pc:sldMasterChg>
      <pc:sldMasterChg chg="add addSldLayout">
        <pc:chgData name="Mari Powell" userId="S::mari.powell@uwtsd.ac.uk::a1b98dd7-29dc-4131-8e37-1423e6a9ecca" providerId="AD" clId="Web-{8384F456-C608-DBDC-9B3C-42A313D234C7}" dt="2022-11-22T13:35:23.414" v="86"/>
        <pc:sldMasterMkLst>
          <pc:docMk/>
          <pc:sldMasterMk cId="3380097178" sldId="2147483763"/>
        </pc:sldMasterMkLst>
        <pc:sldLayoutChg chg="add">
          <pc:chgData name="Mari Powell" userId="S::mari.powell@uwtsd.ac.uk::a1b98dd7-29dc-4131-8e37-1423e6a9ecca" providerId="AD" clId="Web-{8384F456-C608-DBDC-9B3C-42A313D234C7}" dt="2022-11-22T13:35:23.414" v="86"/>
          <pc:sldLayoutMkLst>
            <pc:docMk/>
            <pc:sldMasterMk cId="3380097178" sldId="2147483763"/>
            <pc:sldLayoutMk cId="816939048" sldId="2147483764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5:23.414" v="86"/>
          <pc:sldLayoutMkLst>
            <pc:docMk/>
            <pc:sldMasterMk cId="3380097178" sldId="2147483763"/>
            <pc:sldLayoutMk cId="4011034508" sldId="2147483765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5:23.414" v="86"/>
          <pc:sldLayoutMkLst>
            <pc:docMk/>
            <pc:sldMasterMk cId="3380097178" sldId="2147483763"/>
            <pc:sldLayoutMk cId="3100326391" sldId="2147483766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5:23.414" v="86"/>
          <pc:sldLayoutMkLst>
            <pc:docMk/>
            <pc:sldMasterMk cId="3380097178" sldId="2147483763"/>
            <pc:sldLayoutMk cId="2349023629" sldId="2147483767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5:23.414" v="86"/>
          <pc:sldLayoutMkLst>
            <pc:docMk/>
            <pc:sldMasterMk cId="3380097178" sldId="2147483763"/>
            <pc:sldLayoutMk cId="2075266710" sldId="2147483768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5:23.414" v="86"/>
          <pc:sldLayoutMkLst>
            <pc:docMk/>
            <pc:sldMasterMk cId="3380097178" sldId="2147483763"/>
            <pc:sldLayoutMk cId="3703782030" sldId="2147483769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5:23.414" v="86"/>
          <pc:sldLayoutMkLst>
            <pc:docMk/>
            <pc:sldMasterMk cId="3380097178" sldId="2147483763"/>
            <pc:sldLayoutMk cId="2277813558" sldId="2147483770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5:23.414" v="86"/>
          <pc:sldLayoutMkLst>
            <pc:docMk/>
            <pc:sldMasterMk cId="3380097178" sldId="2147483763"/>
            <pc:sldLayoutMk cId="1604025997" sldId="2147483771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5:23.414" v="86"/>
          <pc:sldLayoutMkLst>
            <pc:docMk/>
            <pc:sldMasterMk cId="3380097178" sldId="2147483763"/>
            <pc:sldLayoutMk cId="2439007637" sldId="2147483772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5:23.414" v="86"/>
          <pc:sldLayoutMkLst>
            <pc:docMk/>
            <pc:sldMasterMk cId="3380097178" sldId="2147483763"/>
            <pc:sldLayoutMk cId="2002041824" sldId="2147483773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5:23.414" v="86"/>
          <pc:sldLayoutMkLst>
            <pc:docMk/>
            <pc:sldMasterMk cId="3380097178" sldId="2147483763"/>
            <pc:sldLayoutMk cId="2304949575" sldId="2147483774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5:23.414" v="86"/>
          <pc:sldLayoutMkLst>
            <pc:docMk/>
            <pc:sldMasterMk cId="3380097178" sldId="2147483763"/>
            <pc:sldLayoutMk cId="2424575089" sldId="2147483775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5:23.414" v="86"/>
          <pc:sldLayoutMkLst>
            <pc:docMk/>
            <pc:sldMasterMk cId="3380097178" sldId="2147483763"/>
            <pc:sldLayoutMk cId="1188414653" sldId="2147483776"/>
          </pc:sldLayoutMkLst>
        </pc:sldLayoutChg>
      </pc:sldMasterChg>
      <pc:sldMasterChg chg="mod setBg modSldLayout">
        <pc:chgData name="Mari Powell" userId="S::mari.powell@uwtsd.ac.uk::a1b98dd7-29dc-4131-8e37-1423e6a9ecca" providerId="AD" clId="Web-{8384F456-C608-DBDC-9B3C-42A313D234C7}" dt="2022-11-22T13:30:43.543" v="73"/>
        <pc:sldMasterMkLst>
          <pc:docMk/>
          <pc:sldMasterMk cId="536974818" sldId="2147483777"/>
        </pc:sldMasterMkLst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536974818" sldId="2147483777"/>
            <pc:sldLayoutMk cId="3219767730" sldId="2147483778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536974818" sldId="2147483777"/>
            <pc:sldLayoutMk cId="4187912261" sldId="2147483779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536974818" sldId="2147483777"/>
            <pc:sldLayoutMk cId="1317728887" sldId="2147483780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536974818" sldId="2147483777"/>
            <pc:sldLayoutMk cId="990115819" sldId="2147483781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536974818" sldId="2147483777"/>
            <pc:sldLayoutMk cId="2821812182" sldId="2147483782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536974818" sldId="2147483777"/>
            <pc:sldLayoutMk cId="305453079" sldId="2147483783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536974818" sldId="2147483777"/>
            <pc:sldLayoutMk cId="1959976506" sldId="2147483784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536974818" sldId="2147483777"/>
            <pc:sldLayoutMk cId="995422796" sldId="2147483785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536974818" sldId="2147483777"/>
            <pc:sldLayoutMk cId="1300426883" sldId="2147483786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536974818" sldId="2147483777"/>
            <pc:sldLayoutMk cId="104305514" sldId="2147483787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536974818" sldId="2147483777"/>
            <pc:sldLayoutMk cId="1878628962" sldId="2147483788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536974818" sldId="2147483777"/>
            <pc:sldLayoutMk cId="4278040300" sldId="2147483827"/>
          </pc:sldLayoutMkLst>
        </pc:sldLayoutChg>
      </pc:sldMasterChg>
      <pc:sldMasterChg chg="mod replId setBg modSldLayout">
        <pc:chgData name="Mari Powell" userId="S::mari.powell@uwtsd.ac.uk::a1b98dd7-29dc-4131-8e37-1423e6a9ecca" providerId="AD" clId="Web-{8384F456-C608-DBDC-9B3C-42A313D234C7}" dt="2022-11-22T13:41:28.556" v="92"/>
        <pc:sldMasterMkLst>
          <pc:docMk/>
          <pc:sldMasterMk cId="2460954070" sldId="2147483786"/>
        </pc:sldMasterMkLst>
        <pc:sldLayoutChg chg="mod replId">
          <pc:chgData name="Mari Powell" userId="S::mari.powell@uwtsd.ac.uk::a1b98dd7-29dc-4131-8e37-1423e6a9ecca" providerId="AD" clId="Web-{8384F456-C608-DBDC-9B3C-42A313D234C7}" dt="2022-11-22T13:33:19.659" v="85"/>
          <pc:sldLayoutMkLst>
            <pc:docMk/>
            <pc:sldMasterMk cId="2460954070" sldId="2147483786"/>
            <pc:sldLayoutMk cId="2385387890" sldId="2147483762"/>
          </pc:sldLayoutMkLst>
        </pc:sldLayoutChg>
        <pc:sldLayoutChg chg="mod replI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460954070" sldId="2147483786"/>
            <pc:sldLayoutMk cId="1203092039" sldId="2147483777"/>
          </pc:sldLayoutMkLst>
        </pc:sldLayoutChg>
        <pc:sldLayoutChg chg="mod replI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460954070" sldId="2147483786"/>
            <pc:sldLayoutMk cId="3733172339" sldId="2147483778"/>
          </pc:sldLayoutMkLst>
        </pc:sldLayoutChg>
        <pc:sldLayoutChg chg="mod replI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460954070" sldId="2147483786"/>
            <pc:sldLayoutMk cId="3210312558" sldId="2147483779"/>
          </pc:sldLayoutMkLst>
        </pc:sldLayoutChg>
        <pc:sldLayoutChg chg="mod replI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460954070" sldId="2147483786"/>
            <pc:sldLayoutMk cId="3146388984" sldId="2147483780"/>
          </pc:sldLayoutMkLst>
        </pc:sldLayoutChg>
        <pc:sldLayoutChg chg="mod replI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460954070" sldId="2147483786"/>
            <pc:sldLayoutMk cId="3171841454" sldId="2147483781"/>
          </pc:sldLayoutMkLst>
        </pc:sldLayoutChg>
        <pc:sldLayoutChg chg="mod replI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460954070" sldId="2147483786"/>
            <pc:sldLayoutMk cId="1718958274" sldId="2147483782"/>
          </pc:sldLayoutMkLst>
        </pc:sldLayoutChg>
        <pc:sldLayoutChg chg="mod replI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460954070" sldId="2147483786"/>
            <pc:sldLayoutMk cId="2202905451" sldId="2147483783"/>
          </pc:sldLayoutMkLst>
        </pc:sldLayoutChg>
        <pc:sldLayoutChg chg="mod replI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460954070" sldId="2147483786"/>
            <pc:sldLayoutMk cId="3479445657" sldId="2147483784"/>
          </pc:sldLayoutMkLst>
        </pc:sldLayoutChg>
        <pc:sldLayoutChg chg="mod replI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460954070" sldId="2147483786"/>
            <pc:sldLayoutMk cId="2591524520" sldId="2147483785"/>
          </pc:sldLayoutMkLst>
        </pc:sldLayoutChg>
        <pc:sldLayoutChg chg="mod replI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460954070" sldId="2147483786"/>
            <pc:sldLayoutMk cId="949138452" sldId="2147483787"/>
          </pc:sldLayoutMkLst>
        </pc:sldLayoutChg>
      </pc:sldMasterChg>
    </pc:docChg>
  </pc:docChgLst>
  <pc:docChgLst>
    <pc:chgData name="Mari Powell" userId="S::mari.powell@uwtsd.ac.uk::a1b98dd7-29dc-4131-8e37-1423e6a9ecca" providerId="AD" clId="Web-{B43339BB-F346-40EE-C741-2767259B970A}"/>
    <pc:docChg chg="addSld delSld modSld addMainMaster modMainMaster">
      <pc:chgData name="Mari Powell" userId="S::mari.powell@uwtsd.ac.uk::a1b98dd7-29dc-4131-8e37-1423e6a9ecca" providerId="AD" clId="Web-{B43339BB-F346-40EE-C741-2767259B970A}" dt="2022-11-28T12:36:18.904" v="530"/>
      <pc:docMkLst>
        <pc:docMk/>
      </pc:docMkLst>
      <pc:sldChg chg="modSp">
        <pc:chgData name="Mari Powell" userId="S::mari.powell@uwtsd.ac.uk::a1b98dd7-29dc-4131-8e37-1423e6a9ecca" providerId="AD" clId="Web-{B43339BB-F346-40EE-C741-2767259B970A}" dt="2022-11-28T11:55:34.713" v="339" actId="20577"/>
        <pc:sldMkLst>
          <pc:docMk/>
          <pc:sldMk cId="2524856993" sldId="258"/>
        </pc:sldMkLst>
        <pc:spChg chg="mod">
          <ac:chgData name="Mari Powell" userId="S::mari.powell@uwtsd.ac.uk::a1b98dd7-29dc-4131-8e37-1423e6a9ecca" providerId="AD" clId="Web-{B43339BB-F346-40EE-C741-2767259B970A}" dt="2022-11-28T11:55:34.713" v="339" actId="20577"/>
          <ac:spMkLst>
            <pc:docMk/>
            <pc:sldMk cId="2524856993" sldId="258"/>
            <ac:spMk id="3" creationId="{8F22FA55-2A8D-A5EF-C79E-CE62C8319001}"/>
          </ac:spMkLst>
        </pc:spChg>
      </pc:sldChg>
      <pc:sldChg chg="modSp">
        <pc:chgData name="Mari Powell" userId="S::mari.powell@uwtsd.ac.uk::a1b98dd7-29dc-4131-8e37-1423e6a9ecca" providerId="AD" clId="Web-{B43339BB-F346-40EE-C741-2767259B970A}" dt="2022-11-28T10:52:00.999" v="155" actId="1076"/>
        <pc:sldMkLst>
          <pc:docMk/>
          <pc:sldMk cId="3131161765" sldId="268"/>
        </pc:sldMkLst>
        <pc:spChg chg="mod">
          <ac:chgData name="Mari Powell" userId="S::mari.powell@uwtsd.ac.uk::a1b98dd7-29dc-4131-8e37-1423e6a9ecca" providerId="AD" clId="Web-{B43339BB-F346-40EE-C741-2767259B970A}" dt="2022-11-28T10:52:00.999" v="155" actId="1076"/>
          <ac:spMkLst>
            <pc:docMk/>
            <pc:sldMk cId="3131161765" sldId="268"/>
            <ac:spMk id="3" creationId="{5937BB17-5B48-3DBB-17BA-C9089CD2ED15}"/>
          </ac:spMkLst>
        </pc:spChg>
      </pc:sldChg>
      <pc:sldChg chg="del">
        <pc:chgData name="Mari Powell" userId="S::mari.powell@uwtsd.ac.uk::a1b98dd7-29dc-4131-8e37-1423e6a9ecca" providerId="AD" clId="Web-{B43339BB-F346-40EE-C741-2767259B970A}" dt="2022-11-28T12:33:37.364" v="508"/>
        <pc:sldMkLst>
          <pc:docMk/>
          <pc:sldMk cId="1330555951" sldId="269"/>
        </pc:sldMkLst>
      </pc:sldChg>
      <pc:sldChg chg="modSp">
        <pc:chgData name="Mari Powell" userId="S::mari.powell@uwtsd.ac.uk::a1b98dd7-29dc-4131-8e37-1423e6a9ecca" providerId="AD" clId="Web-{B43339BB-F346-40EE-C741-2767259B970A}" dt="2022-11-28T10:47:20.158" v="142"/>
        <pc:sldMkLst>
          <pc:docMk/>
          <pc:sldMk cId="133159842" sldId="280"/>
        </pc:sldMkLst>
        <pc:spChg chg="mod">
          <ac:chgData name="Mari Powell" userId="S::mari.powell@uwtsd.ac.uk::a1b98dd7-29dc-4131-8e37-1423e6a9ecca" providerId="AD" clId="Web-{B43339BB-F346-40EE-C741-2767259B970A}" dt="2022-11-28T10:42:05.426" v="0" actId="1076"/>
          <ac:spMkLst>
            <pc:docMk/>
            <pc:sldMk cId="133159842" sldId="280"/>
            <ac:spMk id="5" creationId="{9836355E-2D7B-B874-3225-E5F53AD0A163}"/>
          </ac:spMkLst>
        </pc:spChg>
        <pc:graphicFrameChg chg="mod modGraphic">
          <ac:chgData name="Mari Powell" userId="S::mari.powell@uwtsd.ac.uk::a1b98dd7-29dc-4131-8e37-1423e6a9ecca" providerId="AD" clId="Web-{B43339BB-F346-40EE-C741-2767259B970A}" dt="2022-11-28T10:45:40.670" v="113"/>
          <ac:graphicFrameMkLst>
            <pc:docMk/>
            <pc:sldMk cId="133159842" sldId="280"/>
            <ac:graphicFrameMk id="9" creationId="{FDA81B35-FFEA-BFF3-8E72-4B0431155720}"/>
          </ac:graphicFrameMkLst>
        </pc:graphicFrameChg>
        <pc:graphicFrameChg chg="mod modGraphic">
          <ac:chgData name="Mari Powell" userId="S::mari.powell@uwtsd.ac.uk::a1b98dd7-29dc-4131-8e37-1423e6a9ecca" providerId="AD" clId="Web-{B43339BB-F346-40EE-C741-2767259B970A}" dt="2022-11-28T10:47:20.158" v="142"/>
          <ac:graphicFrameMkLst>
            <pc:docMk/>
            <pc:sldMk cId="133159842" sldId="280"/>
            <ac:graphicFrameMk id="11" creationId="{AA414F5D-7F70-CACC-391A-E1489414FA83}"/>
          </ac:graphicFrameMkLst>
        </pc:graphicFrameChg>
      </pc:sldChg>
      <pc:sldChg chg="add">
        <pc:chgData name="Mari Powell" userId="S::mari.powell@uwtsd.ac.uk::a1b98dd7-29dc-4131-8e37-1423e6a9ecca" providerId="AD" clId="Web-{B43339BB-F346-40EE-C741-2767259B970A}" dt="2022-11-28T10:49:05.054" v="143"/>
        <pc:sldMkLst>
          <pc:docMk/>
          <pc:sldMk cId="1728785614" sldId="281"/>
        </pc:sldMkLst>
      </pc:sldChg>
      <pc:sldChg chg="modSp add replId">
        <pc:chgData name="Mari Powell" userId="S::mari.powell@uwtsd.ac.uk::a1b98dd7-29dc-4131-8e37-1423e6a9ecca" providerId="AD" clId="Web-{B43339BB-F346-40EE-C741-2767259B970A}" dt="2022-11-28T11:50:46.321" v="316" actId="20577"/>
        <pc:sldMkLst>
          <pc:docMk/>
          <pc:sldMk cId="4263713959" sldId="282"/>
        </pc:sldMkLst>
        <pc:spChg chg="mod">
          <ac:chgData name="Mari Powell" userId="S::mari.powell@uwtsd.ac.uk::a1b98dd7-29dc-4131-8e37-1423e6a9ecca" providerId="AD" clId="Web-{B43339BB-F346-40EE-C741-2767259B970A}" dt="2022-11-28T11:50:46.321" v="316" actId="20577"/>
          <ac:spMkLst>
            <pc:docMk/>
            <pc:sldMk cId="4263713959" sldId="282"/>
            <ac:spMk id="3" creationId="{5937BB17-5B48-3DBB-17BA-C9089CD2ED15}"/>
          </ac:spMkLst>
        </pc:spChg>
      </pc:sldChg>
      <pc:sldChg chg="delSp new del">
        <pc:chgData name="Mari Powell" userId="S::mari.powell@uwtsd.ac.uk::a1b98dd7-29dc-4131-8e37-1423e6a9ecca" providerId="AD" clId="Web-{B43339BB-F346-40EE-C741-2767259B970A}" dt="2022-11-28T11:50:32.132" v="308"/>
        <pc:sldMkLst>
          <pc:docMk/>
          <pc:sldMk cId="2582561440" sldId="283"/>
        </pc:sldMkLst>
        <pc:spChg chg="del">
          <ac:chgData name="Mari Powell" userId="S::mari.powell@uwtsd.ac.uk::a1b98dd7-29dc-4131-8e37-1423e6a9ecca" providerId="AD" clId="Web-{B43339BB-F346-40EE-C741-2767259B970A}" dt="2022-11-28T10:52:31.078" v="157"/>
          <ac:spMkLst>
            <pc:docMk/>
            <pc:sldMk cId="2582561440" sldId="283"/>
            <ac:spMk id="2" creationId="{A91AB339-971B-E5F5-B35D-9E648C788C50}"/>
          </ac:spMkLst>
        </pc:spChg>
        <pc:spChg chg="del">
          <ac:chgData name="Mari Powell" userId="S::mari.powell@uwtsd.ac.uk::a1b98dd7-29dc-4131-8e37-1423e6a9ecca" providerId="AD" clId="Web-{B43339BB-F346-40EE-C741-2767259B970A}" dt="2022-11-28T10:52:32.672" v="158"/>
          <ac:spMkLst>
            <pc:docMk/>
            <pc:sldMk cId="2582561440" sldId="283"/>
            <ac:spMk id="3" creationId="{5F9A9A7B-0163-05F4-C763-4D5F72375725}"/>
          </ac:spMkLst>
        </pc:spChg>
      </pc:sldChg>
      <pc:sldChg chg="addSp delSp add del replId">
        <pc:chgData name="Mari Powell" userId="S::mari.powell@uwtsd.ac.uk::a1b98dd7-29dc-4131-8e37-1423e6a9ecca" providerId="AD" clId="Web-{B43339BB-F346-40EE-C741-2767259B970A}" dt="2022-11-28T10:54:47.241" v="171"/>
        <pc:sldMkLst>
          <pc:docMk/>
          <pc:sldMk cId="417229222" sldId="284"/>
        </pc:sldMkLst>
        <pc:spChg chg="add">
          <ac:chgData name="Mari Powell" userId="S::mari.powell@uwtsd.ac.uk::a1b98dd7-29dc-4131-8e37-1423e6a9ecca" providerId="AD" clId="Web-{B43339BB-F346-40EE-C741-2767259B970A}" dt="2022-11-28T10:53:18.346" v="166"/>
          <ac:spMkLst>
            <pc:docMk/>
            <pc:sldMk cId="417229222" sldId="284"/>
            <ac:spMk id="2" creationId="{420A0618-385C-D503-D408-98D283E3E511}"/>
          </ac:spMkLst>
        </pc:spChg>
        <pc:spChg chg="del">
          <ac:chgData name="Mari Powell" userId="S::mari.powell@uwtsd.ac.uk::a1b98dd7-29dc-4131-8e37-1423e6a9ecca" providerId="AD" clId="Web-{B43339BB-F346-40EE-C741-2767259B970A}" dt="2022-11-28T10:52:51.939" v="161"/>
          <ac:spMkLst>
            <pc:docMk/>
            <pc:sldMk cId="417229222" sldId="284"/>
            <ac:spMk id="10" creationId="{E10B19FD-474B-E740-B3C8-9FED4F5CB085}"/>
          </ac:spMkLst>
        </pc:spChg>
        <pc:spChg chg="del">
          <ac:chgData name="Mari Powell" userId="S::mari.powell@uwtsd.ac.uk::a1b98dd7-29dc-4131-8e37-1423e6a9ecca" providerId="AD" clId="Web-{B43339BB-F346-40EE-C741-2767259B970A}" dt="2022-11-28T10:52:56.283" v="163"/>
          <ac:spMkLst>
            <pc:docMk/>
            <pc:sldMk cId="417229222" sldId="284"/>
            <ac:spMk id="17" creationId="{0BA8EEE2-3009-DF4B-BEF3-145B7BA4D5FD}"/>
          </ac:spMkLst>
        </pc:spChg>
        <pc:picChg chg="del">
          <ac:chgData name="Mari Powell" userId="S::mari.powell@uwtsd.ac.uk::a1b98dd7-29dc-4131-8e37-1423e6a9ecca" providerId="AD" clId="Web-{B43339BB-F346-40EE-C741-2767259B970A}" dt="2022-11-28T10:52:48.782" v="160"/>
          <ac:picMkLst>
            <pc:docMk/>
            <pc:sldMk cId="417229222" sldId="284"/>
            <ac:picMk id="5" creationId="{14C09378-359F-1D48-BEEF-BDA00A1C377F}"/>
          </ac:picMkLst>
        </pc:picChg>
        <pc:picChg chg="del">
          <ac:chgData name="Mari Powell" userId="S::mari.powell@uwtsd.ac.uk::a1b98dd7-29dc-4131-8e37-1423e6a9ecca" providerId="AD" clId="Web-{B43339BB-F346-40EE-C741-2767259B970A}" dt="2022-11-28T10:52:53.329" v="162"/>
          <ac:picMkLst>
            <pc:docMk/>
            <pc:sldMk cId="417229222" sldId="284"/>
            <ac:picMk id="7" creationId="{CEE73B0A-5EAC-874E-8FBD-D461DDA69645}"/>
          </ac:picMkLst>
        </pc:picChg>
      </pc:sldChg>
      <pc:sldChg chg="add del replId">
        <pc:chgData name="Mari Powell" userId="S::mari.powell@uwtsd.ac.uk::a1b98dd7-29dc-4131-8e37-1423e6a9ecca" providerId="AD" clId="Web-{B43339BB-F346-40EE-C741-2767259B970A}" dt="2022-11-28T10:53:04.721" v="165"/>
        <pc:sldMkLst>
          <pc:docMk/>
          <pc:sldMk cId="2885547673" sldId="285"/>
        </pc:sldMkLst>
      </pc:sldChg>
      <pc:sldChg chg="addSp delSp modSp add mod setBg">
        <pc:chgData name="Mari Powell" userId="S::mari.powell@uwtsd.ac.uk::a1b98dd7-29dc-4131-8e37-1423e6a9ecca" providerId="AD" clId="Web-{B43339BB-F346-40EE-C741-2767259B970A}" dt="2022-11-28T11:01:50.838" v="225"/>
        <pc:sldMkLst>
          <pc:docMk/>
          <pc:sldMk cId="3897029054" sldId="285"/>
        </pc:sldMkLst>
        <pc:spChg chg="mod">
          <ac:chgData name="Mari Powell" userId="S::mari.powell@uwtsd.ac.uk::a1b98dd7-29dc-4131-8e37-1423e6a9ecca" providerId="AD" clId="Web-{B43339BB-F346-40EE-C741-2767259B970A}" dt="2022-11-28T10:56:58.106" v="182" actId="1076"/>
          <ac:spMkLst>
            <pc:docMk/>
            <pc:sldMk cId="3897029054" sldId="285"/>
            <ac:spMk id="25" creationId="{20E3B5C8-2E04-498A-B792-B1365AE6BBFA}"/>
          </ac:spMkLst>
        </pc:spChg>
        <pc:spChg chg="mod">
          <ac:chgData name="Mari Powell" userId="S::mari.powell@uwtsd.ac.uk::a1b98dd7-29dc-4131-8e37-1423e6a9ecca" providerId="AD" clId="Web-{B43339BB-F346-40EE-C741-2767259B970A}" dt="2022-11-28T10:57:06.872" v="184" actId="1076"/>
          <ac:spMkLst>
            <pc:docMk/>
            <pc:sldMk cId="3897029054" sldId="285"/>
            <ac:spMk id="37" creationId="{4F3E897E-1214-9B4F-9808-4914272C356A}"/>
          </ac:spMkLst>
        </pc:spChg>
        <pc:spChg chg="del">
          <ac:chgData name="Mari Powell" userId="S::mari.powell@uwtsd.ac.uk::a1b98dd7-29dc-4131-8e37-1423e6a9ecca" providerId="AD" clId="Web-{B43339BB-F346-40EE-C741-2767259B970A}" dt="2022-11-28T10:53:45.816" v="168"/>
          <ac:spMkLst>
            <pc:docMk/>
            <pc:sldMk cId="3897029054" sldId="285"/>
            <ac:spMk id="39" creationId="{9D41A3BB-7650-474B-8DEB-FFF581A39F87}"/>
          </ac:spMkLst>
        </pc:spChg>
        <pc:picChg chg="add del mod">
          <ac:chgData name="Mari Powell" userId="S::mari.powell@uwtsd.ac.uk::a1b98dd7-29dc-4131-8e37-1423e6a9ecca" providerId="AD" clId="Web-{B43339BB-F346-40EE-C741-2767259B970A}" dt="2022-11-28T10:55:39.399" v="174"/>
          <ac:picMkLst>
            <pc:docMk/>
            <pc:sldMk cId="3897029054" sldId="285"/>
            <ac:picMk id="2" creationId="{619D4259-D3E5-6F12-060E-0C6EB716A767}"/>
          </ac:picMkLst>
        </pc:picChg>
        <pc:picChg chg="add mod">
          <ac:chgData name="Mari Powell" userId="S::mari.powell@uwtsd.ac.uk::a1b98dd7-29dc-4131-8e37-1423e6a9ecca" providerId="AD" clId="Web-{B43339BB-F346-40EE-C741-2767259B970A}" dt="2022-11-28T10:57:09.075" v="185" actId="1076"/>
          <ac:picMkLst>
            <pc:docMk/>
            <pc:sldMk cId="3897029054" sldId="285"/>
            <ac:picMk id="4" creationId="{852E6AF0-8B78-01A4-E426-7C5EC1D87C32}"/>
          </ac:picMkLst>
        </pc:picChg>
        <pc:picChg chg="del">
          <ac:chgData name="Mari Powell" userId="S::mari.powell@uwtsd.ac.uk::a1b98dd7-29dc-4131-8e37-1423e6a9ecca" providerId="AD" clId="Web-{B43339BB-F346-40EE-C741-2767259B970A}" dt="2022-11-28T10:53:52.833" v="169"/>
          <ac:picMkLst>
            <pc:docMk/>
            <pc:sldMk cId="3897029054" sldId="285"/>
            <ac:picMk id="36" creationId="{C55F88C3-40F0-0749-A7CB-E07050B9B8B3}"/>
          </ac:picMkLst>
        </pc:picChg>
        <pc:picChg chg="mod">
          <ac:chgData name="Mari Powell" userId="S::mari.powell@uwtsd.ac.uk::a1b98dd7-29dc-4131-8e37-1423e6a9ecca" providerId="AD" clId="Web-{B43339BB-F346-40EE-C741-2767259B970A}" dt="2022-11-28T10:57:02.278" v="183" actId="1076"/>
          <ac:picMkLst>
            <pc:docMk/>
            <pc:sldMk cId="3897029054" sldId="285"/>
            <ac:picMk id="64" creationId="{F6B22A58-1B77-1643-AAB3-81F3A448C5E7}"/>
          </ac:picMkLst>
        </pc:picChg>
      </pc:sldChg>
      <pc:sldChg chg="modSp add mod setBg">
        <pc:chgData name="Mari Powell" userId="S::mari.powell@uwtsd.ac.uk::a1b98dd7-29dc-4131-8e37-1423e6a9ecca" providerId="AD" clId="Web-{B43339BB-F346-40EE-C741-2767259B970A}" dt="2022-11-28T11:03:40.311" v="234" actId="20577"/>
        <pc:sldMkLst>
          <pc:docMk/>
          <pc:sldMk cId="1647865424" sldId="286"/>
        </pc:sldMkLst>
        <pc:spChg chg="mod">
          <ac:chgData name="Mari Powell" userId="S::mari.powell@uwtsd.ac.uk::a1b98dd7-29dc-4131-8e37-1423e6a9ecca" providerId="AD" clId="Web-{B43339BB-F346-40EE-C741-2767259B970A}" dt="2022-11-28T11:03:40.311" v="234" actId="20577"/>
          <ac:spMkLst>
            <pc:docMk/>
            <pc:sldMk cId="1647865424" sldId="286"/>
            <ac:spMk id="42" creationId="{C8381EA7-8F2A-4847-BB40-DB4A54D86876}"/>
          </ac:spMkLst>
        </pc:spChg>
      </pc:sldChg>
      <pc:sldChg chg="delSp new del">
        <pc:chgData name="Mari Powell" userId="S::mari.powell@uwtsd.ac.uk::a1b98dd7-29dc-4131-8e37-1423e6a9ecca" providerId="AD" clId="Web-{B43339BB-F346-40EE-C741-2767259B970A}" dt="2022-11-28T10:56:36.605" v="180"/>
        <pc:sldMkLst>
          <pc:docMk/>
          <pc:sldMk cId="1752775284" sldId="286"/>
        </pc:sldMkLst>
        <pc:spChg chg="del">
          <ac:chgData name="Mari Powell" userId="S::mari.powell@uwtsd.ac.uk::a1b98dd7-29dc-4131-8e37-1423e6a9ecca" providerId="AD" clId="Web-{B43339BB-F346-40EE-C741-2767259B970A}" dt="2022-11-28T10:56:28.073" v="178"/>
          <ac:spMkLst>
            <pc:docMk/>
            <pc:sldMk cId="1752775284" sldId="286"/>
            <ac:spMk id="2" creationId="{3BB703FF-7CF7-450E-5487-BB3519F4D4B5}"/>
          </ac:spMkLst>
        </pc:spChg>
        <pc:spChg chg="del">
          <ac:chgData name="Mari Powell" userId="S::mari.powell@uwtsd.ac.uk::a1b98dd7-29dc-4131-8e37-1423e6a9ecca" providerId="AD" clId="Web-{B43339BB-F346-40EE-C741-2767259B970A}" dt="2022-11-28T10:56:30.917" v="179"/>
          <ac:spMkLst>
            <pc:docMk/>
            <pc:sldMk cId="1752775284" sldId="286"/>
            <ac:spMk id="3" creationId="{1227A40F-AF20-E5B5-2D98-60FE2181E65E}"/>
          </ac:spMkLst>
        </pc:spChg>
      </pc:sldChg>
      <pc:sldChg chg="addSp delSp modSp add del replId">
        <pc:chgData name="Mari Powell" userId="S::mari.powell@uwtsd.ac.uk::a1b98dd7-29dc-4131-8e37-1423e6a9ecca" providerId="AD" clId="Web-{B43339BB-F346-40EE-C741-2767259B970A}" dt="2022-11-28T11:01:23.868" v="223"/>
        <pc:sldMkLst>
          <pc:docMk/>
          <pc:sldMk cId="3989752799" sldId="286"/>
        </pc:sldMkLst>
        <pc:spChg chg="add mod">
          <ac:chgData name="Mari Powell" userId="S::mari.powell@uwtsd.ac.uk::a1b98dd7-29dc-4131-8e37-1423e6a9ecca" providerId="AD" clId="Web-{B43339BB-F346-40EE-C741-2767259B970A}" dt="2022-11-28T10:59:32.128" v="203" actId="1076"/>
          <ac:spMkLst>
            <pc:docMk/>
            <pc:sldMk cId="3989752799" sldId="286"/>
            <ac:spMk id="2" creationId="{BD79506B-D1C2-09AE-AEA4-F70AE8505421}"/>
          </ac:spMkLst>
        </pc:spChg>
        <pc:spChg chg="add mod">
          <ac:chgData name="Mari Powell" userId="S::mari.powell@uwtsd.ac.uk::a1b98dd7-29dc-4131-8e37-1423e6a9ecca" providerId="AD" clId="Web-{B43339BB-F346-40EE-C741-2767259B970A}" dt="2022-11-28T11:00:50.976" v="222" actId="1076"/>
          <ac:spMkLst>
            <pc:docMk/>
            <pc:sldMk cId="3989752799" sldId="286"/>
            <ac:spMk id="3" creationId="{4C735AF6-4D70-877F-6EF7-1A4EA67D1CFD}"/>
          </ac:spMkLst>
        </pc:spChg>
        <pc:spChg chg="add mod">
          <ac:chgData name="Mari Powell" userId="S::mari.powell@uwtsd.ac.uk::a1b98dd7-29dc-4131-8e37-1423e6a9ecca" providerId="AD" clId="Web-{B43339BB-F346-40EE-C741-2767259B970A}" dt="2022-11-28T11:00:45.913" v="221" actId="1076"/>
          <ac:spMkLst>
            <pc:docMk/>
            <pc:sldMk cId="3989752799" sldId="286"/>
            <ac:spMk id="4" creationId="{D736396E-A248-F245-7C9C-EE141095B07D}"/>
          </ac:spMkLst>
        </pc:spChg>
        <pc:spChg chg="del">
          <ac:chgData name="Mari Powell" userId="S::mari.powell@uwtsd.ac.uk::a1b98dd7-29dc-4131-8e37-1423e6a9ecca" providerId="AD" clId="Web-{B43339BB-F346-40EE-C741-2767259B970A}" dt="2022-11-28T10:57:18.607" v="187"/>
          <ac:spMkLst>
            <pc:docMk/>
            <pc:sldMk cId="3989752799" sldId="286"/>
            <ac:spMk id="10" creationId="{E10B19FD-474B-E740-B3C8-9FED4F5CB085}"/>
          </ac:spMkLst>
        </pc:spChg>
        <pc:spChg chg="del">
          <ac:chgData name="Mari Powell" userId="S::mari.powell@uwtsd.ac.uk::a1b98dd7-29dc-4131-8e37-1423e6a9ecca" providerId="AD" clId="Web-{B43339BB-F346-40EE-C741-2767259B970A}" dt="2022-11-28T10:57:23.045" v="189"/>
          <ac:spMkLst>
            <pc:docMk/>
            <pc:sldMk cId="3989752799" sldId="286"/>
            <ac:spMk id="17" creationId="{0BA8EEE2-3009-DF4B-BEF3-145B7BA4D5FD}"/>
          </ac:spMkLst>
        </pc:spChg>
        <pc:picChg chg="del">
          <ac:chgData name="Mari Powell" userId="S::mari.powell@uwtsd.ac.uk::a1b98dd7-29dc-4131-8e37-1423e6a9ecca" providerId="AD" clId="Web-{B43339BB-F346-40EE-C741-2767259B970A}" dt="2022-11-28T10:57:15.357" v="186"/>
          <ac:picMkLst>
            <pc:docMk/>
            <pc:sldMk cId="3989752799" sldId="286"/>
            <ac:picMk id="5" creationId="{14C09378-359F-1D48-BEEF-BDA00A1C377F}"/>
          </ac:picMkLst>
        </pc:picChg>
        <pc:picChg chg="del">
          <ac:chgData name="Mari Powell" userId="S::mari.powell@uwtsd.ac.uk::a1b98dd7-29dc-4131-8e37-1423e6a9ecca" providerId="AD" clId="Web-{B43339BB-F346-40EE-C741-2767259B970A}" dt="2022-11-28T10:57:20.044" v="188"/>
          <ac:picMkLst>
            <pc:docMk/>
            <pc:sldMk cId="3989752799" sldId="286"/>
            <ac:picMk id="7" creationId="{CEE73B0A-5EAC-874E-8FBD-D461DDA69645}"/>
          </ac:picMkLst>
        </pc:picChg>
      </pc:sldChg>
      <pc:sldChg chg="addSp delSp modSp add replId delAnim">
        <pc:chgData name="Mari Powell" userId="S::mari.powell@uwtsd.ac.uk::a1b98dd7-29dc-4131-8e37-1423e6a9ecca" providerId="AD" clId="Web-{B43339BB-F346-40EE-C741-2767259B970A}" dt="2022-11-28T11:18:03.100" v="260"/>
        <pc:sldMkLst>
          <pc:docMk/>
          <pc:sldMk cId="404932012" sldId="287"/>
        </pc:sldMkLst>
        <pc:spChg chg="del">
          <ac:chgData name="Mari Powell" userId="S::mari.powell@uwtsd.ac.uk::a1b98dd7-29dc-4131-8e37-1423e6a9ecca" providerId="AD" clId="Web-{B43339BB-F346-40EE-C741-2767259B970A}" dt="2022-11-28T11:13:41.119" v="242"/>
          <ac:spMkLst>
            <pc:docMk/>
            <pc:sldMk cId="404932012" sldId="287"/>
            <ac:spMk id="26" creationId="{64517BB7-CDF6-48AA-8A0F-A80CDAB097E7}"/>
          </ac:spMkLst>
        </pc:spChg>
        <pc:spChg chg="del">
          <ac:chgData name="Mari Powell" userId="S::mari.powell@uwtsd.ac.uk::a1b98dd7-29dc-4131-8e37-1423e6a9ecca" providerId="AD" clId="Web-{B43339BB-F346-40EE-C741-2767259B970A}" dt="2022-11-28T11:13:47.198" v="243"/>
          <ac:spMkLst>
            <pc:docMk/>
            <pc:sldMk cId="404932012" sldId="287"/>
            <ac:spMk id="41" creationId="{78ABA9AA-DBAF-664F-849D-9BE059E22388}"/>
          </ac:spMkLst>
        </pc:spChg>
        <pc:spChg chg="del">
          <ac:chgData name="Mari Powell" userId="S::mari.powell@uwtsd.ac.uk::a1b98dd7-29dc-4131-8e37-1423e6a9ecca" providerId="AD" clId="Web-{B43339BB-F346-40EE-C741-2767259B970A}" dt="2022-11-28T11:13:47.214" v="244"/>
          <ac:spMkLst>
            <pc:docMk/>
            <pc:sldMk cId="404932012" sldId="287"/>
            <ac:spMk id="42" creationId="{C8381EA7-8F2A-4847-BB40-DB4A54D86876}"/>
          </ac:spMkLst>
        </pc:spChg>
        <pc:picChg chg="add del mod">
          <ac:chgData name="Mari Powell" userId="S::mari.powell@uwtsd.ac.uk::a1b98dd7-29dc-4131-8e37-1423e6a9ecca" providerId="AD" clId="Web-{B43339BB-F346-40EE-C741-2767259B970A}" dt="2022-11-28T11:14:53.326" v="251"/>
          <ac:picMkLst>
            <pc:docMk/>
            <pc:sldMk cId="404932012" sldId="287"/>
            <ac:picMk id="2" creationId="{497BA79C-A5DB-FF78-8AE3-B98062D1FC7A}"/>
          </ac:picMkLst>
        </pc:picChg>
        <pc:picChg chg="add mod">
          <ac:chgData name="Mari Powell" userId="S::mari.powell@uwtsd.ac.uk::a1b98dd7-29dc-4131-8e37-1423e6a9ecca" providerId="AD" clId="Web-{B43339BB-F346-40EE-C741-2767259B970A}" dt="2022-11-28T11:18:03.100" v="260"/>
          <ac:picMkLst>
            <pc:docMk/>
            <pc:sldMk cId="404932012" sldId="287"/>
            <ac:picMk id="3" creationId="{21EF329A-8FF0-DA96-546F-F0DB7DF366D6}"/>
          </ac:picMkLst>
        </pc:picChg>
      </pc:sldChg>
      <pc:sldChg chg="delSp modSp add mod setBg">
        <pc:chgData name="Mari Powell" userId="S::mari.powell@uwtsd.ac.uk::a1b98dd7-29dc-4131-8e37-1423e6a9ecca" providerId="AD" clId="Web-{B43339BB-F346-40EE-C741-2767259B970A}" dt="2022-11-28T11:25:06.306" v="305" actId="14100"/>
        <pc:sldMkLst>
          <pc:docMk/>
          <pc:sldMk cId="1913888383" sldId="288"/>
        </pc:sldMkLst>
        <pc:spChg chg="del">
          <ac:chgData name="Mari Powell" userId="S::mari.powell@uwtsd.ac.uk::a1b98dd7-29dc-4131-8e37-1423e6a9ecca" providerId="AD" clId="Web-{B43339BB-F346-40EE-C741-2767259B970A}" dt="2022-11-28T11:20:46.185" v="272"/>
          <ac:spMkLst>
            <pc:docMk/>
            <pc:sldMk cId="1913888383" sldId="288"/>
            <ac:spMk id="9" creationId="{B179A399-CC32-B447-8A4B-FA81924E9AEF}"/>
          </ac:spMkLst>
        </pc:spChg>
        <pc:spChg chg="mod">
          <ac:chgData name="Mari Powell" userId="S::mari.powell@uwtsd.ac.uk::a1b98dd7-29dc-4131-8e37-1423e6a9ecca" providerId="AD" clId="Web-{B43339BB-F346-40EE-C741-2767259B970A}" dt="2022-11-28T11:22:30.971" v="283"/>
          <ac:spMkLst>
            <pc:docMk/>
            <pc:sldMk cId="1913888383" sldId="288"/>
            <ac:spMk id="12" creationId="{306EF542-7869-E449-9A1E-DB6F68CEAC0F}"/>
          </ac:spMkLst>
        </pc:spChg>
        <pc:spChg chg="mod">
          <ac:chgData name="Mari Powell" userId="S::mari.powell@uwtsd.ac.uk::a1b98dd7-29dc-4131-8e37-1423e6a9ecca" providerId="AD" clId="Web-{B43339BB-F346-40EE-C741-2767259B970A}" dt="2022-11-28T11:22:39.425" v="284"/>
          <ac:spMkLst>
            <pc:docMk/>
            <pc:sldMk cId="1913888383" sldId="288"/>
            <ac:spMk id="13" creationId="{CB96F67B-6B2B-8244-930F-9CC468AF6C99}"/>
          </ac:spMkLst>
        </pc:spChg>
        <pc:spChg chg="mod">
          <ac:chgData name="Mari Powell" userId="S::mari.powell@uwtsd.ac.uk::a1b98dd7-29dc-4131-8e37-1423e6a9ecca" providerId="AD" clId="Web-{B43339BB-F346-40EE-C741-2767259B970A}" dt="2022-11-28T11:25:06.306" v="305" actId="14100"/>
          <ac:spMkLst>
            <pc:docMk/>
            <pc:sldMk cId="1913888383" sldId="288"/>
            <ac:spMk id="15" creationId="{395CA2A7-B322-1141-A60F-E5665881FADD}"/>
          </ac:spMkLst>
        </pc:spChg>
        <pc:spChg chg="mod">
          <ac:chgData name="Mari Powell" userId="S::mari.powell@uwtsd.ac.uk::a1b98dd7-29dc-4131-8e37-1423e6a9ecca" providerId="AD" clId="Web-{B43339BB-F346-40EE-C741-2767259B970A}" dt="2022-11-28T11:24:11.663" v="304" actId="1076"/>
          <ac:spMkLst>
            <pc:docMk/>
            <pc:sldMk cId="1913888383" sldId="288"/>
            <ac:spMk id="16" creationId="{D9F764A0-86B3-8D4A-941C-8DA651EF03D9}"/>
          </ac:spMkLst>
        </pc:spChg>
        <pc:spChg chg="mod">
          <ac:chgData name="Mari Powell" userId="S::mari.powell@uwtsd.ac.uk::a1b98dd7-29dc-4131-8e37-1423e6a9ecca" providerId="AD" clId="Web-{B43339BB-F346-40EE-C741-2767259B970A}" dt="2022-11-28T11:23:53.319" v="303" actId="20577"/>
          <ac:spMkLst>
            <pc:docMk/>
            <pc:sldMk cId="1913888383" sldId="288"/>
            <ac:spMk id="18" creationId="{C7E25F20-DCE9-9741-BBCF-3FF67CDA9893}"/>
          </ac:spMkLst>
        </pc:spChg>
      </pc:sldChg>
      <pc:sldChg chg="modSp add">
        <pc:chgData name="Mari Powell" userId="S::mari.powell@uwtsd.ac.uk::a1b98dd7-29dc-4131-8e37-1423e6a9ecca" providerId="AD" clId="Web-{B43339BB-F346-40EE-C741-2767259B970A}" dt="2022-11-28T11:25:52.762" v="307" actId="1076"/>
        <pc:sldMkLst>
          <pc:docMk/>
          <pc:sldMk cId="1869909822" sldId="289"/>
        </pc:sldMkLst>
        <pc:spChg chg="mod">
          <ac:chgData name="Mari Powell" userId="S::mari.powell@uwtsd.ac.uk::a1b98dd7-29dc-4131-8e37-1423e6a9ecca" providerId="AD" clId="Web-{B43339BB-F346-40EE-C741-2767259B970A}" dt="2022-11-28T11:25:52.762" v="307" actId="1076"/>
          <ac:spMkLst>
            <pc:docMk/>
            <pc:sldMk cId="1869909822" sldId="289"/>
            <ac:spMk id="25641" creationId="{E6ED5098-5873-2D40-8F27-4523B2A5FFD1}"/>
          </ac:spMkLst>
        </pc:spChg>
      </pc:sldChg>
      <pc:sldChg chg="addSp delSp modSp add mod setBg">
        <pc:chgData name="Mari Powell" userId="S::mari.powell@uwtsd.ac.uk::a1b98dd7-29dc-4131-8e37-1423e6a9ecca" providerId="AD" clId="Web-{B43339BB-F346-40EE-C741-2767259B970A}" dt="2022-11-28T11:54:35.428" v="327" actId="20577"/>
        <pc:sldMkLst>
          <pc:docMk/>
          <pc:sldMk cId="2683881702" sldId="290"/>
        </pc:sldMkLst>
        <pc:spChg chg="mod">
          <ac:chgData name="Mari Powell" userId="S::mari.powell@uwtsd.ac.uk::a1b98dd7-29dc-4131-8e37-1423e6a9ecca" providerId="AD" clId="Web-{B43339BB-F346-40EE-C741-2767259B970A}" dt="2022-11-28T11:54:35.350" v="326" actId="20577"/>
          <ac:spMkLst>
            <pc:docMk/>
            <pc:sldMk cId="2683881702" sldId="290"/>
            <ac:spMk id="2" creationId="{F5DAF806-F8D2-254E-9B7F-516CE8F4F2F9}"/>
          </ac:spMkLst>
        </pc:spChg>
        <pc:spChg chg="mod">
          <ac:chgData name="Mari Powell" userId="S::mari.powell@uwtsd.ac.uk::a1b98dd7-29dc-4131-8e37-1423e6a9ecca" providerId="AD" clId="Web-{B43339BB-F346-40EE-C741-2767259B970A}" dt="2022-11-28T11:54:35.287" v="325" actId="14100"/>
          <ac:spMkLst>
            <pc:docMk/>
            <pc:sldMk cId="2683881702" sldId="290"/>
            <ac:spMk id="6" creationId="{CE685008-AF63-D841-8746-9BF9031752D0}"/>
          </ac:spMkLst>
        </pc:spChg>
        <pc:spChg chg="mod">
          <ac:chgData name="Mari Powell" userId="S::mari.powell@uwtsd.ac.uk::a1b98dd7-29dc-4131-8e37-1423e6a9ecca" providerId="AD" clId="Web-{B43339BB-F346-40EE-C741-2767259B970A}" dt="2022-11-28T11:54:35.428" v="327" actId="20577"/>
          <ac:spMkLst>
            <pc:docMk/>
            <pc:sldMk cId="2683881702" sldId="290"/>
            <ac:spMk id="9" creationId="{86F0C275-9C31-8044-99AF-A78D95EB0F01}"/>
          </ac:spMkLst>
        </pc:spChg>
        <pc:picChg chg="add">
          <ac:chgData name="Mari Powell" userId="S::mari.powell@uwtsd.ac.uk::a1b98dd7-29dc-4131-8e37-1423e6a9ecca" providerId="AD" clId="Web-{B43339BB-F346-40EE-C741-2767259B970A}" dt="2022-11-28T11:52:59.578" v="320"/>
          <ac:picMkLst>
            <pc:docMk/>
            <pc:sldMk cId="2683881702" sldId="290"/>
            <ac:picMk id="4" creationId="{5BBF6AC5-20E7-82BD-CA6C-23829B378771}"/>
          </ac:picMkLst>
        </pc:picChg>
        <pc:picChg chg="del">
          <ac:chgData name="Mari Powell" userId="S::mari.powell@uwtsd.ac.uk::a1b98dd7-29dc-4131-8e37-1423e6a9ecca" providerId="AD" clId="Web-{B43339BB-F346-40EE-C741-2767259B970A}" dt="2022-11-28T11:52:35.936" v="319"/>
          <ac:picMkLst>
            <pc:docMk/>
            <pc:sldMk cId="2683881702" sldId="290"/>
            <ac:picMk id="7" creationId="{0D9149F5-08AB-C043-9A8C-922B8AB5ABE4}"/>
          </ac:picMkLst>
        </pc:picChg>
      </pc:sldChg>
      <pc:sldChg chg="modSp add mod setBg">
        <pc:chgData name="Mari Powell" userId="S::mari.powell@uwtsd.ac.uk::a1b98dd7-29dc-4131-8e37-1423e6a9ecca" providerId="AD" clId="Web-{B43339BB-F346-40EE-C741-2767259B970A}" dt="2022-11-28T11:54:57.101" v="332"/>
        <pc:sldMkLst>
          <pc:docMk/>
          <pc:sldMk cId="4063683127" sldId="291"/>
        </pc:sldMkLst>
        <pc:spChg chg="mod">
          <ac:chgData name="Mari Powell" userId="S::mari.powell@uwtsd.ac.uk::a1b98dd7-29dc-4131-8e37-1423e6a9ecca" providerId="AD" clId="Web-{B43339BB-F346-40EE-C741-2767259B970A}" dt="2022-11-28T11:54:50.913" v="331" actId="14100"/>
          <ac:spMkLst>
            <pc:docMk/>
            <pc:sldMk cId="4063683127" sldId="291"/>
            <ac:spMk id="6" creationId="{CE685008-AF63-D841-8746-9BF9031752D0}"/>
          </ac:spMkLst>
        </pc:spChg>
      </pc:sldChg>
      <pc:sldChg chg="modSp add del">
        <pc:chgData name="Mari Powell" userId="S::mari.powell@uwtsd.ac.uk::a1b98dd7-29dc-4131-8e37-1423e6a9ecca" providerId="AD" clId="Web-{B43339BB-F346-40EE-C741-2767259B970A}" dt="2022-11-28T11:56:33.544" v="344"/>
        <pc:sldMkLst>
          <pc:docMk/>
          <pc:sldMk cId="2588485319" sldId="292"/>
        </pc:sldMkLst>
        <pc:spChg chg="mod">
          <ac:chgData name="Mari Powell" userId="S::mari.powell@uwtsd.ac.uk::a1b98dd7-29dc-4131-8e37-1423e6a9ecca" providerId="AD" clId="Web-{B43339BB-F346-40EE-C741-2767259B970A}" dt="2022-11-28T11:56:17.512" v="343"/>
          <ac:spMkLst>
            <pc:docMk/>
            <pc:sldMk cId="2588485319" sldId="292"/>
            <ac:spMk id="6" creationId="{CE685008-AF63-D841-8746-9BF9031752D0}"/>
          </ac:spMkLst>
        </pc:spChg>
      </pc:sldChg>
      <pc:sldChg chg="addSp delSp modSp add mod setBg">
        <pc:chgData name="Mari Powell" userId="S::mari.powell@uwtsd.ac.uk::a1b98dd7-29dc-4131-8e37-1423e6a9ecca" providerId="AD" clId="Web-{B43339BB-F346-40EE-C741-2767259B970A}" dt="2022-11-28T11:58:33.692" v="354"/>
        <pc:sldMkLst>
          <pc:docMk/>
          <pc:sldMk cId="3530817865" sldId="292"/>
        </pc:sldMkLst>
        <pc:spChg chg="mod">
          <ac:chgData name="Mari Powell" userId="S::mari.powell@uwtsd.ac.uk::a1b98dd7-29dc-4131-8e37-1423e6a9ecca" providerId="AD" clId="Web-{B43339BB-F346-40EE-C741-2767259B970A}" dt="2022-11-28T11:56:54.936" v="347"/>
          <ac:spMkLst>
            <pc:docMk/>
            <pc:sldMk cId="3530817865" sldId="292"/>
            <ac:spMk id="7" creationId="{695693C2-5120-474D-AE0A-FA63DD42A016}"/>
          </ac:spMkLst>
        </pc:spChg>
        <pc:picChg chg="add mod">
          <ac:chgData name="Mari Powell" userId="S::mari.powell@uwtsd.ac.uk::a1b98dd7-29dc-4131-8e37-1423e6a9ecca" providerId="AD" clId="Web-{B43339BB-F346-40EE-C741-2767259B970A}" dt="2022-11-28T11:58:31.926" v="353" actId="1076"/>
          <ac:picMkLst>
            <pc:docMk/>
            <pc:sldMk cId="3530817865" sldId="292"/>
            <ac:picMk id="2" creationId="{39662547-AD06-745A-FCA5-E2165B55E011}"/>
          </ac:picMkLst>
        </pc:picChg>
        <pc:picChg chg="del mod">
          <ac:chgData name="Mari Powell" userId="S::mari.powell@uwtsd.ac.uk::a1b98dd7-29dc-4131-8e37-1423e6a9ecca" providerId="AD" clId="Web-{B43339BB-F346-40EE-C741-2767259B970A}" dt="2022-11-28T11:58:33.692" v="354"/>
          <ac:picMkLst>
            <pc:docMk/>
            <pc:sldMk cId="3530817865" sldId="292"/>
            <ac:picMk id="13" creationId="{9167ED2A-B2B9-5A4E-9532-0E939D64B0BB}"/>
          </ac:picMkLst>
        </pc:picChg>
      </pc:sldChg>
      <pc:sldChg chg="addSp delSp modSp add mod setBg">
        <pc:chgData name="Mari Powell" userId="S::mari.powell@uwtsd.ac.uk::a1b98dd7-29dc-4131-8e37-1423e6a9ecca" providerId="AD" clId="Web-{B43339BB-F346-40EE-C741-2767259B970A}" dt="2022-11-28T12:03:44.195" v="375" actId="1076"/>
        <pc:sldMkLst>
          <pc:docMk/>
          <pc:sldMk cId="1914361968" sldId="293"/>
        </pc:sldMkLst>
        <pc:spChg chg="mod">
          <ac:chgData name="Mari Powell" userId="S::mari.powell@uwtsd.ac.uk::a1b98dd7-29dc-4131-8e37-1423e6a9ecca" providerId="AD" clId="Web-{B43339BB-F346-40EE-C741-2767259B970A}" dt="2022-11-28T12:03:44.195" v="375" actId="1076"/>
          <ac:spMkLst>
            <pc:docMk/>
            <pc:sldMk cId="1914361968" sldId="293"/>
            <ac:spMk id="8" creationId="{546B05DB-284A-134A-8C8E-3F1AAB952420}"/>
          </ac:spMkLst>
        </pc:spChg>
        <pc:picChg chg="add del mod">
          <ac:chgData name="Mari Powell" userId="S::mari.powell@uwtsd.ac.uk::a1b98dd7-29dc-4131-8e37-1423e6a9ecca" providerId="AD" clId="Web-{B43339BB-F346-40EE-C741-2767259B970A}" dt="2022-11-28T12:03:25.178" v="370"/>
          <ac:picMkLst>
            <pc:docMk/>
            <pc:sldMk cId="1914361968" sldId="293"/>
            <ac:picMk id="2" creationId="{F3C16D42-7DC9-8772-15C9-450A8CEA686A}"/>
          </ac:picMkLst>
        </pc:picChg>
        <pc:picChg chg="add mod">
          <ac:chgData name="Mari Powell" userId="S::mari.powell@uwtsd.ac.uk::a1b98dd7-29dc-4131-8e37-1423e6a9ecca" providerId="AD" clId="Web-{B43339BB-F346-40EE-C741-2767259B970A}" dt="2022-11-28T12:02:44.113" v="368" actId="1076"/>
          <ac:picMkLst>
            <pc:docMk/>
            <pc:sldMk cId="1914361968" sldId="293"/>
            <ac:picMk id="3" creationId="{6CCFAA29-82DF-4562-AA80-EAF0E01AD85B}"/>
          </ac:picMkLst>
        </pc:picChg>
        <pc:picChg chg="add mod">
          <ac:chgData name="Mari Powell" userId="S::mari.powell@uwtsd.ac.uk::a1b98dd7-29dc-4131-8e37-1423e6a9ecca" providerId="AD" clId="Web-{B43339BB-F346-40EE-C741-2767259B970A}" dt="2022-11-28T12:03:37.804" v="374" actId="1076"/>
          <ac:picMkLst>
            <pc:docMk/>
            <pc:sldMk cId="1914361968" sldId="293"/>
            <ac:picMk id="4" creationId="{30557A59-ED1D-BCC3-10D4-C0B62AA7E7D8}"/>
          </ac:picMkLst>
        </pc:picChg>
        <pc:picChg chg="del">
          <ac:chgData name="Mari Powell" userId="S::mari.powell@uwtsd.ac.uk::a1b98dd7-29dc-4131-8e37-1423e6a9ecca" providerId="AD" clId="Web-{B43339BB-F346-40EE-C741-2767259B970A}" dt="2022-11-28T12:01:22.890" v="359"/>
          <ac:picMkLst>
            <pc:docMk/>
            <pc:sldMk cId="1914361968" sldId="293"/>
            <ac:picMk id="5" creationId="{755B9312-E027-194E-88FF-A4B95F83678A}"/>
          </ac:picMkLst>
        </pc:picChg>
        <pc:picChg chg="del">
          <ac:chgData name="Mari Powell" userId="S::mari.powell@uwtsd.ac.uk::a1b98dd7-29dc-4131-8e37-1423e6a9ecca" providerId="AD" clId="Web-{B43339BB-F346-40EE-C741-2767259B970A}" dt="2022-11-28T12:01:24.593" v="360"/>
          <ac:picMkLst>
            <pc:docMk/>
            <pc:sldMk cId="1914361968" sldId="293"/>
            <ac:picMk id="7" creationId="{DB992E44-A29B-8144-A703-BF1C809830FB}"/>
          </ac:picMkLst>
        </pc:picChg>
      </pc:sldChg>
      <pc:sldChg chg="addSp delSp modSp add mod setBg addAnim delAnim modAnim">
        <pc:chgData name="Mari Powell" userId="S::mari.powell@uwtsd.ac.uk::a1b98dd7-29dc-4131-8e37-1423e6a9ecca" providerId="AD" clId="Web-{B43339BB-F346-40EE-C741-2767259B970A}" dt="2022-11-28T12:11:11.940" v="467"/>
        <pc:sldMkLst>
          <pc:docMk/>
          <pc:sldMk cId="4018680845" sldId="294"/>
        </pc:sldMkLst>
        <pc:spChg chg="mod">
          <ac:chgData name="Mari Powell" userId="S::mari.powell@uwtsd.ac.uk::a1b98dd7-29dc-4131-8e37-1423e6a9ecca" providerId="AD" clId="Web-{B43339BB-F346-40EE-C741-2767259B970A}" dt="2022-11-28T12:09:08.558" v="395" actId="14100"/>
          <ac:spMkLst>
            <pc:docMk/>
            <pc:sldMk cId="4018680845" sldId="294"/>
            <ac:spMk id="2" creationId="{171B21A1-0CBD-E74A-B9A2-A17116D24B45}"/>
          </ac:spMkLst>
        </pc:spChg>
        <pc:spChg chg="mod">
          <ac:chgData name="Mari Powell" userId="S::mari.powell@uwtsd.ac.uk::a1b98dd7-29dc-4131-8e37-1423e6a9ecca" providerId="AD" clId="Web-{B43339BB-F346-40EE-C741-2767259B970A}" dt="2022-11-28T12:05:57.687" v="379"/>
          <ac:spMkLst>
            <pc:docMk/>
            <pc:sldMk cId="4018680845" sldId="294"/>
            <ac:spMk id="7" creationId="{695693C2-5120-474D-AE0A-FA63DD42A016}"/>
          </ac:spMkLst>
        </pc:spChg>
        <pc:graphicFrameChg chg="mod modGraphic">
          <ac:chgData name="Mari Powell" userId="S::mari.powell@uwtsd.ac.uk::a1b98dd7-29dc-4131-8e37-1423e6a9ecca" providerId="AD" clId="Web-{B43339BB-F346-40EE-C741-2767259B970A}" dt="2022-11-28T12:11:11.940" v="467"/>
          <ac:graphicFrameMkLst>
            <pc:docMk/>
            <pc:sldMk cId="4018680845" sldId="294"/>
            <ac:graphicFrameMk id="3" creationId="{B01DBF0C-8A76-1548-B3C7-AFB4D957653B}"/>
          </ac:graphicFrameMkLst>
        </pc:graphicFrameChg>
        <pc:picChg chg="add mod">
          <ac:chgData name="Mari Powell" userId="S::mari.powell@uwtsd.ac.uk::a1b98dd7-29dc-4131-8e37-1423e6a9ecca" providerId="AD" clId="Web-{B43339BB-F346-40EE-C741-2767259B970A}" dt="2022-11-28T12:06:41.393" v="383" actId="1076"/>
          <ac:picMkLst>
            <pc:docMk/>
            <pc:sldMk cId="4018680845" sldId="294"/>
            <ac:picMk id="4" creationId="{D28FAEA5-D8EF-3F56-6132-7683B37E87B7}"/>
          </ac:picMkLst>
        </pc:picChg>
        <pc:picChg chg="del">
          <ac:chgData name="Mari Powell" userId="S::mari.powell@uwtsd.ac.uk::a1b98dd7-29dc-4131-8e37-1423e6a9ecca" providerId="AD" clId="Web-{B43339BB-F346-40EE-C741-2767259B970A}" dt="2022-11-28T12:06:03.266" v="380"/>
          <ac:picMkLst>
            <pc:docMk/>
            <pc:sldMk cId="4018680845" sldId="294"/>
            <ac:picMk id="16" creationId="{850892BE-5CC7-114E-BEA3-46426EAF18D7}"/>
          </ac:picMkLst>
        </pc:picChg>
      </pc:sldChg>
      <pc:sldChg chg="modSp add mod setBg">
        <pc:chgData name="Mari Powell" userId="S::mari.powell@uwtsd.ac.uk::a1b98dd7-29dc-4131-8e37-1423e6a9ecca" providerId="AD" clId="Web-{B43339BB-F346-40EE-C741-2767259B970A}" dt="2022-11-28T12:12:46.071" v="473" actId="1076"/>
        <pc:sldMkLst>
          <pc:docMk/>
          <pc:sldMk cId="1305574979" sldId="295"/>
        </pc:sldMkLst>
        <pc:spChg chg="mod">
          <ac:chgData name="Mari Powell" userId="S::mari.powell@uwtsd.ac.uk::a1b98dd7-29dc-4131-8e37-1423e6a9ecca" providerId="AD" clId="Web-{B43339BB-F346-40EE-C741-2767259B970A}" dt="2022-11-28T12:12:46.071" v="473" actId="1076"/>
          <ac:spMkLst>
            <pc:docMk/>
            <pc:sldMk cId="1305574979" sldId="295"/>
            <ac:spMk id="11" creationId="{7A55E634-A6B8-C740-9859-47C02B042A07}"/>
          </ac:spMkLst>
        </pc:spChg>
        <pc:spChg chg="mod">
          <ac:chgData name="Mari Powell" userId="S::mari.powell@uwtsd.ac.uk::a1b98dd7-29dc-4131-8e37-1423e6a9ecca" providerId="AD" clId="Web-{B43339BB-F346-40EE-C741-2767259B970A}" dt="2022-11-28T12:12:34.445" v="472"/>
          <ac:spMkLst>
            <pc:docMk/>
            <pc:sldMk cId="1305574979" sldId="295"/>
            <ac:spMk id="22" creationId="{DE7DF94F-8132-A749-93C7-AA7FF5B62F33}"/>
          </ac:spMkLst>
        </pc:spChg>
      </pc:sldChg>
      <pc:sldChg chg="modSp add mod setBg">
        <pc:chgData name="Mari Powell" userId="S::mari.powell@uwtsd.ac.uk::a1b98dd7-29dc-4131-8e37-1423e6a9ecca" providerId="AD" clId="Web-{B43339BB-F346-40EE-C741-2767259B970A}" dt="2022-11-28T12:13:29.651" v="476"/>
        <pc:sldMkLst>
          <pc:docMk/>
          <pc:sldMk cId="1060959413" sldId="296"/>
        </pc:sldMkLst>
        <pc:spChg chg="mod">
          <ac:chgData name="Mari Powell" userId="S::mari.powell@uwtsd.ac.uk::a1b98dd7-29dc-4131-8e37-1423e6a9ecca" providerId="AD" clId="Web-{B43339BB-F346-40EE-C741-2767259B970A}" dt="2022-11-28T12:13:22.292" v="475"/>
          <ac:spMkLst>
            <pc:docMk/>
            <pc:sldMk cId="1060959413" sldId="296"/>
            <ac:spMk id="14" creationId="{101FD499-3996-0D4D-8154-71D5C399FED1}"/>
          </ac:spMkLst>
        </pc:spChg>
      </pc:sldChg>
      <pc:sldChg chg="modSp add mod setBg">
        <pc:chgData name="Mari Powell" userId="S::mari.powell@uwtsd.ac.uk::a1b98dd7-29dc-4131-8e37-1423e6a9ecca" providerId="AD" clId="Web-{B43339BB-F346-40EE-C741-2767259B970A}" dt="2022-11-28T12:14:29.780" v="481"/>
        <pc:sldMkLst>
          <pc:docMk/>
          <pc:sldMk cId="3781910362" sldId="297"/>
        </pc:sldMkLst>
        <pc:spChg chg="mod">
          <ac:chgData name="Mari Powell" userId="S::mari.powell@uwtsd.ac.uk::a1b98dd7-29dc-4131-8e37-1423e6a9ecca" providerId="AD" clId="Web-{B43339BB-F346-40EE-C741-2767259B970A}" dt="2022-11-28T12:14:11.732" v="480"/>
          <ac:spMkLst>
            <pc:docMk/>
            <pc:sldMk cId="3781910362" sldId="297"/>
            <ac:spMk id="6" creationId="{A70BCA53-D3CE-5641-9DA5-1A05C6FB3D22}"/>
          </ac:spMkLst>
        </pc:spChg>
        <pc:spChg chg="mod">
          <ac:chgData name="Mari Powell" userId="S::mari.powell@uwtsd.ac.uk::a1b98dd7-29dc-4131-8e37-1423e6a9ecca" providerId="AD" clId="Web-{B43339BB-F346-40EE-C741-2767259B970A}" dt="2022-11-28T12:14:29.780" v="481"/>
          <ac:spMkLst>
            <pc:docMk/>
            <pc:sldMk cId="3781910362" sldId="297"/>
            <ac:spMk id="8" creationId="{8BB36810-E3A5-7F41-9EE1-1489DA6F2FF2}"/>
          </ac:spMkLst>
        </pc:spChg>
      </pc:sldChg>
      <pc:sldChg chg="modSp add mod setBg">
        <pc:chgData name="Mari Powell" userId="S::mari.powell@uwtsd.ac.uk::a1b98dd7-29dc-4131-8e37-1423e6a9ecca" providerId="AD" clId="Web-{B43339BB-F346-40EE-C741-2767259B970A}" dt="2022-11-28T12:15:17.939" v="486"/>
        <pc:sldMkLst>
          <pc:docMk/>
          <pc:sldMk cId="615259702" sldId="298"/>
        </pc:sldMkLst>
        <pc:spChg chg="mod">
          <ac:chgData name="Mari Powell" userId="S::mari.powell@uwtsd.ac.uk::a1b98dd7-29dc-4131-8e37-1423e6a9ecca" providerId="AD" clId="Web-{B43339BB-F346-40EE-C741-2767259B970A}" dt="2022-11-28T12:15:02.047" v="484"/>
          <ac:spMkLst>
            <pc:docMk/>
            <pc:sldMk cId="615259702" sldId="298"/>
            <ac:spMk id="6" creationId="{A70BCA53-D3CE-5641-9DA5-1A05C6FB3D22}"/>
          </ac:spMkLst>
        </pc:spChg>
        <pc:spChg chg="mod">
          <ac:chgData name="Mari Powell" userId="S::mari.powell@uwtsd.ac.uk::a1b98dd7-29dc-4131-8e37-1423e6a9ecca" providerId="AD" clId="Web-{B43339BB-F346-40EE-C741-2767259B970A}" dt="2022-11-28T12:15:17.939" v="486"/>
          <ac:spMkLst>
            <pc:docMk/>
            <pc:sldMk cId="615259702" sldId="298"/>
            <ac:spMk id="9" creationId="{76CCBE16-031D-1F42-9620-546554244822}"/>
          </ac:spMkLst>
        </pc:spChg>
      </pc:sldChg>
      <pc:sldChg chg="addSp delSp modSp add mod setBg">
        <pc:chgData name="Mari Powell" userId="S::mari.powell@uwtsd.ac.uk::a1b98dd7-29dc-4131-8e37-1423e6a9ecca" providerId="AD" clId="Web-{B43339BB-F346-40EE-C741-2767259B970A}" dt="2022-11-28T12:32:31.875" v="500" actId="1076"/>
        <pc:sldMkLst>
          <pc:docMk/>
          <pc:sldMk cId="3582608639" sldId="299"/>
        </pc:sldMkLst>
        <pc:spChg chg="mod">
          <ac:chgData name="Mari Powell" userId="S::mari.powell@uwtsd.ac.uk::a1b98dd7-29dc-4131-8e37-1423e6a9ecca" providerId="AD" clId="Web-{B43339BB-F346-40EE-C741-2767259B970A}" dt="2022-11-28T12:32:31.875" v="500" actId="1076"/>
          <ac:spMkLst>
            <pc:docMk/>
            <pc:sldMk cId="3582608639" sldId="299"/>
            <ac:spMk id="10" creationId="{4567F461-E107-A347-84D6-27D2E7945378}"/>
          </ac:spMkLst>
        </pc:spChg>
        <pc:spChg chg="mod">
          <ac:chgData name="Mari Powell" userId="S::mari.powell@uwtsd.ac.uk::a1b98dd7-29dc-4131-8e37-1423e6a9ecca" providerId="AD" clId="Web-{B43339BB-F346-40EE-C741-2767259B970A}" dt="2022-11-28T12:31:27.153" v="490"/>
          <ac:spMkLst>
            <pc:docMk/>
            <pc:sldMk cId="3582608639" sldId="299"/>
            <ac:spMk id="14" creationId="{F1C37549-B867-1546-A575-0FD9E8DD73ED}"/>
          </ac:spMkLst>
        </pc:spChg>
        <pc:picChg chg="add mod">
          <ac:chgData name="Mari Powell" userId="S::mari.powell@uwtsd.ac.uk::a1b98dd7-29dc-4131-8e37-1423e6a9ecca" providerId="AD" clId="Web-{B43339BB-F346-40EE-C741-2767259B970A}" dt="2022-11-28T12:32:27.578" v="499" actId="14100"/>
          <ac:picMkLst>
            <pc:docMk/>
            <pc:sldMk cId="3582608639" sldId="299"/>
            <ac:picMk id="3" creationId="{48F6D337-E89D-275E-FE40-336D802594BD}"/>
          </ac:picMkLst>
        </pc:picChg>
        <pc:picChg chg="del">
          <ac:chgData name="Mari Powell" userId="S::mari.powell@uwtsd.ac.uk::a1b98dd7-29dc-4131-8e37-1423e6a9ecca" providerId="AD" clId="Web-{B43339BB-F346-40EE-C741-2767259B970A}" dt="2022-11-28T12:31:37.122" v="492"/>
          <ac:picMkLst>
            <pc:docMk/>
            <pc:sldMk cId="3582608639" sldId="299"/>
            <ac:picMk id="15" creationId="{4B1C0882-49F6-B646-9044-3481D7EF547C}"/>
          </ac:picMkLst>
        </pc:picChg>
      </pc:sldChg>
      <pc:sldChg chg="addSp delSp modSp add mod setBg">
        <pc:chgData name="Mari Powell" userId="S::mari.powell@uwtsd.ac.uk::a1b98dd7-29dc-4131-8e37-1423e6a9ecca" providerId="AD" clId="Web-{B43339BB-F346-40EE-C741-2767259B970A}" dt="2022-11-28T12:33:56.833" v="511" actId="14100"/>
        <pc:sldMkLst>
          <pc:docMk/>
          <pc:sldMk cId="3264349390" sldId="300"/>
        </pc:sldMkLst>
        <pc:spChg chg="mod">
          <ac:chgData name="Mari Powell" userId="S::mari.powell@uwtsd.ac.uk::a1b98dd7-29dc-4131-8e37-1423e6a9ecca" providerId="AD" clId="Web-{B43339BB-F346-40EE-C741-2767259B970A}" dt="2022-11-28T12:33:56.833" v="511" actId="14100"/>
          <ac:spMkLst>
            <pc:docMk/>
            <pc:sldMk cId="3264349390" sldId="300"/>
            <ac:spMk id="6" creationId="{25A1EA0F-1866-0142-8A09-7CEABC1EC600}"/>
          </ac:spMkLst>
        </pc:spChg>
        <pc:spChg chg="mod">
          <ac:chgData name="Mari Powell" userId="S::mari.powell@uwtsd.ac.uk::a1b98dd7-29dc-4131-8e37-1423e6a9ecca" providerId="AD" clId="Web-{B43339BB-F346-40EE-C741-2767259B970A}" dt="2022-11-28T12:32:56.627" v="504" actId="1076"/>
          <ac:spMkLst>
            <pc:docMk/>
            <pc:sldMk cId="3264349390" sldId="300"/>
            <ac:spMk id="10" creationId="{4567F461-E107-A347-84D6-27D2E7945378}"/>
          </ac:spMkLst>
        </pc:spChg>
        <pc:picChg chg="add mod">
          <ac:chgData name="Mari Powell" userId="S::mari.powell@uwtsd.ac.uk::a1b98dd7-29dc-4131-8e37-1423e6a9ecca" providerId="AD" clId="Web-{B43339BB-F346-40EE-C741-2767259B970A}" dt="2022-11-28T12:33:52.536" v="510" actId="1076"/>
          <ac:picMkLst>
            <pc:docMk/>
            <pc:sldMk cId="3264349390" sldId="300"/>
            <ac:picMk id="3" creationId="{DFE98A42-35F7-C3CC-65B6-C71A43354A98}"/>
          </ac:picMkLst>
        </pc:picChg>
        <pc:picChg chg="del">
          <ac:chgData name="Mari Powell" userId="S::mari.powell@uwtsd.ac.uk::a1b98dd7-29dc-4131-8e37-1423e6a9ecca" providerId="AD" clId="Web-{B43339BB-F346-40EE-C741-2767259B970A}" dt="2022-11-28T12:33:19.956" v="506"/>
          <ac:picMkLst>
            <pc:docMk/>
            <pc:sldMk cId="3264349390" sldId="300"/>
            <ac:picMk id="8" creationId="{4E052965-C584-8043-A8AF-41743DD6117F}"/>
          </ac:picMkLst>
        </pc:picChg>
      </pc:sldChg>
      <pc:sldChg chg="modSp add mod setBg">
        <pc:chgData name="Mari Powell" userId="S::mari.powell@uwtsd.ac.uk::a1b98dd7-29dc-4131-8e37-1423e6a9ecca" providerId="AD" clId="Web-{B43339BB-F346-40EE-C741-2767259B970A}" dt="2022-11-28T12:35:06.916" v="515"/>
        <pc:sldMkLst>
          <pc:docMk/>
          <pc:sldMk cId="3378486347" sldId="301"/>
        </pc:sldMkLst>
        <pc:spChg chg="mod">
          <ac:chgData name="Mari Powell" userId="S::mari.powell@uwtsd.ac.uk::a1b98dd7-29dc-4131-8e37-1423e6a9ecca" providerId="AD" clId="Web-{B43339BB-F346-40EE-C741-2767259B970A}" dt="2022-11-28T12:35:06.916" v="515"/>
          <ac:spMkLst>
            <pc:docMk/>
            <pc:sldMk cId="3378486347" sldId="301"/>
            <ac:spMk id="6" creationId="{CE685008-AF63-D841-8746-9BF9031752D0}"/>
          </ac:spMkLst>
        </pc:spChg>
      </pc:sldChg>
      <pc:sldChg chg="delSp modSp add mod setBg">
        <pc:chgData name="Mari Powell" userId="S::mari.powell@uwtsd.ac.uk::a1b98dd7-29dc-4131-8e37-1423e6a9ecca" providerId="AD" clId="Web-{B43339BB-F346-40EE-C741-2767259B970A}" dt="2022-11-28T12:36:18.904" v="530"/>
        <pc:sldMkLst>
          <pc:docMk/>
          <pc:sldMk cId="3148096218" sldId="302"/>
        </pc:sldMkLst>
        <pc:spChg chg="mod">
          <ac:chgData name="Mari Powell" userId="S::mari.powell@uwtsd.ac.uk::a1b98dd7-29dc-4131-8e37-1423e6a9ecca" providerId="AD" clId="Web-{B43339BB-F346-40EE-C741-2767259B970A}" dt="2022-11-28T12:36:18.904" v="530"/>
          <ac:spMkLst>
            <pc:docMk/>
            <pc:sldMk cId="3148096218" sldId="302"/>
            <ac:spMk id="6" creationId="{7CA3F8F4-A1BF-BB40-A9C5-525B6DB310E1}"/>
          </ac:spMkLst>
        </pc:spChg>
        <pc:picChg chg="del">
          <ac:chgData name="Mari Powell" userId="S::mari.powell@uwtsd.ac.uk::a1b98dd7-29dc-4131-8e37-1423e6a9ecca" providerId="AD" clId="Web-{B43339BB-F346-40EE-C741-2767259B970A}" dt="2022-11-28T12:35:39.824" v="519"/>
          <ac:picMkLst>
            <pc:docMk/>
            <pc:sldMk cId="3148096218" sldId="302"/>
            <ac:picMk id="20" creationId="{B4D65D07-D45A-D944-8750-7BB573F54092}"/>
          </ac:picMkLst>
        </pc:picChg>
        <pc:picChg chg="del">
          <ac:chgData name="Mari Powell" userId="S::mari.powell@uwtsd.ac.uk::a1b98dd7-29dc-4131-8e37-1423e6a9ecca" providerId="AD" clId="Web-{B43339BB-F346-40EE-C741-2767259B970A}" dt="2022-11-28T12:35:41.574" v="520"/>
          <ac:picMkLst>
            <pc:docMk/>
            <pc:sldMk cId="3148096218" sldId="302"/>
            <ac:picMk id="26" creationId="{0E7C186C-5AE7-CC46-85B5-929723139E36}"/>
          </ac:picMkLst>
        </pc:picChg>
      </pc:sldChg>
      <pc:sldMasterChg chg="modSldLayout">
        <pc:chgData name="Mari Powell" userId="S::mari.powell@uwtsd.ac.uk::a1b98dd7-29dc-4131-8e37-1423e6a9ecca" providerId="AD" clId="Web-{B43339BB-F346-40EE-C741-2767259B970A}" dt="2022-11-28T10:53:36.331" v="167"/>
        <pc:sldMasterMkLst>
          <pc:docMk/>
          <pc:sldMasterMk cId="2479599508" sldId="2147483749"/>
        </pc:sldMasterMkLst>
        <pc:sldLayoutChg chg="replId">
          <pc:chgData name="Mari Powell" userId="S::mari.powell@uwtsd.ac.uk::a1b98dd7-29dc-4131-8e37-1423e6a9ecca" providerId="AD" clId="Web-{B43339BB-F346-40EE-C741-2767259B970A}" dt="2022-11-28T10:53:36.331" v="167"/>
          <pc:sldLayoutMkLst>
            <pc:docMk/>
            <pc:sldMasterMk cId="2479599508" sldId="2147483749"/>
            <pc:sldLayoutMk cId="3041311752" sldId="2147483789"/>
          </pc:sldLayoutMkLst>
        </pc:sldLayoutChg>
      </pc:sldMasterChg>
      <pc:sldMasterChg chg="replId modSldLayout">
        <pc:chgData name="Mari Powell" userId="S::mari.powell@uwtsd.ac.uk::a1b98dd7-29dc-4131-8e37-1423e6a9ecca" providerId="AD" clId="Web-{B43339BB-F346-40EE-C741-2767259B970A}" dt="2022-11-28T10:53:36.331" v="167"/>
        <pc:sldMasterMkLst>
          <pc:docMk/>
          <pc:sldMasterMk cId="536974818" sldId="2147483777"/>
        </pc:sldMasterMkLst>
        <pc:sldLayoutChg chg="replId">
          <pc:chgData name="Mari Powell" userId="S::mari.powell@uwtsd.ac.uk::a1b98dd7-29dc-4131-8e37-1423e6a9ecca" providerId="AD" clId="Web-{B43339BB-F346-40EE-C741-2767259B970A}" dt="2022-11-28T10:53:36.331" v="167"/>
          <pc:sldLayoutMkLst>
            <pc:docMk/>
            <pc:sldMasterMk cId="536974818" sldId="2147483777"/>
            <pc:sldLayoutMk cId="3219767730" sldId="2147483778"/>
          </pc:sldLayoutMkLst>
        </pc:sldLayoutChg>
        <pc:sldLayoutChg chg="replId">
          <pc:chgData name="Mari Powell" userId="S::mari.powell@uwtsd.ac.uk::a1b98dd7-29dc-4131-8e37-1423e6a9ecca" providerId="AD" clId="Web-{B43339BB-F346-40EE-C741-2767259B970A}" dt="2022-11-28T10:53:36.331" v="167"/>
          <pc:sldLayoutMkLst>
            <pc:docMk/>
            <pc:sldMasterMk cId="536974818" sldId="2147483777"/>
            <pc:sldLayoutMk cId="4187912261" sldId="2147483779"/>
          </pc:sldLayoutMkLst>
        </pc:sldLayoutChg>
        <pc:sldLayoutChg chg="replId">
          <pc:chgData name="Mari Powell" userId="S::mari.powell@uwtsd.ac.uk::a1b98dd7-29dc-4131-8e37-1423e6a9ecca" providerId="AD" clId="Web-{B43339BB-F346-40EE-C741-2767259B970A}" dt="2022-11-28T10:53:36.331" v="167"/>
          <pc:sldLayoutMkLst>
            <pc:docMk/>
            <pc:sldMasterMk cId="536974818" sldId="2147483777"/>
            <pc:sldLayoutMk cId="1317728887" sldId="2147483780"/>
          </pc:sldLayoutMkLst>
        </pc:sldLayoutChg>
        <pc:sldLayoutChg chg="replId">
          <pc:chgData name="Mari Powell" userId="S::mari.powell@uwtsd.ac.uk::a1b98dd7-29dc-4131-8e37-1423e6a9ecca" providerId="AD" clId="Web-{B43339BB-F346-40EE-C741-2767259B970A}" dt="2022-11-28T10:53:36.331" v="167"/>
          <pc:sldLayoutMkLst>
            <pc:docMk/>
            <pc:sldMasterMk cId="536974818" sldId="2147483777"/>
            <pc:sldLayoutMk cId="990115819" sldId="2147483781"/>
          </pc:sldLayoutMkLst>
        </pc:sldLayoutChg>
        <pc:sldLayoutChg chg="replId">
          <pc:chgData name="Mari Powell" userId="S::mari.powell@uwtsd.ac.uk::a1b98dd7-29dc-4131-8e37-1423e6a9ecca" providerId="AD" clId="Web-{B43339BB-F346-40EE-C741-2767259B970A}" dt="2022-11-28T10:53:36.331" v="167"/>
          <pc:sldLayoutMkLst>
            <pc:docMk/>
            <pc:sldMasterMk cId="536974818" sldId="2147483777"/>
            <pc:sldLayoutMk cId="2821812182" sldId="2147483782"/>
          </pc:sldLayoutMkLst>
        </pc:sldLayoutChg>
        <pc:sldLayoutChg chg="replId">
          <pc:chgData name="Mari Powell" userId="S::mari.powell@uwtsd.ac.uk::a1b98dd7-29dc-4131-8e37-1423e6a9ecca" providerId="AD" clId="Web-{B43339BB-F346-40EE-C741-2767259B970A}" dt="2022-11-28T10:53:36.331" v="167"/>
          <pc:sldLayoutMkLst>
            <pc:docMk/>
            <pc:sldMasterMk cId="536974818" sldId="2147483777"/>
            <pc:sldLayoutMk cId="305453079" sldId="2147483783"/>
          </pc:sldLayoutMkLst>
        </pc:sldLayoutChg>
        <pc:sldLayoutChg chg="replId">
          <pc:chgData name="Mari Powell" userId="S::mari.powell@uwtsd.ac.uk::a1b98dd7-29dc-4131-8e37-1423e6a9ecca" providerId="AD" clId="Web-{B43339BB-F346-40EE-C741-2767259B970A}" dt="2022-11-28T10:53:36.331" v="167"/>
          <pc:sldLayoutMkLst>
            <pc:docMk/>
            <pc:sldMasterMk cId="536974818" sldId="2147483777"/>
            <pc:sldLayoutMk cId="1959976506" sldId="2147483784"/>
          </pc:sldLayoutMkLst>
        </pc:sldLayoutChg>
        <pc:sldLayoutChg chg="replId">
          <pc:chgData name="Mari Powell" userId="S::mari.powell@uwtsd.ac.uk::a1b98dd7-29dc-4131-8e37-1423e6a9ecca" providerId="AD" clId="Web-{B43339BB-F346-40EE-C741-2767259B970A}" dt="2022-11-28T10:53:36.331" v="167"/>
          <pc:sldLayoutMkLst>
            <pc:docMk/>
            <pc:sldMasterMk cId="536974818" sldId="2147483777"/>
            <pc:sldLayoutMk cId="995422796" sldId="2147483785"/>
          </pc:sldLayoutMkLst>
        </pc:sldLayoutChg>
        <pc:sldLayoutChg chg="replId">
          <pc:chgData name="Mari Powell" userId="S::mari.powell@uwtsd.ac.uk::a1b98dd7-29dc-4131-8e37-1423e6a9ecca" providerId="AD" clId="Web-{B43339BB-F346-40EE-C741-2767259B970A}" dt="2022-11-28T10:53:36.331" v="167"/>
          <pc:sldLayoutMkLst>
            <pc:docMk/>
            <pc:sldMasterMk cId="536974818" sldId="2147483777"/>
            <pc:sldLayoutMk cId="1300426883" sldId="2147483786"/>
          </pc:sldLayoutMkLst>
        </pc:sldLayoutChg>
        <pc:sldLayoutChg chg="replId">
          <pc:chgData name="Mari Powell" userId="S::mari.powell@uwtsd.ac.uk::a1b98dd7-29dc-4131-8e37-1423e6a9ecca" providerId="AD" clId="Web-{B43339BB-F346-40EE-C741-2767259B970A}" dt="2022-11-28T10:53:36.331" v="167"/>
          <pc:sldLayoutMkLst>
            <pc:docMk/>
            <pc:sldMasterMk cId="536974818" sldId="2147483777"/>
            <pc:sldLayoutMk cId="104305514" sldId="2147483787"/>
          </pc:sldLayoutMkLst>
        </pc:sldLayoutChg>
        <pc:sldLayoutChg chg="replId">
          <pc:chgData name="Mari Powell" userId="S::mari.powell@uwtsd.ac.uk::a1b98dd7-29dc-4131-8e37-1423e6a9ecca" providerId="AD" clId="Web-{B43339BB-F346-40EE-C741-2767259B970A}" dt="2022-11-28T10:53:36.331" v="167"/>
          <pc:sldLayoutMkLst>
            <pc:docMk/>
            <pc:sldMasterMk cId="536974818" sldId="2147483777"/>
            <pc:sldLayoutMk cId="1878628962" sldId="2147483788"/>
          </pc:sldLayoutMkLst>
        </pc:sldLayoutChg>
      </pc:sldMasterChg>
      <pc:sldMasterChg chg="add replId addSldLayout modSldLayout">
        <pc:chgData name="Mari Powell" userId="S::mari.powell@uwtsd.ac.uk::a1b98dd7-29dc-4131-8e37-1423e6a9ecca" providerId="AD" clId="Web-{B43339BB-F346-40EE-C741-2767259B970A}" dt="2022-11-28T11:19:42.479" v="261"/>
        <pc:sldMasterMkLst>
          <pc:docMk/>
          <pc:sldMasterMk cId="2460445775" sldId="2147483790"/>
        </pc:sldMasterMkLst>
        <pc:sldLayoutChg chg="add">
          <pc:chgData name="Mari Powell" userId="S::mari.powell@uwtsd.ac.uk::a1b98dd7-29dc-4131-8e37-1423e6a9ecca" providerId="AD" clId="Web-{B43339BB-F346-40EE-C741-2767259B970A}" dt="2022-11-28T10:53:36.331" v="167"/>
          <pc:sldLayoutMkLst>
            <pc:docMk/>
            <pc:sldMasterMk cId="2460445775" sldId="2147483790"/>
            <pc:sldLayoutMk cId="184233036" sldId="2147483661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19:42.479" v="261"/>
          <pc:sldLayoutMkLst>
            <pc:docMk/>
            <pc:sldMasterMk cId="2460445775" sldId="2147483790"/>
            <pc:sldLayoutMk cId="3867363531" sldId="2147483791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19:42.479" v="261"/>
          <pc:sldLayoutMkLst>
            <pc:docMk/>
            <pc:sldMasterMk cId="2460445775" sldId="2147483790"/>
            <pc:sldLayoutMk cId="3023862727" sldId="2147483792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19:42.479" v="261"/>
          <pc:sldLayoutMkLst>
            <pc:docMk/>
            <pc:sldMasterMk cId="2460445775" sldId="2147483790"/>
            <pc:sldLayoutMk cId="133156012" sldId="2147483793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19:42.479" v="261"/>
          <pc:sldLayoutMkLst>
            <pc:docMk/>
            <pc:sldMasterMk cId="2460445775" sldId="2147483790"/>
            <pc:sldLayoutMk cId="495605689" sldId="2147483794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19:42.479" v="261"/>
          <pc:sldLayoutMkLst>
            <pc:docMk/>
            <pc:sldMasterMk cId="2460445775" sldId="2147483790"/>
            <pc:sldLayoutMk cId="2721261873" sldId="2147483795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19:42.479" v="261"/>
          <pc:sldLayoutMkLst>
            <pc:docMk/>
            <pc:sldMasterMk cId="2460445775" sldId="2147483790"/>
            <pc:sldLayoutMk cId="3437395176" sldId="2147483796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19:42.479" v="261"/>
          <pc:sldLayoutMkLst>
            <pc:docMk/>
            <pc:sldMasterMk cId="2460445775" sldId="2147483790"/>
            <pc:sldLayoutMk cId="753593801" sldId="2147483797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19:42.479" v="261"/>
          <pc:sldLayoutMkLst>
            <pc:docMk/>
            <pc:sldMasterMk cId="2460445775" sldId="2147483790"/>
            <pc:sldLayoutMk cId="547636520" sldId="2147483798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19:42.479" v="261"/>
          <pc:sldLayoutMkLst>
            <pc:docMk/>
            <pc:sldMasterMk cId="2460445775" sldId="2147483790"/>
            <pc:sldLayoutMk cId="1064912594" sldId="2147483799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19:42.479" v="261"/>
          <pc:sldLayoutMkLst>
            <pc:docMk/>
            <pc:sldMasterMk cId="2460445775" sldId="2147483790"/>
            <pc:sldLayoutMk cId="1814563894" sldId="2147483800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19:42.479" v="261"/>
          <pc:sldLayoutMkLst>
            <pc:docMk/>
            <pc:sldMasterMk cId="2460445775" sldId="2147483790"/>
            <pc:sldLayoutMk cId="2962117505" sldId="2147483801"/>
          </pc:sldLayoutMkLst>
        </pc:sldLayoutChg>
      </pc:sldMasterChg>
      <pc:sldMasterChg chg="add replId addSldLayout modSldLayout">
        <pc:chgData name="Mari Powell" userId="S::mari.powell@uwtsd.ac.uk::a1b98dd7-29dc-4131-8e37-1423e6a9ecca" providerId="AD" clId="Web-{B43339BB-F346-40EE-C741-2767259B970A}" dt="2022-11-28T11:52:18.170" v="317"/>
        <pc:sldMasterMkLst>
          <pc:docMk/>
          <pc:sldMasterMk cId="536974818" sldId="2147483803"/>
        </pc:sldMasterMkLst>
        <pc:sldLayoutChg chg="add">
          <pc:chgData name="Mari Powell" userId="S::mari.powell@uwtsd.ac.uk::a1b98dd7-29dc-4131-8e37-1423e6a9ecca" providerId="AD" clId="Web-{B43339BB-F346-40EE-C741-2767259B970A}" dt="2022-11-28T11:19:42.479" v="261"/>
          <pc:sldLayoutMkLst>
            <pc:docMk/>
            <pc:sldMasterMk cId="536974818" sldId="2147483803"/>
            <pc:sldLayoutMk cId="4278040300" sldId="2147483802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536974818" sldId="2147483803"/>
            <pc:sldLayoutMk cId="3219767730" sldId="2147483804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536974818" sldId="2147483803"/>
            <pc:sldLayoutMk cId="4187912261" sldId="2147483805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536974818" sldId="2147483803"/>
            <pc:sldLayoutMk cId="1317728887" sldId="2147483806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536974818" sldId="2147483803"/>
            <pc:sldLayoutMk cId="990115819" sldId="2147483807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536974818" sldId="2147483803"/>
            <pc:sldLayoutMk cId="2821812182" sldId="2147483808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536974818" sldId="2147483803"/>
            <pc:sldLayoutMk cId="305453079" sldId="2147483809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536974818" sldId="2147483803"/>
            <pc:sldLayoutMk cId="1959976506" sldId="2147483810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536974818" sldId="2147483803"/>
            <pc:sldLayoutMk cId="995422796" sldId="2147483811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536974818" sldId="2147483803"/>
            <pc:sldLayoutMk cId="1300426883" sldId="2147483812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536974818" sldId="2147483803"/>
            <pc:sldLayoutMk cId="104305514" sldId="2147483813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536974818" sldId="2147483803"/>
            <pc:sldLayoutMk cId="1878628962" sldId="2147483814"/>
          </pc:sldLayoutMkLst>
        </pc:sldLayoutChg>
      </pc:sldMasterChg>
      <pc:sldMasterChg chg="add addSldLayout">
        <pc:chgData name="Mari Powell" userId="S::mari.powell@uwtsd.ac.uk::a1b98dd7-29dc-4131-8e37-1423e6a9ecca" providerId="AD" clId="Web-{B43339BB-F346-40EE-C741-2767259B970A}" dt="2022-11-28T11:52:18.170" v="317"/>
        <pc:sldMasterMkLst>
          <pc:docMk/>
          <pc:sldMasterMk cId="1889830771" sldId="2147483815"/>
        </pc:sldMasterMkLst>
        <pc:sldLayoutChg chg="ad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1889830771" sldId="2147483815"/>
            <pc:sldLayoutMk cId="509402496" sldId="2147483816"/>
          </pc:sldLayoutMkLst>
        </pc:sldLayoutChg>
        <pc:sldLayoutChg chg="ad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1889830771" sldId="2147483815"/>
            <pc:sldLayoutMk cId="1729880705" sldId="2147483817"/>
          </pc:sldLayoutMkLst>
        </pc:sldLayoutChg>
        <pc:sldLayoutChg chg="ad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1889830771" sldId="2147483815"/>
            <pc:sldLayoutMk cId="2334252813" sldId="2147483818"/>
          </pc:sldLayoutMkLst>
        </pc:sldLayoutChg>
        <pc:sldLayoutChg chg="ad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1889830771" sldId="2147483815"/>
            <pc:sldLayoutMk cId="2335715750" sldId="2147483819"/>
          </pc:sldLayoutMkLst>
        </pc:sldLayoutChg>
        <pc:sldLayoutChg chg="ad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1889830771" sldId="2147483815"/>
            <pc:sldLayoutMk cId="1450032158" sldId="2147483820"/>
          </pc:sldLayoutMkLst>
        </pc:sldLayoutChg>
        <pc:sldLayoutChg chg="ad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1889830771" sldId="2147483815"/>
            <pc:sldLayoutMk cId="368993035" sldId="2147483821"/>
          </pc:sldLayoutMkLst>
        </pc:sldLayoutChg>
        <pc:sldLayoutChg chg="ad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1889830771" sldId="2147483815"/>
            <pc:sldLayoutMk cId="1959247151" sldId="2147483822"/>
          </pc:sldLayoutMkLst>
        </pc:sldLayoutChg>
        <pc:sldLayoutChg chg="ad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1889830771" sldId="2147483815"/>
            <pc:sldLayoutMk cId="4040671296" sldId="2147483823"/>
          </pc:sldLayoutMkLst>
        </pc:sldLayoutChg>
        <pc:sldLayoutChg chg="ad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1889830771" sldId="2147483815"/>
            <pc:sldLayoutMk cId="4067775315" sldId="2147483824"/>
          </pc:sldLayoutMkLst>
        </pc:sldLayoutChg>
        <pc:sldLayoutChg chg="ad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1889830771" sldId="2147483815"/>
            <pc:sldLayoutMk cId="2824053594" sldId="2147483825"/>
          </pc:sldLayoutMkLst>
        </pc:sldLayoutChg>
        <pc:sldLayoutChg chg="ad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1889830771" sldId="2147483815"/>
            <pc:sldLayoutMk cId="4289025717" sldId="2147483826"/>
          </pc:sldLayoutMkLst>
        </pc:sldLayoutChg>
      </pc:sldMasterChg>
    </pc:docChg>
  </pc:docChgLst>
  <pc:docChgLst>
    <pc:chgData name="Mari Powell" userId="S::mari.powell@uwtsd.ac.uk::a1b98dd7-29dc-4131-8e37-1423e6a9ecca" providerId="AD" clId="Web-{45FDF44F-F693-9291-E81A-8A1396C67B41}"/>
    <pc:docChg chg="modSld">
      <pc:chgData name="Mari Powell" userId="S::mari.powell@uwtsd.ac.uk::a1b98dd7-29dc-4131-8e37-1423e6a9ecca" providerId="AD" clId="Web-{45FDF44F-F693-9291-E81A-8A1396C67B41}" dt="2022-11-28T10:28:06.421" v="0"/>
      <pc:docMkLst>
        <pc:docMk/>
      </pc:docMkLst>
      <pc:sldChg chg="delSp">
        <pc:chgData name="Mari Powell" userId="S::mari.powell@uwtsd.ac.uk::a1b98dd7-29dc-4131-8e37-1423e6a9ecca" providerId="AD" clId="Web-{45FDF44F-F693-9291-E81A-8A1396C67B41}" dt="2022-11-28T10:28:06.421" v="0"/>
        <pc:sldMkLst>
          <pc:docMk/>
          <pc:sldMk cId="3484815784" sldId="279"/>
        </pc:sldMkLst>
        <pc:spChg chg="del">
          <ac:chgData name="Mari Powell" userId="S::mari.powell@uwtsd.ac.uk::a1b98dd7-29dc-4131-8e37-1423e6a9ecca" providerId="AD" clId="Web-{45FDF44F-F693-9291-E81A-8A1396C67B41}" dt="2022-11-28T10:28:06.421" v="0"/>
          <ac:spMkLst>
            <pc:docMk/>
            <pc:sldMk cId="3484815784" sldId="279"/>
            <ac:spMk id="2" creationId="{E877C7A6-0ED7-1273-482F-C27247F272F4}"/>
          </ac:spMkLst>
        </pc:spChg>
      </pc:sldChg>
    </pc:docChg>
  </pc:docChgLst>
  <pc:docChgLst>
    <pc:chgData name="Mari Powell" userId="S::mari.powell@uwtsd.ac.uk::a1b98dd7-29dc-4131-8e37-1423e6a9ecca" providerId="AD" clId="Web-{A308B90E-04D1-6D22-E493-45A4533FCA1E}"/>
    <pc:docChg chg="addSld modSld addMainMaster modMainMaster">
      <pc:chgData name="Mari Powell" userId="S::mari.powell@uwtsd.ac.uk::a1b98dd7-29dc-4131-8e37-1423e6a9ecca" providerId="AD" clId="Web-{A308B90E-04D1-6D22-E493-45A4533FCA1E}" dt="2022-11-28T13:12:27.242" v="123" actId="1076"/>
      <pc:docMkLst>
        <pc:docMk/>
      </pc:docMkLst>
      <pc:sldChg chg="modSp">
        <pc:chgData name="Mari Powell" userId="S::mari.powell@uwtsd.ac.uk::a1b98dd7-29dc-4131-8e37-1423e6a9ecca" providerId="AD" clId="Web-{A308B90E-04D1-6D22-E493-45A4533FCA1E}" dt="2022-11-28T13:02:30.909" v="73" actId="20577"/>
        <pc:sldMkLst>
          <pc:docMk/>
          <pc:sldMk cId="3846640819" sldId="267"/>
        </pc:sldMkLst>
        <pc:spChg chg="mod">
          <ac:chgData name="Mari Powell" userId="S::mari.powell@uwtsd.ac.uk::a1b98dd7-29dc-4131-8e37-1423e6a9ecca" providerId="AD" clId="Web-{A308B90E-04D1-6D22-E493-45A4533FCA1E}" dt="2022-11-28T13:02:30.909" v="73" actId="20577"/>
          <ac:spMkLst>
            <pc:docMk/>
            <pc:sldMk cId="3846640819" sldId="267"/>
            <ac:spMk id="3" creationId="{5937BB17-5B48-3DBB-17BA-C9089CD2ED15}"/>
          </ac:spMkLst>
        </pc:spChg>
      </pc:sldChg>
      <pc:sldChg chg="addSp delSp modSp">
        <pc:chgData name="Mari Powell" userId="S::mari.powell@uwtsd.ac.uk::a1b98dd7-29dc-4131-8e37-1423e6a9ecca" providerId="AD" clId="Web-{A308B90E-04D1-6D22-E493-45A4533FCA1E}" dt="2022-11-28T12:39:23.360" v="22" actId="1076"/>
        <pc:sldMkLst>
          <pc:docMk/>
          <pc:sldMk cId="3148096218" sldId="302"/>
        </pc:sldMkLst>
        <pc:spChg chg="add mod">
          <ac:chgData name="Mari Powell" userId="S::mari.powell@uwtsd.ac.uk::a1b98dd7-29dc-4131-8e37-1423e6a9ecca" providerId="AD" clId="Web-{A308B90E-04D1-6D22-E493-45A4533FCA1E}" dt="2022-11-28T12:39:11.250" v="19" actId="1076"/>
          <ac:spMkLst>
            <pc:docMk/>
            <pc:sldMk cId="3148096218" sldId="302"/>
            <ac:spMk id="5" creationId="{FB747700-19BD-E0A5-FBE0-0A1E3A66F92E}"/>
          </ac:spMkLst>
        </pc:spChg>
        <pc:spChg chg="del mod">
          <ac:chgData name="Mari Powell" userId="S::mari.powell@uwtsd.ac.uk::a1b98dd7-29dc-4131-8e37-1423e6a9ecca" providerId="AD" clId="Web-{A308B90E-04D1-6D22-E493-45A4533FCA1E}" dt="2022-11-28T12:38:33.764" v="9"/>
          <ac:spMkLst>
            <pc:docMk/>
            <pc:sldMk cId="3148096218" sldId="302"/>
            <ac:spMk id="6" creationId="{7CA3F8F4-A1BF-BB40-A9C5-525B6DB310E1}"/>
          </ac:spMkLst>
        </pc:spChg>
        <pc:spChg chg="del">
          <ac:chgData name="Mari Powell" userId="S::mari.powell@uwtsd.ac.uk::a1b98dd7-29dc-4131-8e37-1423e6a9ecca" providerId="AD" clId="Web-{A308B90E-04D1-6D22-E493-45A4533FCA1E}" dt="2022-11-28T12:38:35.983" v="10"/>
          <ac:spMkLst>
            <pc:docMk/>
            <pc:sldMk cId="3148096218" sldId="302"/>
            <ac:spMk id="14" creationId="{83676D66-BF31-7443-84FB-DF915EB72739}"/>
          </ac:spMkLst>
        </pc:spChg>
        <pc:graphicFrameChg chg="mod modGraphic">
          <ac:chgData name="Mari Powell" userId="S::mari.powell@uwtsd.ac.uk::a1b98dd7-29dc-4131-8e37-1423e6a9ecca" providerId="AD" clId="Web-{A308B90E-04D1-6D22-E493-45A4533FCA1E}" dt="2022-11-28T12:39:23.360" v="22" actId="1076"/>
          <ac:graphicFrameMkLst>
            <pc:docMk/>
            <pc:sldMk cId="3148096218" sldId="302"/>
            <ac:graphicFrameMk id="7" creationId="{63819C47-A924-9648-AB84-9B6CE89F30A5}"/>
          </ac:graphicFrameMkLst>
        </pc:graphicFrameChg>
        <pc:picChg chg="add mod">
          <ac:chgData name="Mari Powell" userId="S::mari.powell@uwtsd.ac.uk::a1b98dd7-29dc-4131-8e37-1423e6a9ecca" providerId="AD" clId="Web-{A308B90E-04D1-6D22-E493-45A4533FCA1E}" dt="2022-11-28T12:38:07.669" v="3" actId="1076"/>
          <ac:picMkLst>
            <pc:docMk/>
            <pc:sldMk cId="3148096218" sldId="302"/>
            <ac:picMk id="2" creationId="{4AA82551-3B41-2EE6-FF60-62625058D510}"/>
          </ac:picMkLst>
        </pc:picChg>
        <pc:picChg chg="add mod">
          <ac:chgData name="Mari Powell" userId="S::mari.powell@uwtsd.ac.uk::a1b98dd7-29dc-4131-8e37-1423e6a9ecca" providerId="AD" clId="Web-{A308B90E-04D1-6D22-E493-45A4533FCA1E}" dt="2022-11-28T12:38:23.014" v="5" actId="1076"/>
          <ac:picMkLst>
            <pc:docMk/>
            <pc:sldMk cId="3148096218" sldId="302"/>
            <ac:picMk id="3" creationId="{F5400CF7-5D38-6340-09A3-EE832EDC372D}"/>
          </ac:picMkLst>
        </pc:picChg>
      </pc:sldChg>
      <pc:sldChg chg="modSp add mod setBg">
        <pc:chgData name="Mari Powell" userId="S::mari.powell@uwtsd.ac.uk::a1b98dd7-29dc-4131-8e37-1423e6a9ecca" providerId="AD" clId="Web-{A308B90E-04D1-6D22-E493-45A4533FCA1E}" dt="2022-11-28T12:40:12.799" v="27" actId="1076"/>
        <pc:sldMkLst>
          <pc:docMk/>
          <pc:sldMk cId="3855374801" sldId="303"/>
        </pc:sldMkLst>
        <pc:spChg chg="mod">
          <ac:chgData name="Mari Powell" userId="S::mari.powell@uwtsd.ac.uk::a1b98dd7-29dc-4131-8e37-1423e6a9ecca" providerId="AD" clId="Web-{A308B90E-04D1-6D22-E493-45A4533FCA1E}" dt="2022-11-28T12:40:12.799" v="27" actId="1076"/>
          <ac:spMkLst>
            <pc:docMk/>
            <pc:sldMk cId="3855374801" sldId="303"/>
            <ac:spMk id="5" creationId="{8B6F80AD-1D58-CC40-A56E-0CEF3CADDE91}"/>
          </ac:spMkLst>
        </pc:spChg>
      </pc:sldChg>
      <pc:sldChg chg="addSp delSp modSp add mod setBg">
        <pc:chgData name="Mari Powell" userId="S::mari.powell@uwtsd.ac.uk::a1b98dd7-29dc-4131-8e37-1423e6a9ecca" providerId="AD" clId="Web-{A308B90E-04D1-6D22-E493-45A4533FCA1E}" dt="2022-11-28T12:55:25.909" v="36" actId="1076"/>
        <pc:sldMkLst>
          <pc:docMk/>
          <pc:sldMk cId="612749245" sldId="304"/>
        </pc:sldMkLst>
        <pc:spChg chg="add mod">
          <ac:chgData name="Mari Powell" userId="S::mari.powell@uwtsd.ac.uk::a1b98dd7-29dc-4131-8e37-1423e6a9ecca" providerId="AD" clId="Web-{A308B90E-04D1-6D22-E493-45A4533FCA1E}" dt="2022-11-28T12:54:59.018" v="32" actId="1076"/>
          <ac:spMkLst>
            <pc:docMk/>
            <pc:sldMk cId="612749245" sldId="304"/>
            <ac:spMk id="2" creationId="{16B5759D-D837-CFE4-064F-99CBEA2A6A1D}"/>
          </ac:spMkLst>
        </pc:spChg>
        <pc:spChg chg="mod">
          <ac:chgData name="Mari Powell" userId="S::mari.powell@uwtsd.ac.uk::a1b98dd7-29dc-4131-8e37-1423e6a9ecca" providerId="AD" clId="Web-{A308B90E-04D1-6D22-E493-45A4533FCA1E}" dt="2022-11-28T12:55:25.909" v="36" actId="1076"/>
          <ac:spMkLst>
            <pc:docMk/>
            <pc:sldMk cId="612749245" sldId="304"/>
            <ac:spMk id="4" creationId="{EAE74938-AEE4-F94F-9BC3-5EEA1E300A2E}"/>
          </ac:spMkLst>
        </pc:spChg>
        <pc:spChg chg="del">
          <ac:chgData name="Mari Powell" userId="S::mari.powell@uwtsd.ac.uk::a1b98dd7-29dc-4131-8e37-1423e6a9ecca" providerId="AD" clId="Web-{A308B90E-04D1-6D22-E493-45A4533FCA1E}" dt="2022-11-28T12:54:46.189" v="29"/>
          <ac:spMkLst>
            <pc:docMk/>
            <pc:sldMk cId="612749245" sldId="304"/>
            <ac:spMk id="10" creationId="{233FC3F1-74F7-AD49-AF9A-1A17D90CECE5}"/>
          </ac:spMkLst>
        </pc:spChg>
      </pc:sldChg>
      <pc:sldChg chg="add replId">
        <pc:chgData name="Mari Powell" userId="S::mari.powell@uwtsd.ac.uk::a1b98dd7-29dc-4131-8e37-1423e6a9ecca" providerId="AD" clId="Web-{A308B90E-04D1-6D22-E493-45A4533FCA1E}" dt="2022-11-28T13:02:08.002" v="37"/>
        <pc:sldMkLst>
          <pc:docMk/>
          <pc:sldMk cId="3124546182" sldId="305"/>
        </pc:sldMkLst>
      </pc:sldChg>
      <pc:sldChg chg="addSp modSp add mod setBg">
        <pc:chgData name="Mari Powell" userId="S::mari.powell@uwtsd.ac.uk::a1b98dd7-29dc-4131-8e37-1423e6a9ecca" providerId="AD" clId="Web-{A308B90E-04D1-6D22-E493-45A4533FCA1E}" dt="2022-11-28T13:04:51.257" v="88" actId="1076"/>
        <pc:sldMkLst>
          <pc:docMk/>
          <pc:sldMk cId="4175209420" sldId="306"/>
        </pc:sldMkLst>
        <pc:spChg chg="mod">
          <ac:chgData name="Mari Powell" userId="S::mari.powell@uwtsd.ac.uk::a1b98dd7-29dc-4131-8e37-1423e6a9ecca" providerId="AD" clId="Web-{A308B90E-04D1-6D22-E493-45A4533FCA1E}" dt="2022-11-28T13:03:46.005" v="83" actId="20577"/>
          <ac:spMkLst>
            <pc:docMk/>
            <pc:sldMk cId="4175209420" sldId="306"/>
            <ac:spMk id="3" creationId="{61F9A2AC-054A-914F-9468-B110A41BF748}"/>
          </ac:spMkLst>
        </pc:spChg>
        <pc:picChg chg="add mod">
          <ac:chgData name="Mari Powell" userId="S::mari.powell@uwtsd.ac.uk::a1b98dd7-29dc-4131-8e37-1423e6a9ecca" providerId="AD" clId="Web-{A308B90E-04D1-6D22-E493-45A4533FCA1E}" dt="2022-11-28T13:04:51.257" v="88" actId="1076"/>
          <ac:picMkLst>
            <pc:docMk/>
            <pc:sldMk cId="4175209420" sldId="306"/>
            <ac:picMk id="2" creationId="{F05619C8-B2B3-1FA7-4ABD-68A0E8BF166C}"/>
          </ac:picMkLst>
        </pc:picChg>
      </pc:sldChg>
      <pc:sldChg chg="addSp delSp modSp add mod setBg">
        <pc:chgData name="Mari Powell" userId="S::mari.powell@uwtsd.ac.uk::a1b98dd7-29dc-4131-8e37-1423e6a9ecca" providerId="AD" clId="Web-{A308B90E-04D1-6D22-E493-45A4533FCA1E}" dt="2022-11-28T13:11:27.818" v="117" actId="1076"/>
        <pc:sldMkLst>
          <pc:docMk/>
          <pc:sldMk cId="1146134856" sldId="307"/>
        </pc:sldMkLst>
        <pc:spChg chg="mod">
          <ac:chgData name="Mari Powell" userId="S::mari.powell@uwtsd.ac.uk::a1b98dd7-29dc-4131-8e37-1423e6a9ecca" providerId="AD" clId="Web-{A308B90E-04D1-6D22-E493-45A4533FCA1E}" dt="2022-11-28T13:07:41.826" v="97" actId="20577"/>
          <ac:spMkLst>
            <pc:docMk/>
            <pc:sldMk cId="1146134856" sldId="307"/>
            <ac:spMk id="9" creationId="{98091184-7F93-7946-8AFB-BB7F351887BF}"/>
          </ac:spMkLst>
        </pc:spChg>
        <pc:spChg chg="del">
          <ac:chgData name="Mari Powell" userId="S::mari.powell@uwtsd.ac.uk::a1b98dd7-29dc-4131-8e37-1423e6a9ecca" providerId="AD" clId="Web-{A308B90E-04D1-6D22-E493-45A4533FCA1E}" dt="2022-11-28T13:07:33.357" v="95"/>
          <ac:spMkLst>
            <pc:docMk/>
            <pc:sldMk cId="1146134856" sldId="307"/>
            <ac:spMk id="10" creationId="{42FE7744-FD4D-5947-8068-1EEDB005A31C}"/>
          </ac:spMkLst>
        </pc:spChg>
        <pc:spChg chg="mod">
          <ac:chgData name="Mari Powell" userId="S::mari.powell@uwtsd.ac.uk::a1b98dd7-29dc-4131-8e37-1423e6a9ecca" providerId="AD" clId="Web-{A308B90E-04D1-6D22-E493-45A4533FCA1E}" dt="2022-11-28T13:06:48.746" v="91"/>
          <ac:spMkLst>
            <pc:docMk/>
            <pc:sldMk cId="1146134856" sldId="307"/>
            <ac:spMk id="13" creationId="{379EBB13-9119-C242-B466-208BF075A4CF}"/>
          </ac:spMkLst>
        </pc:spChg>
        <pc:graphicFrameChg chg="modGraphic">
          <ac:chgData name="Mari Powell" userId="S::mari.powell@uwtsd.ac.uk::a1b98dd7-29dc-4131-8e37-1423e6a9ecca" providerId="AD" clId="Web-{A308B90E-04D1-6D22-E493-45A4533FCA1E}" dt="2022-11-28T13:11:19.224" v="115"/>
          <ac:graphicFrameMkLst>
            <pc:docMk/>
            <pc:sldMk cId="1146134856" sldId="307"/>
            <ac:graphicFrameMk id="5" creationId="{531797A6-D958-2D48-8527-2000A2B3E333}"/>
          </ac:graphicFrameMkLst>
        </pc:graphicFrameChg>
        <pc:picChg chg="del">
          <ac:chgData name="Mari Powell" userId="S::mari.powell@uwtsd.ac.uk::a1b98dd7-29dc-4131-8e37-1423e6a9ecca" providerId="AD" clId="Web-{A308B90E-04D1-6D22-E493-45A4533FCA1E}" dt="2022-11-28T13:07:28.669" v="93"/>
          <ac:picMkLst>
            <pc:docMk/>
            <pc:sldMk cId="1146134856" sldId="307"/>
            <ac:picMk id="6" creationId="{14E8102B-8ACF-F84F-80AA-216F403C4C5A}"/>
          </ac:picMkLst>
        </pc:picChg>
        <pc:picChg chg="del">
          <ac:chgData name="Mari Powell" userId="S::mari.powell@uwtsd.ac.uk::a1b98dd7-29dc-4131-8e37-1423e6a9ecca" providerId="AD" clId="Web-{A308B90E-04D1-6D22-E493-45A4533FCA1E}" dt="2022-11-28T13:07:34.607" v="96"/>
          <ac:picMkLst>
            <pc:docMk/>
            <pc:sldMk cId="1146134856" sldId="307"/>
            <ac:picMk id="8" creationId="{00000000-0000-0000-0000-000000000000}"/>
          </ac:picMkLst>
        </pc:picChg>
        <pc:picChg chg="del">
          <ac:chgData name="Mari Powell" userId="S::mari.powell@uwtsd.ac.uk::a1b98dd7-29dc-4131-8e37-1423e6a9ecca" providerId="AD" clId="Web-{A308B90E-04D1-6D22-E493-45A4533FCA1E}" dt="2022-11-28T13:07:30.654" v="94"/>
          <ac:picMkLst>
            <pc:docMk/>
            <pc:sldMk cId="1146134856" sldId="307"/>
            <ac:picMk id="11" creationId="{A0DC9CAF-9010-2E42-8490-23D5D77A997E}"/>
          </ac:picMkLst>
        </pc:picChg>
        <pc:picChg chg="add mod">
          <ac:chgData name="Mari Powell" userId="S::mari.powell@uwtsd.ac.uk::a1b98dd7-29dc-4131-8e37-1423e6a9ecca" providerId="AD" clId="Web-{A308B90E-04D1-6D22-E493-45A4533FCA1E}" dt="2022-11-28T13:10:56.536" v="111" actId="1076"/>
          <ac:picMkLst>
            <pc:docMk/>
            <pc:sldMk cId="1146134856" sldId="307"/>
            <ac:picMk id="130" creationId="{CA46C78A-0E44-5AAD-7C96-ADBBFEE72866}"/>
          </ac:picMkLst>
        </pc:picChg>
        <pc:picChg chg="add mod">
          <ac:chgData name="Mari Powell" userId="S::mari.powell@uwtsd.ac.uk::a1b98dd7-29dc-4131-8e37-1423e6a9ecca" providerId="AD" clId="Web-{A308B90E-04D1-6D22-E493-45A4533FCA1E}" dt="2022-11-28T13:11:27.818" v="117" actId="1076"/>
          <ac:picMkLst>
            <pc:docMk/>
            <pc:sldMk cId="1146134856" sldId="307"/>
            <ac:picMk id="131" creationId="{CCDAB1AA-E43E-6251-4370-E09C68158D38}"/>
          </ac:picMkLst>
        </pc:picChg>
      </pc:sldChg>
      <pc:sldChg chg="modSp add mod setBg">
        <pc:chgData name="Mari Powell" userId="S::mari.powell@uwtsd.ac.uk::a1b98dd7-29dc-4131-8e37-1423e6a9ecca" providerId="AD" clId="Web-{A308B90E-04D1-6D22-E493-45A4533FCA1E}" dt="2022-11-28T13:12:27.242" v="123" actId="1076"/>
        <pc:sldMkLst>
          <pc:docMk/>
          <pc:sldMk cId="2790379438" sldId="308"/>
        </pc:sldMkLst>
        <pc:spChg chg="mod">
          <ac:chgData name="Mari Powell" userId="S::mari.powell@uwtsd.ac.uk::a1b98dd7-29dc-4131-8e37-1423e6a9ecca" providerId="AD" clId="Web-{A308B90E-04D1-6D22-E493-45A4533FCA1E}" dt="2022-11-28T13:12:20.961" v="122" actId="1076"/>
          <ac:spMkLst>
            <pc:docMk/>
            <pc:sldMk cId="2790379438" sldId="308"/>
            <ac:spMk id="8" creationId="{66B67AFC-7C8D-4340-A56E-AD1A1E71DDE5}"/>
          </ac:spMkLst>
        </pc:spChg>
        <pc:picChg chg="mod">
          <ac:chgData name="Mari Powell" userId="S::mari.powell@uwtsd.ac.uk::a1b98dd7-29dc-4131-8e37-1423e6a9ecca" providerId="AD" clId="Web-{A308B90E-04D1-6D22-E493-45A4533FCA1E}" dt="2022-11-28T13:12:27.242" v="123" actId="1076"/>
          <ac:picMkLst>
            <pc:docMk/>
            <pc:sldMk cId="2790379438" sldId="308"/>
            <ac:picMk id="2" creationId="{00000000-0000-0000-0000-000000000000}"/>
          </ac:picMkLst>
        </pc:picChg>
      </pc:sldChg>
      <pc:sldMasterChg chg="add addSldLayout">
        <pc:chgData name="Mari Powell" userId="S::mari.powell@uwtsd.ac.uk::a1b98dd7-29dc-4131-8e37-1423e6a9ecca" providerId="AD" clId="Web-{A308B90E-04D1-6D22-E493-45A4533FCA1E}" dt="2022-11-28T13:02:57.441" v="74"/>
        <pc:sldMasterMkLst>
          <pc:docMk/>
          <pc:sldMasterMk cId="2368554406" sldId="2147483648"/>
        </pc:sldMasterMkLst>
        <pc:sldLayoutChg chg="ad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2368554406" sldId="2147483648"/>
            <pc:sldLayoutMk cId="1526361441" sldId="2147483649"/>
          </pc:sldLayoutMkLst>
        </pc:sldLayoutChg>
        <pc:sldLayoutChg chg="ad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2368554406" sldId="2147483648"/>
            <pc:sldLayoutMk cId="1709341493" sldId="2147483650"/>
          </pc:sldLayoutMkLst>
        </pc:sldLayoutChg>
        <pc:sldLayoutChg chg="ad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2368554406" sldId="2147483648"/>
            <pc:sldLayoutMk cId="3389252619" sldId="2147483651"/>
          </pc:sldLayoutMkLst>
        </pc:sldLayoutChg>
        <pc:sldLayoutChg chg="ad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2368554406" sldId="2147483648"/>
            <pc:sldLayoutMk cId="2516054484" sldId="2147483652"/>
          </pc:sldLayoutMkLst>
        </pc:sldLayoutChg>
        <pc:sldLayoutChg chg="ad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2368554406" sldId="2147483648"/>
            <pc:sldLayoutMk cId="223600710" sldId="2147483653"/>
          </pc:sldLayoutMkLst>
        </pc:sldLayoutChg>
        <pc:sldLayoutChg chg="ad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2368554406" sldId="2147483648"/>
            <pc:sldLayoutMk cId="4010865442" sldId="2147483654"/>
          </pc:sldLayoutMkLst>
        </pc:sldLayoutChg>
        <pc:sldLayoutChg chg="ad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2368554406" sldId="2147483648"/>
            <pc:sldLayoutMk cId="2995373038" sldId="2147483655"/>
          </pc:sldLayoutMkLst>
        </pc:sldLayoutChg>
        <pc:sldLayoutChg chg="ad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2368554406" sldId="2147483648"/>
            <pc:sldLayoutMk cId="1506207448" sldId="2147483656"/>
          </pc:sldLayoutMkLst>
        </pc:sldLayoutChg>
        <pc:sldLayoutChg chg="ad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2368554406" sldId="2147483648"/>
            <pc:sldLayoutMk cId="2364871238" sldId="2147483657"/>
          </pc:sldLayoutMkLst>
        </pc:sldLayoutChg>
        <pc:sldLayoutChg chg="ad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2368554406" sldId="2147483648"/>
            <pc:sldLayoutMk cId="3263284804" sldId="2147483658"/>
          </pc:sldLayoutMkLst>
        </pc:sldLayoutChg>
        <pc:sldLayoutChg chg="ad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2368554406" sldId="2147483648"/>
            <pc:sldLayoutMk cId="3299445271" sldId="2147483659"/>
          </pc:sldLayoutMkLst>
        </pc:sldLayoutChg>
        <pc:sldLayoutChg chg="ad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2368554406" sldId="2147483648"/>
            <pc:sldLayoutMk cId="1713228406" sldId="2147483660"/>
          </pc:sldLayoutMkLst>
        </pc:sldLayoutChg>
      </pc:sldMasterChg>
      <pc:sldMasterChg chg="modSldLayout">
        <pc:chgData name="Mari Powell" userId="S::mari.powell@uwtsd.ac.uk::a1b98dd7-29dc-4131-8e37-1423e6a9ecca" providerId="AD" clId="Web-{A308B90E-04D1-6D22-E493-45A4533FCA1E}" dt="2022-11-28T13:02:57.441" v="74"/>
        <pc:sldMasterMkLst>
          <pc:docMk/>
          <pc:sldMasterMk cId="536974818" sldId="2147483777"/>
        </pc:sldMasterMkLst>
        <pc:sldLayoutChg chg="replI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536974818" sldId="2147483777"/>
            <pc:sldLayoutMk cId="4278040300" sldId="2147483827"/>
          </pc:sldLayoutMkLst>
        </pc:sldLayoutChg>
      </pc:sldMasterChg>
      <pc:sldMasterChg chg="replId modSldLayout">
        <pc:chgData name="Mari Powell" userId="S::mari.powell@uwtsd.ac.uk::a1b98dd7-29dc-4131-8e37-1423e6a9ecca" providerId="AD" clId="Web-{A308B90E-04D1-6D22-E493-45A4533FCA1E}" dt="2022-11-28T13:02:57.441" v="74"/>
        <pc:sldMasterMkLst>
          <pc:docMk/>
          <pc:sldMasterMk cId="1889830771" sldId="2147483815"/>
        </pc:sldMasterMkLst>
        <pc:sldLayoutChg chg="replI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1889830771" sldId="2147483815"/>
            <pc:sldLayoutMk cId="509402496" sldId="2147483816"/>
          </pc:sldLayoutMkLst>
        </pc:sldLayoutChg>
        <pc:sldLayoutChg chg="replI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1889830771" sldId="2147483815"/>
            <pc:sldLayoutMk cId="1729880705" sldId="2147483817"/>
          </pc:sldLayoutMkLst>
        </pc:sldLayoutChg>
        <pc:sldLayoutChg chg="replI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1889830771" sldId="2147483815"/>
            <pc:sldLayoutMk cId="2334252813" sldId="2147483818"/>
          </pc:sldLayoutMkLst>
        </pc:sldLayoutChg>
        <pc:sldLayoutChg chg="replI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1889830771" sldId="2147483815"/>
            <pc:sldLayoutMk cId="2335715750" sldId="2147483819"/>
          </pc:sldLayoutMkLst>
        </pc:sldLayoutChg>
        <pc:sldLayoutChg chg="replI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1889830771" sldId="2147483815"/>
            <pc:sldLayoutMk cId="1450032158" sldId="2147483820"/>
          </pc:sldLayoutMkLst>
        </pc:sldLayoutChg>
        <pc:sldLayoutChg chg="replI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1889830771" sldId="2147483815"/>
            <pc:sldLayoutMk cId="368993035" sldId="2147483821"/>
          </pc:sldLayoutMkLst>
        </pc:sldLayoutChg>
        <pc:sldLayoutChg chg="replI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1889830771" sldId="2147483815"/>
            <pc:sldLayoutMk cId="1959247151" sldId="2147483822"/>
          </pc:sldLayoutMkLst>
        </pc:sldLayoutChg>
        <pc:sldLayoutChg chg="replI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1889830771" sldId="2147483815"/>
            <pc:sldLayoutMk cId="4040671296" sldId="2147483823"/>
          </pc:sldLayoutMkLst>
        </pc:sldLayoutChg>
        <pc:sldLayoutChg chg="replI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1889830771" sldId="2147483815"/>
            <pc:sldLayoutMk cId="4067775315" sldId="2147483824"/>
          </pc:sldLayoutMkLst>
        </pc:sldLayoutChg>
        <pc:sldLayoutChg chg="replI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1889830771" sldId="2147483815"/>
            <pc:sldLayoutMk cId="2824053594" sldId="2147483825"/>
          </pc:sldLayoutMkLst>
        </pc:sldLayoutChg>
        <pc:sldLayoutChg chg="replI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1889830771" sldId="2147483815"/>
            <pc:sldLayoutMk cId="4289025717" sldId="2147483826"/>
          </pc:sldLayoutMkLst>
        </pc:sldLayoutChg>
      </pc:sldMasterChg>
    </pc:docChg>
  </pc:docChgLst>
  <pc:docChgLst>
    <pc:chgData name="Mari Powell" userId="S::mari.powell@uwtsd.ac.uk::a1b98dd7-29dc-4131-8e37-1423e6a9ecca" providerId="AD" clId="Web-{1E13DC08-2299-1ACD-14B6-D8272AE37E29}"/>
    <pc:docChg chg="addSld modSld sldOrd">
      <pc:chgData name="Mari Powell" userId="S::mari.powell@uwtsd.ac.uk::a1b98dd7-29dc-4131-8e37-1423e6a9ecca" providerId="AD" clId="Web-{1E13DC08-2299-1ACD-14B6-D8272AE37E29}" dt="2022-11-28T10:40:07.913" v="108"/>
      <pc:docMkLst>
        <pc:docMk/>
      </pc:docMkLst>
      <pc:sldChg chg="modSp">
        <pc:chgData name="Mari Powell" userId="S::mari.powell@uwtsd.ac.uk::a1b98dd7-29dc-4131-8e37-1423e6a9ecca" providerId="AD" clId="Web-{1E13DC08-2299-1ACD-14B6-D8272AE37E29}" dt="2022-11-28T10:37:44.581" v="53" actId="20577"/>
        <pc:sldMkLst>
          <pc:docMk/>
          <pc:sldMk cId="2524856993" sldId="258"/>
        </pc:sldMkLst>
        <pc:spChg chg="mod">
          <ac:chgData name="Mari Powell" userId="S::mari.powell@uwtsd.ac.uk::a1b98dd7-29dc-4131-8e37-1423e6a9ecca" providerId="AD" clId="Web-{1E13DC08-2299-1ACD-14B6-D8272AE37E29}" dt="2022-11-28T10:37:44.581" v="53" actId="20577"/>
          <ac:spMkLst>
            <pc:docMk/>
            <pc:sldMk cId="2524856993" sldId="258"/>
            <ac:spMk id="3" creationId="{8F22FA55-2A8D-A5EF-C79E-CE62C8319001}"/>
          </ac:spMkLst>
        </pc:spChg>
      </pc:sldChg>
      <pc:sldChg chg="ord">
        <pc:chgData name="Mari Powell" userId="S::mari.powell@uwtsd.ac.uk::a1b98dd7-29dc-4131-8e37-1423e6a9ecca" providerId="AD" clId="Web-{1E13DC08-2299-1ACD-14B6-D8272AE37E29}" dt="2022-11-28T10:37:45.128" v="63"/>
        <pc:sldMkLst>
          <pc:docMk/>
          <pc:sldMk cId="3846640819" sldId="267"/>
        </pc:sldMkLst>
      </pc:sldChg>
      <pc:sldChg chg="addSp delSp modSp ord">
        <pc:chgData name="Mari Powell" userId="S::mari.powell@uwtsd.ac.uk::a1b98dd7-29dc-4131-8e37-1423e6a9ecca" providerId="AD" clId="Web-{1E13DC08-2299-1ACD-14B6-D8272AE37E29}" dt="2022-11-28T10:37:44.894" v="58"/>
        <pc:sldMkLst>
          <pc:docMk/>
          <pc:sldMk cId="3484815784" sldId="279"/>
        </pc:sldMkLst>
        <pc:spChg chg="add mod">
          <ac:chgData name="Mari Powell" userId="S::mari.powell@uwtsd.ac.uk::a1b98dd7-29dc-4131-8e37-1423e6a9ecca" providerId="AD" clId="Web-{1E13DC08-2299-1ACD-14B6-D8272AE37E29}" dt="2022-11-28T10:30:21.835" v="15" actId="14100"/>
          <ac:spMkLst>
            <pc:docMk/>
            <pc:sldMk cId="3484815784" sldId="279"/>
            <ac:spMk id="2" creationId="{D9E7E18F-76E0-415D-77EB-F40E97C65706}"/>
          </ac:spMkLst>
        </pc:spChg>
        <pc:spChg chg="del mod">
          <ac:chgData name="Mari Powell" userId="S::mari.powell@uwtsd.ac.uk::a1b98dd7-29dc-4131-8e37-1423e6a9ecca" providerId="AD" clId="Web-{1E13DC08-2299-1ACD-14B6-D8272AE37E29}" dt="2022-11-28T10:29:26.911" v="1"/>
          <ac:spMkLst>
            <pc:docMk/>
            <pc:sldMk cId="3484815784" sldId="279"/>
            <ac:spMk id="3" creationId="{82849DB3-6316-08D2-4C1D-F435E08807C3}"/>
          </ac:spMkLst>
        </pc:spChg>
        <pc:spChg chg="add mod ord">
          <ac:chgData name="Mari Powell" userId="S::mari.powell@uwtsd.ac.uk::a1b98dd7-29dc-4131-8e37-1423e6a9ecca" providerId="AD" clId="Web-{1E13DC08-2299-1ACD-14B6-D8272AE37E29}" dt="2022-11-28T10:33:41.403" v="26"/>
          <ac:spMkLst>
            <pc:docMk/>
            <pc:sldMk cId="3484815784" sldId="279"/>
            <ac:spMk id="4" creationId="{CE0ADEAF-F0BA-1AD5-9AC4-97ABEB225618}"/>
          </ac:spMkLst>
        </pc:spChg>
        <pc:spChg chg="add mod">
          <ac:chgData name="Mari Powell" userId="S::mari.powell@uwtsd.ac.uk::a1b98dd7-29dc-4131-8e37-1423e6a9ecca" providerId="AD" clId="Web-{1E13DC08-2299-1ACD-14B6-D8272AE37E29}" dt="2022-11-28T10:33:44.293" v="27" actId="1076"/>
          <ac:spMkLst>
            <pc:docMk/>
            <pc:sldMk cId="3484815784" sldId="279"/>
            <ac:spMk id="5" creationId="{9CE4C412-FB79-5EB7-4A4B-E285CF92F6D3}"/>
          </ac:spMkLst>
        </pc:spChg>
        <pc:spChg chg="add mod">
          <ac:chgData name="Mari Powell" userId="S::mari.powell@uwtsd.ac.uk::a1b98dd7-29dc-4131-8e37-1423e6a9ecca" providerId="AD" clId="Web-{1E13DC08-2299-1ACD-14B6-D8272AE37E29}" dt="2022-11-28T10:33:46.403" v="28" actId="1076"/>
          <ac:spMkLst>
            <pc:docMk/>
            <pc:sldMk cId="3484815784" sldId="279"/>
            <ac:spMk id="6" creationId="{8435D5B4-8A89-AA9D-5654-DD52D64654EE}"/>
          </ac:spMkLst>
        </pc:spChg>
        <pc:spChg chg="add">
          <ac:chgData name="Mari Powell" userId="S::mari.powell@uwtsd.ac.uk::a1b98dd7-29dc-4131-8e37-1423e6a9ecca" providerId="AD" clId="Web-{1E13DC08-2299-1ACD-14B6-D8272AE37E29}" dt="2022-11-28T10:31:07.758" v="19"/>
          <ac:spMkLst>
            <pc:docMk/>
            <pc:sldMk cId="3484815784" sldId="279"/>
            <ac:spMk id="7" creationId="{C5233CCB-6A63-4AAA-959F-E9A3A618C5FD}"/>
          </ac:spMkLst>
        </pc:spChg>
        <pc:spChg chg="add mod">
          <ac:chgData name="Mari Powell" userId="S::mari.powell@uwtsd.ac.uk::a1b98dd7-29dc-4131-8e37-1423e6a9ecca" providerId="AD" clId="Web-{1E13DC08-2299-1ACD-14B6-D8272AE37E29}" dt="2022-11-28T10:33:58.200" v="31" actId="1076"/>
          <ac:spMkLst>
            <pc:docMk/>
            <pc:sldMk cId="3484815784" sldId="279"/>
            <ac:spMk id="8" creationId="{38038467-5204-2A14-6EFD-0001EF71B4FB}"/>
          </ac:spMkLst>
        </pc:spChg>
        <pc:picChg chg="add mod">
          <ac:chgData name="Mari Powell" userId="S::mari.powell@uwtsd.ac.uk::a1b98dd7-29dc-4131-8e37-1423e6a9ecca" providerId="AD" clId="Web-{1E13DC08-2299-1ACD-14B6-D8272AE37E29}" dt="2022-11-28T10:33:31.887" v="24" actId="1076"/>
          <ac:picMkLst>
            <pc:docMk/>
            <pc:sldMk cId="3484815784" sldId="279"/>
            <ac:picMk id="9" creationId="{D64F854B-B02C-E0E4-71BD-4443F5C8792D}"/>
          </ac:picMkLst>
        </pc:picChg>
        <pc:picChg chg="add mod">
          <ac:chgData name="Mari Powell" userId="S::mari.powell@uwtsd.ac.uk::a1b98dd7-29dc-4131-8e37-1423e6a9ecca" providerId="AD" clId="Web-{1E13DC08-2299-1ACD-14B6-D8272AE37E29}" dt="2022-11-28T10:34:00.575" v="32" actId="1076"/>
          <ac:picMkLst>
            <pc:docMk/>
            <pc:sldMk cId="3484815784" sldId="279"/>
            <ac:picMk id="10" creationId="{44DE5227-DFB8-620E-9B09-73EF01FF33BD}"/>
          </ac:picMkLst>
        </pc:picChg>
        <pc:picChg chg="add mod">
          <ac:chgData name="Mari Powell" userId="S::mari.powell@uwtsd.ac.uk::a1b98dd7-29dc-4131-8e37-1423e6a9ecca" providerId="AD" clId="Web-{1E13DC08-2299-1ACD-14B6-D8272AE37E29}" dt="2022-11-28T10:34:17.200" v="34" actId="1076"/>
          <ac:picMkLst>
            <pc:docMk/>
            <pc:sldMk cId="3484815784" sldId="279"/>
            <ac:picMk id="11" creationId="{2C1450CC-174E-4952-C956-1F2583E8B04D}"/>
          </ac:picMkLst>
        </pc:picChg>
      </pc:sldChg>
      <pc:sldChg chg="addSp delSp modSp new">
        <pc:chgData name="Mari Powell" userId="S::mari.powell@uwtsd.ac.uk::a1b98dd7-29dc-4131-8e37-1423e6a9ecca" providerId="AD" clId="Web-{1E13DC08-2299-1ACD-14B6-D8272AE37E29}" dt="2022-11-28T10:40:07.913" v="108"/>
        <pc:sldMkLst>
          <pc:docMk/>
          <pc:sldMk cId="133159842" sldId="280"/>
        </pc:sldMkLst>
        <pc:spChg chg="del">
          <ac:chgData name="Mari Powell" userId="S::mari.powell@uwtsd.ac.uk::a1b98dd7-29dc-4131-8e37-1423e6a9ecca" providerId="AD" clId="Web-{1E13DC08-2299-1ACD-14B6-D8272AE37E29}" dt="2022-11-28T10:37:45.206" v="65"/>
          <ac:spMkLst>
            <pc:docMk/>
            <pc:sldMk cId="133159842" sldId="280"/>
            <ac:spMk id="2" creationId="{51B0274B-AE57-5A5D-F3B8-857CB6E151F0}"/>
          </ac:spMkLst>
        </pc:spChg>
        <pc:spChg chg="del">
          <ac:chgData name="Mari Powell" userId="S::mari.powell@uwtsd.ac.uk::a1b98dd7-29dc-4131-8e37-1423e6a9ecca" providerId="AD" clId="Web-{1E13DC08-2299-1ACD-14B6-D8272AE37E29}" dt="2022-11-28T10:37:47.925" v="67"/>
          <ac:spMkLst>
            <pc:docMk/>
            <pc:sldMk cId="133159842" sldId="280"/>
            <ac:spMk id="3" creationId="{E0AA10C8-605A-298E-9E99-09D6C3209FD5}"/>
          </ac:spMkLst>
        </pc:spChg>
        <pc:spChg chg="add mod">
          <ac:chgData name="Mari Powell" userId="S::mari.powell@uwtsd.ac.uk::a1b98dd7-29dc-4131-8e37-1423e6a9ecca" providerId="AD" clId="Web-{1E13DC08-2299-1ACD-14B6-D8272AE37E29}" dt="2022-11-28T10:38:25.098" v="72" actId="20577"/>
          <ac:spMkLst>
            <pc:docMk/>
            <pc:sldMk cId="133159842" sldId="280"/>
            <ac:spMk id="4" creationId="{8583B7B9-3B7A-5104-6E21-1BB20011FC75}"/>
          </ac:spMkLst>
        </pc:spChg>
        <pc:spChg chg="add mod">
          <ac:chgData name="Mari Powell" userId="S::mari.powell@uwtsd.ac.uk::a1b98dd7-29dc-4131-8e37-1423e6a9ecca" providerId="AD" clId="Web-{1E13DC08-2299-1ACD-14B6-D8272AE37E29}" dt="2022-11-28T10:39:08.709" v="76" actId="20577"/>
          <ac:spMkLst>
            <pc:docMk/>
            <pc:sldMk cId="133159842" sldId="280"/>
            <ac:spMk id="5" creationId="{9836355E-2D7B-B874-3225-E5F53AD0A163}"/>
          </ac:spMkLst>
        </pc:spChg>
        <pc:graphicFrameChg chg="add mod modGraphic">
          <ac:chgData name="Mari Powell" userId="S::mari.powell@uwtsd.ac.uk::a1b98dd7-29dc-4131-8e37-1423e6a9ecca" providerId="AD" clId="Web-{1E13DC08-2299-1ACD-14B6-D8272AE37E29}" dt="2022-11-28T10:40:03.226" v="95"/>
          <ac:graphicFrameMkLst>
            <pc:docMk/>
            <pc:sldMk cId="133159842" sldId="280"/>
            <ac:graphicFrameMk id="9" creationId="{FDA81B35-FFEA-BFF3-8E72-4B0431155720}"/>
          </ac:graphicFrameMkLst>
        </pc:graphicFrameChg>
        <pc:graphicFrameChg chg="add mod modGraphic">
          <ac:chgData name="Mari Powell" userId="S::mari.powell@uwtsd.ac.uk::a1b98dd7-29dc-4131-8e37-1423e6a9ecca" providerId="AD" clId="Web-{1E13DC08-2299-1ACD-14B6-D8272AE37E29}" dt="2022-11-28T10:40:07.913" v="108"/>
          <ac:graphicFrameMkLst>
            <pc:docMk/>
            <pc:sldMk cId="133159842" sldId="280"/>
            <ac:graphicFrameMk id="11" creationId="{AA414F5D-7F70-CACC-391A-E1489414FA83}"/>
          </ac:graphicFrameMkLst>
        </pc:graphicFrameChg>
        <pc:picChg chg="add">
          <ac:chgData name="Mari Powell" userId="S::mari.powell@uwtsd.ac.uk::a1b98dd7-29dc-4131-8e37-1423e6a9ecca" providerId="AD" clId="Web-{1E13DC08-2299-1ACD-14B6-D8272AE37E29}" dt="2022-11-28T10:38:50.755" v="74"/>
          <ac:picMkLst>
            <pc:docMk/>
            <pc:sldMk cId="133159842" sldId="280"/>
            <ac:picMk id="7" creationId="{E21C9C98-93F8-50E4-710E-C5C2EE0AE8B3}"/>
          </ac:picMkLst>
        </pc:picChg>
      </pc:sldChg>
    </pc:docChg>
  </pc:docChgLst>
  <pc:docChgLst>
    <pc:chgData name="Mari Powell" userId="S::mari.powell@uwtsd.ac.uk::a1b98dd7-29dc-4131-8e37-1423e6a9ecca" providerId="AD" clId="Web-{15160C08-5C27-D561-46F3-755BCB6B9B5D}"/>
    <pc:docChg chg="modSld">
      <pc:chgData name="Mari Powell" userId="S::mari.powell@uwtsd.ac.uk::a1b98dd7-29dc-4131-8e37-1423e6a9ecca" providerId="AD" clId="Web-{15160C08-5C27-D561-46F3-755BCB6B9B5D}" dt="2022-11-28T13:14:43.801" v="10" actId="20577"/>
      <pc:docMkLst>
        <pc:docMk/>
      </pc:docMkLst>
      <pc:sldChg chg="modSp">
        <pc:chgData name="Mari Powell" userId="S::mari.powell@uwtsd.ac.uk::a1b98dd7-29dc-4131-8e37-1423e6a9ecca" providerId="AD" clId="Web-{15160C08-5C27-D561-46F3-755BCB6B9B5D}" dt="2022-11-28T13:13:20.627" v="5" actId="1076"/>
        <pc:sldMkLst>
          <pc:docMk/>
          <pc:sldMk cId="2524856993" sldId="258"/>
        </pc:sldMkLst>
        <pc:spChg chg="mod">
          <ac:chgData name="Mari Powell" userId="S::mari.powell@uwtsd.ac.uk::a1b98dd7-29dc-4131-8e37-1423e6a9ecca" providerId="AD" clId="Web-{15160C08-5C27-D561-46F3-755BCB6B9B5D}" dt="2022-11-28T13:13:20.627" v="5" actId="1076"/>
          <ac:spMkLst>
            <pc:docMk/>
            <pc:sldMk cId="2524856993" sldId="258"/>
            <ac:spMk id="3" creationId="{8F22FA55-2A8D-A5EF-C79E-CE62C8319001}"/>
          </ac:spMkLst>
        </pc:spChg>
      </pc:sldChg>
      <pc:sldChg chg="modSp">
        <pc:chgData name="Mari Powell" userId="S::mari.powell@uwtsd.ac.uk::a1b98dd7-29dc-4131-8e37-1423e6a9ecca" providerId="AD" clId="Web-{15160C08-5C27-D561-46F3-755BCB6B9B5D}" dt="2022-11-28T13:14:43.801" v="10" actId="20577"/>
        <pc:sldMkLst>
          <pc:docMk/>
          <pc:sldMk cId="2790379438" sldId="308"/>
        </pc:sldMkLst>
        <pc:spChg chg="mod">
          <ac:chgData name="Mari Powell" userId="S::mari.powell@uwtsd.ac.uk::a1b98dd7-29dc-4131-8e37-1423e6a9ecca" providerId="AD" clId="Web-{15160C08-5C27-D561-46F3-755BCB6B9B5D}" dt="2022-11-28T13:14:43.801" v="10" actId="20577"/>
          <ac:spMkLst>
            <pc:docMk/>
            <pc:sldMk cId="2790379438" sldId="308"/>
            <ac:spMk id="7" creationId="{7A8180E1-B968-934D-BECA-541626443298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5EBA96-789F-ED44-B7F5-8C36D63EEB81}" type="doc">
      <dgm:prSet loTypeId="urn:microsoft.com/office/officeart/2005/8/layout/pyramid1" loCatId="" qsTypeId="urn:microsoft.com/office/officeart/2005/8/quickstyle/simple1" qsCatId="simple" csTypeId="urn:microsoft.com/office/officeart/2005/8/colors/colorful1" csCatId="colorful" phldr="1"/>
      <dgm:spPr/>
    </dgm:pt>
    <dgm:pt modelId="{85400D43-B215-C143-B4AF-FC6D7D36AAF2}">
      <dgm:prSet phldrT="[Text]" custT="1"/>
      <dgm:spPr/>
      <dgm:t>
        <a:bodyPr/>
        <a:lstStyle/>
        <a:p>
          <a:r>
            <a:rPr lang="en-US" sz="1800" dirty="0">
              <a:latin typeface="SASSOON PRIMARY" pitchFamily="2" charset="0"/>
            </a:rPr>
            <a:t> 1. </a:t>
          </a:r>
          <a:r>
            <a:rPr lang="cy-GB" sz="1900" dirty="0">
              <a:latin typeface="+mn-lt"/>
            </a:rPr>
            <a:t>Good </a:t>
          </a:r>
        </a:p>
        <a:p>
          <a:r>
            <a:rPr lang="cy-GB" sz="1900" dirty="0">
              <a:latin typeface="+mn-lt"/>
            </a:rPr>
            <a:t>morning! </a:t>
          </a:r>
          <a:endParaRPr lang="en-US" sz="1900" dirty="0">
            <a:latin typeface="+mn-lt"/>
          </a:endParaRPr>
        </a:p>
      </dgm:t>
    </dgm:pt>
    <dgm:pt modelId="{8D317564-43CF-3B40-88A7-B0A8B4B4CB71}" type="parTrans" cxnId="{EB932076-DC83-A44C-B733-EB0781BA1736}">
      <dgm:prSet/>
      <dgm:spPr/>
      <dgm:t>
        <a:bodyPr/>
        <a:lstStyle/>
        <a:p>
          <a:endParaRPr lang="en-US"/>
        </a:p>
      </dgm:t>
    </dgm:pt>
    <dgm:pt modelId="{9262D5C8-FBFD-E94E-BE52-1442B1F67620}" type="sibTrans" cxnId="{EB932076-DC83-A44C-B733-EB0781BA1736}">
      <dgm:prSet/>
      <dgm:spPr/>
      <dgm:t>
        <a:bodyPr/>
        <a:lstStyle/>
        <a:p>
          <a:endParaRPr lang="en-US"/>
        </a:p>
      </dgm:t>
    </dgm:pt>
    <dgm:pt modelId="{E7A97142-1B0E-AC43-8DBB-3DE934418716}">
      <dgm:prSet/>
      <dgm:spPr/>
      <dgm:t>
        <a:bodyPr/>
        <a:lstStyle/>
        <a:p>
          <a:r>
            <a:rPr lang="en-US" dirty="0">
              <a:latin typeface="SASSOON PRIMARY" pitchFamily="2" charset="0"/>
            </a:rPr>
            <a:t>8. </a:t>
          </a:r>
          <a:r>
            <a:rPr lang="en-US" dirty="0">
              <a:latin typeface="+mn-lt"/>
            </a:rPr>
            <a:t>Good morning! Who are you? I’m </a:t>
          </a:r>
          <a:r>
            <a:rPr lang="en-US" dirty="0" err="1">
              <a:latin typeface="+mn-lt"/>
            </a:rPr>
            <a:t>Siân</a:t>
          </a:r>
          <a:r>
            <a:rPr lang="en-US" dirty="0">
              <a:latin typeface="+mn-lt"/>
            </a:rPr>
            <a:t>. How are you today? I’m tired. Where do you live? I live in Cardiff. Goodbye!</a:t>
          </a:r>
        </a:p>
      </dgm:t>
    </dgm:pt>
    <dgm:pt modelId="{711BBB4C-FA56-EE4C-98DD-062465BDCF46}" type="parTrans" cxnId="{962DF866-763B-004D-BA64-FF882B5892C3}">
      <dgm:prSet/>
      <dgm:spPr/>
      <dgm:t>
        <a:bodyPr/>
        <a:lstStyle/>
        <a:p>
          <a:endParaRPr lang="en-US"/>
        </a:p>
      </dgm:t>
    </dgm:pt>
    <dgm:pt modelId="{6F8CCBAD-08F8-274F-A4F3-86B233CE5AC3}" type="sibTrans" cxnId="{962DF866-763B-004D-BA64-FF882B5892C3}">
      <dgm:prSet/>
      <dgm:spPr/>
      <dgm:t>
        <a:bodyPr/>
        <a:lstStyle/>
        <a:p>
          <a:endParaRPr lang="en-US"/>
        </a:p>
      </dgm:t>
    </dgm:pt>
    <dgm:pt modelId="{A71CDFDB-6E20-4D4D-99DC-93AA26957CCB}">
      <dgm:prSet/>
      <dgm:spPr/>
      <dgm:t>
        <a:bodyPr/>
        <a:lstStyle/>
        <a:p>
          <a:r>
            <a:rPr lang="en-US" dirty="0">
              <a:latin typeface="SASSOON PRIMARY"/>
            </a:rPr>
            <a:t>7. </a:t>
          </a:r>
          <a:r>
            <a:rPr lang="en-US" dirty="0">
              <a:latin typeface="+mn-lt"/>
            </a:rPr>
            <a:t>Good morning! Who are you? I’m Siân. How are you today? I’m tired. Where do you live? I live in Cardiff.</a:t>
          </a:r>
        </a:p>
      </dgm:t>
    </dgm:pt>
    <dgm:pt modelId="{1B53E849-6FCE-9B40-BA2B-F115F23B1FC2}" type="parTrans" cxnId="{0F110F93-80B1-A846-B8BF-EEBBC1AE7525}">
      <dgm:prSet/>
      <dgm:spPr/>
      <dgm:t>
        <a:bodyPr/>
        <a:lstStyle/>
        <a:p>
          <a:endParaRPr lang="en-US"/>
        </a:p>
      </dgm:t>
    </dgm:pt>
    <dgm:pt modelId="{030B52E1-D6C6-0446-94BA-1551C7C3388F}" type="sibTrans" cxnId="{0F110F93-80B1-A846-B8BF-EEBBC1AE7525}">
      <dgm:prSet/>
      <dgm:spPr/>
      <dgm:t>
        <a:bodyPr/>
        <a:lstStyle/>
        <a:p>
          <a:endParaRPr lang="en-US"/>
        </a:p>
      </dgm:t>
    </dgm:pt>
    <dgm:pt modelId="{D6859B4F-37D4-704F-AC61-A99C5B4EB8B5}">
      <dgm:prSet/>
      <dgm:spPr/>
      <dgm:t>
        <a:bodyPr/>
        <a:lstStyle/>
        <a:p>
          <a:pPr rtl="0"/>
          <a:r>
            <a:rPr lang="en-US" dirty="0">
              <a:latin typeface="SASSOON PRIMARY"/>
            </a:rPr>
            <a:t>6. </a:t>
          </a:r>
          <a:r>
            <a:rPr lang="en-US" dirty="0">
              <a:latin typeface="+mn-lt"/>
            </a:rPr>
            <a:t>Good morning! Who are you? I’m Siân. How are you today? I’m tired.  Where do you live?</a:t>
          </a:r>
        </a:p>
      </dgm:t>
    </dgm:pt>
    <dgm:pt modelId="{FE8F3C95-B0AB-0D4D-B271-BA70540BF922}" type="parTrans" cxnId="{6B758E4D-8F4B-1F45-A42C-A1D8CBD8BE38}">
      <dgm:prSet/>
      <dgm:spPr/>
      <dgm:t>
        <a:bodyPr/>
        <a:lstStyle/>
        <a:p>
          <a:endParaRPr lang="en-US"/>
        </a:p>
      </dgm:t>
    </dgm:pt>
    <dgm:pt modelId="{84374FC5-AC3C-694B-AEB9-DBCEBA5A6CD4}" type="sibTrans" cxnId="{6B758E4D-8F4B-1F45-A42C-A1D8CBD8BE38}">
      <dgm:prSet/>
      <dgm:spPr/>
      <dgm:t>
        <a:bodyPr/>
        <a:lstStyle/>
        <a:p>
          <a:endParaRPr lang="en-US"/>
        </a:p>
      </dgm:t>
    </dgm:pt>
    <dgm:pt modelId="{50C2950A-C3A9-F44D-8B0F-95198E1B250C}">
      <dgm:prSet custT="1"/>
      <dgm:spPr/>
      <dgm:t>
        <a:bodyPr/>
        <a:lstStyle/>
        <a:p>
          <a:r>
            <a:rPr lang="cy-GB" sz="2000" dirty="0">
              <a:latin typeface="SASSOON PRIMARY" pitchFamily="2" charset="0"/>
            </a:rPr>
            <a:t>2</a:t>
          </a:r>
          <a:r>
            <a:rPr lang="cy-GB" sz="2000" dirty="0">
              <a:latin typeface="+mn-lt"/>
            </a:rPr>
            <a:t>. Good morning! Who are you?</a:t>
          </a:r>
          <a:endParaRPr lang="en-US" sz="2000" b="0" i="1" dirty="0">
            <a:latin typeface="+mn-lt"/>
          </a:endParaRPr>
        </a:p>
      </dgm:t>
    </dgm:pt>
    <dgm:pt modelId="{118B565F-E294-1443-81C2-74013AD00D4A}" type="parTrans" cxnId="{D4A18EDC-882B-9F4F-818A-C27E3AF98967}">
      <dgm:prSet/>
      <dgm:spPr/>
      <dgm:t>
        <a:bodyPr/>
        <a:lstStyle/>
        <a:p>
          <a:endParaRPr lang="en-US"/>
        </a:p>
      </dgm:t>
    </dgm:pt>
    <dgm:pt modelId="{6C19D865-DCB6-D047-8F52-B3C0F8921D6A}" type="sibTrans" cxnId="{D4A18EDC-882B-9F4F-818A-C27E3AF98967}">
      <dgm:prSet/>
      <dgm:spPr/>
      <dgm:t>
        <a:bodyPr/>
        <a:lstStyle/>
        <a:p>
          <a:endParaRPr lang="en-US"/>
        </a:p>
      </dgm:t>
    </dgm:pt>
    <dgm:pt modelId="{DFD658DE-2DE5-AA40-BAE9-0F55BB529990}">
      <dgm:prSet/>
      <dgm:spPr/>
      <dgm:t>
        <a:bodyPr/>
        <a:lstStyle/>
        <a:p>
          <a:pPr rtl="0"/>
          <a:r>
            <a:rPr lang="en-US" b="0" i="0" dirty="0">
              <a:latin typeface="SASSOON PRIMARY"/>
            </a:rPr>
            <a:t>5. </a:t>
          </a:r>
          <a:r>
            <a:rPr lang="en-US" b="0" i="0" dirty="0">
              <a:latin typeface="+mn-lt"/>
            </a:rPr>
            <a:t>Good</a:t>
          </a:r>
          <a:r>
            <a:rPr lang="en-US" dirty="0">
              <a:latin typeface="+mn-lt"/>
            </a:rPr>
            <a:t> morning! Who are you? I’m Siân. How are you today?</a:t>
          </a:r>
          <a:r>
            <a:rPr lang="en-US" i="1" dirty="0">
              <a:latin typeface="+mn-lt"/>
            </a:rPr>
            <a:t> </a:t>
          </a:r>
          <a:r>
            <a:rPr lang="en-US" dirty="0">
              <a:latin typeface="+mn-lt"/>
            </a:rPr>
            <a:t>I’m tired. </a:t>
          </a:r>
        </a:p>
      </dgm:t>
    </dgm:pt>
    <dgm:pt modelId="{344A83A5-D354-B34B-AC67-30C07EE5E6AF}" type="parTrans" cxnId="{8362D712-34E7-5747-849B-54370FCBA608}">
      <dgm:prSet/>
      <dgm:spPr/>
      <dgm:t>
        <a:bodyPr/>
        <a:lstStyle/>
        <a:p>
          <a:endParaRPr lang="en-US"/>
        </a:p>
      </dgm:t>
    </dgm:pt>
    <dgm:pt modelId="{0B5AFD84-BC3D-8C46-AF79-B0E4E3263E44}" type="sibTrans" cxnId="{8362D712-34E7-5747-849B-54370FCBA608}">
      <dgm:prSet/>
      <dgm:spPr/>
      <dgm:t>
        <a:bodyPr/>
        <a:lstStyle/>
        <a:p>
          <a:endParaRPr lang="en-US"/>
        </a:p>
      </dgm:t>
    </dgm:pt>
    <dgm:pt modelId="{3FE81DB1-C2AC-1345-A22F-3B67DF584228}">
      <dgm:prSet/>
      <dgm:spPr/>
      <dgm:t>
        <a:bodyPr/>
        <a:lstStyle/>
        <a:p>
          <a:r>
            <a:rPr lang="en-US" dirty="0">
              <a:latin typeface="SASSOON PRIMARY"/>
            </a:rPr>
            <a:t>4. </a:t>
          </a:r>
          <a:r>
            <a:rPr lang="en-US" dirty="0">
              <a:latin typeface="+mn-lt"/>
            </a:rPr>
            <a:t>Good morning! Who are you? I’m Siân. How are you today?</a:t>
          </a:r>
        </a:p>
      </dgm:t>
    </dgm:pt>
    <dgm:pt modelId="{7AF6C90C-5F84-3A4A-91DD-9208B486654C}" type="parTrans" cxnId="{A6E31EBD-D02C-6B4C-8908-6D93DF679CBD}">
      <dgm:prSet/>
      <dgm:spPr/>
      <dgm:t>
        <a:bodyPr/>
        <a:lstStyle/>
        <a:p>
          <a:endParaRPr lang="en-US"/>
        </a:p>
      </dgm:t>
    </dgm:pt>
    <dgm:pt modelId="{2E72E6C9-679C-9146-99D3-61A7F7DCAE12}" type="sibTrans" cxnId="{A6E31EBD-D02C-6B4C-8908-6D93DF679CBD}">
      <dgm:prSet/>
      <dgm:spPr/>
      <dgm:t>
        <a:bodyPr/>
        <a:lstStyle/>
        <a:p>
          <a:endParaRPr lang="en-US"/>
        </a:p>
      </dgm:t>
    </dgm:pt>
    <dgm:pt modelId="{6CAEAE39-197F-8C49-BD7E-24F6D026E3DE}">
      <dgm:prSet/>
      <dgm:spPr/>
      <dgm:t>
        <a:bodyPr/>
        <a:lstStyle/>
        <a:p>
          <a:pPr rtl="0"/>
          <a:r>
            <a:rPr lang="en-US" dirty="0">
              <a:latin typeface="SASSOON PRIMARY"/>
            </a:rPr>
            <a:t>3</a:t>
          </a:r>
          <a:r>
            <a:rPr lang="en-US" dirty="0">
              <a:latin typeface="+mn-lt"/>
            </a:rPr>
            <a:t>. Good morning! Who are you? I’m Siân. </a:t>
          </a:r>
        </a:p>
      </dgm:t>
    </dgm:pt>
    <dgm:pt modelId="{B7399456-EF45-DE41-9F6A-83B3321C4379}" type="parTrans" cxnId="{FDA8E99C-0418-624B-9FA7-7DD1F2DC02B9}">
      <dgm:prSet/>
      <dgm:spPr/>
      <dgm:t>
        <a:bodyPr/>
        <a:lstStyle/>
        <a:p>
          <a:endParaRPr lang="en-US"/>
        </a:p>
      </dgm:t>
    </dgm:pt>
    <dgm:pt modelId="{509178AC-3B1B-CF40-8461-BD0DCBF2C3DA}" type="sibTrans" cxnId="{FDA8E99C-0418-624B-9FA7-7DD1F2DC02B9}">
      <dgm:prSet/>
      <dgm:spPr/>
      <dgm:t>
        <a:bodyPr/>
        <a:lstStyle/>
        <a:p>
          <a:endParaRPr lang="en-US"/>
        </a:p>
      </dgm:t>
    </dgm:pt>
    <dgm:pt modelId="{CFC99609-BCD1-F246-B772-229B5F093CF8}" type="pres">
      <dgm:prSet presAssocID="{6C5EBA96-789F-ED44-B7F5-8C36D63EEB81}" presName="Name0" presStyleCnt="0">
        <dgm:presLayoutVars>
          <dgm:dir/>
          <dgm:animLvl val="lvl"/>
          <dgm:resizeHandles val="exact"/>
        </dgm:presLayoutVars>
      </dgm:prSet>
      <dgm:spPr/>
    </dgm:pt>
    <dgm:pt modelId="{A498D1B2-BA18-CA45-8AA5-FDB46B1E1060}" type="pres">
      <dgm:prSet presAssocID="{85400D43-B215-C143-B4AF-FC6D7D36AAF2}" presName="Name8" presStyleCnt="0"/>
      <dgm:spPr/>
    </dgm:pt>
    <dgm:pt modelId="{15B5A93A-36F0-4940-8D88-8C8ECD3578BC}" type="pres">
      <dgm:prSet presAssocID="{85400D43-B215-C143-B4AF-FC6D7D36AAF2}" presName="level" presStyleLbl="node1" presStyleIdx="0" presStyleCnt="8">
        <dgm:presLayoutVars>
          <dgm:chMax val="1"/>
          <dgm:bulletEnabled val="1"/>
        </dgm:presLayoutVars>
      </dgm:prSet>
      <dgm:spPr/>
    </dgm:pt>
    <dgm:pt modelId="{7C0A26E6-8C3D-4747-A841-CB613E954E1A}" type="pres">
      <dgm:prSet presAssocID="{85400D43-B215-C143-B4AF-FC6D7D36AAF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5435ECDD-AA3C-304B-8CF8-76AE24F20F2C}" type="pres">
      <dgm:prSet presAssocID="{50C2950A-C3A9-F44D-8B0F-95198E1B250C}" presName="Name8" presStyleCnt="0"/>
      <dgm:spPr/>
    </dgm:pt>
    <dgm:pt modelId="{A46DD88E-E190-874E-A785-C057872A5559}" type="pres">
      <dgm:prSet presAssocID="{50C2950A-C3A9-F44D-8B0F-95198E1B250C}" presName="level" presStyleLbl="node1" presStyleIdx="1" presStyleCnt="8">
        <dgm:presLayoutVars>
          <dgm:chMax val="1"/>
          <dgm:bulletEnabled val="1"/>
        </dgm:presLayoutVars>
      </dgm:prSet>
      <dgm:spPr/>
    </dgm:pt>
    <dgm:pt modelId="{6C9B7809-924F-4644-9AA3-07378E8C3A04}" type="pres">
      <dgm:prSet presAssocID="{50C2950A-C3A9-F44D-8B0F-95198E1B250C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F87E0573-2872-3442-90C2-774250A1A30C}" type="pres">
      <dgm:prSet presAssocID="{6CAEAE39-197F-8C49-BD7E-24F6D026E3DE}" presName="Name8" presStyleCnt="0"/>
      <dgm:spPr/>
    </dgm:pt>
    <dgm:pt modelId="{4AB51E76-E7CF-D440-A0F5-FF93221F3C96}" type="pres">
      <dgm:prSet presAssocID="{6CAEAE39-197F-8C49-BD7E-24F6D026E3DE}" presName="level" presStyleLbl="node1" presStyleIdx="2" presStyleCnt="8">
        <dgm:presLayoutVars>
          <dgm:chMax val="1"/>
          <dgm:bulletEnabled val="1"/>
        </dgm:presLayoutVars>
      </dgm:prSet>
      <dgm:spPr/>
    </dgm:pt>
    <dgm:pt modelId="{1C621ECD-2206-664A-B2F9-FE8BA56B2C1A}" type="pres">
      <dgm:prSet presAssocID="{6CAEAE39-197F-8C49-BD7E-24F6D026E3DE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5BB137AE-0AD0-0448-8C1A-349176F8E5FF}" type="pres">
      <dgm:prSet presAssocID="{3FE81DB1-C2AC-1345-A22F-3B67DF584228}" presName="Name8" presStyleCnt="0"/>
      <dgm:spPr/>
    </dgm:pt>
    <dgm:pt modelId="{F6C05110-63C4-534D-8FE1-D1F5E5E8BFE1}" type="pres">
      <dgm:prSet presAssocID="{3FE81DB1-C2AC-1345-A22F-3B67DF584228}" presName="level" presStyleLbl="node1" presStyleIdx="3" presStyleCnt="8">
        <dgm:presLayoutVars>
          <dgm:chMax val="1"/>
          <dgm:bulletEnabled val="1"/>
        </dgm:presLayoutVars>
      </dgm:prSet>
      <dgm:spPr/>
    </dgm:pt>
    <dgm:pt modelId="{160AC727-0CA9-C542-B9F8-2AFF711C645F}" type="pres">
      <dgm:prSet presAssocID="{3FE81DB1-C2AC-1345-A22F-3B67DF584228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8A2C612D-6238-6B4F-AE33-0839BD39DFAB}" type="pres">
      <dgm:prSet presAssocID="{DFD658DE-2DE5-AA40-BAE9-0F55BB529990}" presName="Name8" presStyleCnt="0"/>
      <dgm:spPr/>
    </dgm:pt>
    <dgm:pt modelId="{9A76819B-25BF-FA4E-97C5-FBFE456205B9}" type="pres">
      <dgm:prSet presAssocID="{DFD658DE-2DE5-AA40-BAE9-0F55BB529990}" presName="level" presStyleLbl="node1" presStyleIdx="4" presStyleCnt="8">
        <dgm:presLayoutVars>
          <dgm:chMax val="1"/>
          <dgm:bulletEnabled val="1"/>
        </dgm:presLayoutVars>
      </dgm:prSet>
      <dgm:spPr/>
    </dgm:pt>
    <dgm:pt modelId="{B4EACFC7-9B95-A74A-A89E-3370018DA38D}" type="pres">
      <dgm:prSet presAssocID="{DFD658DE-2DE5-AA40-BAE9-0F55BB529990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AADCF7A-EA31-5147-87B9-797176DAA1D0}" type="pres">
      <dgm:prSet presAssocID="{D6859B4F-37D4-704F-AC61-A99C5B4EB8B5}" presName="Name8" presStyleCnt="0"/>
      <dgm:spPr/>
    </dgm:pt>
    <dgm:pt modelId="{4459FCB3-CA2C-B94F-8115-0A6504FCF090}" type="pres">
      <dgm:prSet presAssocID="{D6859B4F-37D4-704F-AC61-A99C5B4EB8B5}" presName="level" presStyleLbl="node1" presStyleIdx="5" presStyleCnt="8">
        <dgm:presLayoutVars>
          <dgm:chMax val="1"/>
          <dgm:bulletEnabled val="1"/>
        </dgm:presLayoutVars>
      </dgm:prSet>
      <dgm:spPr/>
    </dgm:pt>
    <dgm:pt modelId="{97F48E99-A555-004B-B92D-F40DAA33BC8A}" type="pres">
      <dgm:prSet presAssocID="{D6859B4F-37D4-704F-AC61-A99C5B4EB8B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38EE1AB8-A13C-9A42-90B4-A5E501E3F0A4}" type="pres">
      <dgm:prSet presAssocID="{A71CDFDB-6E20-4D4D-99DC-93AA26957CCB}" presName="Name8" presStyleCnt="0"/>
      <dgm:spPr/>
    </dgm:pt>
    <dgm:pt modelId="{A6A64FDE-A6E7-1444-B861-F34D0AF517F3}" type="pres">
      <dgm:prSet presAssocID="{A71CDFDB-6E20-4D4D-99DC-93AA26957CCB}" presName="level" presStyleLbl="node1" presStyleIdx="6" presStyleCnt="8">
        <dgm:presLayoutVars>
          <dgm:chMax val="1"/>
          <dgm:bulletEnabled val="1"/>
        </dgm:presLayoutVars>
      </dgm:prSet>
      <dgm:spPr/>
    </dgm:pt>
    <dgm:pt modelId="{DD268BB0-CACC-6B47-890F-990A3DD89A34}" type="pres">
      <dgm:prSet presAssocID="{A71CDFDB-6E20-4D4D-99DC-93AA26957CC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E47F4223-692D-304F-8D75-9855E94202B8}" type="pres">
      <dgm:prSet presAssocID="{E7A97142-1B0E-AC43-8DBB-3DE934418716}" presName="Name8" presStyleCnt="0"/>
      <dgm:spPr/>
    </dgm:pt>
    <dgm:pt modelId="{C05A4539-F334-1E4A-B987-00895C83DAD0}" type="pres">
      <dgm:prSet presAssocID="{E7A97142-1B0E-AC43-8DBB-3DE934418716}" presName="level" presStyleLbl="node1" presStyleIdx="7" presStyleCnt="8">
        <dgm:presLayoutVars>
          <dgm:chMax val="1"/>
          <dgm:bulletEnabled val="1"/>
        </dgm:presLayoutVars>
      </dgm:prSet>
      <dgm:spPr/>
    </dgm:pt>
    <dgm:pt modelId="{C416A27B-C2B6-8448-BC54-501ECDDFE635}" type="pres">
      <dgm:prSet presAssocID="{E7A97142-1B0E-AC43-8DBB-3DE934418716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EF57E90F-2778-4977-9983-17BA2C8C5AAB}" type="presOf" srcId="{85400D43-B215-C143-B4AF-FC6D7D36AAF2}" destId="{15B5A93A-36F0-4940-8D88-8C8ECD3578BC}" srcOrd="0" destOrd="0" presId="urn:microsoft.com/office/officeart/2005/8/layout/pyramid1"/>
    <dgm:cxn modelId="{8362D712-34E7-5747-849B-54370FCBA608}" srcId="{6C5EBA96-789F-ED44-B7F5-8C36D63EEB81}" destId="{DFD658DE-2DE5-AA40-BAE9-0F55BB529990}" srcOrd="4" destOrd="0" parTransId="{344A83A5-D354-B34B-AC67-30C07EE5E6AF}" sibTransId="{0B5AFD84-BC3D-8C46-AF79-B0E4E3263E44}"/>
    <dgm:cxn modelId="{54248318-CF91-4791-81EB-B56DCE36831A}" type="presOf" srcId="{DFD658DE-2DE5-AA40-BAE9-0F55BB529990}" destId="{9A76819B-25BF-FA4E-97C5-FBFE456205B9}" srcOrd="0" destOrd="0" presId="urn:microsoft.com/office/officeart/2005/8/layout/pyramid1"/>
    <dgm:cxn modelId="{E128B02C-FA3D-49FA-BF56-C8126E91DD29}" type="presOf" srcId="{E7A97142-1B0E-AC43-8DBB-3DE934418716}" destId="{C416A27B-C2B6-8448-BC54-501ECDDFE635}" srcOrd="1" destOrd="0" presId="urn:microsoft.com/office/officeart/2005/8/layout/pyramid1"/>
    <dgm:cxn modelId="{591B6742-4CA0-4901-BC66-6A5462528992}" type="presOf" srcId="{3FE81DB1-C2AC-1345-A22F-3B67DF584228}" destId="{160AC727-0CA9-C542-B9F8-2AFF711C645F}" srcOrd="1" destOrd="0" presId="urn:microsoft.com/office/officeart/2005/8/layout/pyramid1"/>
    <dgm:cxn modelId="{352D3744-C214-4419-B448-416DE08672D3}" type="presOf" srcId="{50C2950A-C3A9-F44D-8B0F-95198E1B250C}" destId="{A46DD88E-E190-874E-A785-C057872A5559}" srcOrd="0" destOrd="0" presId="urn:microsoft.com/office/officeart/2005/8/layout/pyramid1"/>
    <dgm:cxn modelId="{962DF866-763B-004D-BA64-FF882B5892C3}" srcId="{6C5EBA96-789F-ED44-B7F5-8C36D63EEB81}" destId="{E7A97142-1B0E-AC43-8DBB-3DE934418716}" srcOrd="7" destOrd="0" parTransId="{711BBB4C-FA56-EE4C-98DD-062465BDCF46}" sibTransId="{6F8CCBAD-08F8-274F-A4F3-86B233CE5AC3}"/>
    <dgm:cxn modelId="{C838A04B-69A5-40A0-820F-D591C01994A2}" type="presOf" srcId="{DFD658DE-2DE5-AA40-BAE9-0F55BB529990}" destId="{B4EACFC7-9B95-A74A-A89E-3370018DA38D}" srcOrd="1" destOrd="0" presId="urn:microsoft.com/office/officeart/2005/8/layout/pyramid1"/>
    <dgm:cxn modelId="{5F466D4C-ED06-4A52-909A-3AF0501AB9A2}" type="presOf" srcId="{85400D43-B215-C143-B4AF-FC6D7D36AAF2}" destId="{7C0A26E6-8C3D-4747-A841-CB613E954E1A}" srcOrd="1" destOrd="0" presId="urn:microsoft.com/office/officeart/2005/8/layout/pyramid1"/>
    <dgm:cxn modelId="{AE5AB46C-7CDF-440A-BBEE-6DD7FA705175}" type="presOf" srcId="{E7A97142-1B0E-AC43-8DBB-3DE934418716}" destId="{C05A4539-F334-1E4A-B987-00895C83DAD0}" srcOrd="0" destOrd="0" presId="urn:microsoft.com/office/officeart/2005/8/layout/pyramid1"/>
    <dgm:cxn modelId="{6B758E4D-8F4B-1F45-A42C-A1D8CBD8BE38}" srcId="{6C5EBA96-789F-ED44-B7F5-8C36D63EEB81}" destId="{D6859B4F-37D4-704F-AC61-A99C5B4EB8B5}" srcOrd="5" destOrd="0" parTransId="{FE8F3C95-B0AB-0D4D-B271-BA70540BF922}" sibTransId="{84374FC5-AC3C-694B-AEB9-DBCEBA5A6CD4}"/>
    <dgm:cxn modelId="{D13BBD54-3788-4D18-ABA8-AC7E06E83092}" type="presOf" srcId="{A71CDFDB-6E20-4D4D-99DC-93AA26957CCB}" destId="{DD268BB0-CACC-6B47-890F-990A3DD89A34}" srcOrd="1" destOrd="0" presId="urn:microsoft.com/office/officeart/2005/8/layout/pyramid1"/>
    <dgm:cxn modelId="{EB932076-DC83-A44C-B733-EB0781BA1736}" srcId="{6C5EBA96-789F-ED44-B7F5-8C36D63EEB81}" destId="{85400D43-B215-C143-B4AF-FC6D7D36AAF2}" srcOrd="0" destOrd="0" parTransId="{8D317564-43CF-3B40-88A7-B0A8B4B4CB71}" sibTransId="{9262D5C8-FBFD-E94E-BE52-1442B1F67620}"/>
    <dgm:cxn modelId="{A376277B-8870-43AB-B2A2-B6FACEFA84BE}" type="presOf" srcId="{50C2950A-C3A9-F44D-8B0F-95198E1B250C}" destId="{6C9B7809-924F-4644-9AA3-07378E8C3A04}" srcOrd="1" destOrd="0" presId="urn:microsoft.com/office/officeart/2005/8/layout/pyramid1"/>
    <dgm:cxn modelId="{3726FB91-0E5C-454B-86AF-A85E7C9B8D86}" type="presOf" srcId="{A71CDFDB-6E20-4D4D-99DC-93AA26957CCB}" destId="{A6A64FDE-A6E7-1444-B861-F34D0AF517F3}" srcOrd="0" destOrd="0" presId="urn:microsoft.com/office/officeart/2005/8/layout/pyramid1"/>
    <dgm:cxn modelId="{0F110F93-80B1-A846-B8BF-EEBBC1AE7525}" srcId="{6C5EBA96-789F-ED44-B7F5-8C36D63EEB81}" destId="{A71CDFDB-6E20-4D4D-99DC-93AA26957CCB}" srcOrd="6" destOrd="0" parTransId="{1B53E849-6FCE-9B40-BA2B-F115F23B1FC2}" sibTransId="{030B52E1-D6C6-0446-94BA-1551C7C3388F}"/>
    <dgm:cxn modelId="{FDA8E99C-0418-624B-9FA7-7DD1F2DC02B9}" srcId="{6C5EBA96-789F-ED44-B7F5-8C36D63EEB81}" destId="{6CAEAE39-197F-8C49-BD7E-24F6D026E3DE}" srcOrd="2" destOrd="0" parTransId="{B7399456-EF45-DE41-9F6A-83B3321C4379}" sibTransId="{509178AC-3B1B-CF40-8461-BD0DCBF2C3DA}"/>
    <dgm:cxn modelId="{D134149D-F938-415F-9933-3747B23DB544}" type="presOf" srcId="{6CAEAE39-197F-8C49-BD7E-24F6D026E3DE}" destId="{1C621ECD-2206-664A-B2F9-FE8BA56B2C1A}" srcOrd="1" destOrd="0" presId="urn:microsoft.com/office/officeart/2005/8/layout/pyramid1"/>
    <dgm:cxn modelId="{97D91CA7-1BB1-44F9-8AEE-13A041E0D9F5}" type="presOf" srcId="{3FE81DB1-C2AC-1345-A22F-3B67DF584228}" destId="{F6C05110-63C4-534D-8FE1-D1F5E5E8BFE1}" srcOrd="0" destOrd="0" presId="urn:microsoft.com/office/officeart/2005/8/layout/pyramid1"/>
    <dgm:cxn modelId="{6D9943A8-1FAF-42AD-810B-8B44D4DA6D8D}" type="presOf" srcId="{6C5EBA96-789F-ED44-B7F5-8C36D63EEB81}" destId="{CFC99609-BCD1-F246-B772-229B5F093CF8}" srcOrd="0" destOrd="0" presId="urn:microsoft.com/office/officeart/2005/8/layout/pyramid1"/>
    <dgm:cxn modelId="{174A00AF-5391-45E3-A9B5-BB8A54224B0F}" type="presOf" srcId="{D6859B4F-37D4-704F-AC61-A99C5B4EB8B5}" destId="{97F48E99-A555-004B-B92D-F40DAA33BC8A}" srcOrd="1" destOrd="0" presId="urn:microsoft.com/office/officeart/2005/8/layout/pyramid1"/>
    <dgm:cxn modelId="{A6E31EBD-D02C-6B4C-8908-6D93DF679CBD}" srcId="{6C5EBA96-789F-ED44-B7F5-8C36D63EEB81}" destId="{3FE81DB1-C2AC-1345-A22F-3B67DF584228}" srcOrd="3" destOrd="0" parTransId="{7AF6C90C-5F84-3A4A-91DD-9208B486654C}" sibTransId="{2E72E6C9-679C-9146-99D3-61A7F7DCAE12}"/>
    <dgm:cxn modelId="{FC4789DC-A34B-44D1-AEC3-D3BFFFC56E65}" type="presOf" srcId="{D6859B4F-37D4-704F-AC61-A99C5B4EB8B5}" destId="{4459FCB3-CA2C-B94F-8115-0A6504FCF090}" srcOrd="0" destOrd="0" presId="urn:microsoft.com/office/officeart/2005/8/layout/pyramid1"/>
    <dgm:cxn modelId="{D4A18EDC-882B-9F4F-818A-C27E3AF98967}" srcId="{6C5EBA96-789F-ED44-B7F5-8C36D63EEB81}" destId="{50C2950A-C3A9-F44D-8B0F-95198E1B250C}" srcOrd="1" destOrd="0" parTransId="{118B565F-E294-1443-81C2-74013AD00D4A}" sibTransId="{6C19D865-DCB6-D047-8F52-B3C0F8921D6A}"/>
    <dgm:cxn modelId="{9D6573EF-1164-4360-B747-159E4CFD5C86}" type="presOf" srcId="{6CAEAE39-197F-8C49-BD7E-24F6D026E3DE}" destId="{4AB51E76-E7CF-D440-A0F5-FF93221F3C96}" srcOrd="0" destOrd="0" presId="urn:microsoft.com/office/officeart/2005/8/layout/pyramid1"/>
    <dgm:cxn modelId="{8033D5DE-FA3B-4402-84F5-432350678A5A}" type="presParOf" srcId="{CFC99609-BCD1-F246-B772-229B5F093CF8}" destId="{A498D1B2-BA18-CA45-8AA5-FDB46B1E1060}" srcOrd="0" destOrd="0" presId="urn:microsoft.com/office/officeart/2005/8/layout/pyramid1"/>
    <dgm:cxn modelId="{503A8FB1-4518-4F0F-AE73-9A7C28D74E9C}" type="presParOf" srcId="{A498D1B2-BA18-CA45-8AA5-FDB46B1E1060}" destId="{15B5A93A-36F0-4940-8D88-8C8ECD3578BC}" srcOrd="0" destOrd="0" presId="urn:microsoft.com/office/officeart/2005/8/layout/pyramid1"/>
    <dgm:cxn modelId="{84FE89D5-1E68-46D9-B9DB-61FFFB6AD445}" type="presParOf" srcId="{A498D1B2-BA18-CA45-8AA5-FDB46B1E1060}" destId="{7C0A26E6-8C3D-4747-A841-CB613E954E1A}" srcOrd="1" destOrd="0" presId="urn:microsoft.com/office/officeart/2005/8/layout/pyramid1"/>
    <dgm:cxn modelId="{68D320FA-895F-4CF7-A6F9-6110E2565460}" type="presParOf" srcId="{CFC99609-BCD1-F246-B772-229B5F093CF8}" destId="{5435ECDD-AA3C-304B-8CF8-76AE24F20F2C}" srcOrd="1" destOrd="0" presId="urn:microsoft.com/office/officeart/2005/8/layout/pyramid1"/>
    <dgm:cxn modelId="{75D7459E-0D66-4F16-9072-F70224D73AC1}" type="presParOf" srcId="{5435ECDD-AA3C-304B-8CF8-76AE24F20F2C}" destId="{A46DD88E-E190-874E-A785-C057872A5559}" srcOrd="0" destOrd="0" presId="urn:microsoft.com/office/officeart/2005/8/layout/pyramid1"/>
    <dgm:cxn modelId="{F91A7D7E-6098-430C-9B68-B70E11669D58}" type="presParOf" srcId="{5435ECDD-AA3C-304B-8CF8-76AE24F20F2C}" destId="{6C9B7809-924F-4644-9AA3-07378E8C3A04}" srcOrd="1" destOrd="0" presId="urn:microsoft.com/office/officeart/2005/8/layout/pyramid1"/>
    <dgm:cxn modelId="{0213A59D-2E51-4169-A57E-773CC9D4DFFC}" type="presParOf" srcId="{CFC99609-BCD1-F246-B772-229B5F093CF8}" destId="{F87E0573-2872-3442-90C2-774250A1A30C}" srcOrd="2" destOrd="0" presId="urn:microsoft.com/office/officeart/2005/8/layout/pyramid1"/>
    <dgm:cxn modelId="{642FAE2D-1A34-4239-87CC-62476CEE9D12}" type="presParOf" srcId="{F87E0573-2872-3442-90C2-774250A1A30C}" destId="{4AB51E76-E7CF-D440-A0F5-FF93221F3C96}" srcOrd="0" destOrd="0" presId="urn:microsoft.com/office/officeart/2005/8/layout/pyramid1"/>
    <dgm:cxn modelId="{9E212CCB-5D17-4DBE-B4BB-32A5A12493CB}" type="presParOf" srcId="{F87E0573-2872-3442-90C2-774250A1A30C}" destId="{1C621ECD-2206-664A-B2F9-FE8BA56B2C1A}" srcOrd="1" destOrd="0" presId="urn:microsoft.com/office/officeart/2005/8/layout/pyramid1"/>
    <dgm:cxn modelId="{56B77123-6DF8-423E-B39C-574CEF17EBC9}" type="presParOf" srcId="{CFC99609-BCD1-F246-B772-229B5F093CF8}" destId="{5BB137AE-0AD0-0448-8C1A-349176F8E5FF}" srcOrd="3" destOrd="0" presId="urn:microsoft.com/office/officeart/2005/8/layout/pyramid1"/>
    <dgm:cxn modelId="{A822BCA6-3681-4A91-A6D4-EC57A0075A1E}" type="presParOf" srcId="{5BB137AE-0AD0-0448-8C1A-349176F8E5FF}" destId="{F6C05110-63C4-534D-8FE1-D1F5E5E8BFE1}" srcOrd="0" destOrd="0" presId="urn:microsoft.com/office/officeart/2005/8/layout/pyramid1"/>
    <dgm:cxn modelId="{4774D352-836F-4FE8-A0CD-285844CE9058}" type="presParOf" srcId="{5BB137AE-0AD0-0448-8C1A-349176F8E5FF}" destId="{160AC727-0CA9-C542-B9F8-2AFF711C645F}" srcOrd="1" destOrd="0" presId="urn:microsoft.com/office/officeart/2005/8/layout/pyramid1"/>
    <dgm:cxn modelId="{CE03150A-00E1-406D-9C04-6BA10D9C472F}" type="presParOf" srcId="{CFC99609-BCD1-F246-B772-229B5F093CF8}" destId="{8A2C612D-6238-6B4F-AE33-0839BD39DFAB}" srcOrd="4" destOrd="0" presId="urn:microsoft.com/office/officeart/2005/8/layout/pyramid1"/>
    <dgm:cxn modelId="{3645F1A4-0E22-4CFF-B521-F797D1017533}" type="presParOf" srcId="{8A2C612D-6238-6B4F-AE33-0839BD39DFAB}" destId="{9A76819B-25BF-FA4E-97C5-FBFE456205B9}" srcOrd="0" destOrd="0" presId="urn:microsoft.com/office/officeart/2005/8/layout/pyramid1"/>
    <dgm:cxn modelId="{9DBF5639-D639-4049-8CD6-F749A0ACBD0C}" type="presParOf" srcId="{8A2C612D-6238-6B4F-AE33-0839BD39DFAB}" destId="{B4EACFC7-9B95-A74A-A89E-3370018DA38D}" srcOrd="1" destOrd="0" presId="urn:microsoft.com/office/officeart/2005/8/layout/pyramid1"/>
    <dgm:cxn modelId="{254CFA44-29B7-475B-8DC3-D57E6590090F}" type="presParOf" srcId="{CFC99609-BCD1-F246-B772-229B5F093CF8}" destId="{BAADCF7A-EA31-5147-87B9-797176DAA1D0}" srcOrd="5" destOrd="0" presId="urn:microsoft.com/office/officeart/2005/8/layout/pyramid1"/>
    <dgm:cxn modelId="{C7D80CB7-5BBC-4834-8E4A-C42DFFFE5A93}" type="presParOf" srcId="{BAADCF7A-EA31-5147-87B9-797176DAA1D0}" destId="{4459FCB3-CA2C-B94F-8115-0A6504FCF090}" srcOrd="0" destOrd="0" presId="urn:microsoft.com/office/officeart/2005/8/layout/pyramid1"/>
    <dgm:cxn modelId="{D03DF470-9B65-40A8-8253-5867547A84E2}" type="presParOf" srcId="{BAADCF7A-EA31-5147-87B9-797176DAA1D0}" destId="{97F48E99-A555-004B-B92D-F40DAA33BC8A}" srcOrd="1" destOrd="0" presId="urn:microsoft.com/office/officeart/2005/8/layout/pyramid1"/>
    <dgm:cxn modelId="{D46E8442-C24B-4A3D-8939-C30D71FEAFC3}" type="presParOf" srcId="{CFC99609-BCD1-F246-B772-229B5F093CF8}" destId="{38EE1AB8-A13C-9A42-90B4-A5E501E3F0A4}" srcOrd="6" destOrd="0" presId="urn:microsoft.com/office/officeart/2005/8/layout/pyramid1"/>
    <dgm:cxn modelId="{AE070B2A-F42A-4B59-BF9C-A724B7CAF3DA}" type="presParOf" srcId="{38EE1AB8-A13C-9A42-90B4-A5E501E3F0A4}" destId="{A6A64FDE-A6E7-1444-B861-F34D0AF517F3}" srcOrd="0" destOrd="0" presId="urn:microsoft.com/office/officeart/2005/8/layout/pyramid1"/>
    <dgm:cxn modelId="{F0E1A468-586B-4ECC-BFE4-8508D71E17C8}" type="presParOf" srcId="{38EE1AB8-A13C-9A42-90B4-A5E501E3F0A4}" destId="{DD268BB0-CACC-6B47-890F-990A3DD89A34}" srcOrd="1" destOrd="0" presId="urn:microsoft.com/office/officeart/2005/8/layout/pyramid1"/>
    <dgm:cxn modelId="{0C22FADD-D2E9-4C38-AB7B-230C577825C6}" type="presParOf" srcId="{CFC99609-BCD1-F246-B772-229B5F093CF8}" destId="{E47F4223-692D-304F-8D75-9855E94202B8}" srcOrd="7" destOrd="0" presId="urn:microsoft.com/office/officeart/2005/8/layout/pyramid1"/>
    <dgm:cxn modelId="{DC74740B-8661-4715-8483-172893DE6EF5}" type="presParOf" srcId="{E47F4223-692D-304F-8D75-9855E94202B8}" destId="{C05A4539-F334-1E4A-B987-00895C83DAD0}" srcOrd="0" destOrd="0" presId="urn:microsoft.com/office/officeart/2005/8/layout/pyramid1"/>
    <dgm:cxn modelId="{681070A4-84F0-4D0D-9678-8ADC74571703}" type="presParOf" srcId="{E47F4223-692D-304F-8D75-9855E94202B8}" destId="{C416A27B-C2B6-8448-BC54-501ECDDFE635}" srcOrd="1" destOrd="0" presId="urn:microsoft.com/office/officeart/2005/8/layout/pyramid1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B5A93A-36F0-4940-8D88-8C8ECD3578BC}">
      <dsp:nvSpPr>
        <dsp:cNvPr id="0" name=""/>
        <dsp:cNvSpPr/>
      </dsp:nvSpPr>
      <dsp:spPr>
        <a:xfrm>
          <a:off x="5030927" y="0"/>
          <a:ext cx="1437407" cy="797271"/>
        </a:xfrm>
        <a:prstGeom prst="trapezoid">
          <a:avLst>
            <a:gd name="adj" fmla="val 90145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SASSOON PRIMARY" pitchFamily="2" charset="0"/>
            </a:rPr>
            <a:t> 1. </a:t>
          </a:r>
          <a:r>
            <a:rPr lang="cy-GB" sz="1900" kern="1200" dirty="0">
              <a:latin typeface="+mn-lt"/>
            </a:rPr>
            <a:t>Good 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>
              <a:latin typeface="+mn-lt"/>
            </a:rPr>
            <a:t>morning! </a:t>
          </a:r>
          <a:endParaRPr lang="en-US" sz="1900" kern="1200" dirty="0">
            <a:latin typeface="+mn-lt"/>
          </a:endParaRPr>
        </a:p>
      </dsp:txBody>
      <dsp:txXfrm>
        <a:off x="5030927" y="0"/>
        <a:ext cx="1437407" cy="797271"/>
      </dsp:txXfrm>
    </dsp:sp>
    <dsp:sp modelId="{A46DD88E-E190-874E-A785-C057872A5559}">
      <dsp:nvSpPr>
        <dsp:cNvPr id="0" name=""/>
        <dsp:cNvSpPr/>
      </dsp:nvSpPr>
      <dsp:spPr>
        <a:xfrm>
          <a:off x="4312223" y="797271"/>
          <a:ext cx="2874815" cy="797271"/>
        </a:xfrm>
        <a:prstGeom prst="trapezoid">
          <a:avLst>
            <a:gd name="adj" fmla="val 90145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kern="1200" dirty="0">
              <a:latin typeface="SASSOON PRIMARY" pitchFamily="2" charset="0"/>
            </a:rPr>
            <a:t>2</a:t>
          </a:r>
          <a:r>
            <a:rPr lang="cy-GB" sz="2000" kern="1200" dirty="0">
              <a:latin typeface="+mn-lt"/>
            </a:rPr>
            <a:t>. Good morning! Who are you?</a:t>
          </a:r>
          <a:endParaRPr lang="en-US" sz="2000" b="0" i="1" kern="1200" dirty="0">
            <a:latin typeface="+mn-lt"/>
          </a:endParaRPr>
        </a:p>
      </dsp:txBody>
      <dsp:txXfrm>
        <a:off x="4815316" y="797271"/>
        <a:ext cx="1868630" cy="797271"/>
      </dsp:txXfrm>
    </dsp:sp>
    <dsp:sp modelId="{4AB51E76-E7CF-D440-A0F5-FF93221F3C96}">
      <dsp:nvSpPr>
        <dsp:cNvPr id="0" name=""/>
        <dsp:cNvSpPr/>
      </dsp:nvSpPr>
      <dsp:spPr>
        <a:xfrm>
          <a:off x="3593519" y="1594543"/>
          <a:ext cx="4312223" cy="797271"/>
        </a:xfrm>
        <a:prstGeom prst="trapezoid">
          <a:avLst>
            <a:gd name="adj" fmla="val 90145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SASSOON PRIMARY"/>
            </a:rPr>
            <a:t>3</a:t>
          </a:r>
          <a:r>
            <a:rPr lang="en-US" sz="2200" kern="1200" dirty="0">
              <a:latin typeface="+mn-lt"/>
            </a:rPr>
            <a:t>. Good morning! Who are you? I’m Siân. </a:t>
          </a:r>
        </a:p>
      </dsp:txBody>
      <dsp:txXfrm>
        <a:off x="4348158" y="1594543"/>
        <a:ext cx="2802945" cy="797271"/>
      </dsp:txXfrm>
    </dsp:sp>
    <dsp:sp modelId="{F6C05110-63C4-534D-8FE1-D1F5E5E8BFE1}">
      <dsp:nvSpPr>
        <dsp:cNvPr id="0" name=""/>
        <dsp:cNvSpPr/>
      </dsp:nvSpPr>
      <dsp:spPr>
        <a:xfrm>
          <a:off x="2874815" y="2391815"/>
          <a:ext cx="5749631" cy="797271"/>
        </a:xfrm>
        <a:prstGeom prst="trapezoid">
          <a:avLst>
            <a:gd name="adj" fmla="val 90145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SASSOON PRIMARY"/>
            </a:rPr>
            <a:t>4. </a:t>
          </a:r>
          <a:r>
            <a:rPr lang="en-US" sz="2200" kern="1200" dirty="0">
              <a:latin typeface="+mn-lt"/>
            </a:rPr>
            <a:t>Good morning! Who are you? I’m Siân. How are you today?</a:t>
          </a:r>
        </a:p>
      </dsp:txBody>
      <dsp:txXfrm>
        <a:off x="3881001" y="2391815"/>
        <a:ext cx="3737260" cy="797271"/>
      </dsp:txXfrm>
    </dsp:sp>
    <dsp:sp modelId="{9A76819B-25BF-FA4E-97C5-FBFE456205B9}">
      <dsp:nvSpPr>
        <dsp:cNvPr id="0" name=""/>
        <dsp:cNvSpPr/>
      </dsp:nvSpPr>
      <dsp:spPr>
        <a:xfrm>
          <a:off x="2156111" y="3189087"/>
          <a:ext cx="7187039" cy="797271"/>
        </a:xfrm>
        <a:prstGeom prst="trapezoid">
          <a:avLst>
            <a:gd name="adj" fmla="val 90145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dirty="0">
              <a:latin typeface="SASSOON PRIMARY"/>
            </a:rPr>
            <a:t>5. </a:t>
          </a:r>
          <a:r>
            <a:rPr lang="en-US" sz="2200" b="0" i="0" kern="1200" dirty="0">
              <a:latin typeface="+mn-lt"/>
            </a:rPr>
            <a:t>Good</a:t>
          </a:r>
          <a:r>
            <a:rPr lang="en-US" sz="2200" kern="1200" dirty="0">
              <a:latin typeface="+mn-lt"/>
            </a:rPr>
            <a:t> morning! Who are you? I’m Siân. How are you today?</a:t>
          </a:r>
          <a:r>
            <a:rPr lang="en-US" sz="2200" i="1" kern="1200" dirty="0">
              <a:latin typeface="+mn-lt"/>
            </a:rPr>
            <a:t> </a:t>
          </a:r>
          <a:r>
            <a:rPr lang="en-US" sz="2200" kern="1200" dirty="0">
              <a:latin typeface="+mn-lt"/>
            </a:rPr>
            <a:t>I’m tired. </a:t>
          </a:r>
        </a:p>
      </dsp:txBody>
      <dsp:txXfrm>
        <a:off x="3413843" y="3189087"/>
        <a:ext cx="4671575" cy="797271"/>
      </dsp:txXfrm>
    </dsp:sp>
    <dsp:sp modelId="{4459FCB3-CA2C-B94F-8115-0A6504FCF090}">
      <dsp:nvSpPr>
        <dsp:cNvPr id="0" name=""/>
        <dsp:cNvSpPr/>
      </dsp:nvSpPr>
      <dsp:spPr>
        <a:xfrm>
          <a:off x="1437407" y="3986359"/>
          <a:ext cx="8624447" cy="797271"/>
        </a:xfrm>
        <a:prstGeom prst="trapezoid">
          <a:avLst>
            <a:gd name="adj" fmla="val 90145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SASSOON PRIMARY"/>
            </a:rPr>
            <a:t>6. </a:t>
          </a:r>
          <a:r>
            <a:rPr lang="en-US" sz="2200" kern="1200" dirty="0">
              <a:latin typeface="+mn-lt"/>
            </a:rPr>
            <a:t>Good morning! Who are you? I’m Siân. How are you today? I’m tired.  Where do you live?</a:t>
          </a:r>
        </a:p>
      </dsp:txBody>
      <dsp:txXfrm>
        <a:off x="2946686" y="3986359"/>
        <a:ext cx="5605890" cy="797271"/>
      </dsp:txXfrm>
    </dsp:sp>
    <dsp:sp modelId="{A6A64FDE-A6E7-1444-B861-F34D0AF517F3}">
      <dsp:nvSpPr>
        <dsp:cNvPr id="0" name=""/>
        <dsp:cNvSpPr/>
      </dsp:nvSpPr>
      <dsp:spPr>
        <a:xfrm>
          <a:off x="718703" y="4783631"/>
          <a:ext cx="10061855" cy="797271"/>
        </a:xfrm>
        <a:prstGeom prst="trapezoid">
          <a:avLst>
            <a:gd name="adj" fmla="val 90145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SASSOON PRIMARY"/>
            </a:rPr>
            <a:t>7. </a:t>
          </a:r>
          <a:r>
            <a:rPr lang="en-US" sz="2200" kern="1200" dirty="0">
              <a:latin typeface="+mn-lt"/>
            </a:rPr>
            <a:t>Good morning! Who are you? I’m Siân. How are you today? I’m tired. Where do you live? I live in Cardiff.</a:t>
          </a:r>
        </a:p>
      </dsp:txBody>
      <dsp:txXfrm>
        <a:off x="2479528" y="4783631"/>
        <a:ext cx="6540205" cy="797271"/>
      </dsp:txXfrm>
    </dsp:sp>
    <dsp:sp modelId="{C05A4539-F334-1E4A-B987-00895C83DAD0}">
      <dsp:nvSpPr>
        <dsp:cNvPr id="0" name=""/>
        <dsp:cNvSpPr/>
      </dsp:nvSpPr>
      <dsp:spPr>
        <a:xfrm>
          <a:off x="0" y="5580903"/>
          <a:ext cx="11499263" cy="797271"/>
        </a:xfrm>
        <a:prstGeom prst="trapezoid">
          <a:avLst>
            <a:gd name="adj" fmla="val 90145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SASSOON PRIMARY" pitchFamily="2" charset="0"/>
            </a:rPr>
            <a:t>8. </a:t>
          </a:r>
          <a:r>
            <a:rPr lang="en-US" sz="2200" kern="1200" dirty="0">
              <a:latin typeface="+mn-lt"/>
            </a:rPr>
            <a:t>Good morning! Who are you? I’m </a:t>
          </a:r>
          <a:r>
            <a:rPr lang="en-US" sz="2200" kern="1200" dirty="0" err="1">
              <a:latin typeface="+mn-lt"/>
            </a:rPr>
            <a:t>Siân</a:t>
          </a:r>
          <a:r>
            <a:rPr lang="en-US" sz="2200" kern="1200" dirty="0">
              <a:latin typeface="+mn-lt"/>
            </a:rPr>
            <a:t>. How are you today? I’m tired. Where do you live? I live in Cardiff. Goodbye!</a:t>
          </a:r>
        </a:p>
      </dsp:txBody>
      <dsp:txXfrm>
        <a:off x="2012371" y="5580903"/>
        <a:ext cx="7474520" cy="7972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0BA8DB-345B-4ECF-BD28-F551D2AC9AC8}" type="datetimeFigureOut">
              <a:t>11/28/2022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580EB0-21B1-40B3-8B3B-98682E32AB9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24381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lide Image Placeholder 1">
            <a:extLst>
              <a:ext uri="{FF2B5EF4-FFF2-40B4-BE49-F238E27FC236}">
                <a16:creationId xmlns:a16="http://schemas.microsoft.com/office/drawing/2014/main" id="{25ED27C3-5C8D-B547-B18A-8A97E4D448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6" name="Notes Placeholder 2">
            <a:extLst>
              <a:ext uri="{FF2B5EF4-FFF2-40B4-BE49-F238E27FC236}">
                <a16:creationId xmlns:a16="http://schemas.microsoft.com/office/drawing/2014/main" id="{71BB2360-41DE-9343-B2BA-E63CFB5FC0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cy-GB"/>
              <a:t>12 Segments</a:t>
            </a:r>
          </a:p>
        </p:txBody>
      </p:sp>
      <p:sp>
        <p:nvSpPr>
          <p:cNvPr id="26627" name="Slide Number Placeholder 3">
            <a:extLst>
              <a:ext uri="{FF2B5EF4-FFF2-40B4-BE49-F238E27FC236}">
                <a16:creationId xmlns:a16="http://schemas.microsoft.com/office/drawing/2014/main" id="{0106A50C-5F77-F742-AAAC-162BCE81F8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266E015-6C07-5148-ADA4-616A57B5EA13}" type="slidenum">
              <a:rPr lang="en-GB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884293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7162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0639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79540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38854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47867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311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CD2F6-36A1-C54A-8077-86B9C56D49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795CBC-702A-B14A-B915-DA1B6E210F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242D3B-8E7F-9B41-A38A-8FCF106A66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7715AB-835B-9C44-AECC-3AE0B8D30C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C31BDA-B731-9E4B-A92C-6EE11EBD83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76773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A742B-E8D4-B64E-8738-E85CBE9F4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CCA23-A656-6D40-9598-575A58FB91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FE4170-534F-7C47-A6AC-325559872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11CCC3-EEE9-D44C-873A-8CC1E0A4AC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38D756-9664-1C46-ABE7-2125951C7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91226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E7951-837B-8E48-BC3D-6710A0E6D8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C10936-0045-3E4A-94E3-49E2CED99C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C9059F-3CB1-CE46-B4CD-0C63F6BCA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A8AA9F-435E-2740-9AB3-00BDE79DB5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770274-7584-5D4D-98AA-A9BF1699A9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72888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B5893-4524-4B4C-979D-E1531BCF5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823C1-BA89-6647-9953-5D887431AD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E58400-F721-BA45-995D-D9A8B8B2D6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EE890E-439E-A740-A803-E49714436E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10175A-02FF-EE44-85B2-A7D5FC4D86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4E8F57-D91D-184B-A865-6745FB9F4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1581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50A4B-F12E-3D4A-8D28-CA3724498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BB7A99-BE0B-5145-9EA4-C9C8696741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1C8586-2884-E447-84E9-BE62D18253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CC6ABB-91EC-554D-8089-5EA267DE90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62E30F-BD87-944F-8F6C-CB90A01A174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3A4C7F-F1C5-4D49-B737-118DB4531A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AE423B-05DC-934B-AC5B-1D5013DC9B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72A40F-2E94-574C-AF4F-F4920919CC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81218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0C20B-78BB-2340-997A-8D8EB64BAF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187929-4203-2045-A4A6-1F020EBED0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866B46-1D4A-554D-8E84-EF5A1B515F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6EDB50-2A6E-CA4C-95C6-2CA9C4E790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5307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2B487D-192F-0544-BF71-585B2F3AA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3F0DBF6-AF46-274F-81A1-13452FA0C7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2F32E3-AB24-9648-AB7E-5CA98B939C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97650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B0A57-1825-1B43-80E0-B13D22B7B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5DB00-DBE3-6448-932D-9460F627CA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A79CF5-DB30-6B41-819B-70965F245A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B4019F-253E-8048-8B93-37CDD4BE2C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9C604D-8C53-964B-8C8C-B599E43CD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9A00C4-09C3-7A41-BB26-F4A2D9456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42279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C2B4C-3CE8-274E-98EF-348093232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6D9F39-63CB-714A-9650-78DE37BB020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4DD3E3-EC3F-8F46-800D-38D63303C3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9A480C-0A1A-B649-AD47-2AC821CB4E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8BF8C3-25F2-734F-81CC-53DC145F9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AA29A4-5B1E-DE41-B074-8FC458B967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042688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6350A-6AA5-7940-9DE5-346794BBC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182960-65CD-9042-AF2E-A80F39FD64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ADAB84-B2A1-2544-A6FE-CA650CE91C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9FAD47-FD01-7145-8E0B-A12B2D4188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76C6BF-4832-BA4E-AB0F-897B3C96A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0551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B290139-5482-6E4B-9150-45854F58589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AB54FB-D80C-2745-A236-D48709C0A2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533860-2110-9542-8B03-C415E8DBDF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F20214-F7FB-5247-BB1C-144534971C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73341A-51AA-8044-853B-A9E9167FC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862896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27804030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9F590-AE2A-CD44-B37E-7CC8AB0545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871F97-9EDD-E54A-A721-3E148EDB9C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2AB96F-BBE8-9E49-95D2-7C26A9D254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F208CF-1873-9F42-B54D-F52A79048B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D3E390-A459-6344-8B39-3EB44984B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11272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EBA62-1DBC-8D4F-B0C6-2F8CA76C95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39B3A-BBBB-BB40-A9FF-135AA9F890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6983CE-CE0D-9F44-8A0E-C0F4695733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BA2084-4429-AE42-A6A1-08EFC4053D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FBD427-0B40-3E40-81EA-06702655E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35621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2076B-A46F-F44D-BDC0-484724012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EE18E4-8A6B-2F48-B4F9-F565901CAD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CAD9A4-873B-8E4D-8BB9-BB6439B518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73D50D-21D3-D046-9664-2B406D00C9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5FFD51-ACF0-F641-97D1-88870103F5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15502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85C82-5035-2540-9D33-6263E02CBA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D4646B-8FDD-A44C-A125-C3342D0768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B963E4-CC44-274C-899E-769DCDD09E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FFBD6B-39CE-624D-8F4D-97E4C7E2A6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F0640C-A190-1A4F-92CF-C18D798442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FADDCD-4C98-6748-A313-E6CDC55E60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3078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488A8-6DA3-8B4B-802B-D29BAAEE8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65DB29-CC65-F344-9F2C-7F70CD8232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93A77E-3972-2B47-9449-8B1AC4A41B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B3DD20-0D9B-D74D-BE68-7EF202EF1B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0E6DA-56F2-3B40-B5E8-F8B1CA7981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26136B5-82AC-9A45-8A4A-1592E0D47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8FA9389-70E8-6448-A1A5-FB13A276F8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E702BA5-52C4-D743-B7F8-F39DA882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0781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58A48-D154-5A44-ADAF-DA3886F987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FD06CA-28A3-6D45-9E86-0083E0E289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7576AA-7E74-9E4B-BE96-AFDB4E792F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C7F917-840A-9D41-82B3-002C40100F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806378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E230996-B814-654F-9786-3E01F0A68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B09F40-B625-9F42-A2C5-FB3DE4CD96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31F604-BB5B-D646-B7A6-3503840F16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2914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79457-5160-6C4B-B686-B13421BBF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F118A4-0882-8F41-A31A-2313B7CDBA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85C931-011F-4247-8C2C-C038E96687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4220ED-25BC-1343-AEF5-D8BF185449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AE4802-94B5-E24A-BC16-C783D99B5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6725D8-F97B-544B-9CF1-4B6E2037D4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535616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3BD9B5-B8BE-C948-9807-2DF2DB1B6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FAFB02-5C9E-5B40-85AA-941610D911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6B95C8-DEDD-F34E-9DA5-FAF609203B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9836DE-5DD4-CA4C-814B-3B6CE71B50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514BF4-6347-574D-BF5A-D1C289C3E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49397E-EBDA-D84D-91AB-DEF971D8DC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04513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9C488-8EA8-CC45-93A8-38F5B2FFF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79EAEC-03FB-ED45-9279-36B415EDD6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B398AF-0B19-2047-801B-B384EFDA39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E0B5C3-DE82-F947-A7BD-955D7C3B9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485D42-C0C0-1647-8647-BCBF1672F0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793885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98D655-991A-C54E-8F85-B8CCC15206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3696FE-0C2C-FF4A-9262-43760F2E06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5E6D0D-A72E-F04F-BB5B-8D995A28E7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B28FE0-3331-3D46-B19F-7845AE12BF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656F0F-9706-5340-B169-AA1496E563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092809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22524915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4131175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8100E-2615-814F-A8EC-549A96974E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C91D99-AD84-C34A-BC1F-13F71A3648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70B500-E1B2-EC43-9C51-C08C38D721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5890AF-3E63-5C4A-8AAB-758424E93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C353AC-3BDB-DF46-97FB-2C2CA99F5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576946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F9529-7A4B-9A45-8417-8295F8E28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F2177-6B57-4246-8124-78C79594D7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0FCB6-6B7B-5B45-BEC1-52C0D0348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4E2866-4096-5C41-B819-9332298C3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D01032-3704-5546-A928-73AB8E426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858252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64DB2-2226-7844-A78E-185311C7A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42C6C5-2ACE-B64E-9319-531842316F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E02A7F-DD17-8A46-8347-6EAAB3DF6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0FE974-1A7A-C74C-A2DD-616671AEC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09D10B-0384-A842-AC03-00A5B0862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52344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81D40-AE92-624A-A8F2-CF259C0C5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ED405-B1B4-D646-9B6D-BE86B39B3D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376705-6429-D045-B928-A49A139090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E40595-535A-9E40-9FD2-AB1FD4AFA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48B91C-509F-7E4D-8792-A5F5CC8D2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2EB51A-E57A-A44F-942B-4AEDDE122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351198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441EA-A0F5-D64E-B633-6808F079F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F24CCC-8439-094E-B8AD-7E3317575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58D794-41F2-B744-82AF-D0A58ED9AF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0D6458-6EA2-4E44-A040-212D3C5D4B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BECA28-BEA8-2E4B-A0CF-0A4E56CD5B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E8EB2E-73EC-F043-BB32-BA65BD9141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BAC419-7BB7-CE41-A192-A24E48644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8D0481-F1FF-804A-8DEF-A9A03806F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942213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D5B7E-0944-5D43-809D-E6FD8FC88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31180D-FA35-E445-8972-47F1056A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7EE7E7-0CF9-FF45-9DB1-4F326344E6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E9966B-F45F-EE40-A1BD-C8CECEF46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878025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1BC316-8385-DB49-8027-AA0099E1F6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95DE3D-87CD-EA46-9051-255C65A97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556E91-1A36-4F47-BE87-5B9817C11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181433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C0149-6483-B54F-AB41-2FE279F4B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B4536-0566-2741-81E1-15057ABE1F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2E04CB-3293-D144-B9A3-C5EB27050B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C2D7A7-B605-B241-BDF9-AC29A2A2B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5B26E8-8B3D-DA44-8225-E21392BFD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7EA2E9-8E8D-264A-B978-E45621FCD7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183944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7BFE6-0608-D040-A517-5DFFB89EB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CA95B5-4D03-6E4C-ACED-FDB823034A4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0B7519-A6C1-844C-9F98-C0AC3C3F3C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F5D8E2-D9CF-2E47-A6B5-35419959CD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34C561-11CF-FA47-98CA-C53896A3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3F72E4-2CE2-0247-9605-0B86B60C1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620246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F6BE1-6244-C34B-9EDA-92C06C496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B65921-4E83-AD44-8936-D34BF784D3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F593F-17E0-AC4C-8F55-9C2B8695D7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45E030-017A-864D-8E26-25E3507B9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789906-D842-0041-82A3-EB8A307A41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248666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56316-AD8E-A945-B432-51CD498DFC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2EC137-1B81-B94A-A986-F4CBFAD4CB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EA7B9-8A67-344C-8618-722563DC1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88FED5-99B6-0841-A8FC-715DF190D7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F5FD8D-4E6F-D24A-8247-32DCB3D5C7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807943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883860225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00160817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7753413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A2FD3-AB87-F145-A799-A23BE18443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B80782-1C71-D84F-9FF3-5ED3538886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8A673-A92F-E141-BC83-0653F9A11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F22E0B-084A-4347-9C01-7FA6631266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B15CC5-4E61-A14A-98F5-B22C796B0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363531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17249-8D6B-3A47-966C-A62486860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BADCB-ACCF-C641-9FC5-0802F3CFC1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940968-2F22-674A-9FBD-5BBD85226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0C8F75-8A13-3C49-82E4-D7ED121A1B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395ED6-969C-F341-9495-DD0E3134B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862727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D4D78-06D2-0045-893D-549489C77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8DD1C3-7720-6F44-95FC-372DE8E89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D000C6-AC31-F949-B523-9EDDD97A56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A39A44-0FAD-0A42-827A-30CAAAF8A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8FFFB6-C47C-3F4F-B356-2659E67181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156012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E8CDF-B385-9947-BC3E-8A8187B29C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944A4-A5AD-2442-807F-260EE8C63A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EDB023-D347-094D-B271-CEE9096CC2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B7C82F-0047-C444-8E77-75192AFA1F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50258A-F36C-344D-ADBF-1A8F0D3285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0F2345-448B-D24A-B59C-D75B492D65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5605689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50082-1812-2D4F-B953-988C2159A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486BB4-C278-2D40-BD55-7367A8CBC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6B218D-8DB6-DB4B-9639-B4BED648D4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95E89D-9002-FD43-BE61-A57309033F4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CFDE56-A8A4-D146-A066-2D5F552B38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A1C8442-DE92-C44B-ACD4-FD4115A655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A5EB4C-0E0E-AC45-A9AE-F28A84E12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0F00F7-930B-CD47-AFE9-EC70AA54A2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261873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24DEB-5709-4948-B553-FAE28EBC5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92E88-E849-DB4E-91FC-A5D77A01A0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CC0F81-47C8-E646-A7C9-75E9FD207A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55A10E-B8F6-7645-84E1-216FA14D2C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7395176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DC682D-F097-AF4B-86A9-57060F80D4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EA4B0A-7315-5349-8CE5-0430270DBA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4804FC-7EDF-F642-B9E0-F30B644369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3593801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60B17-B434-BC47-8D4A-EAB1BA99F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1B735-558B-4D42-90F5-314779BE3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908F20-60A9-6643-BDBC-C5EFB3BEEF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8F553C-01F8-A64F-B8E1-7C8DD3ACE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2F0A75-1ACE-2848-B74E-0793D69B27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8AB7E2-81E9-424C-808E-BA534840C5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636520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FBD90-2CD5-8E42-9572-F8CA35AD4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22A186-B32F-8749-86A9-9D4CC317CBD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EE6626-FF55-1A47-A4DC-B6D11F7F31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96ACDA-69B5-9B46-A82A-24117E2A1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137ACB-B102-9A4C-B873-7145A95485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FE33EC-D6C9-E647-B7F1-4F8126C0FC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4912594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3DC38-E8BD-3048-ABEC-E2C81F05D3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37A3E8-380F-6C4A-BF09-283E41C016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C6FBCE-7C05-8C4B-AD72-E4B3227AC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17A212-EFDB-DF4E-8127-AF705AB83E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D1EE35-221F-F548-806C-8EF4C8EF2A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4563894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6F4266-4311-5442-BF22-F8A0FC1D83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844BDC-9F6B-164B-9B2B-81103948E5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6263C7-769C-6646-B085-1D04A5A36C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3987A2-48D3-AA4D-84BE-DF89796720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339BA5-FD00-094B-8927-0C58FBAD4D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2117505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chartAndTx">
  <p:cSld name="Title, Ch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hart Placeholder 2"/>
          <p:cNvSpPr>
            <a:spLocks noGrp="1"/>
          </p:cNvSpPr>
          <p:nvPr>
            <p:ph type="chart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1C42DD3-2C2E-E042-B0A4-1F778059D4A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B5AB3C-205C-0146-9348-53B465F065F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4BD234-4CD7-574D-A5DC-85D4B28D7E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1FC5EF-34E1-1E40-9E4F-E70031C3C3A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4233036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CD2F6-36A1-C54A-8077-86B9C56D49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795CBC-702A-B14A-B915-DA1B6E210F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242D3B-8E7F-9B41-A38A-8FCF106A66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7715AB-835B-9C44-AECC-3AE0B8D30C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C31BDA-B731-9E4B-A92C-6EE11EBD83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767730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A742B-E8D4-B64E-8738-E85CBE9F4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CCA23-A656-6D40-9598-575A58FB91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FE4170-534F-7C47-A6AC-325559872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11CCC3-EEE9-D44C-873A-8CC1E0A4AC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38D756-9664-1C46-ABE7-2125951C7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912261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E7951-837B-8E48-BC3D-6710A0E6D8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C10936-0045-3E4A-94E3-49E2CED99C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C9059F-3CB1-CE46-B4CD-0C63F6BCA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A8AA9F-435E-2740-9AB3-00BDE79DB5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770274-7584-5D4D-98AA-A9BF1699A9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728887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B5893-4524-4B4C-979D-E1531BCF5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823C1-BA89-6647-9953-5D887431AD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E58400-F721-BA45-995D-D9A8B8B2D6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EE890E-439E-A740-A803-E49714436E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10175A-02FF-EE44-85B2-A7D5FC4D86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4E8F57-D91D-184B-A865-6745FB9F4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15819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50A4B-F12E-3D4A-8D28-CA3724498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BB7A99-BE0B-5145-9EA4-C9C8696741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1C8586-2884-E447-84E9-BE62D18253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CC6ABB-91EC-554D-8089-5EA267DE90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62E30F-BD87-944F-8F6C-CB90A01A174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3A4C7F-F1C5-4D49-B737-118DB4531A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AE423B-05DC-934B-AC5B-1D5013DC9B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72A40F-2E94-574C-AF4F-F4920919CC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812182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0C20B-78BB-2340-997A-8D8EB64BAF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187929-4203-2045-A4A6-1F020EBED0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866B46-1D4A-554D-8E84-EF5A1B515F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6EDB50-2A6E-CA4C-95C6-2CA9C4E790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53079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2B487D-192F-0544-BF71-585B2F3AA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3F0DBF6-AF46-274F-81A1-13452FA0C7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2F32E3-AB24-9648-AB7E-5CA98B939C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976506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B0A57-1825-1B43-80E0-B13D22B7B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5DB00-DBE3-6448-932D-9460F627CA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A79CF5-DB30-6B41-819B-70965F245A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B4019F-253E-8048-8B93-37CDD4BE2C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9C604D-8C53-964B-8C8C-B599E43CD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9A00C4-09C3-7A41-BB26-F4A2D9456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422796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C2B4C-3CE8-274E-98EF-348093232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6D9F39-63CB-714A-9650-78DE37BB020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4DD3E3-EC3F-8F46-800D-38D63303C3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9A480C-0A1A-B649-AD47-2AC821CB4E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8BF8C3-25F2-734F-81CC-53DC145F9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AA29A4-5B1E-DE41-B074-8FC458B967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0426883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6350A-6AA5-7940-9DE5-346794BBC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182960-65CD-9042-AF2E-A80F39FD64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ADAB84-B2A1-2544-A6FE-CA650CE91C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9FAD47-FD01-7145-8E0B-A12B2D4188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76C6BF-4832-BA4E-AB0F-897B3C96A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05514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B290139-5482-6E4B-9150-45854F58589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AB54FB-D80C-2745-A236-D48709C0A2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533860-2110-9542-8B03-C415E8DBDF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F20214-F7FB-5247-BB1C-144534971C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73341A-51AA-8044-853B-A9E9167FC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8628962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278040300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B9D71-F93A-7A41-8FD7-E96D23B57D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FE3E1D-98EB-EA40-9AAC-CEF977F921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ECFC58-8F88-4F47-B939-613289B731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5D048-87AF-9845-948C-15BB50512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32EAD9-6F3F-234C-AC63-00BE213113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402496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B1FBA-4740-2841-8DB4-5F004862F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B69C9-2A73-6145-8657-EB5D8409FE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CFB3E1-2226-794D-8D08-8935E8A59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F02652-CFA5-D34E-9C96-C3B700B7E9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A9F3F-B26B-DF46-BD46-E581CA98FE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880705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18788-DC75-7A48-B37D-D1C66CB48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670FBA-7CB4-C64F-8E1D-AF42E20446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87400-097E-7B4B-A082-C5C107B9CE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B3D22D-88DA-9C4C-99D9-D49625F60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97571D-E7A8-5D42-88AF-B13872F5F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4252813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460C5-8251-3941-B8AC-D75F778EAC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BD7384-6ECC-C641-B3CF-599D43ABE2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238176-582B-4C4F-BEE3-F42121525C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2BFBF7-92D1-E446-80C0-CA7D4DCA45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446D0C-FFF3-D644-824E-6EE3EDA4B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F81132-302C-F344-B0E6-D860C7478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5715750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E7DBE-A369-A04D-B90E-ADFE3F4E1B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48D3F4-4305-6C43-93E8-7B5D589A22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DF5834-41F3-D249-943F-7500B0E42F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AAD4205-CC4E-E44E-BC39-DD0462A2923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ED798D-0D4C-E145-9E8F-7091F20746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7948CF5-3AA1-7D44-8C9B-B0222F2EBD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06AD14-1FAB-3743-BA32-39787D8187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1D4DDB2-581A-B849-9B85-49A61FFE8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0032158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6AAC3-2CB7-614C-9B16-79073DA402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6B09E0-356B-144D-9E1E-65DB3C608C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93FC58-1EC9-9F40-8800-9A7B993CB9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540099-F124-7F4F-863E-D824392E4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993035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FE75FC-790E-CB41-95E9-8DA0B68BF9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2D149E6-B4B2-9349-A7ED-BE4EC25089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1A7A25-9161-CD44-99E0-7331A6B013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247151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C824C-19DD-F64C-ADDC-349B76754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A149C0-08CC-3A46-B7C7-9AADA43F3C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F4089C-8724-CA41-BC94-339EEB6DAC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316795-97B9-F348-9A42-62537E5AD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7B62B9-063D-954E-9066-3CB18D20E0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CB24B4-8C78-0042-8BB3-5EC7448EA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0671296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735C0-A129-9B4D-B754-BA035B510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236C8B-9BFF-354F-895F-2258E5ECDC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C92E41-D2AE-0148-BB39-8429F713AA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BA470A-9BD0-4E4B-B2FD-AD7B105EE6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148BE9-CACE-6745-820C-726F5D5249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B484A7-CBAD-A04C-B93D-1D7CF4C54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7775315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4CA82-1BD0-9A4F-A17B-B388A3A28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2E2BE7-1CCE-5B45-A79F-D4A83C36C1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E34B1E-6BFD-AC44-9798-E0C7FC9A91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F299DD-BFC3-C140-917C-DD1D998A87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B88363-8344-3742-8CCC-7D18282C36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053594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F3B1852-C0FC-E44B-9803-0CB4E99923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A0B902-F318-5643-8647-3CA99E61BA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801FF-23E9-BE44-A720-B1086FE44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AC9E30-351D-1343-A782-56A351B21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AE05DF-C130-284E-B984-6ABC6DCE71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9025717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ECC91-98CE-1E4D-8063-16E9613137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964A7C-FC8C-0A42-9CBD-C456C606B2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977C-FF57-2A4E-A9EB-07224A76C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6D9A01-0A26-3548-A3A1-8C45DBFA61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CF08DC-3B1F-B34F-A5DB-0F09D9650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361441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3733C-EFA8-2F40-9B13-001189D0E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76C545-67C4-9C4B-B7D6-B26A162718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9B781C-D0A0-574F-9914-164FD09D6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2E681E-56BE-174C-8ED6-B14649853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4944E1-E7B5-AF46-BA36-1C691B963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9341493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8A7B7-CED0-B240-BAEA-E5C592948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134A6B-FBC5-244F-A2AF-8F9278E8C2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EBB1EA-8B63-0747-99F1-24674F2806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8F3F35-652F-C747-94FA-5C74638980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818961-C043-A94C-8BB0-71A7F539D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252619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5F408-19BC-3246-8A4D-182DFDA99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D6C26-2C5B-E14F-9565-2BA1516E09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5B5940-27D7-CE41-99CE-CBF509F0CE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42B92-733B-8047-B632-42A227A88B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CFE72D-D599-8E47-A4CB-2C413CE34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D53130-CAF4-F044-A36C-8169F240EC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054484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B9370-71D9-9948-998C-A6BC956B5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27B682-8BDF-5E4A-82B9-5E111E0991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0F1BB6-A429-154C-99AB-9A226315FD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BC8FB3-3B52-8B45-9A21-1264FCDF574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14F933-2FD7-2E4C-9AFE-E21DEAE8C1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56A1FA-CD5D-6843-A101-F0F372B661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1A0177-DF20-C542-9436-58F768737D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1BC2B19-FAAF-6D4B-97BD-954F54CB3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00710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6950C-25EF-2448-99FD-E6A5B38DC5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B037AB-8B94-904E-9867-7442980098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00F3DD-E6EB-D740-A710-28AB71F5B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495728-1C7C-2A47-8751-FD00A5B26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0865442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25D16D7-F138-A746-B8E8-ED90E928F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DB9BC7-3541-9C40-B57D-3471708927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88AC78-6519-4E4C-A77C-DC5729AD5D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373038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8C4CD-7BD3-3F40-8FC1-C1BDAF160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E2930-1FF6-DD4B-9ECA-F8DC894047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59C0A3-CC0A-5C44-9D39-CE603667CE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2F6793-25FE-1446-813C-8EC14B64B6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6632D-6E73-3A4A-9431-A97AAE1B7F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57A5AF-9123-D14F-B976-479949F488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207448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855A6-B44F-9247-B107-60F71C9C2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F23DDC-F091-164D-BB12-19F295D3EA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1E4F9B-805A-754D-806B-487D5375C6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8D230C-B7D5-D64C-A726-26DCB491E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ADCA75-156B-4C42-80DB-0EC5E6AF9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5B7584-B31E-F343-91A1-2AA56DEBA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871238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8210D-30E7-A444-A1B3-E6DAC50E1B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556C01-B332-6348-967E-6C8726E9FC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B31CBD-D69C-964F-9172-7D78ECB920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A1091C-EFBB-0248-A8D7-4F15BF8D77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62832D-8455-7645-86E0-7FE41CFBF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3284804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790A8CD-80F9-8541-99BC-79DDA3418E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DB0755-0B85-5240-B844-3776D0E34E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46B421-073B-B34B-BD5A-EEA553052B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06E0B6-9E7E-2449-B53E-A5649A8360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6264DB-D56A-F94F-8017-90A5692085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9445271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228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5.xml"/><Relationship Id="rId13" Type="http://schemas.openxmlformats.org/officeDocument/2006/relationships/slideLayout" Target="../slideLayouts/slideLayout50.xml"/><Relationship Id="rId3" Type="http://schemas.openxmlformats.org/officeDocument/2006/relationships/slideLayout" Target="../slideLayouts/slideLayout40.xml"/><Relationship Id="rId7" Type="http://schemas.openxmlformats.org/officeDocument/2006/relationships/slideLayout" Target="../slideLayouts/slideLayout44.xml"/><Relationship Id="rId12" Type="http://schemas.openxmlformats.org/officeDocument/2006/relationships/slideLayout" Target="../slideLayouts/slideLayout49.xml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6.xml"/><Relationship Id="rId1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8.xml"/><Relationship Id="rId13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3.xml"/><Relationship Id="rId7" Type="http://schemas.openxmlformats.org/officeDocument/2006/relationships/slideLayout" Target="../slideLayouts/slideLayout57.xml"/><Relationship Id="rId12" Type="http://schemas.openxmlformats.org/officeDocument/2006/relationships/slideLayout" Target="../slideLayouts/slideLayout62.xml"/><Relationship Id="rId2" Type="http://schemas.openxmlformats.org/officeDocument/2006/relationships/slideLayout" Target="../slideLayouts/slideLayout52.xml"/><Relationship Id="rId1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6.xml"/><Relationship Id="rId11" Type="http://schemas.openxmlformats.org/officeDocument/2006/relationships/slideLayout" Target="../slideLayouts/slideLayout61.xml"/><Relationship Id="rId5" Type="http://schemas.openxmlformats.org/officeDocument/2006/relationships/slideLayout" Target="../slideLayouts/slideLayout55.xml"/><Relationship Id="rId1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54.xml"/><Relationship Id="rId9" Type="http://schemas.openxmlformats.org/officeDocument/2006/relationships/slideLayout" Target="../slideLayouts/slideLayout59.xml"/><Relationship Id="rId1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1.xml"/><Relationship Id="rId13" Type="http://schemas.openxmlformats.org/officeDocument/2006/relationships/slideLayout" Target="../slideLayouts/slideLayout76.xml"/><Relationship Id="rId3" Type="http://schemas.openxmlformats.org/officeDocument/2006/relationships/slideLayout" Target="../slideLayouts/slideLayout66.xml"/><Relationship Id="rId7" Type="http://schemas.openxmlformats.org/officeDocument/2006/relationships/slideLayout" Target="../slideLayouts/slideLayout70.xml"/><Relationship Id="rId12" Type="http://schemas.openxmlformats.org/officeDocument/2006/relationships/slideLayout" Target="../slideLayouts/slideLayout75.xml"/><Relationship Id="rId2" Type="http://schemas.openxmlformats.org/officeDocument/2006/relationships/slideLayout" Target="../slideLayouts/slideLayout65.xml"/><Relationship Id="rId1" Type="http://schemas.openxmlformats.org/officeDocument/2006/relationships/slideLayout" Target="../slideLayouts/slideLayout64.xml"/><Relationship Id="rId6" Type="http://schemas.openxmlformats.org/officeDocument/2006/relationships/slideLayout" Target="../slideLayouts/slideLayout69.xml"/><Relationship Id="rId11" Type="http://schemas.openxmlformats.org/officeDocument/2006/relationships/slideLayout" Target="../slideLayouts/slideLayout74.xml"/><Relationship Id="rId5" Type="http://schemas.openxmlformats.org/officeDocument/2006/relationships/slideLayout" Target="../slideLayouts/slideLayout68.xml"/><Relationship Id="rId15" Type="http://schemas.openxmlformats.org/officeDocument/2006/relationships/theme" Target="../theme/theme6.xml"/><Relationship Id="rId10" Type="http://schemas.openxmlformats.org/officeDocument/2006/relationships/slideLayout" Target="../slideLayouts/slideLayout73.xml"/><Relationship Id="rId4" Type="http://schemas.openxmlformats.org/officeDocument/2006/relationships/slideLayout" Target="../slideLayouts/slideLayout67.xml"/><Relationship Id="rId9" Type="http://schemas.openxmlformats.org/officeDocument/2006/relationships/slideLayout" Target="../slideLayouts/slideLayout72.xml"/><Relationship Id="rId14" Type="http://schemas.openxmlformats.org/officeDocument/2006/relationships/slideLayout" Target="../slideLayouts/slideLayout77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13" Type="http://schemas.openxmlformats.org/officeDocument/2006/relationships/theme" Target="../theme/theme7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slideLayout" Target="../slideLayouts/slideLayout89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7.xml"/><Relationship Id="rId13" Type="http://schemas.openxmlformats.org/officeDocument/2006/relationships/theme" Target="../theme/theme8.xml"/><Relationship Id="rId3" Type="http://schemas.openxmlformats.org/officeDocument/2006/relationships/slideLayout" Target="../slideLayouts/slideLayout92.xml"/><Relationship Id="rId7" Type="http://schemas.openxmlformats.org/officeDocument/2006/relationships/slideLayout" Target="../slideLayouts/slideLayout96.xml"/><Relationship Id="rId12" Type="http://schemas.openxmlformats.org/officeDocument/2006/relationships/slideLayout" Target="../slideLayouts/slideLayout101.xml"/><Relationship Id="rId2" Type="http://schemas.openxmlformats.org/officeDocument/2006/relationships/slideLayout" Target="../slideLayouts/slideLayout91.xml"/><Relationship Id="rId1" Type="http://schemas.openxmlformats.org/officeDocument/2006/relationships/slideLayout" Target="../slideLayouts/slideLayout90.xml"/><Relationship Id="rId6" Type="http://schemas.openxmlformats.org/officeDocument/2006/relationships/slideLayout" Target="../slideLayouts/slideLayout95.xml"/><Relationship Id="rId11" Type="http://schemas.openxmlformats.org/officeDocument/2006/relationships/slideLayout" Target="../slideLayouts/slideLayout100.xml"/><Relationship Id="rId5" Type="http://schemas.openxmlformats.org/officeDocument/2006/relationships/slideLayout" Target="../slideLayouts/slideLayout94.xml"/><Relationship Id="rId10" Type="http://schemas.openxmlformats.org/officeDocument/2006/relationships/slideLayout" Target="../slideLayouts/slideLayout99.xml"/><Relationship Id="rId4" Type="http://schemas.openxmlformats.org/officeDocument/2006/relationships/slideLayout" Target="../slideLayouts/slideLayout93.xml"/><Relationship Id="rId9" Type="http://schemas.openxmlformats.org/officeDocument/2006/relationships/slideLayout" Target="../slideLayouts/slideLayout98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9.xml"/><Relationship Id="rId3" Type="http://schemas.openxmlformats.org/officeDocument/2006/relationships/slideLayout" Target="../slideLayouts/slideLayout104.xml"/><Relationship Id="rId7" Type="http://schemas.openxmlformats.org/officeDocument/2006/relationships/slideLayout" Target="../slideLayouts/slideLayout108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03.xml"/><Relationship Id="rId1" Type="http://schemas.openxmlformats.org/officeDocument/2006/relationships/slideLayout" Target="../slideLayouts/slideLayout102.xml"/><Relationship Id="rId6" Type="http://schemas.openxmlformats.org/officeDocument/2006/relationships/slideLayout" Target="../slideLayouts/slideLayout107.xml"/><Relationship Id="rId11" Type="http://schemas.openxmlformats.org/officeDocument/2006/relationships/slideLayout" Target="../slideLayouts/slideLayout112.xml"/><Relationship Id="rId5" Type="http://schemas.openxmlformats.org/officeDocument/2006/relationships/slideLayout" Target="../slideLayouts/slideLayout106.xml"/><Relationship Id="rId10" Type="http://schemas.openxmlformats.org/officeDocument/2006/relationships/slideLayout" Target="../slideLayouts/slideLayout111.xml"/><Relationship Id="rId4" Type="http://schemas.openxmlformats.org/officeDocument/2006/relationships/slideLayout" Target="../slideLayouts/slideLayout105.xml"/><Relationship Id="rId9" Type="http://schemas.openxmlformats.org/officeDocument/2006/relationships/slideLayout" Target="../slideLayouts/slideLayout110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0.xml"/><Relationship Id="rId13" Type="http://schemas.openxmlformats.org/officeDocument/2006/relationships/theme" Target="../theme/theme10.xml"/><Relationship Id="rId3" Type="http://schemas.openxmlformats.org/officeDocument/2006/relationships/slideLayout" Target="../slideLayouts/slideLayout115.xml"/><Relationship Id="rId7" Type="http://schemas.openxmlformats.org/officeDocument/2006/relationships/slideLayout" Target="../slideLayouts/slideLayout119.xml"/><Relationship Id="rId12" Type="http://schemas.openxmlformats.org/officeDocument/2006/relationships/slideLayout" Target="../slideLayouts/slideLayout124.xml"/><Relationship Id="rId2" Type="http://schemas.openxmlformats.org/officeDocument/2006/relationships/slideLayout" Target="../slideLayouts/slideLayout114.xml"/><Relationship Id="rId1" Type="http://schemas.openxmlformats.org/officeDocument/2006/relationships/slideLayout" Target="../slideLayouts/slideLayout113.xml"/><Relationship Id="rId6" Type="http://schemas.openxmlformats.org/officeDocument/2006/relationships/slideLayout" Target="../slideLayouts/slideLayout118.xml"/><Relationship Id="rId11" Type="http://schemas.openxmlformats.org/officeDocument/2006/relationships/slideLayout" Target="../slideLayouts/slideLayout123.xml"/><Relationship Id="rId5" Type="http://schemas.openxmlformats.org/officeDocument/2006/relationships/slideLayout" Target="../slideLayouts/slideLayout117.xml"/><Relationship Id="rId10" Type="http://schemas.openxmlformats.org/officeDocument/2006/relationships/slideLayout" Target="../slideLayouts/slideLayout122.xml"/><Relationship Id="rId4" Type="http://schemas.openxmlformats.org/officeDocument/2006/relationships/slideLayout" Target="../slideLayouts/slideLayout116.xml"/><Relationship Id="rId9" Type="http://schemas.openxmlformats.org/officeDocument/2006/relationships/slideLayout" Target="../slideLayouts/slideLayout1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  <p:sldLayoutId id="214748366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C9FBA0-5026-784B-9BA4-97CFD3EAE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556ED8-443E-5C4D-A8D3-4B5F151D5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FEE725-0645-E94B-B109-0A7F1D5FB99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97EBB3-339A-1742-A591-4E67941784CD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2420B-53B3-BA49-B9C7-2635E8F2F4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7E645D-7B16-5646-8024-8C3661475B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974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83" r:id="rId6"/>
    <p:sldLayoutId id="2147483784" r:id="rId7"/>
    <p:sldLayoutId id="2147483785" r:id="rId8"/>
    <p:sldLayoutId id="2147483786" r:id="rId9"/>
    <p:sldLayoutId id="2147483787" r:id="rId10"/>
    <p:sldLayoutId id="2147483788" r:id="rId11"/>
    <p:sldLayoutId id="214748382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EB3D58-0ACB-8540-85D1-F8A1905F9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A6FBC0-0D6E-D14E-B4C0-63B3F0CD71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001002-3EC0-E74B-B4B5-0338F9952C3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BCBE1C-55A1-CC43-AA19-1236992352B8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EF475-DE90-2A48-87C1-708AB1B112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0C1A67-6C68-AE42-A9EB-240AC4AF6A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599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  <p:sldLayoutId id="2147483761" r:id="rId12"/>
    <p:sldLayoutId id="2147483789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65" r:id="rId2"/>
    <p:sldLayoutId id="2147483766" r:id="rId3"/>
    <p:sldLayoutId id="2147483767" r:id="rId4"/>
    <p:sldLayoutId id="2147483768" r:id="rId5"/>
    <p:sldLayoutId id="2147483769" r:id="rId6"/>
    <p:sldLayoutId id="2147483770" r:id="rId7"/>
    <p:sldLayoutId id="2147483771" r:id="rId8"/>
    <p:sldLayoutId id="2147483772" r:id="rId9"/>
    <p:sldLayoutId id="2147483773" r:id="rId10"/>
    <p:sldLayoutId id="2147483774" r:id="rId11"/>
    <p:sldLayoutId id="2147483775" r:id="rId12"/>
    <p:sldLayoutId id="2147483776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07AA64-29B6-394B-B11D-F14F626B1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3DA121-F1AE-CD49-A877-75002E3143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3E210B-CCBD-A04B-9CFA-4911C16E0A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5F4030-F86C-464A-AD6E-1B86E04A34E6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BBC844-142D-E54E-8DAB-FDFA0FA110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A99A35-007C-4247-9D24-6385609F17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945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66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B7CBF99-2F7E-2149-B478-87B0D4B6A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C5D01F-2BB1-2246-823B-95518A2A17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BE9272-D066-4840-9AB3-858082177B0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C208FB-C9C3-5045-97D5-6DEC3683DD1B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A59E90-459E-E643-A0C9-6B15E3320B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800E85-CD64-9940-A779-501DE27787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445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1" r:id="rId1"/>
    <p:sldLayoutId id="2147483792" r:id="rId2"/>
    <p:sldLayoutId id="2147483793" r:id="rId3"/>
    <p:sldLayoutId id="2147483794" r:id="rId4"/>
    <p:sldLayoutId id="2147483795" r:id="rId5"/>
    <p:sldLayoutId id="2147483796" r:id="rId6"/>
    <p:sldLayoutId id="2147483797" r:id="rId7"/>
    <p:sldLayoutId id="2147483798" r:id="rId8"/>
    <p:sldLayoutId id="2147483799" r:id="rId9"/>
    <p:sldLayoutId id="2147483800" r:id="rId10"/>
    <p:sldLayoutId id="2147483801" r:id="rId11"/>
    <p:sldLayoutId id="214748366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C9FBA0-5026-784B-9BA4-97CFD3EAE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556ED8-443E-5C4D-A8D3-4B5F151D5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FEE725-0645-E94B-B109-0A7F1D5FB99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97EBB3-339A-1742-A591-4E67941784CD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2420B-53B3-BA49-B9C7-2635E8F2F4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7E645D-7B16-5646-8024-8C3661475B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974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4" r:id="rId1"/>
    <p:sldLayoutId id="2147483805" r:id="rId2"/>
    <p:sldLayoutId id="2147483806" r:id="rId3"/>
    <p:sldLayoutId id="2147483807" r:id="rId4"/>
    <p:sldLayoutId id="2147483808" r:id="rId5"/>
    <p:sldLayoutId id="2147483809" r:id="rId6"/>
    <p:sldLayoutId id="2147483810" r:id="rId7"/>
    <p:sldLayoutId id="2147483811" r:id="rId8"/>
    <p:sldLayoutId id="2147483812" r:id="rId9"/>
    <p:sldLayoutId id="2147483813" r:id="rId10"/>
    <p:sldLayoutId id="2147483814" r:id="rId11"/>
    <p:sldLayoutId id="214748380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9895B4A-9DAE-E748-9375-1F5F60763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EB255A-5A1C-144B-B665-8FD4012668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2AB433-2014-6149-90A1-071BFB216E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82ED2-A225-E84A-B13E-BE107859AF06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C6B6C4-D886-944F-99ED-18AAFCB93B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ED57F8-D837-7E45-AFC4-93D5C86256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8307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6" r:id="rId1"/>
    <p:sldLayoutId id="2147483817" r:id="rId2"/>
    <p:sldLayoutId id="2147483818" r:id="rId3"/>
    <p:sldLayoutId id="2147483819" r:id="rId4"/>
    <p:sldLayoutId id="2147483820" r:id="rId5"/>
    <p:sldLayoutId id="2147483821" r:id="rId6"/>
    <p:sldLayoutId id="2147483822" r:id="rId7"/>
    <p:sldLayoutId id="2147483823" r:id="rId8"/>
    <p:sldLayoutId id="2147483824" r:id="rId9"/>
    <p:sldLayoutId id="2147483825" r:id="rId10"/>
    <p:sldLayoutId id="214748382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4FD5D29-FA16-7941-9969-0CF1A1DF9B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C11EC4-14EA-9842-B6CD-E04F6266AD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7265CC-F23E-704D-9195-E26DC1C29D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9BD223-9AE9-AD44-AF67-5500E42CC7DA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3CBDD0-790D-BF47-8849-940E216938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0F0C3D-B492-EB43-AB07-408881119C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8554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4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4.xml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6.xml"/><Relationship Id="rId4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19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17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9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9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2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image" Target="../media/image34.svg"/><Relationship Id="rId18" Type="http://schemas.openxmlformats.org/officeDocument/2006/relationships/image" Target="../media/image39.png"/><Relationship Id="rId3" Type="http://schemas.openxmlformats.org/officeDocument/2006/relationships/image" Target="../media/image24.svg"/><Relationship Id="rId21" Type="http://schemas.openxmlformats.org/officeDocument/2006/relationships/image" Target="../media/image42.svg"/><Relationship Id="rId7" Type="http://schemas.openxmlformats.org/officeDocument/2006/relationships/image" Target="../media/image28.svg"/><Relationship Id="rId12" Type="http://schemas.openxmlformats.org/officeDocument/2006/relationships/image" Target="../media/image33.png"/><Relationship Id="rId17" Type="http://schemas.openxmlformats.org/officeDocument/2006/relationships/image" Target="../media/image38.svg"/><Relationship Id="rId2" Type="http://schemas.openxmlformats.org/officeDocument/2006/relationships/image" Target="../media/image23.png"/><Relationship Id="rId16" Type="http://schemas.openxmlformats.org/officeDocument/2006/relationships/image" Target="../media/image37.png"/><Relationship Id="rId20" Type="http://schemas.openxmlformats.org/officeDocument/2006/relationships/image" Target="../media/image41.png"/><Relationship Id="rId1" Type="http://schemas.openxmlformats.org/officeDocument/2006/relationships/slideLayout" Target="../slideLayouts/slideLayout78.xml"/><Relationship Id="rId6" Type="http://schemas.openxmlformats.org/officeDocument/2006/relationships/image" Target="../media/image27.png"/><Relationship Id="rId11" Type="http://schemas.openxmlformats.org/officeDocument/2006/relationships/image" Target="../media/image32.svg"/><Relationship Id="rId24" Type="http://schemas.openxmlformats.org/officeDocument/2006/relationships/image" Target="../media/image45.png"/><Relationship Id="rId5" Type="http://schemas.openxmlformats.org/officeDocument/2006/relationships/image" Target="../media/image26.svg"/><Relationship Id="rId15" Type="http://schemas.openxmlformats.org/officeDocument/2006/relationships/image" Target="../media/image36.svg"/><Relationship Id="rId23" Type="http://schemas.openxmlformats.org/officeDocument/2006/relationships/image" Target="../media/image44.svg"/><Relationship Id="rId10" Type="http://schemas.openxmlformats.org/officeDocument/2006/relationships/image" Target="../media/image31.png"/><Relationship Id="rId19" Type="http://schemas.openxmlformats.org/officeDocument/2006/relationships/image" Target="../media/image40.svg"/><Relationship Id="rId4" Type="http://schemas.openxmlformats.org/officeDocument/2006/relationships/image" Target="../media/image25.png"/><Relationship Id="rId9" Type="http://schemas.openxmlformats.org/officeDocument/2006/relationships/image" Target="../media/image30.svg"/><Relationship Id="rId14" Type="http://schemas.openxmlformats.org/officeDocument/2006/relationships/image" Target="../media/image35.png"/><Relationship Id="rId22" Type="http://schemas.openxmlformats.org/officeDocument/2006/relationships/image" Target="../media/image43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08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8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8.xml"/><Relationship Id="rId5" Type="http://schemas.openxmlformats.org/officeDocument/2006/relationships/image" Target="../media/image48.png"/><Relationship Id="rId4" Type="http://schemas.openxmlformats.org/officeDocument/2006/relationships/hyperlink" Target="http://welshnurseryrhymes.wales/Addysgol?cerdd=66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08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8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3.xml"/><Relationship Id="rId5" Type="http://schemas.openxmlformats.org/officeDocument/2006/relationships/image" Target="../media/image54.jpeg"/><Relationship Id="rId4" Type="http://schemas.openxmlformats.org/officeDocument/2006/relationships/image" Target="../media/image53.tiff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8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3.xml"/><Relationship Id="rId4" Type="http://schemas.openxmlformats.org/officeDocument/2006/relationships/image" Target="../media/image57.pn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8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10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61.sv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FC45D08-2EA8-BA46-B491-6AE548A488F0}"/>
              </a:ext>
            </a:extLst>
          </p:cNvPr>
          <p:cNvSpPr/>
          <p:nvPr/>
        </p:nvSpPr>
        <p:spPr>
          <a:xfrm>
            <a:off x="2101410" y="791640"/>
            <a:ext cx="7990906" cy="1415772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/>
          <a:p>
            <a:pPr algn="ctr"/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Llwybr</a:t>
            </a:r>
            <a:r>
              <a:rPr lang="en-US" sz="5400" b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</a:t>
            </a:r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Datblygu’r</a:t>
            </a:r>
            <a:r>
              <a:rPr lang="en-US" sz="5400" b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</a:t>
            </a:r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Gymraeg</a:t>
            </a:r>
            <a:endParaRPr lang="en-US" sz="5400" b="1">
              <a:solidFill>
                <a:srgbClr val="002060"/>
              </a:solidFill>
              <a:latin typeface="Calibri"/>
              <a:ea typeface="Ayuthaya" pitchFamily="2" charset="-34"/>
              <a:cs typeface="Ayuthaya"/>
            </a:endParaRPr>
          </a:p>
          <a:p>
            <a:pPr algn="ctr"/>
            <a:r>
              <a:rPr lang="en-US" sz="320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Welsh Language Development Pathway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8274FD-B322-CC42-B45E-BB2D212C9444}"/>
              </a:ext>
            </a:extLst>
          </p:cNvPr>
          <p:cNvSpPr/>
          <p:nvPr/>
        </p:nvSpPr>
        <p:spPr>
          <a:xfrm>
            <a:off x="4432881" y="2430228"/>
            <a:ext cx="3366178" cy="2923877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 algn="ctr"/>
            <a:endParaRPr lang="en-US" sz="2800" b="1">
              <a:latin typeface="Calibri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3600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Rhagfyr</a:t>
            </a:r>
            <a:r>
              <a:rPr lang="en-US" sz="360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 1af 2022</a:t>
            </a:r>
          </a:p>
          <a:p>
            <a:pPr algn="ctr"/>
            <a:endParaRPr lang="en-US" sz="3600">
              <a:latin typeface="Calibri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280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Gr</a:t>
            </a:r>
            <a:r>
              <a:rPr lang="en-GB" sz="2800" err="1">
                <a:solidFill>
                  <a:srgbClr val="FF0000"/>
                </a:solidFill>
                <a:latin typeface="Calibri"/>
                <a:cs typeface="Calibri"/>
              </a:rPr>
              <a:t>ŵp</a:t>
            </a:r>
            <a:r>
              <a:rPr lang="en-GB" sz="2800">
                <a:solidFill>
                  <a:srgbClr val="FF0000"/>
                </a:solidFill>
                <a:latin typeface="Calibri"/>
                <a:cs typeface="Calibri"/>
              </a:rPr>
              <a:t> C – Mari Powell</a:t>
            </a:r>
          </a:p>
          <a:p>
            <a:pPr algn="ctr"/>
            <a:endParaRPr lang="en-GB" sz="2800">
              <a:solidFill>
                <a:srgbClr val="FF0000"/>
              </a:solidFill>
              <a:latin typeface="Calibri"/>
              <a:ea typeface="Ayuthaya" pitchFamily="2" charset="-34"/>
              <a:cs typeface="Calibri"/>
            </a:endParaRPr>
          </a:p>
          <a:p>
            <a:pPr algn="ctr"/>
            <a:r>
              <a:rPr lang="en-GB" sz="2800" err="1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Darlith</a:t>
            </a:r>
            <a:r>
              <a:rPr lang="en-GB" sz="280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 4 </a:t>
            </a:r>
            <a:r>
              <a:rPr lang="en-GB" sz="2800" i="1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(Lecture 4)</a:t>
            </a:r>
            <a:endParaRPr lang="en-US" sz="2800" i="1">
              <a:solidFill>
                <a:srgbClr val="FF0000"/>
              </a:solidFill>
              <a:latin typeface="Calibri"/>
              <a:ea typeface="Ayuthaya" pitchFamily="2" charset="-34"/>
              <a:cs typeface="Ayuthaya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ED4D6D9-D320-19D8-0B7F-D0221D42BD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4" y="5928602"/>
            <a:ext cx="12189372" cy="932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5647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160E37-20F9-6461-5C73-BE5A9E079A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4" y="5928602"/>
            <a:ext cx="12189372" cy="932448"/>
          </a:xfrm>
          <a:prstGeom prst="rect">
            <a:avLst/>
          </a:prstGeom>
        </p:spPr>
      </p:pic>
      <p:sp>
        <p:nvSpPr>
          <p:cNvPr id="4" name="TextBox 1">
            <a:extLst>
              <a:ext uri="{FF2B5EF4-FFF2-40B4-BE49-F238E27FC236}">
                <a16:creationId xmlns:a16="http://schemas.microsoft.com/office/drawing/2014/main" id="{52EBCD3E-66B2-0BF9-5629-71C0B1C9CC4F}"/>
              </a:ext>
            </a:extLst>
          </p:cNvPr>
          <p:cNvSpPr txBox="1"/>
          <p:nvPr/>
        </p:nvSpPr>
        <p:spPr>
          <a:xfrm>
            <a:off x="3610421" y="276097"/>
            <a:ext cx="8190107" cy="566308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en-GB" sz="3200" b="1" i="0" u="none" strike="noStrike">
                <a:solidFill>
                  <a:srgbClr val="002060"/>
                </a:solidFill>
                <a:effectLst/>
              </a:rPr>
              <a:t>"The Welsh language is one of the treasures of Wales. It is part of what defines us as people and as a nation. Our ambition as Welsh Government is to see the number of people able to enjoy speaking and using Welsh reach a million by 2050. This is certainly a challenging ambition, but a challenge we believe is worthwhile and necessary if we are to secure the vitality of the language for future generations.”</a:t>
            </a:r>
          </a:p>
          <a:p>
            <a:endParaRPr lang="en-GB" sz="1400" b="1">
              <a:solidFill>
                <a:srgbClr val="002060"/>
              </a:solidFill>
              <a:cs typeface="Calibri"/>
            </a:endParaRPr>
          </a:p>
          <a:p>
            <a:pPr algn="l" fontAlgn="base"/>
            <a:r>
              <a:rPr lang="en-GB" sz="2800" i="1" u="none" strike="noStrike">
                <a:solidFill>
                  <a:srgbClr val="002060"/>
                </a:solidFill>
                <a:effectLst/>
              </a:rPr>
              <a:t>Cymraeg 2050 - A million Welsh speakers</a:t>
            </a:r>
            <a:endParaRPr lang="en-GB" sz="2800" i="1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7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D00C2EDF-8DF8-567C-0784-5965FF2F3B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742" y="1277878"/>
            <a:ext cx="2324100" cy="3267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1494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95BA640-BDE2-F442-994E-7EC451F4E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263" y="2950"/>
            <a:ext cx="7866991" cy="685209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426456" y="402809"/>
            <a:ext cx="3933038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Nod Ac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Amcanion</a:t>
            </a:r>
            <a:br>
              <a:rPr lang="en-US" sz="3600" b="1">
                <a:latin typeface="Calibri"/>
              </a:rPr>
            </a:b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i="1">
                <a:solidFill>
                  <a:srgbClr val="002060"/>
                </a:solidFill>
                <a:latin typeface="Calibri"/>
                <a:cs typeface="Calibri"/>
              </a:rPr>
              <a:t>Aims and Objectives 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8F22FA55-2A8D-A5EF-C79E-CE62C8319001}"/>
              </a:ext>
            </a:extLst>
          </p:cNvPr>
          <p:cNvSpPr txBox="1"/>
          <p:nvPr/>
        </p:nvSpPr>
        <p:spPr>
          <a:xfrm>
            <a:off x="9604788" y="727034"/>
            <a:ext cx="3164702" cy="83715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Adolygu</a:t>
            </a:r>
            <a:endParaRPr lang="en-US" sz="3200" b="1" err="1">
              <a:solidFill>
                <a:srgbClr val="002060"/>
              </a:solidFill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000" i="1" dirty="0">
                <a:solidFill>
                  <a:srgbClr val="002060"/>
                </a:solidFill>
                <a:ea typeface="+mn-lt"/>
                <a:cs typeface="+mn-lt"/>
              </a:rPr>
              <a:t>        Revision</a:t>
            </a:r>
            <a:endParaRPr lang="en-US" sz="3200" b="1" dirty="0">
              <a:solidFill>
                <a:srgbClr val="002060"/>
              </a:solidFill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endParaRPr lang="en-US" sz="20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Amser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Cofrestru</a:t>
            </a:r>
            <a:endParaRPr lang="en-US" sz="3200" b="1" dirty="0" err="1">
              <a:solidFill>
                <a:srgbClr val="002060"/>
              </a:solidFill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Registration Time</a:t>
            </a:r>
          </a:p>
          <a:p>
            <a:pPr>
              <a:lnSpc>
                <a:spcPct val="150000"/>
              </a:lnSpc>
            </a:pPr>
            <a:endParaRPr lang="en-US" sz="2000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 err="1">
                <a:solidFill>
                  <a:srgbClr val="002060"/>
                </a:solidFill>
                <a:latin typeface="Calibri"/>
                <a:cs typeface="Calibri"/>
              </a:rPr>
              <a:t>Rhifau</a:t>
            </a:r>
            <a:endParaRPr lang="en-US" sz="3200" b="1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     </a:t>
            </a:r>
            <a:r>
              <a:rPr lang="en-US" sz="2000" i="1" dirty="0">
                <a:solidFill>
                  <a:srgbClr val="002060"/>
                </a:solidFill>
                <a:ea typeface="+mn-lt"/>
                <a:cs typeface="+mn-lt"/>
              </a:rPr>
              <a:t>    Numbers</a:t>
            </a:r>
            <a:endParaRPr lang="en-US" dirty="0"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endParaRPr lang="en-US" sz="2000" i="1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 Hoffi</a:t>
            </a:r>
          </a:p>
          <a:p>
            <a:pPr>
              <a:lnSpc>
                <a:spcPct val="150000"/>
              </a:lnSpc>
            </a:pPr>
            <a:r>
              <a:rPr lang="en-US" sz="2000" i="1" dirty="0">
                <a:solidFill>
                  <a:srgbClr val="002060"/>
                </a:solidFill>
                <a:cs typeface="Calibri" panose="020F0502020204030204"/>
              </a:rPr>
              <a:t>        To like</a:t>
            </a:r>
            <a:endParaRPr lang="en-US" sz="3200" b="1" dirty="0">
              <a:solidFill>
                <a:srgbClr val="002060"/>
              </a:solidFill>
              <a:cs typeface="Calibri" panose="020F0502020204030204"/>
            </a:endParaRPr>
          </a:p>
          <a:p>
            <a:endParaRPr lang="en-US" sz="3200" b="1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00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320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320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00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3200" b="1">
              <a:solidFill>
                <a:srgbClr val="002060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248569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5044622" y="5257800"/>
            <a:ext cx="2102755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rgbClr val="002060"/>
                </a:solidFill>
              </a:rPr>
              <a:t>Adolygu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Revision</a:t>
            </a:r>
          </a:p>
        </p:txBody>
      </p:sp>
    </p:spTree>
    <p:extLst>
      <p:ext uri="{BB962C8B-B14F-4D97-AF65-F5344CB8AC3E}">
        <p14:creationId xmlns:p14="http://schemas.microsoft.com/office/powerpoint/2010/main" val="6639693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BDA53C7-5863-AF49-B083-130F202B73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7876592"/>
              </p:ext>
            </p:extLst>
          </p:nvPr>
        </p:nvGraphicFramePr>
        <p:xfrm>
          <a:off x="1471448" y="266043"/>
          <a:ext cx="9143995" cy="5143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39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399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1086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371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2399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2399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3000" b="0" err="1">
                          <a:solidFill>
                            <a:schemeClr val="bg1"/>
                          </a:solidFill>
                          <a:latin typeface="Calibri"/>
                        </a:rPr>
                        <a:t>Yr</a:t>
                      </a:r>
                      <a:r>
                        <a:rPr lang="en-US" sz="3000" b="0">
                          <a:solidFill>
                            <a:schemeClr val="bg1"/>
                          </a:solidFill>
                          <a:latin typeface="Calibri"/>
                        </a:rPr>
                        <a:t> </a:t>
                      </a:r>
                      <a:r>
                        <a:rPr lang="en-US" sz="3000" b="0" err="1">
                          <a:solidFill>
                            <a:schemeClr val="bg1"/>
                          </a:solidFill>
                          <a:latin typeface="Calibri"/>
                        </a:rPr>
                        <a:t>Wyddor</a:t>
                      </a:r>
                      <a:endParaRPr lang="en-US" sz="3000" b="0">
                        <a:solidFill>
                          <a:schemeClr val="bg1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F7C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err="1">
                          <a:solidFill>
                            <a:srgbClr val="002060"/>
                          </a:solidFill>
                          <a:latin typeface="Calibri"/>
                        </a:rPr>
                        <a:t>ch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dd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ff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ng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err="1">
                          <a:solidFill>
                            <a:srgbClr val="002060"/>
                          </a:solidFill>
                          <a:latin typeface="Calibri"/>
                        </a:rPr>
                        <a:t>i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err="1">
                          <a:solidFill>
                            <a:srgbClr val="002060"/>
                          </a:solidFill>
                          <a:latin typeface="Calibri"/>
                        </a:rPr>
                        <a:t>ll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err="1">
                          <a:solidFill>
                            <a:srgbClr val="002060"/>
                          </a:solidFill>
                          <a:latin typeface="Calibri"/>
                        </a:rPr>
                        <a:t>ph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rh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err="1">
                          <a:solidFill>
                            <a:srgbClr val="002060"/>
                          </a:solidFill>
                          <a:latin typeface="Calibri"/>
                        </a:rPr>
                        <a:t>th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w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4A8DD2C5-546B-6F33-6386-B42707953034}"/>
              </a:ext>
            </a:extLst>
          </p:cNvPr>
          <p:cNvSpPr txBox="1"/>
          <p:nvPr/>
        </p:nvSpPr>
        <p:spPr>
          <a:xfrm>
            <a:off x="379749" y="5546636"/>
            <a:ext cx="6140168" cy="11467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u="sng" err="1">
                <a:solidFill>
                  <a:srgbClr val="002060"/>
                </a:solidFill>
              </a:rPr>
              <a:t>Allwedd</a:t>
            </a:r>
            <a:r>
              <a:rPr lang="en-US" b="1" u="sng">
                <a:solidFill>
                  <a:srgbClr val="002060"/>
                </a:solidFill>
              </a:rPr>
              <a:t> / Key:</a:t>
            </a:r>
            <a:endParaRPr lang="en-US" b="1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US" b="1">
                <a:solidFill>
                  <a:srgbClr val="002060"/>
                </a:solidFill>
              </a:rPr>
              <a:t>                                                        </a:t>
            </a:r>
            <a:r>
              <a:rPr lang="en-US" b="1" err="1">
                <a:solidFill>
                  <a:srgbClr val="002060"/>
                </a:solidFill>
              </a:rPr>
              <a:t>llafariaid</a:t>
            </a:r>
            <a:r>
              <a:rPr lang="en-US" b="1">
                <a:solidFill>
                  <a:srgbClr val="002060"/>
                </a:solidFill>
              </a:rPr>
              <a:t> / </a:t>
            </a:r>
            <a:r>
              <a:rPr lang="en-US" b="1" i="1">
                <a:solidFill>
                  <a:srgbClr val="002060"/>
                </a:solidFill>
              </a:rPr>
              <a:t>vowels</a:t>
            </a:r>
            <a:endParaRPr lang="en-US" b="1" i="1">
              <a:solidFill>
                <a:srgbClr val="002060"/>
              </a:solidFill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b="1">
                <a:solidFill>
                  <a:srgbClr val="002060"/>
                </a:solidFill>
              </a:rPr>
              <a:t>                                                        </a:t>
            </a:r>
            <a:r>
              <a:rPr lang="en-US" b="1" err="1">
                <a:solidFill>
                  <a:srgbClr val="002060"/>
                </a:solidFill>
              </a:rPr>
              <a:t>cytseiniaid</a:t>
            </a:r>
            <a:r>
              <a:rPr lang="en-US" b="1">
                <a:solidFill>
                  <a:srgbClr val="002060"/>
                </a:solidFill>
              </a:rPr>
              <a:t> / </a:t>
            </a:r>
            <a:r>
              <a:rPr lang="en-US" b="1" i="1">
                <a:solidFill>
                  <a:srgbClr val="002060"/>
                </a:solidFill>
              </a:rPr>
              <a:t>consonants</a:t>
            </a:r>
            <a:endParaRPr lang="en-US" b="1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9AD89AA-AF90-0690-0DA4-8772CF13F482}"/>
              </a:ext>
            </a:extLst>
          </p:cNvPr>
          <p:cNvSpPr/>
          <p:nvPr/>
        </p:nvSpPr>
        <p:spPr>
          <a:xfrm>
            <a:off x="2752889" y="5936204"/>
            <a:ext cx="426706" cy="363730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9AD89AA-AF90-0690-0DA4-8772CF13F482}"/>
              </a:ext>
            </a:extLst>
          </p:cNvPr>
          <p:cNvSpPr/>
          <p:nvPr/>
        </p:nvSpPr>
        <p:spPr>
          <a:xfrm>
            <a:off x="2738109" y="6407527"/>
            <a:ext cx="426706" cy="36373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AFF7BA9-0840-EF11-1FE3-D1A9F69C30B8}"/>
              </a:ext>
            </a:extLst>
          </p:cNvPr>
          <p:cNvSpPr/>
          <p:nvPr/>
        </p:nvSpPr>
        <p:spPr>
          <a:xfrm>
            <a:off x="6919453" y="6217151"/>
            <a:ext cx="4224531" cy="369332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>
                <a:solidFill>
                  <a:srgbClr val="002060"/>
                </a:solidFill>
              </a:rPr>
              <a:t> </a:t>
            </a:r>
            <a:r>
              <a:rPr lang="en-US" b="1" err="1">
                <a:solidFill>
                  <a:srgbClr val="002060"/>
                </a:solidFill>
              </a:rPr>
              <a:t>llythrennau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 b="1" err="1">
                <a:solidFill>
                  <a:srgbClr val="002060"/>
                </a:solidFill>
              </a:rPr>
              <a:t>dwbl</a:t>
            </a:r>
            <a:r>
              <a:rPr lang="en-US" b="1">
                <a:solidFill>
                  <a:srgbClr val="002060"/>
                </a:solidFill>
              </a:rPr>
              <a:t> / </a:t>
            </a:r>
            <a:r>
              <a:rPr lang="en-US" b="1" i="1">
                <a:solidFill>
                  <a:srgbClr val="002060"/>
                </a:solidFill>
              </a:rPr>
              <a:t>double letters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2F5B12D-EF1B-5CEA-1E78-9579692A75E6}"/>
              </a:ext>
            </a:extLst>
          </p:cNvPr>
          <p:cNvSpPr/>
          <p:nvPr/>
        </p:nvSpPr>
        <p:spPr>
          <a:xfrm>
            <a:off x="6492747" y="6260551"/>
            <a:ext cx="426706" cy="363730"/>
          </a:xfrm>
          <a:prstGeom prst="rect">
            <a:avLst/>
          </a:prstGeom>
          <a:solidFill>
            <a:srgbClr val="FF0000"/>
          </a:solidFill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92968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B53667F-E2E4-498C-8A1D-0A781C7876EE}"/>
              </a:ext>
            </a:extLst>
          </p:cNvPr>
          <p:cNvSpPr txBox="1"/>
          <p:nvPr/>
        </p:nvSpPr>
        <p:spPr>
          <a:xfrm>
            <a:off x="4322178" y="5183459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/>
              <a:t>m</a:t>
            </a:r>
            <a:endParaRPr lang="en-US" sz="7200" b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06CB68-A453-4432-A701-367AAD37A18D}"/>
              </a:ext>
            </a:extLst>
          </p:cNvPr>
          <p:cNvSpPr txBox="1"/>
          <p:nvPr/>
        </p:nvSpPr>
        <p:spPr>
          <a:xfrm>
            <a:off x="4010780" y="1712685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/>
              <a:t>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B110D2-548D-4B97-96CB-3DD5CDCE1B49}"/>
              </a:ext>
            </a:extLst>
          </p:cNvPr>
          <p:cNvSpPr txBox="1"/>
          <p:nvPr/>
        </p:nvSpPr>
        <p:spPr>
          <a:xfrm>
            <a:off x="6631576" y="1498983"/>
            <a:ext cx="1406675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err="1"/>
              <a:t>ch</a:t>
            </a:r>
            <a:endParaRPr lang="en-GB" sz="7200" b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DAA0BAB-CB9F-43E9-AF68-A82DE5793E67}"/>
              </a:ext>
            </a:extLst>
          </p:cNvPr>
          <p:cNvSpPr txBox="1"/>
          <p:nvPr/>
        </p:nvSpPr>
        <p:spPr>
          <a:xfrm>
            <a:off x="5486400" y="3429000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/>
              <a:t>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D0F934C-A8AA-4E02-B5B3-0D16F8B6877A}"/>
              </a:ext>
            </a:extLst>
          </p:cNvPr>
          <p:cNvSpPr txBox="1"/>
          <p:nvPr/>
        </p:nvSpPr>
        <p:spPr>
          <a:xfrm>
            <a:off x="9698304" y="4819583"/>
            <a:ext cx="1359930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/>
              <a:t>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F4CF3A-200D-4DC2-B86F-3535F07F305F}"/>
              </a:ext>
            </a:extLst>
          </p:cNvPr>
          <p:cNvSpPr txBox="1"/>
          <p:nvPr/>
        </p:nvSpPr>
        <p:spPr>
          <a:xfrm>
            <a:off x="10307903" y="2414449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/>
              <a:t>dd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C81D861-3E25-4011-9684-59627DBAFDE8}"/>
              </a:ext>
            </a:extLst>
          </p:cNvPr>
          <p:cNvSpPr txBox="1"/>
          <p:nvPr/>
        </p:nvSpPr>
        <p:spPr>
          <a:xfrm>
            <a:off x="7972227" y="3133616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/>
              <a:t>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08B1B39-FDED-D743-9F2D-19637AF0833E}"/>
              </a:ext>
            </a:extLst>
          </p:cNvPr>
          <p:cNvSpPr txBox="1"/>
          <p:nvPr/>
        </p:nvSpPr>
        <p:spPr>
          <a:xfrm>
            <a:off x="9088704" y="653373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err="1"/>
              <a:t>ll</a:t>
            </a:r>
            <a:endParaRPr lang="en-GB" sz="7200" b="1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B64C6B7-F6EB-E346-B0F4-62556FDF559B}"/>
              </a:ext>
            </a:extLst>
          </p:cNvPr>
          <p:cNvSpPr txBox="1"/>
          <p:nvPr/>
        </p:nvSpPr>
        <p:spPr>
          <a:xfrm>
            <a:off x="7329322" y="5183458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/>
              <a:t>ff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D056F25-5B49-E468-8D5A-63272558AB16}"/>
              </a:ext>
            </a:extLst>
          </p:cNvPr>
          <p:cNvSpPr txBox="1"/>
          <p:nvPr/>
        </p:nvSpPr>
        <p:spPr>
          <a:xfrm>
            <a:off x="363855" y="305856"/>
            <a:ext cx="4998792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b="1">
                <a:solidFill>
                  <a:srgbClr val="002060"/>
                </a:solidFill>
              </a:rPr>
              <a:t> Beth </a:t>
            </a:r>
            <a:r>
              <a:rPr lang="en-US" sz="3600" b="1" err="1">
                <a:solidFill>
                  <a:srgbClr val="002060"/>
                </a:solidFill>
              </a:rPr>
              <a:t>sy’n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dod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cyn</a:t>
            </a:r>
            <a:r>
              <a:rPr lang="en-US" sz="3600" b="1">
                <a:solidFill>
                  <a:srgbClr val="002060"/>
                </a:solidFill>
              </a:rPr>
              <a:t>…?    </a:t>
            </a:r>
            <a:br>
              <a:rPr lang="en-US" sz="3600" b="1">
                <a:solidFill>
                  <a:srgbClr val="002060"/>
                </a:solidFill>
              </a:rPr>
            </a:b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2400" i="1">
                <a:solidFill>
                  <a:srgbClr val="002060"/>
                </a:solidFill>
              </a:rPr>
              <a:t>What comes before…?</a:t>
            </a:r>
            <a:r>
              <a:rPr lang="en-US" sz="2800" i="1">
                <a:solidFill>
                  <a:srgbClr val="002060"/>
                </a:solidFill>
              </a:rPr>
              <a:t>   </a:t>
            </a:r>
          </a:p>
        </p:txBody>
      </p:sp>
      <p:pic>
        <p:nvPicPr>
          <p:cNvPr id="6" name="Picture 12">
            <a:extLst>
              <a:ext uri="{FF2B5EF4-FFF2-40B4-BE49-F238E27FC236}">
                <a16:creationId xmlns:a16="http://schemas.microsoft.com/office/drawing/2014/main" id="{FCFD92D4-7283-59E8-FD4D-5388777B11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023" y="1994844"/>
            <a:ext cx="3835879" cy="4866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6296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3171A739-B652-DF4A-A414-BE1BB3BBB865}"/>
              </a:ext>
            </a:extLst>
          </p:cNvPr>
          <p:cNvSpPr txBox="1"/>
          <p:nvPr/>
        </p:nvSpPr>
        <p:spPr>
          <a:xfrm>
            <a:off x="376992" y="305856"/>
            <a:ext cx="3350676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>
                <a:solidFill>
                  <a:srgbClr val="002060"/>
                </a:solidFill>
              </a:rPr>
              <a:t> Y </a:t>
            </a:r>
            <a:r>
              <a:rPr lang="en-US" sz="3600" b="1" err="1">
                <a:solidFill>
                  <a:srgbClr val="002060"/>
                </a:solidFill>
              </a:rPr>
              <a:t>Treigladau</a:t>
            </a:r>
            <a:r>
              <a:rPr lang="en-US" sz="3600" b="1">
                <a:solidFill>
                  <a:srgbClr val="002060"/>
                </a:solidFill>
              </a:rPr>
              <a:t>    </a:t>
            </a:r>
            <a:br>
              <a:rPr lang="en-US" sz="3600" b="1"/>
            </a:b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2400" i="1">
                <a:solidFill>
                  <a:srgbClr val="002060"/>
                </a:solidFill>
              </a:rPr>
              <a:t>The Mutations</a:t>
            </a:r>
            <a:r>
              <a:rPr lang="en-US" sz="2800" i="1">
                <a:solidFill>
                  <a:srgbClr val="002060"/>
                </a:solidFill>
              </a:rPr>
              <a:t>   </a:t>
            </a:r>
            <a:endParaRPr lang="en-US" sz="28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2D6648B-C8EB-BA46-A223-4A84A6A3B1C5}"/>
              </a:ext>
            </a:extLst>
          </p:cNvPr>
          <p:cNvSpPr txBox="1"/>
          <p:nvPr/>
        </p:nvSpPr>
        <p:spPr>
          <a:xfrm>
            <a:off x="381074" y="2348089"/>
            <a:ext cx="3547459" cy="1631216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solidFill>
                  <a:srgbClr val="002060"/>
                </a:solidFill>
              </a:rPr>
              <a:t>What are mutations? </a:t>
            </a:r>
            <a:endParaRPr lang="en-GB" sz="2000">
              <a:solidFill>
                <a:srgbClr val="002060"/>
              </a:solidFill>
              <a:effectLst/>
            </a:endParaRPr>
          </a:p>
          <a:p>
            <a:r>
              <a:rPr lang="en-GB" sz="2000">
                <a:solidFill>
                  <a:srgbClr val="002060"/>
                </a:solidFill>
              </a:rPr>
              <a:t>A mutation is when a consonant changes at the beginning of a word because of a word or phrase preceding it. </a:t>
            </a:r>
            <a:endParaRPr lang="en-GB" sz="2000">
              <a:solidFill>
                <a:srgbClr val="002060"/>
              </a:solidFill>
              <a:effectLst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618E364-3CBA-CE4A-86F0-0CCC97FE4181}"/>
              </a:ext>
            </a:extLst>
          </p:cNvPr>
          <p:cNvSpPr txBox="1"/>
          <p:nvPr/>
        </p:nvSpPr>
        <p:spPr>
          <a:xfrm>
            <a:off x="812801" y="5620985"/>
            <a:ext cx="4267200" cy="707886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000" b="1">
                <a:solidFill>
                  <a:srgbClr val="002060"/>
                </a:solidFill>
                <a:effectLst/>
              </a:rPr>
              <a:t>Dim </a:t>
            </a:r>
            <a:r>
              <a:rPr lang="en-GB" sz="2000" b="1" err="1">
                <a:solidFill>
                  <a:srgbClr val="002060"/>
                </a:solidFill>
                <a:effectLst/>
              </a:rPr>
              <a:t>ond</a:t>
            </a:r>
            <a:r>
              <a:rPr lang="en-GB" sz="2000" b="1">
                <a:solidFill>
                  <a:srgbClr val="002060"/>
                </a:solidFill>
                <a:effectLst/>
              </a:rPr>
              <a:t> y 9 </a:t>
            </a:r>
            <a:r>
              <a:rPr lang="en-GB" sz="2000" b="1" err="1">
                <a:solidFill>
                  <a:srgbClr val="002060"/>
                </a:solidFill>
                <a:effectLst/>
              </a:rPr>
              <a:t>llythyren</a:t>
            </a:r>
            <a:r>
              <a:rPr lang="en-GB" sz="2000" b="1">
                <a:solidFill>
                  <a:srgbClr val="002060"/>
                </a:solidFill>
                <a:effectLst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</a:rPr>
              <a:t>yma</a:t>
            </a:r>
            <a:r>
              <a:rPr lang="en-GB" sz="2000" b="1">
                <a:solidFill>
                  <a:srgbClr val="002060"/>
                </a:solidFill>
                <a:effectLst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</a:rPr>
              <a:t>sy’n</a:t>
            </a:r>
            <a:r>
              <a:rPr lang="en-GB" sz="2000" b="1">
                <a:solidFill>
                  <a:srgbClr val="002060"/>
                </a:solidFill>
                <a:effectLst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</a:rPr>
              <a:t>treiglo</a:t>
            </a:r>
            <a:r>
              <a:rPr lang="en-GB" sz="2000" b="1">
                <a:solidFill>
                  <a:srgbClr val="002060"/>
                </a:solidFill>
                <a:effectLst/>
              </a:rPr>
              <a:t>. </a:t>
            </a:r>
            <a:r>
              <a:rPr lang="en-GB" sz="2000" i="1">
                <a:solidFill>
                  <a:srgbClr val="002060"/>
                </a:solidFill>
                <a:effectLst/>
              </a:rPr>
              <a:t>Only these 9 letters mutate.</a:t>
            </a:r>
            <a:endParaRPr lang="en-GB" sz="2000">
              <a:solidFill>
                <a:srgbClr val="002060"/>
              </a:solidFill>
              <a:effectLst/>
              <a:cs typeface="Calibri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762528C-F9D7-A24E-8987-6AA1E3E4251C}"/>
              </a:ext>
            </a:extLst>
          </p:cNvPr>
          <p:cNvSpPr txBox="1"/>
          <p:nvPr/>
        </p:nvSpPr>
        <p:spPr>
          <a:xfrm>
            <a:off x="7112000" y="5281557"/>
            <a:ext cx="4842933" cy="1323439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en-GB" sz="2000" b="1">
                <a:solidFill>
                  <a:srgbClr val="002060"/>
                </a:solidFill>
                <a:effectLst/>
              </a:rPr>
              <a:t>We have three different kinds of mutations: </a:t>
            </a:r>
            <a:endParaRPr lang="en-GB" sz="2000">
              <a:solidFill>
                <a:srgbClr val="002060"/>
              </a:solidFill>
              <a:effectLst/>
            </a:endParaRPr>
          </a:p>
          <a:p>
            <a:r>
              <a:rPr lang="en-GB" sz="2000" err="1">
                <a:solidFill>
                  <a:srgbClr val="00B0F0"/>
                </a:solidFill>
                <a:effectLst/>
              </a:rPr>
              <a:t>Treiglad</a:t>
            </a:r>
            <a:r>
              <a:rPr lang="en-GB" sz="2000">
                <a:solidFill>
                  <a:srgbClr val="00B0F0"/>
                </a:solidFill>
                <a:effectLst/>
              </a:rPr>
              <a:t> </a:t>
            </a:r>
            <a:r>
              <a:rPr lang="en-GB" sz="2000" err="1">
                <a:solidFill>
                  <a:srgbClr val="00B0F0"/>
                </a:solidFill>
                <a:effectLst/>
              </a:rPr>
              <a:t>meddal</a:t>
            </a:r>
            <a:r>
              <a:rPr lang="en-GB" sz="2000">
                <a:solidFill>
                  <a:srgbClr val="00B0F0"/>
                </a:solidFill>
                <a:effectLst/>
              </a:rPr>
              <a:t> </a:t>
            </a:r>
            <a:r>
              <a:rPr lang="en-GB" sz="2000" i="1">
                <a:solidFill>
                  <a:srgbClr val="00B0F0"/>
                </a:solidFill>
              </a:rPr>
              <a:t>(</a:t>
            </a:r>
            <a:r>
              <a:rPr lang="en-GB" sz="2000" i="1">
                <a:solidFill>
                  <a:srgbClr val="00B0F0"/>
                </a:solidFill>
                <a:effectLst/>
              </a:rPr>
              <a:t>Soft mutation) </a:t>
            </a:r>
          </a:p>
          <a:p>
            <a:r>
              <a:rPr lang="en-GB" sz="2000" err="1">
                <a:solidFill>
                  <a:srgbClr val="00B050"/>
                </a:solidFill>
                <a:effectLst/>
              </a:rPr>
              <a:t>Treiglad</a:t>
            </a:r>
            <a:r>
              <a:rPr lang="en-GB" sz="2000">
                <a:solidFill>
                  <a:srgbClr val="00B050"/>
                </a:solidFill>
                <a:effectLst/>
              </a:rPr>
              <a:t> </a:t>
            </a:r>
            <a:r>
              <a:rPr lang="en-GB" sz="2000" err="1">
                <a:solidFill>
                  <a:srgbClr val="00B050"/>
                </a:solidFill>
                <a:effectLst/>
              </a:rPr>
              <a:t>trwynol</a:t>
            </a:r>
            <a:r>
              <a:rPr lang="en-GB" sz="2000">
                <a:solidFill>
                  <a:srgbClr val="00B050"/>
                </a:solidFill>
                <a:effectLst/>
              </a:rPr>
              <a:t> </a:t>
            </a:r>
            <a:r>
              <a:rPr lang="en-GB" sz="2000">
                <a:solidFill>
                  <a:srgbClr val="00B050"/>
                </a:solidFill>
              </a:rPr>
              <a:t> </a:t>
            </a:r>
            <a:r>
              <a:rPr lang="en-GB" sz="2000" i="1">
                <a:solidFill>
                  <a:srgbClr val="00B050"/>
                </a:solidFill>
              </a:rPr>
              <a:t>(</a:t>
            </a:r>
            <a:r>
              <a:rPr lang="en-GB" sz="2000" i="1">
                <a:solidFill>
                  <a:srgbClr val="00B050"/>
                </a:solidFill>
                <a:effectLst/>
              </a:rPr>
              <a:t>Nasal mutation) </a:t>
            </a:r>
          </a:p>
          <a:p>
            <a:r>
              <a:rPr lang="en-GB" sz="2000" err="1">
                <a:solidFill>
                  <a:srgbClr val="FF40FF"/>
                </a:solidFill>
                <a:effectLst/>
              </a:rPr>
              <a:t>Treiglad</a:t>
            </a:r>
            <a:r>
              <a:rPr lang="en-GB" sz="2000">
                <a:solidFill>
                  <a:srgbClr val="FF40FF"/>
                </a:solidFill>
                <a:effectLst/>
              </a:rPr>
              <a:t> </a:t>
            </a:r>
            <a:r>
              <a:rPr lang="en-GB" sz="2000" err="1">
                <a:solidFill>
                  <a:srgbClr val="FF40FF"/>
                </a:solidFill>
                <a:effectLst/>
              </a:rPr>
              <a:t>llaes</a:t>
            </a:r>
            <a:r>
              <a:rPr lang="en-GB" sz="2000">
                <a:solidFill>
                  <a:srgbClr val="FF40FF"/>
                </a:solidFill>
                <a:effectLst/>
              </a:rPr>
              <a:t> </a:t>
            </a:r>
            <a:r>
              <a:rPr lang="en-GB" sz="2000" i="1">
                <a:solidFill>
                  <a:srgbClr val="FF40FF"/>
                </a:solidFill>
              </a:rPr>
              <a:t>(</a:t>
            </a:r>
            <a:r>
              <a:rPr lang="en-GB" sz="2000" i="1">
                <a:solidFill>
                  <a:srgbClr val="FF40FF"/>
                </a:solidFill>
                <a:effectLst/>
              </a:rPr>
              <a:t>Aspirate mutation)</a:t>
            </a:r>
            <a:endParaRPr lang="en-GB" sz="2000">
              <a:solidFill>
                <a:srgbClr val="FF40FF"/>
              </a:solidFill>
              <a:effectLst/>
            </a:endParaRP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26E07C97-382F-E442-BB4D-A480D92660A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3664785"/>
              </p:ext>
            </p:extLst>
          </p:nvPr>
        </p:nvGraphicFramePr>
        <p:xfrm>
          <a:off x="4648274" y="798299"/>
          <a:ext cx="1084377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4377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5491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8412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ll</a:t>
                      </a:r>
                      <a:endParaRPr lang="en-US" sz="2400" b="0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60765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60832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rh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3102034"/>
                  </a:ext>
                </a:extLst>
              </a:tr>
            </a:tbl>
          </a:graphicData>
        </a:graphic>
      </p:graphicFrame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3A974CC-F488-A347-AE2C-9C1224404348}"/>
              </a:ext>
            </a:extLst>
          </p:cNvPr>
          <p:cNvCxnSpPr>
            <a:cxnSpLocks/>
          </p:cNvCxnSpPr>
          <p:nvPr/>
        </p:nvCxnSpPr>
        <p:spPr>
          <a:xfrm flipV="1">
            <a:off x="4780344" y="4913099"/>
            <a:ext cx="260290" cy="707886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" name="Table 3">
            <a:extLst>
              <a:ext uri="{FF2B5EF4-FFF2-40B4-BE49-F238E27FC236}">
                <a16:creationId xmlns:a16="http://schemas.microsoft.com/office/drawing/2014/main" id="{D05662FC-AFC4-1F48-929B-926CC204AF3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0951803"/>
              </p:ext>
            </p:extLst>
          </p:nvPr>
        </p:nvGraphicFramePr>
        <p:xfrm>
          <a:off x="5732651" y="402059"/>
          <a:ext cx="2063936" cy="451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936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226510">
                <a:tc>
                  <a:txBody>
                    <a:bodyPr/>
                    <a:lstStyle/>
                    <a:p>
                      <a:pPr algn="ctr"/>
                      <a:r>
                        <a:rPr lang="en-US" sz="2000" b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Treiglad</a:t>
                      </a:r>
                      <a:r>
                        <a:rPr lang="en-US" sz="2000" b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 </a:t>
                      </a:r>
                      <a:r>
                        <a:rPr lang="en-US" sz="2000" b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Meddal</a:t>
                      </a:r>
                      <a:endParaRPr lang="en-US" sz="2000" b="0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695491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dd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068412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/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9160765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5660832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1531020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999721505"/>
                  </a:ext>
                </a:extLst>
              </a:tr>
            </a:tbl>
          </a:graphicData>
        </a:graphic>
      </p:graphicFrame>
      <p:graphicFrame>
        <p:nvGraphicFramePr>
          <p:cNvPr id="10" name="Table 3">
            <a:extLst>
              <a:ext uri="{FF2B5EF4-FFF2-40B4-BE49-F238E27FC236}">
                <a16:creationId xmlns:a16="http://schemas.microsoft.com/office/drawing/2014/main" id="{95B251A0-7A47-6F43-AFCC-4CB1A3ECC7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8258373"/>
              </p:ext>
            </p:extLst>
          </p:nvPr>
        </p:nvGraphicFramePr>
        <p:xfrm>
          <a:off x="7796587" y="402059"/>
          <a:ext cx="2063936" cy="3139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936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226510">
                <a:tc>
                  <a:txBody>
                    <a:bodyPr/>
                    <a:lstStyle/>
                    <a:p>
                      <a:pPr algn="ctr"/>
                      <a:r>
                        <a:rPr lang="en-US" sz="2000" b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Treiglad</a:t>
                      </a:r>
                      <a:r>
                        <a:rPr lang="en-US" sz="2000" b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 </a:t>
                      </a:r>
                      <a:r>
                        <a:rPr lang="en-US" sz="2000" b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Trwynol</a:t>
                      </a:r>
                      <a:endParaRPr lang="en-US" sz="2000" b="0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mh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nh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ngh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695491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068412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916076595"/>
                  </a:ext>
                </a:extLst>
              </a:tr>
            </a:tbl>
          </a:graphicData>
        </a:graphic>
      </p:graphicFrame>
      <p:graphicFrame>
        <p:nvGraphicFramePr>
          <p:cNvPr id="12" name="Table 3">
            <a:extLst>
              <a:ext uri="{FF2B5EF4-FFF2-40B4-BE49-F238E27FC236}">
                <a16:creationId xmlns:a16="http://schemas.microsoft.com/office/drawing/2014/main" id="{1C3160C4-EA55-EE48-870E-067120E4F7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0533758"/>
              </p:ext>
            </p:extLst>
          </p:nvPr>
        </p:nvGraphicFramePr>
        <p:xfrm>
          <a:off x="9860523" y="402059"/>
          <a:ext cx="2063936" cy="1767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936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226510">
                <a:tc>
                  <a:txBody>
                    <a:bodyPr/>
                    <a:lstStyle/>
                    <a:p>
                      <a:pPr algn="ctr"/>
                      <a:r>
                        <a:rPr lang="en-US" sz="2000" b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Treiglad</a:t>
                      </a:r>
                      <a:r>
                        <a:rPr lang="en-US" sz="2000" b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 Llaes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ph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ch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065034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14C09378-359F-1D48-BEEF-BDA00A1C37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0357" y="940213"/>
            <a:ext cx="3785600" cy="378560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7" name="Picture 6" descr="A picture containing icon&#10;&#10;Description automatically generated">
            <a:extLst>
              <a:ext uri="{FF2B5EF4-FFF2-40B4-BE49-F238E27FC236}">
                <a16:creationId xmlns:a16="http://schemas.microsoft.com/office/drawing/2014/main" id="{CEE73B0A-5EAC-874E-8FBD-D461DDA696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61455" y="937050"/>
            <a:ext cx="3786877" cy="377562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10B19FD-474B-E740-B3C8-9FED4F5CB085}"/>
              </a:ext>
            </a:extLst>
          </p:cNvPr>
          <p:cNvSpPr txBox="1"/>
          <p:nvPr/>
        </p:nvSpPr>
        <p:spPr>
          <a:xfrm>
            <a:off x="1325788" y="5049901"/>
            <a:ext cx="3424144" cy="707886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000" b="1">
                <a:solidFill>
                  <a:srgbClr val="002060"/>
                </a:solidFill>
                <a:latin typeface="Calibri"/>
                <a:cs typeface="Calibri"/>
              </a:rPr>
              <a:t>Bore da, </a:t>
            </a:r>
            <a:r>
              <a:rPr lang="en-US" sz="4000" b="1" err="1">
                <a:solidFill>
                  <a:srgbClr val="FF0000"/>
                </a:solidFill>
                <a:latin typeface="Calibri"/>
                <a:cs typeface="Calibri"/>
              </a:rPr>
              <a:t>b</a:t>
            </a:r>
            <a:r>
              <a:rPr lang="en-US" sz="4000" b="1" err="1">
                <a:solidFill>
                  <a:srgbClr val="002060"/>
                </a:solidFill>
                <a:latin typeface="Calibri"/>
                <a:cs typeface="Calibri"/>
              </a:rPr>
              <a:t>awb</a:t>
            </a:r>
            <a:r>
              <a:rPr lang="en-US" sz="4000" b="1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BA8EEE2-3009-DF4B-BEF3-145B7BA4D5FD}"/>
              </a:ext>
            </a:extLst>
          </p:cNvPr>
          <p:cNvSpPr txBox="1"/>
          <p:nvPr/>
        </p:nvSpPr>
        <p:spPr>
          <a:xfrm>
            <a:off x="6737448" y="5049900"/>
            <a:ext cx="4821752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err="1">
                <a:solidFill>
                  <a:srgbClr val="002060"/>
                </a:solidFill>
                <a:latin typeface="Calibri"/>
                <a:cs typeface="Calibri"/>
              </a:rPr>
              <a:t>Prynhawn</a:t>
            </a:r>
            <a:r>
              <a:rPr lang="en-US" sz="4000" b="1">
                <a:solidFill>
                  <a:srgbClr val="002060"/>
                </a:solidFill>
                <a:latin typeface="Calibri"/>
                <a:cs typeface="Calibri"/>
              </a:rPr>
              <a:t> da, </a:t>
            </a:r>
            <a:r>
              <a:rPr lang="en-US" sz="4000" b="1" err="1">
                <a:solidFill>
                  <a:srgbClr val="FF0000"/>
                </a:solidFill>
                <a:latin typeface="Calibri"/>
                <a:cs typeface="Calibri"/>
              </a:rPr>
              <a:t>b</a:t>
            </a:r>
            <a:r>
              <a:rPr lang="en-US" sz="4000" b="1" err="1">
                <a:solidFill>
                  <a:srgbClr val="002060"/>
                </a:solidFill>
                <a:latin typeface="Calibri"/>
                <a:cs typeface="Calibri"/>
              </a:rPr>
              <a:t>awb</a:t>
            </a:r>
            <a:r>
              <a:rPr lang="en-US" sz="4000" b="1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8852553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792D4E9-63CA-CF47-8412-6719809AD6E6}"/>
              </a:ext>
            </a:extLst>
          </p:cNvPr>
          <p:cNvSpPr txBox="1"/>
          <p:nvPr/>
        </p:nvSpPr>
        <p:spPr>
          <a:xfrm>
            <a:off x="5496008" y="1394460"/>
            <a:ext cx="6784808" cy="529375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>
                <a:solidFill>
                  <a:srgbClr val="002060"/>
                </a:solidFill>
                <a:latin typeface="Calibri"/>
                <a:cs typeface="Calibri"/>
              </a:rPr>
              <a:t>ti </a:t>
            </a:r>
            <a:r>
              <a:rPr lang="en-GB" b="1">
                <a:solidFill>
                  <a:srgbClr val="002060"/>
                </a:solidFill>
                <a:latin typeface="Calibri"/>
                <a:cs typeface="Calibri"/>
              </a:rPr>
              <a:t>  </a:t>
            </a:r>
            <a:r>
              <a:rPr lang="en-GB" sz="2000" b="1">
                <a:solidFill>
                  <a:srgbClr val="002060"/>
                </a:solidFill>
                <a:latin typeface="Calibri"/>
                <a:cs typeface="Calibri"/>
              </a:rPr>
              <a:t>   </a:t>
            </a:r>
            <a:r>
              <a:rPr lang="en-GB" sz="2000">
                <a:solidFill>
                  <a:srgbClr val="002060"/>
                </a:solidFill>
                <a:latin typeface="Calibri"/>
                <a:cs typeface="Calibri"/>
              </a:rPr>
              <a:t>=  </a:t>
            </a:r>
            <a:r>
              <a:rPr lang="en-GB" sz="2000" b="1">
                <a:solidFill>
                  <a:srgbClr val="002060"/>
                </a:solidFill>
                <a:latin typeface="Calibri"/>
                <a:cs typeface="Calibri"/>
              </a:rPr>
              <a:t>informal, singular, someone you know well           </a:t>
            </a:r>
          </a:p>
          <a:p>
            <a:r>
              <a:rPr lang="en-GB" sz="2000" i="1">
                <a:solidFill>
                  <a:srgbClr val="002060"/>
                </a:solidFill>
                <a:latin typeface="Calibri"/>
                <a:cs typeface="Calibri"/>
              </a:rPr>
              <a:t>             </a:t>
            </a:r>
            <a:r>
              <a:rPr lang="en-GB" sz="2000">
                <a:solidFill>
                  <a:srgbClr val="002060"/>
                </a:solidFill>
                <a:latin typeface="Calibri"/>
                <a:cs typeface="Calibri"/>
              </a:rPr>
              <a:t>(a friend, relative or learner)</a:t>
            </a:r>
          </a:p>
          <a:p>
            <a:endParaRPr lang="en-GB" sz="200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GB" sz="200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GB" sz="200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GB" b="1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GB" b="1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GB" sz="1000" b="1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GB" sz="3200" b="1">
                <a:solidFill>
                  <a:srgbClr val="002060"/>
                </a:solidFill>
                <a:latin typeface="Calibri"/>
                <a:cs typeface="Calibri"/>
              </a:rPr>
              <a:t>chi  </a:t>
            </a:r>
            <a:r>
              <a:rPr lang="en-GB" sz="2000">
                <a:solidFill>
                  <a:srgbClr val="002060"/>
                </a:solidFill>
                <a:latin typeface="Calibri"/>
                <a:cs typeface="Calibri"/>
              </a:rPr>
              <a:t>=  </a:t>
            </a:r>
            <a:r>
              <a:rPr lang="en-GB" sz="2000" b="1">
                <a:solidFill>
                  <a:srgbClr val="002060"/>
                </a:solidFill>
                <a:latin typeface="Calibri"/>
                <a:cs typeface="Calibri"/>
              </a:rPr>
              <a:t>plural</a:t>
            </a:r>
            <a:r>
              <a:rPr lang="en-GB" sz="2000">
                <a:solidFill>
                  <a:srgbClr val="002060"/>
                </a:solidFill>
                <a:latin typeface="Calibri"/>
                <a:cs typeface="Calibri"/>
              </a:rPr>
              <a:t> (when addressing a class or group of learners)</a:t>
            </a:r>
            <a:br>
              <a:rPr lang="en-GB" sz="2000">
                <a:latin typeface="Calibri"/>
              </a:rPr>
            </a:br>
            <a:endParaRPr lang="en-GB" sz="2000">
              <a:solidFill>
                <a:srgbClr val="002060"/>
              </a:solidFill>
              <a:latin typeface="Calibri"/>
              <a:cs typeface="Calibri"/>
            </a:endParaRPr>
          </a:p>
          <a:p>
            <a:pPr algn="ctr"/>
            <a:r>
              <a:rPr lang="en-GB" sz="2000" b="1">
                <a:solidFill>
                  <a:srgbClr val="FF3C61"/>
                </a:solidFill>
                <a:latin typeface="Calibri"/>
                <a:cs typeface="Calibri"/>
              </a:rPr>
              <a:t>neu </a:t>
            </a:r>
            <a:r>
              <a:rPr lang="en-GB" sz="2000" i="1">
                <a:solidFill>
                  <a:srgbClr val="FF3C61"/>
                </a:solidFill>
                <a:latin typeface="Calibri"/>
                <a:cs typeface="Calibri"/>
              </a:rPr>
              <a:t>(or)</a:t>
            </a:r>
          </a:p>
          <a:p>
            <a:pPr algn="ctr"/>
            <a:endParaRPr lang="en-GB" sz="200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GB" sz="3200" b="1">
                <a:solidFill>
                  <a:srgbClr val="002060"/>
                </a:solidFill>
                <a:latin typeface="Calibri"/>
                <a:cs typeface="Calibri"/>
              </a:rPr>
              <a:t>chi </a:t>
            </a:r>
            <a:r>
              <a:rPr lang="en-GB" b="1">
                <a:solidFill>
                  <a:srgbClr val="002060"/>
                </a:solidFill>
                <a:latin typeface="Calibri"/>
                <a:cs typeface="Calibri"/>
              </a:rPr>
              <a:t>  </a:t>
            </a:r>
            <a:r>
              <a:rPr lang="en-GB" sz="2000">
                <a:solidFill>
                  <a:srgbClr val="002060"/>
                </a:solidFill>
                <a:latin typeface="Calibri"/>
                <a:cs typeface="Calibri"/>
              </a:rPr>
              <a:t>=  </a:t>
            </a:r>
            <a:r>
              <a:rPr lang="en-GB" sz="2000" b="1">
                <a:solidFill>
                  <a:srgbClr val="002060"/>
                </a:solidFill>
                <a:latin typeface="Calibri"/>
                <a:cs typeface="Calibri"/>
              </a:rPr>
              <a:t>formal, someone of authority, someone you </a:t>
            </a:r>
          </a:p>
          <a:p>
            <a:r>
              <a:rPr lang="en-GB" sz="2000" b="1">
                <a:solidFill>
                  <a:srgbClr val="002060"/>
                </a:solidFill>
                <a:latin typeface="Calibri"/>
                <a:cs typeface="Calibri"/>
              </a:rPr>
              <a:t>             don’t know well </a:t>
            </a:r>
            <a:r>
              <a:rPr lang="en-GB" sz="2000">
                <a:solidFill>
                  <a:srgbClr val="002060"/>
                </a:solidFill>
                <a:latin typeface="Calibri"/>
                <a:cs typeface="Calibri"/>
              </a:rPr>
              <a:t>(parent, Head, or visitor to school)</a:t>
            </a:r>
          </a:p>
          <a:p>
            <a:br>
              <a:rPr lang="en-GB">
                <a:latin typeface="SASSOON PRIMARY" pitchFamily="2" charset="0"/>
              </a:rPr>
            </a:br>
            <a:endParaRPr lang="en-US">
              <a:latin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EB8953-EC52-C242-B58B-221E1DD7FD9A}"/>
              </a:ext>
            </a:extLst>
          </p:cNvPr>
          <p:cNvSpPr txBox="1"/>
          <p:nvPr/>
        </p:nvSpPr>
        <p:spPr>
          <a:xfrm>
            <a:off x="708133" y="321222"/>
            <a:ext cx="2049781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Ti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/ Chi</a:t>
            </a:r>
            <a:br>
              <a:rPr lang="en-US" sz="3600" b="1">
                <a:latin typeface="Calibri"/>
              </a:rPr>
            </a:b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i="1">
                <a:solidFill>
                  <a:srgbClr val="002060"/>
                </a:solidFill>
                <a:latin typeface="Calibri"/>
                <a:cs typeface="Calibri"/>
              </a:rPr>
              <a:t>You</a:t>
            </a:r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1397872C-C506-405C-AE85-524380550F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807" y="1720413"/>
            <a:ext cx="5305096" cy="508569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0246BBD-4AEE-CC46-9517-EE74802268B4}"/>
              </a:ext>
            </a:extLst>
          </p:cNvPr>
          <p:cNvSpPr txBox="1"/>
          <p:nvPr/>
        </p:nvSpPr>
        <p:spPr>
          <a:xfrm>
            <a:off x="1240257" y="5267389"/>
            <a:ext cx="3014704" cy="166199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FF0000"/>
                </a:solidFill>
                <a:latin typeface="Calibri"/>
                <a:cs typeface="Calibri"/>
              </a:rPr>
              <a:t>Cofiwch!</a:t>
            </a:r>
            <a:r>
              <a:rPr lang="en-US" sz="2400">
                <a:solidFill>
                  <a:srgbClr val="FF0000"/>
                </a:solidFill>
                <a:latin typeface="Calibri"/>
                <a:cs typeface="Calibri"/>
              </a:rPr>
              <a:t> Remember!</a:t>
            </a:r>
          </a:p>
          <a:p>
            <a:pPr algn="ctr"/>
            <a:endParaRPr lang="en-US" sz="2000">
              <a:solidFill>
                <a:srgbClr val="002060"/>
              </a:solidFill>
              <a:latin typeface="Calibri"/>
              <a:cs typeface="Calibri"/>
            </a:endParaRPr>
          </a:p>
          <a:p>
            <a:pPr algn="ctr"/>
            <a:r>
              <a:rPr lang="en-US" sz="2000">
                <a:solidFill>
                  <a:srgbClr val="002060"/>
                </a:solidFill>
                <a:latin typeface="Calibri"/>
                <a:cs typeface="Calibri"/>
              </a:rPr>
              <a:t>Yn Gymraeg, there are 3 ways of saying ‘</a:t>
            </a:r>
            <a:r>
              <a:rPr lang="en-US" sz="2000" b="1">
                <a:solidFill>
                  <a:srgbClr val="002060"/>
                </a:solidFill>
                <a:latin typeface="Calibri"/>
                <a:cs typeface="Calibri"/>
              </a:rPr>
              <a:t>you</a:t>
            </a:r>
            <a:r>
              <a:rPr lang="en-US" sz="2000">
                <a:solidFill>
                  <a:srgbClr val="002060"/>
                </a:solidFill>
                <a:latin typeface="Calibri"/>
                <a:cs typeface="Calibri"/>
              </a:rPr>
              <a:t>’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4959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A picture containing toy, wheel, vector graphics, gear&#10;&#10;Description automatically generated">
            <a:extLst>
              <a:ext uri="{FF2B5EF4-FFF2-40B4-BE49-F238E27FC236}">
                <a16:creationId xmlns:a16="http://schemas.microsoft.com/office/drawing/2014/main" id="{AE215B2C-214B-8725-326E-78650AD448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4023" y="4290474"/>
            <a:ext cx="2886973" cy="2360224"/>
          </a:xfrm>
          <a:prstGeom prst="rect">
            <a:avLst/>
          </a:prstGeom>
        </p:spPr>
      </p:pic>
      <p:pic>
        <p:nvPicPr>
          <p:cNvPr id="3" name="Picture 3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52733F28-AE0A-DED3-C5A6-B14AB26960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680" y="2777615"/>
            <a:ext cx="2494113" cy="29130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836761" y="279296"/>
            <a:ext cx="1157052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Pwy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wyt</a:t>
            </a:r>
            <a:r>
              <a:rPr lang="en-US" sz="4400" b="1">
                <a:solidFill>
                  <a:srgbClr val="FF000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ti</a:t>
            </a:r>
            <a:r>
              <a:rPr lang="en-US" sz="4400" b="1">
                <a:solidFill>
                  <a:srgbClr val="002060"/>
                </a:solidFill>
              </a:rPr>
              <a:t>?                   </a:t>
            </a:r>
            <a:r>
              <a:rPr lang="en-US" sz="4400" b="1" err="1">
                <a:solidFill>
                  <a:srgbClr val="002060"/>
                </a:solidFill>
              </a:rPr>
              <a:t>Pwy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ydych</a:t>
            </a:r>
            <a:r>
              <a:rPr lang="en-US" sz="4400" b="1">
                <a:solidFill>
                  <a:srgbClr val="FF0000"/>
                </a:solidFill>
              </a:rPr>
              <a:t> chi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r>
              <a:rPr lang="en-US" sz="3600" b="1" i="1">
                <a:solidFill>
                  <a:srgbClr val="002060"/>
                </a:solidFill>
              </a:rPr>
              <a:t>  </a:t>
            </a:r>
            <a:r>
              <a:rPr lang="en-US" sz="2000" i="1">
                <a:solidFill>
                  <a:srgbClr val="002060"/>
                </a:solidFill>
              </a:rPr>
              <a:t>Who are you?                                                               </a:t>
            </a:r>
            <a:endParaRPr lang="en-US" sz="20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70A39D76-0525-454F-941A-5C4CBE01AB4A}"/>
              </a:ext>
            </a:extLst>
          </p:cNvPr>
          <p:cNvSpPr/>
          <p:nvPr/>
        </p:nvSpPr>
        <p:spPr>
          <a:xfrm>
            <a:off x="3041852" y="2224651"/>
            <a:ext cx="2262522" cy="1346974"/>
          </a:xfrm>
          <a:prstGeom prst="wedgeEllipseCallout">
            <a:avLst>
              <a:gd name="adj1" fmla="val -64706"/>
              <a:gd name="adj2" fmla="val 43324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3377854" y="2575193"/>
            <a:ext cx="1611086" cy="573278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Tom 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dw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F2623117-7B1F-AC48-8152-D6B20E280FCA}"/>
              </a:ext>
            </a:extLst>
          </p:cNvPr>
          <p:cNvSpPr/>
          <p:nvPr/>
        </p:nvSpPr>
        <p:spPr>
          <a:xfrm>
            <a:off x="5147087" y="3429000"/>
            <a:ext cx="2262522" cy="1346974"/>
          </a:xfrm>
          <a:prstGeom prst="wedgeEllipseCallout">
            <a:avLst>
              <a:gd name="adj1" fmla="val -64706"/>
              <a:gd name="adj2" fmla="val 43324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Subtitle 2">
            <a:extLst>
              <a:ext uri="{FF2B5EF4-FFF2-40B4-BE49-F238E27FC236}">
                <a16:creationId xmlns:a16="http://schemas.microsoft.com/office/drawing/2014/main" id="{18ECE900-6CEB-954B-8CD9-86CEEB12942A}"/>
              </a:ext>
            </a:extLst>
          </p:cNvPr>
          <p:cNvSpPr txBox="1">
            <a:spLocks/>
          </p:cNvSpPr>
          <p:nvPr/>
        </p:nvSpPr>
        <p:spPr bwMode="auto">
          <a:xfrm>
            <a:off x="5310597" y="3815848"/>
            <a:ext cx="2088071" cy="573278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Seren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ydw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A93D3D37-6429-D74E-A2F6-635D7B9EBA3A}"/>
              </a:ext>
            </a:extLst>
          </p:cNvPr>
          <p:cNvSpPr/>
          <p:nvPr/>
        </p:nvSpPr>
        <p:spPr>
          <a:xfrm flipH="1">
            <a:off x="7845134" y="1367036"/>
            <a:ext cx="3207132" cy="1519502"/>
          </a:xfrm>
          <a:prstGeom prst="wedgeEllipseCallout">
            <a:avLst>
              <a:gd name="adj1" fmla="val -43651"/>
              <a:gd name="adj2" fmla="val 67128"/>
            </a:avLst>
          </a:prstGeom>
          <a:solidFill>
            <a:srgbClr val="00B0F0">
              <a:tint val="66000"/>
              <a:satMod val="160000"/>
            </a:srgb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0E9165BA-E061-7D45-BE43-442095566134}"/>
              </a:ext>
            </a:extLst>
          </p:cNvPr>
          <p:cNvSpPr txBox="1">
            <a:spLocks/>
          </p:cNvSpPr>
          <p:nvPr/>
        </p:nvSpPr>
        <p:spPr bwMode="auto">
          <a:xfrm>
            <a:off x="8181063" y="1847142"/>
            <a:ext cx="2727429" cy="573278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Mr Davies 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ydw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9F645194-D258-3617-C567-1B1CB10E8D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85078" y="3146126"/>
            <a:ext cx="2607693" cy="3584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34905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A picture containing toy, wheel, vector graphics, gear&#10;&#10;Description automatically generated">
            <a:extLst>
              <a:ext uri="{FF2B5EF4-FFF2-40B4-BE49-F238E27FC236}">
                <a16:creationId xmlns:a16="http://schemas.microsoft.com/office/drawing/2014/main" id="{AE215B2C-214B-8725-326E-78650AD448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4023" y="4290474"/>
            <a:ext cx="2886973" cy="2360224"/>
          </a:xfrm>
          <a:prstGeom prst="rect">
            <a:avLst/>
          </a:prstGeom>
        </p:spPr>
      </p:pic>
      <p:pic>
        <p:nvPicPr>
          <p:cNvPr id="3" name="Picture 3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52733F28-AE0A-DED3-C5A6-B14AB26960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680" y="2777615"/>
            <a:ext cx="2494113" cy="29130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736119" y="264919"/>
            <a:ext cx="1157052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400" b="1">
                <a:solidFill>
                  <a:srgbClr val="002060"/>
                </a:solidFill>
              </a:rPr>
              <a:t>Sut </a:t>
            </a:r>
            <a:r>
              <a:rPr lang="en-US" sz="4400" b="1" err="1">
                <a:solidFill>
                  <a:srgbClr val="FF0000"/>
                </a:solidFill>
              </a:rPr>
              <a:t>wyt</a:t>
            </a:r>
            <a:r>
              <a:rPr lang="en-US" sz="4400" b="1">
                <a:solidFill>
                  <a:srgbClr val="FF000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ti</a:t>
            </a:r>
            <a:r>
              <a:rPr lang="en-US" sz="4400" b="1">
                <a:solidFill>
                  <a:srgbClr val="002060"/>
                </a:solidFill>
              </a:rPr>
              <a:t>?                      Sut </a:t>
            </a:r>
            <a:r>
              <a:rPr lang="en-US" sz="4400" b="1" err="1">
                <a:solidFill>
                  <a:srgbClr val="FF0000"/>
                </a:solidFill>
              </a:rPr>
              <a:t>ydych</a:t>
            </a:r>
            <a:r>
              <a:rPr lang="en-US" sz="4400" b="1">
                <a:solidFill>
                  <a:srgbClr val="FF0000"/>
                </a:solidFill>
              </a:rPr>
              <a:t> chi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r>
              <a:rPr lang="en-US" sz="3600" b="1" i="1">
                <a:solidFill>
                  <a:srgbClr val="002060"/>
                </a:solidFill>
              </a:rPr>
              <a:t> </a:t>
            </a:r>
            <a:r>
              <a:rPr lang="en-US" sz="2000" i="1">
                <a:solidFill>
                  <a:srgbClr val="002060"/>
                </a:solidFill>
              </a:rPr>
              <a:t>How are you?                                                              </a:t>
            </a:r>
            <a:endParaRPr lang="en-US" sz="20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70A39D76-0525-454F-941A-5C4CBE01AB4A}"/>
              </a:ext>
            </a:extLst>
          </p:cNvPr>
          <p:cNvSpPr/>
          <p:nvPr/>
        </p:nvSpPr>
        <p:spPr>
          <a:xfrm>
            <a:off x="2941210" y="2224651"/>
            <a:ext cx="2794484" cy="1346974"/>
          </a:xfrm>
          <a:prstGeom prst="wedgeEllipseCallout">
            <a:avLst>
              <a:gd name="adj1" fmla="val -64706"/>
              <a:gd name="adj2" fmla="val 43324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3377854" y="2603948"/>
            <a:ext cx="2042405" cy="544524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Bendigedig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!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F2623117-7B1F-AC48-8152-D6B20E280FCA}"/>
              </a:ext>
            </a:extLst>
          </p:cNvPr>
          <p:cNvSpPr/>
          <p:nvPr/>
        </p:nvSpPr>
        <p:spPr>
          <a:xfrm>
            <a:off x="5147087" y="3429000"/>
            <a:ext cx="2262522" cy="1346974"/>
          </a:xfrm>
          <a:prstGeom prst="wedgeEllipseCallout">
            <a:avLst>
              <a:gd name="adj1" fmla="val -64706"/>
              <a:gd name="adj2" fmla="val 43324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Subtitle 2">
            <a:extLst>
              <a:ext uri="{FF2B5EF4-FFF2-40B4-BE49-F238E27FC236}">
                <a16:creationId xmlns:a16="http://schemas.microsoft.com/office/drawing/2014/main" id="{18ECE900-6CEB-954B-8CD9-86CEEB12942A}"/>
              </a:ext>
            </a:extLst>
          </p:cNvPr>
          <p:cNvSpPr txBox="1">
            <a:spLocks/>
          </p:cNvSpPr>
          <p:nvPr/>
        </p:nvSpPr>
        <p:spPr bwMode="auto">
          <a:xfrm>
            <a:off x="5555012" y="3815848"/>
            <a:ext cx="2088071" cy="573278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Da 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iawn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!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A93D3D37-6429-D74E-A2F6-635D7B9EBA3A}"/>
              </a:ext>
            </a:extLst>
          </p:cNvPr>
          <p:cNvSpPr/>
          <p:nvPr/>
        </p:nvSpPr>
        <p:spPr>
          <a:xfrm flipH="1">
            <a:off x="7845134" y="1367036"/>
            <a:ext cx="3207132" cy="1519502"/>
          </a:xfrm>
          <a:prstGeom prst="wedgeEllipseCallout">
            <a:avLst>
              <a:gd name="adj1" fmla="val -43651"/>
              <a:gd name="adj2" fmla="val 67128"/>
            </a:avLst>
          </a:prstGeom>
          <a:solidFill>
            <a:srgbClr val="00B0F0">
              <a:tint val="66000"/>
              <a:satMod val="160000"/>
            </a:srgb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0E9165BA-E061-7D45-BE43-442095566134}"/>
              </a:ext>
            </a:extLst>
          </p:cNvPr>
          <p:cNvSpPr txBox="1">
            <a:spLocks/>
          </p:cNvSpPr>
          <p:nvPr/>
        </p:nvSpPr>
        <p:spPr bwMode="auto">
          <a:xfrm>
            <a:off x="8684271" y="1847142"/>
            <a:ext cx="2727429" cy="573278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Gweddol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!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9F645194-D258-3617-C567-1B1CB10E8D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85078" y="3146126"/>
            <a:ext cx="2607693" cy="3584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33731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56E99C2C-4972-83CF-1EB0-727AA0A0CB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702" y="-13545"/>
            <a:ext cx="7919048" cy="687071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82E2759-E863-5748-B01D-5DFA427DD20A}"/>
              </a:ext>
            </a:extLst>
          </p:cNvPr>
          <p:cNvSpPr txBox="1"/>
          <p:nvPr/>
        </p:nvSpPr>
        <p:spPr>
          <a:xfrm>
            <a:off x="9325152" y="41853"/>
            <a:ext cx="2476960" cy="73866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  <a:latin typeface="Calibri"/>
                <a:cs typeface="Calibri"/>
              </a:rPr>
              <a:t>Y Treiglad Meddal</a:t>
            </a:r>
          </a:p>
          <a:p>
            <a:pPr algn="ctr"/>
            <a:r>
              <a:rPr lang="en-US">
                <a:solidFill>
                  <a:srgbClr val="002060"/>
                </a:solidFill>
                <a:latin typeface="Calibri"/>
                <a:cs typeface="Calibri"/>
              </a:rPr>
              <a:t>The Soft Mutation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7AD5DF2-3DEB-FD4F-AF85-0EA9DDDE357B}"/>
              </a:ext>
            </a:extLst>
          </p:cNvPr>
          <p:cNvSpPr txBox="1"/>
          <p:nvPr/>
        </p:nvSpPr>
        <p:spPr>
          <a:xfrm>
            <a:off x="9868818" y="775986"/>
            <a:ext cx="1661032" cy="637097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400" b="1">
                <a:solidFill>
                  <a:srgbClr val="002060"/>
                </a:solidFill>
                <a:latin typeface="Calibri"/>
                <a:cs typeface="Calibri"/>
              </a:rPr>
              <a:t>p      &gt;</a:t>
            </a:r>
            <a:r>
              <a:rPr lang="en-US" sz="2400" b="1">
                <a:latin typeface="Calibri"/>
                <a:cs typeface="Calibri"/>
              </a:rPr>
              <a:t>     </a:t>
            </a:r>
            <a:r>
              <a:rPr lang="en-US" sz="2400" b="1">
                <a:solidFill>
                  <a:srgbClr val="FF0000"/>
                </a:solidFill>
                <a:latin typeface="Calibri"/>
                <a:cs typeface="Calibri"/>
              </a:rPr>
              <a:t>b</a:t>
            </a:r>
          </a:p>
          <a:p>
            <a:endParaRPr lang="en-US" sz="2400" b="1">
              <a:latin typeface="Calibri"/>
              <a:cs typeface="Calibri"/>
            </a:endParaRPr>
          </a:p>
          <a:p>
            <a:r>
              <a:rPr lang="en-US" sz="2400" b="1">
                <a:solidFill>
                  <a:srgbClr val="002060"/>
                </a:solidFill>
                <a:latin typeface="Calibri"/>
                <a:cs typeface="Calibri"/>
              </a:rPr>
              <a:t>t       &gt;     </a:t>
            </a:r>
            <a:r>
              <a:rPr lang="en-US" sz="2400" b="1">
                <a:solidFill>
                  <a:srgbClr val="FF0000"/>
                </a:solidFill>
                <a:latin typeface="Calibri"/>
                <a:cs typeface="Calibri"/>
              </a:rPr>
              <a:t>d</a:t>
            </a:r>
          </a:p>
          <a:p>
            <a:endParaRPr lang="en-US" sz="2400" b="1">
              <a:latin typeface="Calibri"/>
              <a:cs typeface="Calibri"/>
            </a:endParaRPr>
          </a:p>
          <a:p>
            <a:r>
              <a:rPr lang="en-US" sz="2400" b="1">
                <a:solidFill>
                  <a:srgbClr val="002060"/>
                </a:solidFill>
                <a:latin typeface="Calibri"/>
                <a:cs typeface="Calibri"/>
              </a:rPr>
              <a:t>c       &gt;</a:t>
            </a:r>
            <a:r>
              <a:rPr lang="en-US" sz="2400" b="1">
                <a:latin typeface="Calibri"/>
                <a:cs typeface="Calibri"/>
              </a:rPr>
              <a:t>     </a:t>
            </a:r>
            <a:r>
              <a:rPr lang="en-US" sz="2400" b="1">
                <a:solidFill>
                  <a:srgbClr val="FF0000"/>
                </a:solidFill>
                <a:latin typeface="Calibri"/>
                <a:cs typeface="Calibri"/>
              </a:rPr>
              <a:t>g</a:t>
            </a:r>
          </a:p>
          <a:p>
            <a:endParaRPr lang="en-US" sz="2400" b="1">
              <a:latin typeface="Calibri"/>
              <a:cs typeface="Calibri"/>
            </a:endParaRPr>
          </a:p>
          <a:p>
            <a:r>
              <a:rPr lang="en-US" sz="2400" b="1">
                <a:solidFill>
                  <a:srgbClr val="002060"/>
                </a:solidFill>
                <a:latin typeface="Calibri"/>
                <a:cs typeface="Calibri"/>
              </a:rPr>
              <a:t>b       &gt;</a:t>
            </a:r>
            <a:r>
              <a:rPr lang="en-US" sz="2400" b="1">
                <a:latin typeface="Calibri"/>
                <a:cs typeface="Calibri"/>
              </a:rPr>
              <a:t>     </a:t>
            </a:r>
            <a:r>
              <a:rPr lang="en-US" sz="2400" b="1">
                <a:solidFill>
                  <a:srgbClr val="FF0000"/>
                </a:solidFill>
                <a:latin typeface="Calibri"/>
                <a:cs typeface="Calibri"/>
              </a:rPr>
              <a:t>f</a:t>
            </a:r>
          </a:p>
          <a:p>
            <a:endParaRPr lang="en-US" sz="2400" b="1">
              <a:latin typeface="Calibri"/>
              <a:cs typeface="Calibri"/>
            </a:endParaRPr>
          </a:p>
          <a:p>
            <a:r>
              <a:rPr lang="en-US" sz="2400" b="1">
                <a:solidFill>
                  <a:srgbClr val="002060"/>
                </a:solidFill>
                <a:latin typeface="Calibri"/>
                <a:cs typeface="Calibri"/>
              </a:rPr>
              <a:t>d       &gt;</a:t>
            </a:r>
            <a:r>
              <a:rPr lang="en-US" sz="2400" b="1">
                <a:latin typeface="Calibri"/>
                <a:cs typeface="Calibri"/>
              </a:rPr>
              <a:t>     </a:t>
            </a:r>
            <a:r>
              <a:rPr lang="en-US" sz="2400" b="1">
                <a:solidFill>
                  <a:srgbClr val="FF0000"/>
                </a:solidFill>
                <a:latin typeface="Calibri"/>
                <a:cs typeface="Calibri"/>
              </a:rPr>
              <a:t>dd</a:t>
            </a:r>
          </a:p>
          <a:p>
            <a:endParaRPr lang="en-US" sz="2400" b="1">
              <a:latin typeface="Calibri"/>
              <a:cs typeface="Calibri"/>
            </a:endParaRPr>
          </a:p>
          <a:p>
            <a:r>
              <a:rPr lang="en-US" sz="2400" b="1">
                <a:solidFill>
                  <a:srgbClr val="002060"/>
                </a:solidFill>
                <a:latin typeface="Calibri"/>
                <a:cs typeface="Calibri"/>
              </a:rPr>
              <a:t>g       &gt;</a:t>
            </a:r>
            <a:r>
              <a:rPr lang="en-US" sz="2400" b="1">
                <a:latin typeface="Calibri"/>
                <a:cs typeface="Calibri"/>
              </a:rPr>
              <a:t>      </a:t>
            </a:r>
            <a:r>
              <a:rPr lang="en-US" sz="2400" b="1">
                <a:solidFill>
                  <a:srgbClr val="FF0000"/>
                </a:solidFill>
                <a:latin typeface="Calibri"/>
                <a:cs typeface="Calibri"/>
              </a:rPr>
              <a:t>-</a:t>
            </a:r>
          </a:p>
          <a:p>
            <a:endParaRPr lang="en-US" sz="2400" b="1">
              <a:latin typeface="Calibri"/>
              <a:cs typeface="Calibri"/>
            </a:endParaRPr>
          </a:p>
          <a:p>
            <a:r>
              <a:rPr lang="en-US" sz="2400" b="1">
                <a:solidFill>
                  <a:srgbClr val="002060"/>
                </a:solidFill>
                <a:latin typeface="Calibri"/>
                <a:cs typeface="Calibri"/>
              </a:rPr>
              <a:t>m      &gt;</a:t>
            </a:r>
            <a:r>
              <a:rPr lang="en-US" sz="2400" b="1">
                <a:latin typeface="Calibri"/>
                <a:cs typeface="Calibri"/>
              </a:rPr>
              <a:t>     </a:t>
            </a:r>
            <a:r>
              <a:rPr lang="en-US" sz="2400" b="1">
                <a:solidFill>
                  <a:srgbClr val="FF0000"/>
                </a:solidFill>
                <a:latin typeface="Calibri"/>
                <a:cs typeface="Calibri"/>
              </a:rPr>
              <a:t>f</a:t>
            </a:r>
          </a:p>
          <a:p>
            <a:endParaRPr lang="en-US" sz="2400" b="1">
              <a:latin typeface="Calibri"/>
              <a:cs typeface="Calibri"/>
            </a:endParaRPr>
          </a:p>
          <a:p>
            <a:r>
              <a:rPr lang="en-US" sz="2400" b="1" err="1">
                <a:solidFill>
                  <a:srgbClr val="002060"/>
                </a:solidFill>
                <a:latin typeface="Calibri"/>
                <a:cs typeface="Calibri"/>
              </a:rPr>
              <a:t>ll</a:t>
            </a:r>
            <a:r>
              <a:rPr lang="en-US" sz="2400" b="1">
                <a:solidFill>
                  <a:srgbClr val="002060"/>
                </a:solidFill>
                <a:latin typeface="Calibri"/>
                <a:cs typeface="Calibri"/>
              </a:rPr>
              <a:t>       &gt;      </a:t>
            </a:r>
            <a:r>
              <a:rPr lang="en-US" sz="2400" b="1">
                <a:solidFill>
                  <a:srgbClr val="FF0000"/>
                </a:solidFill>
                <a:latin typeface="Calibri"/>
                <a:cs typeface="Calibri"/>
              </a:rPr>
              <a:t>l</a:t>
            </a:r>
          </a:p>
          <a:p>
            <a:endParaRPr lang="en-US" sz="2400" b="1">
              <a:latin typeface="Calibri"/>
              <a:cs typeface="Calibri"/>
            </a:endParaRPr>
          </a:p>
          <a:p>
            <a:r>
              <a:rPr lang="en-US" sz="2400" b="1">
                <a:solidFill>
                  <a:srgbClr val="002060"/>
                </a:solidFill>
                <a:latin typeface="Calibri"/>
                <a:cs typeface="Calibri"/>
              </a:rPr>
              <a:t>rh      &gt;      </a:t>
            </a:r>
            <a:r>
              <a:rPr lang="en-US" sz="2400" b="1">
                <a:solidFill>
                  <a:srgbClr val="FF0000"/>
                </a:solidFill>
                <a:latin typeface="Calibri"/>
                <a:cs typeface="Calibri"/>
              </a:rPr>
              <a:t>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D4B50F7-7630-BE44-8A50-765C29B16AB1}"/>
              </a:ext>
            </a:extLst>
          </p:cNvPr>
          <p:cNvSpPr txBox="1"/>
          <p:nvPr/>
        </p:nvSpPr>
        <p:spPr>
          <a:xfrm>
            <a:off x="658832" y="2049930"/>
            <a:ext cx="4107535" cy="520142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Rydw i’n </a:t>
            </a:r>
            <a:r>
              <a:rPr lang="en-US" sz="2800" b="1">
                <a:solidFill>
                  <a:srgbClr val="FF0000"/>
                </a:solidFill>
                <a:latin typeface="Calibri"/>
                <a:cs typeface="Calibri"/>
              </a:rPr>
              <a:t>dd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lang="en-US" sz="2800" b="1">
                <a:latin typeface="Calibri"/>
                <a:cs typeface="Calibri"/>
              </a:rPr>
              <a:t> 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iawn, diolch!</a:t>
            </a:r>
          </a:p>
          <a:p>
            <a:r>
              <a:rPr lang="en-US" sz="2000" i="1">
                <a:solidFill>
                  <a:srgbClr val="002060"/>
                </a:solidFill>
                <a:latin typeface="Calibri"/>
                <a:cs typeface="Calibri"/>
              </a:rPr>
              <a:t>I am very good, thanks!</a:t>
            </a:r>
            <a:endParaRPr lang="en-US" sz="2800" b="1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800" b="1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Dw i’n </a:t>
            </a:r>
            <a:r>
              <a:rPr lang="en-US" sz="2800" b="1">
                <a:solidFill>
                  <a:srgbClr val="FF0000"/>
                </a:solidFill>
                <a:latin typeface="Calibri"/>
                <a:cs typeface="Calibri"/>
              </a:rPr>
              <a:t>f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endigedig! </a:t>
            </a:r>
          </a:p>
          <a:p>
            <a:r>
              <a:rPr lang="en-US" sz="2000" i="1">
                <a:solidFill>
                  <a:srgbClr val="002060"/>
                </a:solidFill>
                <a:latin typeface="Calibri"/>
                <a:cs typeface="Calibri"/>
              </a:rPr>
              <a:t>I'm great/brilliant!</a:t>
            </a:r>
            <a:endParaRPr lang="en-US" sz="2800" b="1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800" b="1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800" b="1" err="1">
                <a:solidFill>
                  <a:srgbClr val="002060"/>
                </a:solidFill>
                <a:latin typeface="Calibri"/>
                <a:cs typeface="Calibri"/>
              </a:rPr>
              <a:t>Rydyn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800" b="1" err="1">
                <a:solidFill>
                  <a:srgbClr val="002060"/>
                </a:solidFill>
                <a:latin typeface="Calibri"/>
                <a:cs typeface="Calibri"/>
              </a:rPr>
              <a:t>ni’n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800" b="1">
                <a:solidFill>
                  <a:srgbClr val="FF0000"/>
                </a:solidFill>
                <a:latin typeface="Calibri"/>
                <a:cs typeface="Calibri"/>
              </a:rPr>
              <a:t>_</a:t>
            </a:r>
            <a:r>
              <a:rPr lang="en-US" sz="2800" b="1" err="1">
                <a:solidFill>
                  <a:srgbClr val="002060"/>
                </a:solidFill>
                <a:latin typeface="Calibri"/>
                <a:cs typeface="Calibri"/>
              </a:rPr>
              <a:t>weddol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r>
              <a:rPr lang="en-US" sz="2000" i="1">
                <a:solidFill>
                  <a:srgbClr val="002060"/>
                </a:solidFill>
                <a:latin typeface="Calibri"/>
                <a:cs typeface="Calibri"/>
              </a:rPr>
              <a:t>We are not bad/fair/so-so.</a:t>
            </a:r>
            <a:endParaRPr lang="en-US" sz="2800" b="1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800" b="1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800" b="1" err="1">
                <a:solidFill>
                  <a:srgbClr val="002060"/>
                </a:solidFill>
                <a:latin typeface="Calibri"/>
                <a:cs typeface="Calibri"/>
              </a:rPr>
              <a:t>Rydyn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800" b="1" err="1">
                <a:solidFill>
                  <a:srgbClr val="002060"/>
                </a:solidFill>
                <a:latin typeface="Calibri"/>
                <a:cs typeface="Calibri"/>
              </a:rPr>
              <a:t>ni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800" b="1" err="1">
                <a:solidFill>
                  <a:srgbClr val="002060"/>
                </a:solidFill>
                <a:latin typeface="Calibri"/>
                <a:cs typeface="Calibri"/>
              </a:rPr>
              <a:t>wedi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800" b="1" err="1">
                <a:solidFill>
                  <a:srgbClr val="002060"/>
                </a:solidFill>
                <a:latin typeface="Calibri"/>
                <a:cs typeface="Calibri"/>
              </a:rPr>
              <a:t>blino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r>
              <a:rPr lang="en-US" sz="2000" i="1">
                <a:solidFill>
                  <a:srgbClr val="002060"/>
                </a:solidFill>
                <a:latin typeface="Calibri"/>
                <a:cs typeface="Calibri"/>
              </a:rPr>
              <a:t>We are tired.</a:t>
            </a:r>
            <a:endParaRPr lang="en-US" sz="2800" b="1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400" b="1">
              <a:latin typeface="Calibri"/>
              <a:cs typeface="Calibri"/>
            </a:endParaRPr>
          </a:p>
          <a:p>
            <a:endParaRPr lang="en-US" sz="2400">
              <a:latin typeface="Calibri"/>
              <a:cs typeface="Calibri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4E2F2E3F-FFCE-7D47-B509-28572B86EF15}"/>
              </a:ext>
            </a:extLst>
          </p:cNvPr>
          <p:cNvSpPr/>
          <p:nvPr/>
        </p:nvSpPr>
        <p:spPr>
          <a:xfrm>
            <a:off x="1737134" y="404412"/>
            <a:ext cx="3078803" cy="1062970"/>
          </a:xfrm>
          <a:prstGeom prst="roundRect">
            <a:avLst/>
          </a:prstGeom>
          <a:solidFill>
            <a:srgbClr val="FBFF88"/>
          </a:solidFill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cy-GB" sz="2800">
                <a:solidFill>
                  <a:srgbClr val="002060"/>
                </a:solidFill>
                <a:latin typeface="Calibri"/>
                <a:cs typeface="Calibri"/>
              </a:rPr>
              <a:t>Adjectives mutate softly after ‘</a:t>
            </a:r>
            <a:r>
              <a:rPr lang="cy-GB" sz="2800" b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cy-GB" sz="2800">
                <a:solidFill>
                  <a:srgbClr val="002060"/>
                </a:solidFill>
                <a:latin typeface="Calibri"/>
                <a:cs typeface="Calibri"/>
              </a:rPr>
              <a:t>’</a:t>
            </a:r>
          </a:p>
        </p:txBody>
      </p:sp>
    </p:spTree>
    <p:extLst>
      <p:ext uri="{BB962C8B-B14F-4D97-AF65-F5344CB8AC3E}">
        <p14:creationId xmlns:p14="http://schemas.microsoft.com/office/powerpoint/2010/main" val="22561595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8131D3BC-76C8-3A46-91B2-843E785D6AE4}"/>
              </a:ext>
            </a:extLst>
          </p:cNvPr>
          <p:cNvSpPr txBox="1"/>
          <p:nvPr/>
        </p:nvSpPr>
        <p:spPr>
          <a:xfrm>
            <a:off x="743807" y="1628189"/>
            <a:ext cx="133976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>
                <a:effectLst/>
                <a:latin typeface="Apple Color Emoji" pitchFamily="2" charset="0"/>
              </a:rPr>
              <a:t>🙂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0595EF93-1A35-A94F-8A80-A11AA5B35D7D}"/>
              </a:ext>
            </a:extLst>
          </p:cNvPr>
          <p:cNvSpPr txBox="1">
            <a:spLocks/>
          </p:cNvSpPr>
          <p:nvPr/>
        </p:nvSpPr>
        <p:spPr bwMode="auto">
          <a:xfrm>
            <a:off x="1895593" y="1884974"/>
            <a:ext cx="9825352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Da 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iawn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!                            &gt;                       Dw 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i’n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err="1">
                <a:solidFill>
                  <a:srgbClr val="FF0000"/>
                </a:solidFill>
                <a:latin typeface="+mn-lt"/>
                <a:cs typeface="Cavolini"/>
              </a:rPr>
              <a:t>dd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a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iawn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!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8A7BAFA-559A-3D40-AF4B-9342E44AFB5A}"/>
              </a:ext>
            </a:extLst>
          </p:cNvPr>
          <p:cNvSpPr txBox="1"/>
          <p:nvPr/>
        </p:nvSpPr>
        <p:spPr>
          <a:xfrm>
            <a:off x="743807" y="4162569"/>
            <a:ext cx="142079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/>
              <a:t>😢</a:t>
            </a: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A6C88C83-2A9F-1341-8E87-F66BF996CC5D}"/>
              </a:ext>
            </a:extLst>
          </p:cNvPr>
          <p:cNvSpPr txBox="1">
            <a:spLocks/>
          </p:cNvSpPr>
          <p:nvPr/>
        </p:nvSpPr>
        <p:spPr bwMode="auto">
          <a:xfrm>
            <a:off x="1895593" y="4428965"/>
            <a:ext cx="9857000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Trist                                    &gt;                         Dw 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i’n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err="1">
                <a:solidFill>
                  <a:srgbClr val="FF0000"/>
                </a:solidFill>
                <a:latin typeface="+mn-lt"/>
                <a:cs typeface="Cavolini"/>
              </a:rPr>
              <a:t>d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rist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DBA119A-7957-9240-8A4B-3EFE5A75AA05}"/>
              </a:ext>
            </a:extLst>
          </p:cNvPr>
          <p:cNvSpPr txBox="1"/>
          <p:nvPr/>
        </p:nvSpPr>
        <p:spPr>
          <a:xfrm>
            <a:off x="679071" y="360999"/>
            <a:ext cx="116176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>
                <a:effectLst/>
                <a:latin typeface="Apple Color Emoji" pitchFamily="2" charset="0"/>
              </a:rPr>
              <a:t>🤗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62FA8B3-BFA3-F140-9CBE-1089E04E376F}"/>
              </a:ext>
            </a:extLst>
          </p:cNvPr>
          <p:cNvSpPr txBox="1"/>
          <p:nvPr/>
        </p:nvSpPr>
        <p:spPr>
          <a:xfrm>
            <a:off x="743807" y="5429758"/>
            <a:ext cx="15387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/>
              <a:t>😴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8D13482-ABF9-D248-9229-72351B74D9A0}"/>
              </a:ext>
            </a:extLst>
          </p:cNvPr>
          <p:cNvSpPr txBox="1"/>
          <p:nvPr/>
        </p:nvSpPr>
        <p:spPr>
          <a:xfrm>
            <a:off x="745910" y="2895379"/>
            <a:ext cx="15387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>
                <a:effectLst/>
                <a:latin typeface="Apple Color Emoji" pitchFamily="2" charset="0"/>
              </a:rPr>
              <a:t>😐</a:t>
            </a:r>
          </a:p>
        </p:txBody>
      </p:sp>
      <p:sp>
        <p:nvSpPr>
          <p:cNvPr id="26" name="Subtitle 2">
            <a:extLst>
              <a:ext uri="{FF2B5EF4-FFF2-40B4-BE49-F238E27FC236}">
                <a16:creationId xmlns:a16="http://schemas.microsoft.com/office/drawing/2014/main" id="{71C4DD61-FD3F-7D45-96C6-2A22BF0B4671}"/>
              </a:ext>
            </a:extLst>
          </p:cNvPr>
          <p:cNvSpPr txBox="1">
            <a:spLocks/>
          </p:cNvSpPr>
          <p:nvPr/>
        </p:nvSpPr>
        <p:spPr bwMode="auto">
          <a:xfrm>
            <a:off x="1863945" y="3161775"/>
            <a:ext cx="9857000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Gweddol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                            &gt;                        Dw 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i’n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err="1">
                <a:solidFill>
                  <a:srgbClr val="FF0000"/>
                </a:solidFill>
                <a:latin typeface="+mn-lt"/>
                <a:cs typeface="Cavolini"/>
              </a:rPr>
              <a:t>w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eddol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</p:txBody>
      </p:sp>
      <p:sp>
        <p:nvSpPr>
          <p:cNvPr id="27" name="Subtitle 2">
            <a:extLst>
              <a:ext uri="{FF2B5EF4-FFF2-40B4-BE49-F238E27FC236}">
                <a16:creationId xmlns:a16="http://schemas.microsoft.com/office/drawing/2014/main" id="{A126958B-B538-0E44-9072-DE87F8509B30}"/>
              </a:ext>
            </a:extLst>
          </p:cNvPr>
          <p:cNvSpPr txBox="1">
            <a:spLocks/>
          </p:cNvSpPr>
          <p:nvPr/>
        </p:nvSpPr>
        <p:spPr bwMode="auto">
          <a:xfrm>
            <a:off x="1895593" y="5696155"/>
            <a:ext cx="9857000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Wedi 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blino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                        &gt;                         Dw 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i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wedi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blino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</p:txBody>
      </p:sp>
      <p:sp>
        <p:nvSpPr>
          <p:cNvPr id="28" name="Subtitle 2">
            <a:extLst>
              <a:ext uri="{FF2B5EF4-FFF2-40B4-BE49-F238E27FC236}">
                <a16:creationId xmlns:a16="http://schemas.microsoft.com/office/drawing/2014/main" id="{4EA812B9-CCD4-5446-848F-08758BEEDFC4}"/>
              </a:ext>
            </a:extLst>
          </p:cNvPr>
          <p:cNvSpPr txBox="1">
            <a:spLocks/>
          </p:cNvSpPr>
          <p:nvPr/>
        </p:nvSpPr>
        <p:spPr bwMode="auto">
          <a:xfrm>
            <a:off x="1895593" y="588833"/>
            <a:ext cx="9825352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Bendigedig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!                      &gt;                       Dw 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i’n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err="1">
                <a:solidFill>
                  <a:srgbClr val="FF0000"/>
                </a:solidFill>
                <a:latin typeface="+mn-lt"/>
                <a:cs typeface="Cavolini"/>
              </a:rPr>
              <a:t>f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endigedig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! </a:t>
            </a:r>
            <a:endParaRPr lang="en-GB" altLang="en-US" sz="2800" b="1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461F6E6-B121-A04F-BC90-3CA893C79FD0}"/>
              </a:ext>
            </a:extLst>
          </p:cNvPr>
          <p:cNvSpPr txBox="1"/>
          <p:nvPr/>
        </p:nvSpPr>
        <p:spPr>
          <a:xfrm>
            <a:off x="10351160" y="322436"/>
            <a:ext cx="116176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>
                <a:effectLst/>
                <a:latin typeface="Apple Color Emoji" pitchFamily="2" charset="0"/>
              </a:rPr>
              <a:t>🤗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9BB1733-A85E-E548-9F41-4C3DF0FD100A}"/>
              </a:ext>
            </a:extLst>
          </p:cNvPr>
          <p:cNvSpPr txBox="1"/>
          <p:nvPr/>
        </p:nvSpPr>
        <p:spPr>
          <a:xfrm>
            <a:off x="10381177" y="1612301"/>
            <a:ext cx="133976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>
                <a:effectLst/>
                <a:latin typeface="Apple Color Emoji" pitchFamily="2" charset="0"/>
              </a:rPr>
              <a:t>🙂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CDA01D5-4D6F-AE41-A3DA-A648F8B90184}"/>
              </a:ext>
            </a:extLst>
          </p:cNvPr>
          <p:cNvSpPr txBox="1"/>
          <p:nvPr/>
        </p:nvSpPr>
        <p:spPr>
          <a:xfrm>
            <a:off x="10381177" y="2872704"/>
            <a:ext cx="15387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>
                <a:effectLst/>
                <a:latin typeface="Apple Color Emoji" pitchFamily="2" charset="0"/>
              </a:rPr>
              <a:t>😐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BABEDAC-A2BD-6247-BBD5-DF935C723240}"/>
              </a:ext>
            </a:extLst>
          </p:cNvPr>
          <p:cNvSpPr txBox="1"/>
          <p:nvPr/>
        </p:nvSpPr>
        <p:spPr>
          <a:xfrm>
            <a:off x="10440153" y="4133107"/>
            <a:ext cx="142079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/>
              <a:t>😢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BCB5CFD6-EE2A-3A43-A300-7167F759E28A}"/>
              </a:ext>
            </a:extLst>
          </p:cNvPr>
          <p:cNvSpPr txBox="1"/>
          <p:nvPr/>
        </p:nvSpPr>
        <p:spPr>
          <a:xfrm>
            <a:off x="10440153" y="5422664"/>
            <a:ext cx="15387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/>
              <a:t>😴</a:t>
            </a:r>
          </a:p>
        </p:txBody>
      </p:sp>
    </p:spTree>
    <p:extLst>
      <p:ext uri="{BB962C8B-B14F-4D97-AF65-F5344CB8AC3E}">
        <p14:creationId xmlns:p14="http://schemas.microsoft.com/office/powerpoint/2010/main" val="17287856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7C71B27-4254-7666-DCD7-A2A570E436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0848" y="-3477"/>
            <a:ext cx="7906406" cy="686495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2FD5A68-21CB-0445-B715-D524A0F19291}"/>
              </a:ext>
            </a:extLst>
          </p:cNvPr>
          <p:cNvSpPr txBox="1"/>
          <p:nvPr/>
        </p:nvSpPr>
        <p:spPr>
          <a:xfrm>
            <a:off x="9205538" y="259862"/>
            <a:ext cx="2524537" cy="73866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Treiglad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Trwynol</a:t>
            </a:r>
            <a:endParaRPr lang="en-US" sz="2400" b="1">
              <a:solidFill>
                <a:srgbClr val="002060"/>
              </a:solidFill>
            </a:endParaRPr>
          </a:p>
          <a:p>
            <a:pPr algn="ctr"/>
            <a:r>
              <a:rPr lang="en-US">
                <a:solidFill>
                  <a:srgbClr val="002060"/>
                </a:solidFill>
              </a:rPr>
              <a:t>The Nasal Mutation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A1A24D2-84E0-1F40-889C-0F943DC662E7}"/>
              </a:ext>
            </a:extLst>
          </p:cNvPr>
          <p:cNvSpPr txBox="1"/>
          <p:nvPr/>
        </p:nvSpPr>
        <p:spPr>
          <a:xfrm>
            <a:off x="9665305" y="1565731"/>
            <a:ext cx="2112396" cy="48320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>
                <a:solidFill>
                  <a:srgbClr val="002060"/>
                </a:solidFill>
              </a:rPr>
              <a:t>p      &gt;      </a:t>
            </a:r>
            <a:r>
              <a:rPr lang="en-US" sz="2800" b="1" err="1">
                <a:solidFill>
                  <a:srgbClr val="FF0000"/>
                </a:solidFill>
              </a:rPr>
              <a:t>mh</a:t>
            </a:r>
            <a:endParaRPr lang="en-US" sz="2800" b="1">
              <a:solidFill>
                <a:srgbClr val="FF0000"/>
              </a:solidFill>
            </a:endParaRPr>
          </a:p>
          <a:p>
            <a:endParaRPr lang="en-US" sz="2800" b="1"/>
          </a:p>
          <a:p>
            <a:r>
              <a:rPr lang="en-US" sz="2800" b="1">
                <a:solidFill>
                  <a:srgbClr val="002060"/>
                </a:solidFill>
              </a:rPr>
              <a:t>t       &gt;</a:t>
            </a:r>
            <a:r>
              <a:rPr lang="en-US" sz="2800" b="1"/>
              <a:t>      </a:t>
            </a:r>
            <a:r>
              <a:rPr lang="en-US" sz="2800" b="1" err="1">
                <a:solidFill>
                  <a:srgbClr val="FF0000"/>
                </a:solidFill>
              </a:rPr>
              <a:t>nh</a:t>
            </a:r>
            <a:endParaRPr lang="en-US" sz="2800" b="1">
              <a:solidFill>
                <a:srgbClr val="FF0000"/>
              </a:solidFill>
            </a:endParaRPr>
          </a:p>
          <a:p>
            <a:endParaRPr lang="en-US" sz="2800" b="1"/>
          </a:p>
          <a:p>
            <a:r>
              <a:rPr lang="en-US" sz="2800" b="1">
                <a:solidFill>
                  <a:srgbClr val="002060"/>
                </a:solidFill>
              </a:rPr>
              <a:t>c       &gt;</a:t>
            </a:r>
            <a:r>
              <a:rPr lang="en-US" sz="2800" b="1"/>
              <a:t>      </a:t>
            </a:r>
            <a:r>
              <a:rPr lang="en-US" sz="2800" b="1" err="1">
                <a:solidFill>
                  <a:srgbClr val="FF0000"/>
                </a:solidFill>
              </a:rPr>
              <a:t>ngh</a:t>
            </a:r>
            <a:endParaRPr lang="en-US" sz="2800" b="1">
              <a:solidFill>
                <a:srgbClr val="FF0000"/>
              </a:solidFill>
            </a:endParaRPr>
          </a:p>
          <a:p>
            <a:endParaRPr lang="en-US" sz="2800" b="1"/>
          </a:p>
          <a:p>
            <a:r>
              <a:rPr lang="en-US" sz="2800" b="1">
                <a:solidFill>
                  <a:srgbClr val="002060"/>
                </a:solidFill>
              </a:rPr>
              <a:t>b       &gt;</a:t>
            </a:r>
            <a:r>
              <a:rPr lang="en-US" sz="2800" b="1"/>
              <a:t>      </a:t>
            </a:r>
            <a:r>
              <a:rPr lang="en-US" sz="2800" b="1">
                <a:solidFill>
                  <a:srgbClr val="FF0000"/>
                </a:solidFill>
              </a:rPr>
              <a:t>m</a:t>
            </a:r>
          </a:p>
          <a:p>
            <a:endParaRPr lang="en-US" sz="2800" b="1"/>
          </a:p>
          <a:p>
            <a:r>
              <a:rPr lang="en-US" sz="2800" b="1">
                <a:solidFill>
                  <a:srgbClr val="002060"/>
                </a:solidFill>
              </a:rPr>
              <a:t>d       &gt;</a:t>
            </a:r>
            <a:r>
              <a:rPr lang="en-US" sz="2800" b="1"/>
              <a:t>      </a:t>
            </a:r>
            <a:r>
              <a:rPr lang="en-US" sz="2800" b="1">
                <a:solidFill>
                  <a:srgbClr val="FF0000"/>
                </a:solidFill>
              </a:rPr>
              <a:t>n</a:t>
            </a:r>
          </a:p>
          <a:p>
            <a:endParaRPr lang="en-US" sz="2800" b="1"/>
          </a:p>
          <a:p>
            <a:r>
              <a:rPr lang="en-US" sz="2800" b="1">
                <a:solidFill>
                  <a:srgbClr val="002060"/>
                </a:solidFill>
              </a:rPr>
              <a:t>g       &gt;</a:t>
            </a:r>
            <a:r>
              <a:rPr lang="en-US" sz="2800" b="1"/>
              <a:t>      </a:t>
            </a:r>
            <a:r>
              <a:rPr lang="en-US" sz="2800" b="1">
                <a:solidFill>
                  <a:srgbClr val="FF0000"/>
                </a:solidFill>
              </a:rPr>
              <a:t>ng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D9F764A0-86B3-8D4A-941C-8DA651EF03D9}"/>
              </a:ext>
            </a:extLst>
          </p:cNvPr>
          <p:cNvSpPr/>
          <p:nvPr/>
        </p:nvSpPr>
        <p:spPr>
          <a:xfrm>
            <a:off x="762497" y="5599860"/>
            <a:ext cx="3247415" cy="855577"/>
          </a:xfrm>
          <a:prstGeom prst="roundRect">
            <a:avLst/>
          </a:prstGeom>
          <a:solidFill>
            <a:srgbClr val="FBFF88"/>
          </a:solidFill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b="1">
                <a:solidFill>
                  <a:srgbClr val="002060"/>
                </a:solidFill>
                <a:cs typeface="Cavolini"/>
              </a:rPr>
              <a:t>'</a:t>
            </a:r>
            <a:r>
              <a:rPr lang="en-US" sz="2000" b="1" err="1">
                <a:solidFill>
                  <a:srgbClr val="002060"/>
                </a:solidFill>
                <a:cs typeface="Cavolini"/>
              </a:rPr>
              <a:t>yn</a:t>
            </a:r>
            <a:r>
              <a:rPr lang="en-US" sz="2000" b="1">
                <a:solidFill>
                  <a:srgbClr val="002060"/>
                </a:solidFill>
                <a:cs typeface="Cavolini"/>
              </a:rPr>
              <a:t>' + place name = </a:t>
            </a:r>
            <a:r>
              <a:rPr lang="en-US" sz="2000" b="1" err="1">
                <a:solidFill>
                  <a:srgbClr val="002060"/>
                </a:solidFill>
                <a:cs typeface="Cavolini"/>
              </a:rPr>
              <a:t>treiglad</a:t>
            </a:r>
            <a:r>
              <a:rPr lang="en-US" sz="2000" b="1">
                <a:solidFill>
                  <a:srgbClr val="002060"/>
                </a:solidFill>
                <a:cs typeface="Cavolini"/>
              </a:rPr>
              <a:t> </a:t>
            </a:r>
            <a:r>
              <a:rPr lang="en-US" sz="2000" b="1" err="1">
                <a:solidFill>
                  <a:srgbClr val="002060"/>
                </a:solidFill>
                <a:cs typeface="Cavolini"/>
              </a:rPr>
              <a:t>trwynol</a:t>
            </a:r>
            <a:r>
              <a:rPr lang="en-US" sz="2000" b="1">
                <a:solidFill>
                  <a:srgbClr val="002060"/>
                </a:solidFill>
                <a:cs typeface="Cavolini"/>
              </a:rPr>
              <a:t> (nasal mutation)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376686" y="1671244"/>
            <a:ext cx="2939935" cy="573278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3200" b="1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Rydw</a:t>
            </a:r>
            <a:r>
              <a:rPr lang="en-GB" altLang="en-US" sz="3200" b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 </a:t>
            </a:r>
            <a:r>
              <a:rPr lang="en-GB" altLang="en-US" sz="3200" b="1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i’n</a:t>
            </a:r>
            <a:r>
              <a:rPr lang="en-GB" altLang="en-US" sz="3200" b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 </a:t>
            </a:r>
            <a:r>
              <a:rPr lang="en-GB" altLang="en-US" sz="3200" b="1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byw</a:t>
            </a:r>
            <a:r>
              <a:rPr lang="en-GB" altLang="en-US" sz="3200" b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…</a:t>
            </a:r>
            <a:endParaRPr lang="en-GB" altLang="en-US" sz="3200" i="1">
              <a:solidFill>
                <a:srgbClr val="002060"/>
              </a:solidFill>
              <a:latin typeface="+mn-lt"/>
              <a:cs typeface="Cavolin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E247E66-6021-C44F-9175-BF2A241BEE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8676" y="2461909"/>
            <a:ext cx="2297918" cy="2677656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742950" indent="-28575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spcBef>
                <a:spcPct val="0"/>
              </a:spcBef>
              <a:buClrTx/>
              <a:buNone/>
            </a:pP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Pontardawe   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Tonypandy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     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Caerdydd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       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Blaendulais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   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Dinbych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         &gt;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Glanaman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Abertawe      &gt;</a:t>
            </a:r>
            <a:endParaRPr lang="en-US" altLang="en-US" sz="240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11DAA15-3EB0-2347-9918-89834D7FEE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26594" y="2461909"/>
            <a:ext cx="2566933" cy="267765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742950" indent="-28575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spcBef>
                <a:spcPct val="0"/>
              </a:spcBef>
              <a:buClr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ym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err="1">
                <a:solidFill>
                  <a:srgbClr val="FF0000"/>
                </a:solidFill>
                <a:latin typeface="+mn-lt"/>
                <a:cs typeface="Cavolini"/>
              </a:rPr>
              <a:t>Mh</a:t>
            </a: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ontardawe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yn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err="1">
                <a:solidFill>
                  <a:srgbClr val="FF0000"/>
                </a:solidFill>
                <a:latin typeface="+mn-lt"/>
                <a:cs typeface="Cavolini"/>
              </a:rPr>
              <a:t>Nh</a:t>
            </a: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onypandy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yng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err="1">
                <a:solidFill>
                  <a:srgbClr val="FF0000"/>
                </a:solidFill>
                <a:latin typeface="+mn-lt"/>
                <a:cs typeface="Cavolini"/>
              </a:rPr>
              <a:t>Ngh</a:t>
            </a: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aerdydd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ym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err="1">
                <a:solidFill>
                  <a:srgbClr val="FF0000"/>
                </a:solidFill>
                <a:latin typeface="+mn-lt"/>
                <a:cs typeface="Cavolini"/>
              </a:rPr>
              <a:t>M</a:t>
            </a: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laendulais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yn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err="1">
                <a:solidFill>
                  <a:srgbClr val="FF0000"/>
                </a:solidFill>
                <a:latin typeface="+mn-lt"/>
                <a:cs typeface="Cavolini"/>
              </a:rPr>
              <a:t>N</a:t>
            </a: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inbych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yng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err="1">
                <a:solidFill>
                  <a:srgbClr val="FF0000"/>
                </a:solidFill>
                <a:latin typeface="+mn-lt"/>
                <a:cs typeface="Cavolini"/>
              </a:rPr>
              <a:t>Ng</a:t>
            </a: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lanaman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yn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 Abertawe.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1152037" y="258142"/>
            <a:ext cx="4619609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</a:rPr>
              <a:t>Ble </a:t>
            </a:r>
            <a:r>
              <a:rPr lang="en-US" sz="4400" b="1" err="1">
                <a:solidFill>
                  <a:srgbClr val="002060"/>
                </a:solidFill>
              </a:rPr>
              <a:t>rwyt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ti’n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byw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cs typeface="Calibri"/>
            </a:endParaRPr>
          </a:p>
          <a:p>
            <a:r>
              <a:rPr lang="en-US" sz="2800" i="1">
                <a:solidFill>
                  <a:srgbClr val="002060"/>
                </a:solidFill>
              </a:rPr>
              <a:t>Where do you live?</a:t>
            </a:r>
            <a:endParaRPr lang="en-US" sz="2400" i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0716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500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9" dur="500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4" dur="500"/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500"/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D9F764A0-86B3-8D4A-941C-8DA651EF03D9}"/>
              </a:ext>
            </a:extLst>
          </p:cNvPr>
          <p:cNvSpPr/>
          <p:nvPr/>
        </p:nvSpPr>
        <p:spPr>
          <a:xfrm>
            <a:off x="1907971" y="263408"/>
            <a:ext cx="3906396" cy="821447"/>
          </a:xfrm>
          <a:prstGeom prst="roundRect">
            <a:avLst/>
          </a:prstGeom>
          <a:solidFill>
            <a:srgbClr val="FBFF88"/>
          </a:solidFill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err="1">
                <a:solidFill>
                  <a:srgbClr val="002060"/>
                </a:solidFill>
                <a:cs typeface="Cavolini" panose="03000502040302020204" pitchFamily="66" charset="0"/>
              </a:rPr>
              <a:t>Cofiwch</a:t>
            </a:r>
            <a:r>
              <a:rPr lang="en-US" sz="2000" b="1">
                <a:solidFill>
                  <a:srgbClr val="002060"/>
                </a:solidFill>
                <a:cs typeface="Cavolini" panose="03000502040302020204" pitchFamily="66" charset="0"/>
              </a:rPr>
              <a:t>! </a:t>
            </a:r>
          </a:p>
          <a:p>
            <a:pPr algn="ctr"/>
            <a:r>
              <a:rPr lang="en-US" sz="2000" b="1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sz="2000">
                <a:solidFill>
                  <a:srgbClr val="002060"/>
                </a:solidFill>
                <a:cs typeface="Cavolini" panose="03000502040302020204" pitchFamily="66" charset="0"/>
              </a:rPr>
              <a:t> + place name = nasal mutation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304800" y="1592638"/>
            <a:ext cx="4614441" cy="5265361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algn="just">
              <a:buClrTx/>
              <a:buFont typeface="Wingdings 2" pitchFamily="2" charset="2"/>
              <a:buNone/>
            </a:pPr>
            <a:r>
              <a:rPr lang="en-GB" altLang="en-US" sz="2000" b="1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Rydw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 </a:t>
            </a:r>
            <a:r>
              <a:rPr lang="en-GB" altLang="en-US" sz="2000" b="1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i’n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 </a:t>
            </a:r>
            <a:r>
              <a:rPr lang="en-GB" altLang="en-US" sz="2000" b="1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byw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    </a:t>
            </a:r>
            <a:r>
              <a:rPr lang="en-GB" altLang="en-US" sz="2000" b="1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yn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         Abertawe.</a:t>
            </a:r>
            <a:endParaRPr lang="en-US"/>
          </a:p>
          <a:p>
            <a:pPr algn="just">
              <a:buClrTx/>
              <a:buNone/>
            </a:pPr>
            <a:r>
              <a:rPr lang="en-GB" altLang="en-US" sz="2000" b="1">
                <a:solidFill>
                  <a:srgbClr val="002060"/>
                </a:solidFill>
                <a:latin typeface="+mn-lt"/>
                <a:cs typeface="Cavolini"/>
              </a:rPr>
              <a:t>Dw </a:t>
            </a:r>
            <a:r>
              <a:rPr lang="en-GB" altLang="en-US" sz="2000" b="1" err="1">
                <a:solidFill>
                  <a:srgbClr val="002060"/>
                </a:solidFill>
                <a:latin typeface="+mn-lt"/>
                <a:cs typeface="Cavolini"/>
              </a:rPr>
              <a:t>i'n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000" b="1" err="1">
                <a:solidFill>
                  <a:srgbClr val="002060"/>
                </a:solidFill>
                <a:latin typeface="+mn-lt"/>
                <a:cs typeface="Cavolini"/>
              </a:rPr>
              <a:t>byw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cs typeface="Cavolini"/>
              </a:rPr>
              <a:t> </a:t>
            </a:r>
            <a:r>
              <a:rPr lang="en-GB" altLang="en-US" sz="2000" b="1" i="1">
                <a:solidFill>
                  <a:srgbClr val="002060"/>
                </a:solidFill>
                <a:latin typeface="+mn-lt"/>
                <a:cs typeface="Cavolini"/>
              </a:rPr>
              <a:t>                     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cs typeface="Cavolini"/>
              </a:rPr>
              <a:t>Llanelli.</a:t>
            </a:r>
          </a:p>
          <a:p>
            <a:pPr algn="just" eaLnBrk="1" hangingPunct="1">
              <a:buClrTx/>
              <a:buFont typeface="Wingdings 2" pitchFamily="2" charset="2"/>
              <a:buNone/>
            </a:pPr>
            <a:r>
              <a:rPr lang="en-GB" altLang="en-US" sz="2000" b="1" i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                                   </a:t>
            </a:r>
            <a:r>
              <a:rPr lang="en-GB" altLang="en-US" sz="20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Abergwaun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  <a:p>
            <a:pPr algn="just" eaLnBrk="1" hangingPunct="1">
              <a:buClrTx/>
              <a:buFont typeface="Wingdings 2" pitchFamily="2" charset="2"/>
              <a:buNone/>
            </a:pPr>
            <a:r>
              <a:rPr lang="en-GB" altLang="en-US" sz="2000" b="1" i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                      </a:t>
            </a:r>
          </a:p>
          <a:p>
            <a:pPr algn="just" eaLnBrk="1" hangingPunct="1">
              <a:buClrTx/>
              <a:buFont typeface="Wingdings 2" pitchFamily="2" charset="2"/>
              <a:buNone/>
            </a:pPr>
            <a:r>
              <a:rPr lang="en-GB" altLang="en-US" sz="2000" b="1" i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                      </a:t>
            </a:r>
            <a:r>
              <a:rPr lang="en-GB" altLang="en-US" sz="20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yn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  </a:t>
            </a:r>
            <a:r>
              <a:rPr lang="en-GB" altLang="en-US" sz="2000" b="1" err="1">
                <a:solidFill>
                  <a:srgbClr val="FF0000"/>
                </a:solidFill>
                <a:latin typeface="+mn-lt"/>
                <a:cs typeface="Cavolini" panose="03000502040302020204" pitchFamily="66" charset="0"/>
              </a:rPr>
              <a:t>Nh</a:t>
            </a:r>
            <a:r>
              <a:rPr lang="en-GB" altLang="en-US" sz="20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alybont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  <a:p>
            <a:pPr algn="just" eaLnBrk="1" hangingPunct="1">
              <a:buClrTx/>
              <a:buFont typeface="Wingdings 2" pitchFamily="2" charset="2"/>
              <a:buNone/>
            </a:pPr>
            <a:r>
              <a:rPr lang="en-GB" altLang="en-US" sz="20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                                   </a:t>
            </a:r>
            <a:r>
              <a:rPr lang="en-GB" altLang="en-US" sz="2000" b="1" err="1">
                <a:solidFill>
                  <a:srgbClr val="FF0000"/>
                </a:solidFill>
                <a:latin typeface="+mn-lt"/>
                <a:cs typeface="Cavolini" panose="03000502040302020204" pitchFamily="66" charset="0"/>
              </a:rPr>
              <a:t>N</a:t>
            </a:r>
            <a:r>
              <a:rPr lang="en-GB" altLang="en-US" sz="20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inbych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-y-</a:t>
            </a:r>
            <a:r>
              <a:rPr lang="en-GB" altLang="en-US" sz="20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Pysgod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  <a:p>
            <a:pPr algn="just" eaLnBrk="1" hangingPunct="1">
              <a:buClrTx/>
              <a:buFont typeface="Wingdings 2" pitchFamily="2" charset="2"/>
              <a:buNone/>
            </a:pPr>
            <a:r>
              <a:rPr lang="en-GB" altLang="en-US" sz="20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                      </a:t>
            </a:r>
          </a:p>
          <a:p>
            <a:pPr algn="just" eaLnBrk="1" hangingPunct="1">
              <a:buClrTx/>
              <a:buFont typeface="Wingdings 2" pitchFamily="2" charset="2"/>
              <a:buNone/>
            </a:pPr>
            <a:r>
              <a:rPr lang="en-GB" altLang="en-US" sz="20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                      </a:t>
            </a:r>
            <a:r>
              <a:rPr lang="en-GB" altLang="en-US" sz="20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ym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 </a:t>
            </a:r>
            <a:r>
              <a:rPr lang="en-GB" altLang="en-US" sz="2000" b="1" err="1">
                <a:solidFill>
                  <a:srgbClr val="FF0000"/>
                </a:solidFill>
                <a:latin typeface="+mn-lt"/>
                <a:cs typeface="Cavolini" panose="03000502040302020204" pitchFamily="66" charset="0"/>
              </a:rPr>
              <a:t>Mh</a:t>
            </a:r>
            <a:r>
              <a:rPr lang="en-GB" altLang="en-US" sz="20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en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-y-</a:t>
            </a:r>
            <a:r>
              <a:rPr lang="en-GB" altLang="en-US" sz="20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bont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  <a:p>
            <a:pPr algn="just">
              <a:buClrTx/>
              <a:buNone/>
            </a:pPr>
            <a:r>
              <a:rPr lang="en-GB" altLang="en-US" sz="2000" b="1">
                <a:solidFill>
                  <a:srgbClr val="002060"/>
                </a:solidFill>
                <a:latin typeface="+mn-lt"/>
                <a:cs typeface="Cavolini"/>
              </a:rPr>
              <a:t>                                           </a:t>
            </a:r>
            <a:r>
              <a:rPr lang="en-GB" altLang="en-US" sz="2000" b="1">
                <a:solidFill>
                  <a:srgbClr val="FF0000"/>
                </a:solidFill>
                <a:latin typeface="+mn-lt"/>
                <a:cs typeface="Cavolini"/>
              </a:rPr>
              <a:t>M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cs typeface="Cavolini"/>
              </a:rPr>
              <a:t>angor.</a:t>
            </a:r>
          </a:p>
          <a:p>
            <a:pPr algn="just" eaLnBrk="1" hangingPunct="1">
              <a:buClrTx/>
              <a:buFont typeface="Wingdings 2" pitchFamily="2" charset="2"/>
              <a:buNone/>
            </a:pPr>
            <a:endParaRPr lang="en-GB" altLang="en-US" sz="2000" b="1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 algn="just" eaLnBrk="1" hangingPunct="1">
              <a:buClrTx/>
              <a:buFont typeface="Wingdings 2" pitchFamily="2" charset="2"/>
              <a:buNone/>
            </a:pPr>
            <a:r>
              <a:rPr lang="en-GB" altLang="en-US" sz="20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                      </a:t>
            </a:r>
            <a:r>
              <a:rPr lang="en-GB" altLang="en-US" sz="20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yng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</a:t>
            </a:r>
            <a:r>
              <a:rPr lang="en-GB" altLang="en-US" sz="2000" b="1" err="1">
                <a:solidFill>
                  <a:srgbClr val="FF0000"/>
                </a:solidFill>
                <a:latin typeface="+mn-lt"/>
                <a:cs typeface="Cavolini" panose="03000502040302020204" pitchFamily="66" charset="0"/>
              </a:rPr>
              <a:t>Ngh</a:t>
            </a:r>
            <a:r>
              <a:rPr lang="en-GB" altLang="en-US" sz="20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aerdydd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  <a:p>
            <a:pPr algn="just" eaLnBrk="1" hangingPunct="1">
              <a:buClrTx/>
              <a:buFont typeface="Wingdings 2" pitchFamily="2" charset="2"/>
              <a:buNone/>
            </a:pPr>
            <a:r>
              <a:rPr lang="en-GB" altLang="en-US" sz="20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                                    </a:t>
            </a:r>
            <a:r>
              <a:rPr lang="en-GB" altLang="en-US" sz="2000" b="1" err="1">
                <a:solidFill>
                  <a:srgbClr val="FF0000"/>
                </a:solidFill>
                <a:latin typeface="+mn-lt"/>
                <a:cs typeface="Cavolini" panose="03000502040302020204" pitchFamily="66" charset="0"/>
              </a:rPr>
              <a:t>Ng</a:t>
            </a:r>
            <a:r>
              <a:rPr lang="en-GB" altLang="en-US" sz="20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wynedd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306EF542-7869-E449-9A1E-DB6F68CEAC0F}"/>
              </a:ext>
            </a:extLst>
          </p:cNvPr>
          <p:cNvSpPr/>
          <p:nvPr/>
        </p:nvSpPr>
        <p:spPr>
          <a:xfrm>
            <a:off x="9137932" y="267830"/>
            <a:ext cx="2763645" cy="4313016"/>
          </a:xfrm>
          <a:prstGeom prst="roundRect">
            <a:avLst/>
          </a:prstGeom>
          <a:solidFill>
            <a:srgbClr val="FBFF88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cy-GB" sz="2000" b="1">
                <a:solidFill>
                  <a:srgbClr val="002060"/>
                </a:solidFill>
              </a:rPr>
              <a:t>Y Treiglad Trwynol</a:t>
            </a:r>
          </a:p>
          <a:p>
            <a:pPr algn="ctr"/>
            <a:endParaRPr lang="cy-GB">
              <a:solidFill>
                <a:schemeClr val="tx1"/>
              </a:solidFill>
            </a:endParaRPr>
          </a:p>
          <a:p>
            <a:pPr algn="ctr"/>
            <a:r>
              <a:rPr lang="cy-GB" sz="2000">
                <a:solidFill>
                  <a:srgbClr val="002060"/>
                </a:solidFill>
              </a:rPr>
              <a:t>p   &gt;</a:t>
            </a:r>
            <a:r>
              <a:rPr lang="cy-GB" sz="2000">
                <a:solidFill>
                  <a:schemeClr val="tx1"/>
                </a:solidFill>
              </a:rPr>
              <a:t>   </a:t>
            </a:r>
            <a:r>
              <a:rPr lang="cy-GB" sz="2000" b="1">
                <a:solidFill>
                  <a:srgbClr val="FF0000"/>
                </a:solidFill>
              </a:rPr>
              <a:t>mh</a:t>
            </a:r>
          </a:p>
          <a:p>
            <a:pPr algn="ctr"/>
            <a:endParaRPr lang="cy-GB" sz="2000">
              <a:solidFill>
                <a:srgbClr val="002060"/>
              </a:solidFill>
            </a:endParaRPr>
          </a:p>
          <a:p>
            <a:pPr algn="ctr"/>
            <a:r>
              <a:rPr lang="cy-GB" sz="2000">
                <a:solidFill>
                  <a:srgbClr val="002060"/>
                </a:solidFill>
              </a:rPr>
              <a:t>  t    &gt;   </a:t>
            </a:r>
            <a:r>
              <a:rPr lang="cy-GB" sz="2000" b="1" err="1">
                <a:solidFill>
                  <a:srgbClr val="FF0000"/>
                </a:solidFill>
              </a:rPr>
              <a:t>nh</a:t>
            </a:r>
            <a:r>
              <a:rPr lang="cy-GB" sz="2000" b="1">
                <a:solidFill>
                  <a:srgbClr val="FF0000"/>
                </a:solidFill>
              </a:rPr>
              <a:t> </a:t>
            </a:r>
            <a:r>
              <a:rPr lang="cy-GB" sz="2000">
                <a:solidFill>
                  <a:schemeClr val="tx1"/>
                </a:solidFill>
              </a:rPr>
              <a:t>  </a:t>
            </a:r>
            <a:endParaRPr lang="cy-GB" sz="2000">
              <a:solidFill>
                <a:schemeClr val="tx1"/>
              </a:solidFill>
              <a:cs typeface="Calibri"/>
            </a:endParaRPr>
          </a:p>
          <a:p>
            <a:pPr algn="ctr"/>
            <a:endParaRPr lang="cy-GB" sz="2000">
              <a:solidFill>
                <a:schemeClr val="tx1"/>
              </a:solidFill>
            </a:endParaRPr>
          </a:p>
          <a:p>
            <a:pPr algn="ctr"/>
            <a:r>
              <a:rPr lang="cy-GB" sz="2000">
                <a:solidFill>
                  <a:srgbClr val="002060"/>
                </a:solidFill>
              </a:rPr>
              <a:t>  c    &gt;   </a:t>
            </a:r>
            <a:r>
              <a:rPr lang="cy-GB" sz="2000" b="1" err="1">
                <a:solidFill>
                  <a:srgbClr val="FF0000"/>
                </a:solidFill>
              </a:rPr>
              <a:t>ngh</a:t>
            </a:r>
            <a:endParaRPr lang="cy-GB" sz="2000" b="1" err="1">
              <a:solidFill>
                <a:srgbClr val="FF0000"/>
              </a:solidFill>
              <a:cs typeface="Calibri"/>
            </a:endParaRPr>
          </a:p>
          <a:p>
            <a:pPr algn="ctr"/>
            <a:endParaRPr lang="cy-GB" sz="2000">
              <a:solidFill>
                <a:srgbClr val="002060"/>
              </a:solidFill>
            </a:endParaRPr>
          </a:p>
          <a:p>
            <a:pPr algn="ctr"/>
            <a:r>
              <a:rPr lang="cy-GB" sz="2000">
                <a:solidFill>
                  <a:srgbClr val="002060"/>
                </a:solidFill>
              </a:rPr>
              <a:t>b   &gt;</a:t>
            </a:r>
            <a:r>
              <a:rPr lang="cy-GB" sz="2000">
                <a:solidFill>
                  <a:schemeClr val="tx1"/>
                </a:solidFill>
              </a:rPr>
              <a:t>   </a:t>
            </a:r>
            <a:r>
              <a:rPr lang="cy-GB" sz="2000" b="1">
                <a:solidFill>
                  <a:srgbClr val="FF0000"/>
                </a:solidFill>
              </a:rPr>
              <a:t>m</a:t>
            </a:r>
            <a:endParaRPr lang="cy-GB"/>
          </a:p>
          <a:p>
            <a:pPr algn="ctr"/>
            <a:endParaRPr lang="cy-GB" sz="2000">
              <a:solidFill>
                <a:srgbClr val="002060"/>
              </a:solidFill>
            </a:endParaRPr>
          </a:p>
          <a:p>
            <a:pPr algn="ctr"/>
            <a:r>
              <a:rPr lang="cy-GB" sz="2000">
                <a:solidFill>
                  <a:srgbClr val="002060"/>
                </a:solidFill>
              </a:rPr>
              <a:t>  d    &gt;   </a:t>
            </a:r>
            <a:r>
              <a:rPr lang="cy-GB" sz="2000" b="1">
                <a:solidFill>
                  <a:srgbClr val="FF0000"/>
                </a:solidFill>
              </a:rPr>
              <a:t>n </a:t>
            </a:r>
            <a:r>
              <a:rPr lang="cy-GB" sz="2000">
                <a:solidFill>
                  <a:schemeClr val="tx1"/>
                </a:solidFill>
              </a:rPr>
              <a:t>  </a:t>
            </a:r>
            <a:endParaRPr lang="cy-GB" sz="2000">
              <a:solidFill>
                <a:schemeClr val="tx1"/>
              </a:solidFill>
              <a:cs typeface="Calibri"/>
            </a:endParaRPr>
          </a:p>
          <a:p>
            <a:pPr algn="ctr"/>
            <a:endParaRPr lang="cy-GB" sz="2000">
              <a:solidFill>
                <a:schemeClr val="tx1"/>
              </a:solidFill>
            </a:endParaRPr>
          </a:p>
          <a:p>
            <a:pPr algn="ctr"/>
            <a:r>
              <a:rPr lang="cy-GB" sz="2000">
                <a:solidFill>
                  <a:srgbClr val="002060"/>
                </a:solidFill>
              </a:rPr>
              <a:t>  g    &gt;   </a:t>
            </a:r>
            <a:r>
              <a:rPr lang="cy-GB" sz="2000" b="1">
                <a:solidFill>
                  <a:srgbClr val="FF0000"/>
                </a:solidFill>
              </a:rPr>
              <a:t>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B96F67B-6B2B-8244-930F-9CC468AF6C99}"/>
              </a:ext>
            </a:extLst>
          </p:cNvPr>
          <p:cNvSpPr txBox="1"/>
          <p:nvPr/>
        </p:nvSpPr>
        <p:spPr>
          <a:xfrm>
            <a:off x="4714177" y="1592638"/>
            <a:ext cx="3906396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en-GB" sz="1600" b="1">
                <a:solidFill>
                  <a:srgbClr val="002060"/>
                </a:solidFill>
                <a:effectLst/>
              </a:rPr>
              <a:t>Does DIM </a:t>
            </a:r>
            <a:r>
              <a:rPr lang="en-GB" sz="1600" b="1" err="1">
                <a:solidFill>
                  <a:srgbClr val="002060"/>
                </a:solidFill>
                <a:effectLst/>
              </a:rPr>
              <a:t>treiglad</a:t>
            </a:r>
            <a:r>
              <a:rPr lang="en-GB" sz="1600" b="1">
                <a:solidFill>
                  <a:srgbClr val="002060"/>
                </a:solidFill>
                <a:effectLst/>
              </a:rPr>
              <a:t> am </a:t>
            </a:r>
            <a:r>
              <a:rPr lang="en-GB" sz="1600" b="1" err="1">
                <a:solidFill>
                  <a:srgbClr val="002060"/>
                </a:solidFill>
                <a:effectLst/>
              </a:rPr>
              <a:t>fod</a:t>
            </a:r>
            <a:r>
              <a:rPr lang="en-GB" sz="1600" b="1">
                <a:solidFill>
                  <a:srgbClr val="002060"/>
                </a:solidFill>
                <a:effectLst/>
              </a:rPr>
              <a:t> y </a:t>
            </a:r>
            <a:r>
              <a:rPr lang="en-GB" sz="1600" b="1" err="1">
                <a:solidFill>
                  <a:srgbClr val="002060"/>
                </a:solidFill>
                <a:effectLst/>
              </a:rPr>
              <a:t>llefydd</a:t>
            </a:r>
            <a:r>
              <a:rPr lang="en-GB" sz="1600" b="1">
                <a:solidFill>
                  <a:srgbClr val="002060"/>
                </a:solidFill>
                <a:effectLst/>
              </a:rPr>
              <a:t> </a:t>
            </a:r>
            <a:r>
              <a:rPr lang="en-GB" sz="1600" b="1" err="1">
                <a:solidFill>
                  <a:srgbClr val="002060"/>
                </a:solidFill>
                <a:effectLst/>
              </a:rPr>
              <a:t>hyn</a:t>
            </a:r>
            <a:r>
              <a:rPr lang="en-GB" sz="1600" b="1">
                <a:solidFill>
                  <a:srgbClr val="002060"/>
                </a:solidFill>
                <a:effectLst/>
              </a:rPr>
              <a:t> </a:t>
            </a:r>
            <a:r>
              <a:rPr lang="en-GB" sz="1600" b="1" err="1">
                <a:solidFill>
                  <a:srgbClr val="002060"/>
                </a:solidFill>
                <a:effectLst/>
              </a:rPr>
              <a:t>yn</a:t>
            </a:r>
            <a:r>
              <a:rPr lang="en-GB" sz="1600" b="1">
                <a:solidFill>
                  <a:srgbClr val="002060"/>
                </a:solidFill>
                <a:effectLst/>
              </a:rPr>
              <a:t> </a:t>
            </a:r>
            <a:r>
              <a:rPr lang="en-GB" sz="1600" b="1" err="1">
                <a:solidFill>
                  <a:srgbClr val="002060"/>
                </a:solidFill>
                <a:effectLst/>
              </a:rPr>
              <a:t>dechrau</a:t>
            </a:r>
            <a:r>
              <a:rPr lang="en-GB" sz="1600" b="1">
                <a:solidFill>
                  <a:srgbClr val="002060"/>
                </a:solidFill>
                <a:effectLst/>
              </a:rPr>
              <a:t> </a:t>
            </a:r>
            <a:r>
              <a:rPr lang="en-GB" sz="1600" b="1" err="1">
                <a:solidFill>
                  <a:srgbClr val="002060"/>
                </a:solidFill>
                <a:effectLst/>
              </a:rPr>
              <a:t>gyda’r</a:t>
            </a:r>
            <a:r>
              <a:rPr lang="en-GB" sz="1600" b="1">
                <a:solidFill>
                  <a:srgbClr val="002060"/>
                </a:solidFill>
                <a:effectLst/>
              </a:rPr>
              <a:t> </a:t>
            </a:r>
            <a:r>
              <a:rPr lang="en-GB" sz="1600" b="1" err="1">
                <a:solidFill>
                  <a:srgbClr val="002060"/>
                </a:solidFill>
                <a:effectLst/>
              </a:rPr>
              <a:t>llythrennau</a:t>
            </a:r>
            <a:r>
              <a:rPr lang="en-GB" sz="1600" b="1">
                <a:solidFill>
                  <a:srgbClr val="002060"/>
                </a:solidFill>
                <a:effectLst/>
              </a:rPr>
              <a:t> A neu LL </a:t>
            </a:r>
            <a:r>
              <a:rPr lang="en-GB" sz="1600" b="1" err="1">
                <a:solidFill>
                  <a:srgbClr val="002060"/>
                </a:solidFill>
                <a:effectLst/>
              </a:rPr>
              <a:t>sydd</a:t>
            </a:r>
            <a:r>
              <a:rPr lang="en-GB" sz="1600" b="1">
                <a:solidFill>
                  <a:srgbClr val="002060"/>
                </a:solidFill>
                <a:effectLst/>
              </a:rPr>
              <a:t> </a:t>
            </a:r>
            <a:r>
              <a:rPr lang="en-GB" sz="1600" b="1" err="1">
                <a:solidFill>
                  <a:srgbClr val="002060"/>
                </a:solidFill>
                <a:effectLst/>
              </a:rPr>
              <a:t>ddim</a:t>
            </a:r>
            <a:r>
              <a:rPr lang="en-GB" sz="1600" b="1">
                <a:solidFill>
                  <a:srgbClr val="002060"/>
                </a:solidFill>
                <a:effectLst/>
              </a:rPr>
              <a:t> </a:t>
            </a:r>
            <a:r>
              <a:rPr lang="en-GB" sz="1600" b="1" err="1">
                <a:solidFill>
                  <a:srgbClr val="002060"/>
                </a:solidFill>
                <a:effectLst/>
              </a:rPr>
              <a:t>yn</a:t>
            </a:r>
            <a:r>
              <a:rPr lang="en-GB" sz="1600" b="1">
                <a:solidFill>
                  <a:srgbClr val="002060"/>
                </a:solidFill>
                <a:effectLst/>
              </a:rPr>
              <a:t> </a:t>
            </a:r>
            <a:r>
              <a:rPr lang="en-GB" sz="1600" b="1" err="1">
                <a:solidFill>
                  <a:srgbClr val="002060"/>
                </a:solidFill>
                <a:effectLst/>
              </a:rPr>
              <a:t>treiglo’n</a:t>
            </a:r>
            <a:r>
              <a:rPr lang="en-GB" sz="1600" b="1">
                <a:solidFill>
                  <a:srgbClr val="002060"/>
                </a:solidFill>
                <a:effectLst/>
              </a:rPr>
              <a:t> </a:t>
            </a:r>
            <a:r>
              <a:rPr lang="en-GB" sz="1600" b="1" err="1">
                <a:solidFill>
                  <a:srgbClr val="002060"/>
                </a:solidFill>
                <a:effectLst/>
              </a:rPr>
              <a:t>drwynol</a:t>
            </a:r>
            <a:r>
              <a:rPr lang="en-GB" sz="1600" b="1">
                <a:solidFill>
                  <a:srgbClr val="002060"/>
                </a:solidFill>
                <a:effectLst/>
              </a:rPr>
              <a:t>.</a:t>
            </a:r>
            <a:br>
              <a:rPr lang="en-GB" sz="1600" b="1">
                <a:solidFill>
                  <a:srgbClr val="002060"/>
                </a:solidFill>
                <a:effectLst/>
              </a:rPr>
            </a:br>
            <a:r>
              <a:rPr lang="en-GB" sz="1600" i="1">
                <a:solidFill>
                  <a:srgbClr val="002060"/>
                </a:solidFill>
                <a:effectLst/>
              </a:rPr>
              <a:t>There is </a:t>
            </a:r>
            <a:r>
              <a:rPr lang="en-GB" sz="1600" i="1">
                <a:solidFill>
                  <a:srgbClr val="002060"/>
                </a:solidFill>
              </a:rPr>
              <a:t>NO</a:t>
            </a:r>
            <a:r>
              <a:rPr lang="en-GB" sz="1600" i="1">
                <a:solidFill>
                  <a:srgbClr val="002060"/>
                </a:solidFill>
                <a:effectLst/>
              </a:rPr>
              <a:t> mutation here as the place names begin with the letters A or </a:t>
            </a:r>
            <a:r>
              <a:rPr lang="en-GB" sz="1600" i="1" err="1">
                <a:solidFill>
                  <a:srgbClr val="002060"/>
                </a:solidFill>
                <a:effectLst/>
              </a:rPr>
              <a:t>Ll</a:t>
            </a:r>
            <a:r>
              <a:rPr lang="en-GB" sz="1600" i="1">
                <a:solidFill>
                  <a:srgbClr val="002060"/>
                </a:solidFill>
                <a:effectLst/>
              </a:rPr>
              <a:t> and they do NOT have a nasal mutation. </a:t>
            </a:r>
            <a:endParaRPr lang="en-GB" sz="1600">
              <a:solidFill>
                <a:srgbClr val="002060"/>
              </a:solidFill>
              <a:effectLst/>
            </a:endParaRP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7E9CAEA2-28E4-7A43-A614-271C6104813E}"/>
              </a:ext>
            </a:extLst>
          </p:cNvPr>
          <p:cNvCxnSpPr/>
          <p:nvPr/>
        </p:nvCxnSpPr>
        <p:spPr>
          <a:xfrm flipH="1">
            <a:off x="4008122" y="2348229"/>
            <a:ext cx="706055" cy="0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395CA2A7-B322-1141-A60F-E5665881FADD}"/>
              </a:ext>
            </a:extLst>
          </p:cNvPr>
          <p:cNvSpPr txBox="1"/>
          <p:nvPr/>
        </p:nvSpPr>
        <p:spPr>
          <a:xfrm>
            <a:off x="5751563" y="3429000"/>
            <a:ext cx="232045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u="sng" err="1">
                <a:solidFill>
                  <a:srgbClr val="002060"/>
                </a:solidFill>
                <a:effectLst/>
              </a:rPr>
              <a:t>T</a:t>
            </a:r>
            <a:r>
              <a:rPr lang="en-GB" sz="1800" err="1">
                <a:solidFill>
                  <a:srgbClr val="002060"/>
                </a:solidFill>
                <a:effectLst/>
              </a:rPr>
              <a:t>alybont</a:t>
            </a:r>
            <a:endParaRPr lang="en-GB">
              <a:solidFill>
                <a:srgbClr val="002060"/>
              </a:solidFill>
              <a:effectLst/>
            </a:endParaRPr>
          </a:p>
          <a:p>
            <a:r>
              <a:rPr lang="en-GB" sz="1800" b="1" u="sng" err="1">
                <a:solidFill>
                  <a:srgbClr val="002060"/>
                </a:solidFill>
                <a:effectLst/>
              </a:rPr>
              <a:t>D</a:t>
            </a:r>
            <a:r>
              <a:rPr lang="en-GB" sz="1800" err="1">
                <a:solidFill>
                  <a:srgbClr val="002060"/>
                </a:solidFill>
                <a:effectLst/>
              </a:rPr>
              <a:t>inbych</a:t>
            </a:r>
            <a:r>
              <a:rPr lang="en-GB">
                <a:solidFill>
                  <a:srgbClr val="002060"/>
                </a:solidFill>
              </a:rPr>
              <a:t>-</a:t>
            </a:r>
            <a:r>
              <a:rPr lang="en-GB" sz="1800">
                <a:solidFill>
                  <a:srgbClr val="002060"/>
                </a:solidFill>
                <a:effectLst/>
              </a:rPr>
              <a:t>y-</a:t>
            </a:r>
            <a:r>
              <a:rPr lang="en-GB" sz="1800" err="1">
                <a:solidFill>
                  <a:srgbClr val="002060"/>
                </a:solidFill>
                <a:effectLst/>
              </a:rPr>
              <a:t>Pysgod</a:t>
            </a:r>
            <a:r>
              <a:rPr lang="en-GB" sz="1800">
                <a:solidFill>
                  <a:srgbClr val="002060"/>
                </a:solidFill>
                <a:effectLst/>
              </a:rPr>
              <a:t> </a:t>
            </a:r>
            <a:endParaRPr lang="en-GB">
              <a:solidFill>
                <a:srgbClr val="002060"/>
              </a:solidFill>
              <a:effectLst/>
            </a:endParaRP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DC75B14B-BB0B-7348-B01A-7A6E0D722DDD}"/>
              </a:ext>
            </a:extLst>
          </p:cNvPr>
          <p:cNvCxnSpPr/>
          <p:nvPr/>
        </p:nvCxnSpPr>
        <p:spPr>
          <a:xfrm flipH="1">
            <a:off x="4919241" y="3752165"/>
            <a:ext cx="706055" cy="0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0B60B44E-E4BB-644A-A191-7BF6DD165AF9}"/>
              </a:ext>
            </a:extLst>
          </p:cNvPr>
          <p:cNvSpPr txBox="1"/>
          <p:nvPr/>
        </p:nvSpPr>
        <p:spPr>
          <a:xfrm>
            <a:off x="5800081" y="4686983"/>
            <a:ext cx="132992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u="sng">
                <a:solidFill>
                  <a:srgbClr val="002060"/>
                </a:solidFill>
              </a:rPr>
              <a:t>P</a:t>
            </a:r>
            <a:r>
              <a:rPr lang="en-GB">
                <a:solidFill>
                  <a:srgbClr val="002060"/>
                </a:solidFill>
              </a:rPr>
              <a:t>en-y-</a:t>
            </a:r>
            <a:r>
              <a:rPr lang="en-GB" err="1">
                <a:solidFill>
                  <a:srgbClr val="002060"/>
                </a:solidFill>
              </a:rPr>
              <a:t>bont</a:t>
            </a:r>
            <a:endParaRPr lang="en-GB">
              <a:solidFill>
                <a:srgbClr val="002060"/>
              </a:solidFill>
              <a:effectLst/>
            </a:endParaRPr>
          </a:p>
          <a:p>
            <a:r>
              <a:rPr lang="en-GB" b="1" u="sng">
                <a:solidFill>
                  <a:srgbClr val="002060"/>
                </a:solidFill>
              </a:rPr>
              <a:t>B</a:t>
            </a:r>
            <a:r>
              <a:rPr lang="en-GB">
                <a:solidFill>
                  <a:srgbClr val="002060"/>
                </a:solidFill>
              </a:rPr>
              <a:t>angor</a:t>
            </a:r>
            <a:r>
              <a:rPr lang="en-GB" sz="1800">
                <a:solidFill>
                  <a:srgbClr val="002060"/>
                </a:solidFill>
                <a:effectLst/>
              </a:rPr>
              <a:t> </a:t>
            </a:r>
            <a:endParaRPr lang="en-GB">
              <a:solidFill>
                <a:srgbClr val="002060"/>
              </a:solidFill>
              <a:effectLst/>
            </a:endParaRP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EECBD522-F52C-684A-8768-8CEB56BBF2BD}"/>
              </a:ext>
            </a:extLst>
          </p:cNvPr>
          <p:cNvCxnSpPr/>
          <p:nvPr/>
        </p:nvCxnSpPr>
        <p:spPr>
          <a:xfrm flipH="1">
            <a:off x="4919241" y="5027309"/>
            <a:ext cx="706055" cy="0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F7C529D4-E541-2B46-9379-950EF33C65CD}"/>
              </a:ext>
            </a:extLst>
          </p:cNvPr>
          <p:cNvCxnSpPr/>
          <p:nvPr/>
        </p:nvCxnSpPr>
        <p:spPr>
          <a:xfrm flipH="1">
            <a:off x="4919241" y="6277375"/>
            <a:ext cx="706055" cy="0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89180F18-24E9-394C-835F-9D234740A6E3}"/>
              </a:ext>
            </a:extLst>
          </p:cNvPr>
          <p:cNvSpPr txBox="1"/>
          <p:nvPr/>
        </p:nvSpPr>
        <p:spPr>
          <a:xfrm>
            <a:off x="5800081" y="5954209"/>
            <a:ext cx="132992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u="sng" err="1">
                <a:solidFill>
                  <a:srgbClr val="002060"/>
                </a:solidFill>
                <a:effectLst/>
              </a:rPr>
              <a:t>C</a:t>
            </a:r>
            <a:r>
              <a:rPr lang="en-GB" err="1">
                <a:solidFill>
                  <a:srgbClr val="002060"/>
                </a:solidFill>
                <a:effectLst/>
              </a:rPr>
              <a:t>aerdydd</a:t>
            </a:r>
            <a:endParaRPr lang="en-GB">
              <a:solidFill>
                <a:srgbClr val="002060"/>
              </a:solidFill>
              <a:effectLst/>
            </a:endParaRPr>
          </a:p>
          <a:p>
            <a:r>
              <a:rPr lang="en-GB" sz="1800" b="1" u="sng">
                <a:solidFill>
                  <a:srgbClr val="002060"/>
                </a:solidFill>
                <a:effectLst/>
              </a:rPr>
              <a:t>G</a:t>
            </a:r>
            <a:r>
              <a:rPr lang="en-GB" sz="1800">
                <a:solidFill>
                  <a:srgbClr val="002060"/>
                </a:solidFill>
                <a:effectLst/>
              </a:rPr>
              <a:t>wynedd </a:t>
            </a:r>
            <a:endParaRPr lang="en-GB">
              <a:solidFill>
                <a:srgbClr val="00206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9138883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>
            <a:extLst>
              <a:ext uri="{FF2B5EF4-FFF2-40B4-BE49-F238E27FC236}">
                <a16:creationId xmlns:a16="http://schemas.microsoft.com/office/drawing/2014/main" id="{C78F1A25-22AA-7B47-83F9-59F6E54D91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5602" name="Tekhnologic Logo">
            <a:extLst>
              <a:ext uri="{FF2B5EF4-FFF2-40B4-BE49-F238E27FC236}">
                <a16:creationId xmlns:a16="http://schemas.microsoft.com/office/drawing/2014/main" id="{7B0B3EE8-7A70-7E40-982A-B2CF3AB5AB75}"/>
              </a:ext>
            </a:extLst>
          </p:cNvPr>
          <p:cNvGrpSpPr>
            <a:grpSpLocks/>
          </p:cNvGrpSpPr>
          <p:nvPr/>
        </p:nvGrpSpPr>
        <p:grpSpPr bwMode="auto">
          <a:xfrm>
            <a:off x="5684838" y="6661150"/>
            <a:ext cx="822325" cy="179388"/>
            <a:chOff x="5464435" y="6630924"/>
            <a:chExt cx="820768" cy="180000"/>
          </a:xfrm>
        </p:grpSpPr>
        <p:pic>
          <p:nvPicPr>
            <p:cNvPr id="5" name="Image">
              <a:extLst>
                <a:ext uri="{FF2B5EF4-FFF2-40B4-BE49-F238E27FC236}">
                  <a16:creationId xmlns:a16="http://schemas.microsoft.com/office/drawing/2014/main" id="{24F0DFA3-2833-4171-A1DF-83A53FEEB6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64435" y="6630924"/>
              <a:ext cx="180000" cy="180000"/>
            </a:xfrm>
            <a:prstGeom prst="rect">
              <a:avLst/>
            </a:prstGeom>
          </p:spPr>
        </p:pic>
        <p:sp>
          <p:nvSpPr>
            <p:cNvPr id="25646" name="Text">
              <a:extLst>
                <a:ext uri="{FF2B5EF4-FFF2-40B4-BE49-F238E27FC236}">
                  <a16:creationId xmlns:a16="http://schemas.microsoft.com/office/drawing/2014/main" id="{64F3382B-BEAE-1B44-9235-AFCE7919CE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24766" y="6651674"/>
              <a:ext cx="660437" cy="1384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900" b="1">
                  <a:solidFill>
                    <a:srgbClr val="3059A2"/>
                  </a:solidFill>
                  <a:latin typeface="Century Gothic" panose="020B0502020202020204" pitchFamily="34" charset="0"/>
                </a:rPr>
                <a:t>tekhnologic</a:t>
              </a:r>
            </a:p>
          </p:txBody>
        </p:sp>
      </p:grpSp>
      <p:sp>
        <p:nvSpPr>
          <p:cNvPr id="7" name="Spinner BG">
            <a:extLst>
              <a:ext uri="{FF2B5EF4-FFF2-40B4-BE49-F238E27FC236}">
                <a16:creationId xmlns:a16="http://schemas.microsoft.com/office/drawing/2014/main" id="{BCF3B96D-F0DB-48FC-89ED-536ADA1BCD62}"/>
              </a:ext>
            </a:extLst>
          </p:cNvPr>
          <p:cNvSpPr/>
          <p:nvPr/>
        </p:nvSpPr>
        <p:spPr>
          <a:xfrm>
            <a:off x="2855913" y="188913"/>
            <a:ext cx="6480175" cy="6480175"/>
          </a:xfrm>
          <a:prstGeom prst="ellipse">
            <a:avLst/>
          </a:prstGeom>
          <a:solidFill>
            <a:srgbClr val="0084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8" name="Anchor">
            <a:extLst>
              <a:ext uri="{FF2B5EF4-FFF2-40B4-BE49-F238E27FC236}">
                <a16:creationId xmlns:a16="http://schemas.microsoft.com/office/drawing/2014/main" id="{F148B670-D244-48C5-9159-2E9C37A4404B}"/>
              </a:ext>
            </a:extLst>
          </p:cNvPr>
          <p:cNvSpPr/>
          <p:nvPr/>
        </p:nvSpPr>
        <p:spPr>
          <a:xfrm>
            <a:off x="5195888" y="2528888"/>
            <a:ext cx="1800225" cy="1800225"/>
          </a:xfrm>
          <a:prstGeom prst="ellipse">
            <a:avLst/>
          </a:prstGeom>
          <a:solidFill>
            <a:srgbClr val="00B050">
              <a:alpha val="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3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6" name="Spinning Wheel 12">
            <a:extLst>
              <a:ext uri="{FF2B5EF4-FFF2-40B4-BE49-F238E27FC236}">
                <a16:creationId xmlns:a16="http://schemas.microsoft.com/office/drawing/2014/main" id="{E14DCD70-2084-2D44-B9E2-A3F01A70E934}"/>
              </a:ext>
            </a:extLst>
          </p:cNvPr>
          <p:cNvGrpSpPr>
            <a:grpSpLocks/>
          </p:cNvGrpSpPr>
          <p:nvPr/>
        </p:nvGrpSpPr>
        <p:grpSpPr bwMode="auto">
          <a:xfrm>
            <a:off x="2884488" y="203462"/>
            <a:ext cx="6423025" cy="6438638"/>
            <a:chOff x="2885164" y="204008"/>
            <a:chExt cx="6423041" cy="6437509"/>
          </a:xfrm>
        </p:grpSpPr>
        <p:sp>
          <p:nvSpPr>
            <p:cNvPr id="37" name="Segment 12">
              <a:extLst>
                <a:ext uri="{FF2B5EF4-FFF2-40B4-BE49-F238E27FC236}">
                  <a16:creationId xmlns:a16="http://schemas.microsoft.com/office/drawing/2014/main" id="{54AF13DE-2F2F-4984-884D-A2DE034455F9}"/>
                </a:ext>
              </a:extLst>
            </p:cNvPr>
            <p:cNvSpPr/>
            <p:nvPr/>
          </p:nvSpPr>
          <p:spPr>
            <a:xfrm rot="19800000">
              <a:off x="5017181" y="249776"/>
              <a:ext cx="1552579" cy="2309407"/>
            </a:xfrm>
            <a:custGeom>
              <a:avLst/>
              <a:gdLst>
                <a:gd name="connsiteX0" fmla="*/ 1552980 w 1552980"/>
                <a:gd name="connsiteY0" fmla="*/ 407722 h 2310475"/>
                <a:gd name="connsiteX1" fmla="*/ 454425 w 1552980"/>
                <a:gd name="connsiteY1" fmla="*/ 2310475 h 2310475"/>
                <a:gd name="connsiteX2" fmla="*/ 378992 w 1552980"/>
                <a:gd name="connsiteY2" fmla="*/ 2271858 h 2310475"/>
                <a:gd name="connsiteX3" fmla="*/ 132817 w 1552980"/>
                <a:gd name="connsiteY3" fmla="*/ 2202893 h 2310475"/>
                <a:gd name="connsiteX4" fmla="*/ 0 w 1552980"/>
                <a:gd name="connsiteY4" fmla="*/ 2199398 h 2310475"/>
                <a:gd name="connsiteX5" fmla="*/ 0 w 1552980"/>
                <a:gd name="connsiteY5" fmla="*/ 2418 h 2310475"/>
                <a:gd name="connsiteX6" fmla="*/ 108314 w 1552980"/>
                <a:gd name="connsiteY6" fmla="*/ 0 h 2310475"/>
                <a:gd name="connsiteX7" fmla="*/ 1417781 w 1552980"/>
                <a:gd name="connsiteY7" fmla="*/ 334158 h 2310475"/>
                <a:gd name="connsiteX8" fmla="*/ 1552980 w 1552980"/>
                <a:gd name="connsiteY8" fmla="*/ 407722 h 2310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2980" h="2310475">
                  <a:moveTo>
                    <a:pt x="1552980" y="407722"/>
                  </a:moveTo>
                  <a:lnTo>
                    <a:pt x="454425" y="2310475"/>
                  </a:lnTo>
                  <a:lnTo>
                    <a:pt x="378992" y="2271858"/>
                  </a:lnTo>
                  <a:cubicBezTo>
                    <a:pt x="299200" y="2235997"/>
                    <a:pt x="216253" y="2213246"/>
                    <a:pt x="132817" y="2202893"/>
                  </a:cubicBezTo>
                  <a:lnTo>
                    <a:pt x="0" y="2199398"/>
                  </a:lnTo>
                  <a:lnTo>
                    <a:pt x="0" y="2418"/>
                  </a:lnTo>
                  <a:lnTo>
                    <a:pt x="108314" y="0"/>
                  </a:lnTo>
                  <a:cubicBezTo>
                    <a:pt x="552249" y="11529"/>
                    <a:pt x="999375" y="120065"/>
                    <a:pt x="1417781" y="334158"/>
                  </a:cubicBezTo>
                  <a:lnTo>
                    <a:pt x="1552980" y="407722"/>
                  </a:lnTo>
                  <a:close/>
                </a:path>
              </a:pathLst>
            </a:custGeom>
            <a:solidFill>
              <a:srgbClr val="00B0F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8" name="Segment 11">
              <a:extLst>
                <a:ext uri="{FF2B5EF4-FFF2-40B4-BE49-F238E27FC236}">
                  <a16:creationId xmlns:a16="http://schemas.microsoft.com/office/drawing/2014/main" id="{D6CAB828-A570-4668-9AD7-A4848B490781}"/>
                </a:ext>
              </a:extLst>
            </p:cNvPr>
            <p:cNvSpPr/>
            <p:nvPr/>
          </p:nvSpPr>
          <p:spPr>
            <a:xfrm rot="19800000">
              <a:off x="3705903" y="1019578"/>
              <a:ext cx="1519242" cy="2323692"/>
            </a:xfrm>
            <a:custGeom>
              <a:avLst/>
              <a:gdLst>
                <a:gd name="connsiteX0" fmla="*/ 1517681 w 1517681"/>
                <a:gd name="connsiteY0" fmla="*/ 0 h 2323810"/>
                <a:gd name="connsiteX1" fmla="*/ 1517681 w 1517681"/>
                <a:gd name="connsiteY1" fmla="*/ 2196804 h 2323810"/>
                <a:gd name="connsiteX2" fmla="*/ 1487364 w 1517681"/>
                <a:gd name="connsiteY2" fmla="*/ 2196006 h 2323810"/>
                <a:gd name="connsiteX3" fmla="*/ 1168949 w 1517681"/>
                <a:gd name="connsiteY3" fmla="*/ 2281325 h 2323810"/>
                <a:gd name="connsiteX4" fmla="*/ 1099641 w 1517681"/>
                <a:gd name="connsiteY4" fmla="*/ 2323810 h 2323810"/>
                <a:gd name="connsiteX5" fmla="*/ 0 w 1517681"/>
                <a:gd name="connsiteY5" fmla="*/ 419175 h 2323810"/>
                <a:gd name="connsiteX6" fmla="*/ 205408 w 1517681"/>
                <a:gd name="connsiteY6" fmla="*/ 306621 h 2323810"/>
                <a:gd name="connsiteX7" fmla="*/ 1334463 w 1517681"/>
                <a:gd name="connsiteY7" fmla="*/ 4091 h 2323810"/>
                <a:gd name="connsiteX8" fmla="*/ 1517681 w 1517681"/>
                <a:gd name="connsiteY8" fmla="*/ 0 h 232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7681" h="2323810">
                  <a:moveTo>
                    <a:pt x="1517681" y="0"/>
                  </a:moveTo>
                  <a:lnTo>
                    <a:pt x="1517681" y="2196804"/>
                  </a:lnTo>
                  <a:lnTo>
                    <a:pt x="1487364" y="2196006"/>
                  </a:lnTo>
                  <a:cubicBezTo>
                    <a:pt x="1376828" y="2203818"/>
                    <a:pt x="1268582" y="2232822"/>
                    <a:pt x="1168949" y="2281325"/>
                  </a:cubicBezTo>
                  <a:lnTo>
                    <a:pt x="1099641" y="2323810"/>
                  </a:lnTo>
                  <a:lnTo>
                    <a:pt x="0" y="419175"/>
                  </a:lnTo>
                  <a:lnTo>
                    <a:pt x="205408" y="306621"/>
                  </a:lnTo>
                  <a:cubicBezTo>
                    <a:pt x="558694" y="134636"/>
                    <a:pt x="942516" y="31791"/>
                    <a:pt x="1334463" y="4091"/>
                  </a:cubicBezTo>
                  <a:lnTo>
                    <a:pt x="1517681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9" name="Segment 10">
              <a:extLst>
                <a:ext uri="{FF2B5EF4-FFF2-40B4-BE49-F238E27FC236}">
                  <a16:creationId xmlns:a16="http://schemas.microsoft.com/office/drawing/2014/main" id="{5E442D61-C742-4967-97B7-FC1DCBEC0CB1}"/>
                </a:ext>
              </a:extLst>
            </p:cNvPr>
            <p:cNvSpPr/>
            <p:nvPr/>
          </p:nvSpPr>
          <p:spPr>
            <a:xfrm rot="19800000">
              <a:off x="2885164" y="1773509"/>
              <a:ext cx="2203455" cy="2210999"/>
            </a:xfrm>
            <a:custGeom>
              <a:avLst/>
              <a:gdLst>
                <a:gd name="connsiteX0" fmla="*/ 1102942 w 2202670"/>
                <a:gd name="connsiteY0" fmla="*/ 0 h 2211083"/>
                <a:gd name="connsiteX1" fmla="*/ 2202670 w 2202670"/>
                <a:gd name="connsiteY1" fmla="*/ 1904786 h 2211083"/>
                <a:gd name="connsiteX2" fmla="*/ 2132846 w 2202670"/>
                <a:gd name="connsiteY2" fmla="*/ 1947587 h 2211083"/>
                <a:gd name="connsiteX3" fmla="*/ 1906159 w 2202670"/>
                <a:gd name="connsiteY3" fmla="*/ 2204586 h 2211083"/>
                <a:gd name="connsiteX4" fmla="*/ 1902833 w 2202670"/>
                <a:gd name="connsiteY4" fmla="*/ 2211083 h 2211083"/>
                <a:gd name="connsiteX5" fmla="*/ 0 w 2202670"/>
                <a:gd name="connsiteY5" fmla="*/ 1112481 h 2211083"/>
                <a:gd name="connsiteX6" fmla="*/ 3485 w 2202670"/>
                <a:gd name="connsiteY6" fmla="*/ 1106077 h 2211083"/>
                <a:gd name="connsiteX7" fmla="*/ 1052620 w 2202670"/>
                <a:gd name="connsiteY7" fmla="*/ 27574 h 2211083"/>
                <a:gd name="connsiteX8" fmla="*/ 1102942 w 2202670"/>
                <a:gd name="connsiteY8" fmla="*/ 0 h 2211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02670" h="2211083">
                  <a:moveTo>
                    <a:pt x="1102942" y="0"/>
                  </a:moveTo>
                  <a:lnTo>
                    <a:pt x="2202670" y="1904786"/>
                  </a:lnTo>
                  <a:lnTo>
                    <a:pt x="2132846" y="1947587"/>
                  </a:lnTo>
                  <a:cubicBezTo>
                    <a:pt x="2043405" y="2015166"/>
                    <a:pt x="1965736" y="2101397"/>
                    <a:pt x="1906159" y="2204586"/>
                  </a:cubicBezTo>
                  <a:lnTo>
                    <a:pt x="1902833" y="2211083"/>
                  </a:lnTo>
                  <a:lnTo>
                    <a:pt x="0" y="1112481"/>
                  </a:lnTo>
                  <a:lnTo>
                    <a:pt x="3485" y="1106077"/>
                  </a:lnTo>
                  <a:cubicBezTo>
                    <a:pt x="267546" y="648709"/>
                    <a:pt x="631849" y="285299"/>
                    <a:pt x="1052620" y="27574"/>
                  </a:cubicBezTo>
                  <a:lnTo>
                    <a:pt x="1102942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0" name="Segment 9">
              <a:extLst>
                <a:ext uri="{FF2B5EF4-FFF2-40B4-BE49-F238E27FC236}">
                  <a16:creationId xmlns:a16="http://schemas.microsoft.com/office/drawing/2014/main" id="{3C0B60F7-5EC8-4712-811B-FA0C4CE42366}"/>
                </a:ext>
              </a:extLst>
            </p:cNvPr>
            <p:cNvSpPr/>
            <p:nvPr/>
          </p:nvSpPr>
          <p:spPr>
            <a:xfrm rot="19800000">
              <a:off x="2912151" y="2962337"/>
              <a:ext cx="2308231" cy="1525320"/>
            </a:xfrm>
            <a:custGeom>
              <a:avLst/>
              <a:gdLst>
                <a:gd name="connsiteX0" fmla="*/ 404237 w 2307149"/>
                <a:gd name="connsiteY0" fmla="*/ 0 h 1524450"/>
                <a:gd name="connsiteX1" fmla="*/ 2307149 w 2307149"/>
                <a:gd name="connsiteY1" fmla="*/ 1098646 h 1524450"/>
                <a:gd name="connsiteX2" fmla="*/ 2271858 w 2307149"/>
                <a:gd name="connsiteY2" fmla="*/ 1167582 h 1524450"/>
                <a:gd name="connsiteX3" fmla="*/ 2202893 w 2307149"/>
                <a:gd name="connsiteY3" fmla="*/ 1413757 h 1524450"/>
                <a:gd name="connsiteX4" fmla="*/ 2199980 w 2307149"/>
                <a:gd name="connsiteY4" fmla="*/ 1524450 h 1524450"/>
                <a:gd name="connsiteX5" fmla="*/ 1924 w 2307149"/>
                <a:gd name="connsiteY5" fmla="*/ 1524450 h 1524450"/>
                <a:gd name="connsiteX6" fmla="*/ 0 w 2307149"/>
                <a:gd name="connsiteY6" fmla="*/ 1438260 h 1524450"/>
                <a:gd name="connsiteX7" fmla="*/ 334158 w 2307149"/>
                <a:gd name="connsiteY7" fmla="*/ 128793 h 1524450"/>
                <a:gd name="connsiteX8" fmla="*/ 404237 w 2307149"/>
                <a:gd name="connsiteY8" fmla="*/ 0 h 1524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7149" h="1524450">
                  <a:moveTo>
                    <a:pt x="404237" y="0"/>
                  </a:moveTo>
                  <a:lnTo>
                    <a:pt x="2307149" y="1098646"/>
                  </a:lnTo>
                  <a:lnTo>
                    <a:pt x="2271858" y="1167582"/>
                  </a:lnTo>
                  <a:cubicBezTo>
                    <a:pt x="2235996" y="1247374"/>
                    <a:pt x="2213247" y="1330321"/>
                    <a:pt x="2202893" y="1413757"/>
                  </a:cubicBezTo>
                  <a:lnTo>
                    <a:pt x="2199980" y="1524450"/>
                  </a:lnTo>
                  <a:lnTo>
                    <a:pt x="1924" y="1524450"/>
                  </a:lnTo>
                  <a:lnTo>
                    <a:pt x="0" y="1438260"/>
                  </a:lnTo>
                  <a:cubicBezTo>
                    <a:pt x="11529" y="994326"/>
                    <a:pt x="120065" y="547200"/>
                    <a:pt x="334158" y="128793"/>
                  </a:cubicBezTo>
                  <a:lnTo>
                    <a:pt x="404237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1" name="Segment 8">
              <a:extLst>
                <a:ext uri="{FF2B5EF4-FFF2-40B4-BE49-F238E27FC236}">
                  <a16:creationId xmlns:a16="http://schemas.microsoft.com/office/drawing/2014/main" id="{06F646A7-61BE-4812-AB1C-4CD34C28F5B2}"/>
                </a:ext>
              </a:extLst>
            </p:cNvPr>
            <p:cNvSpPr/>
            <p:nvPr/>
          </p:nvSpPr>
          <p:spPr>
            <a:xfrm rot="19800000">
              <a:off x="3669391" y="4327348"/>
              <a:ext cx="2314581" cy="1523733"/>
            </a:xfrm>
            <a:custGeom>
              <a:avLst/>
              <a:gdLst>
                <a:gd name="connsiteX0" fmla="*/ 2197880 w 2314159"/>
                <a:gd name="connsiteY0" fmla="*/ 0 h 1522784"/>
                <a:gd name="connsiteX1" fmla="*/ 2196500 w 2314159"/>
                <a:gd name="connsiteY1" fmla="*/ 52441 h 1522784"/>
                <a:gd name="connsiteX2" fmla="*/ 2281819 w 2314159"/>
                <a:gd name="connsiteY2" fmla="*/ 370856 h 1522784"/>
                <a:gd name="connsiteX3" fmla="*/ 2314159 w 2314159"/>
                <a:gd name="connsiteY3" fmla="*/ 423614 h 1522784"/>
                <a:gd name="connsiteX4" fmla="*/ 410342 w 2314159"/>
                <a:gd name="connsiteY4" fmla="*/ 1522784 h 1522784"/>
                <a:gd name="connsiteX5" fmla="*/ 307115 w 2314159"/>
                <a:gd name="connsiteY5" fmla="*/ 1334397 h 1522784"/>
                <a:gd name="connsiteX6" fmla="*/ 4585 w 2314159"/>
                <a:gd name="connsiteY6" fmla="*/ 205343 h 1522784"/>
                <a:gd name="connsiteX7" fmla="*/ 0 w 2314159"/>
                <a:gd name="connsiteY7" fmla="*/ 0 h 1522784"/>
                <a:gd name="connsiteX8" fmla="*/ 2197880 w 2314159"/>
                <a:gd name="connsiteY8" fmla="*/ 0 h 1522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14159" h="1522784">
                  <a:moveTo>
                    <a:pt x="2197880" y="0"/>
                  </a:moveTo>
                  <a:lnTo>
                    <a:pt x="2196500" y="52441"/>
                  </a:lnTo>
                  <a:cubicBezTo>
                    <a:pt x="2204312" y="162978"/>
                    <a:pt x="2233316" y="271223"/>
                    <a:pt x="2281819" y="370856"/>
                  </a:cubicBezTo>
                  <a:lnTo>
                    <a:pt x="2314159" y="423614"/>
                  </a:lnTo>
                  <a:lnTo>
                    <a:pt x="410342" y="1522784"/>
                  </a:lnTo>
                  <a:lnTo>
                    <a:pt x="307115" y="1334397"/>
                  </a:lnTo>
                  <a:cubicBezTo>
                    <a:pt x="135130" y="981112"/>
                    <a:pt x="32285" y="597290"/>
                    <a:pt x="4585" y="205343"/>
                  </a:cubicBezTo>
                  <a:lnTo>
                    <a:pt x="0" y="0"/>
                  </a:lnTo>
                  <a:lnTo>
                    <a:pt x="219788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2" name="Sergment 7">
              <a:extLst>
                <a:ext uri="{FF2B5EF4-FFF2-40B4-BE49-F238E27FC236}">
                  <a16:creationId xmlns:a16="http://schemas.microsoft.com/office/drawing/2014/main" id="{1DC68BC9-E739-4EDD-859D-CA7427F94F17}"/>
                </a:ext>
              </a:extLst>
            </p:cNvPr>
            <p:cNvSpPr/>
            <p:nvPr/>
          </p:nvSpPr>
          <p:spPr>
            <a:xfrm rot="19800000">
              <a:off x="4428218" y="4425756"/>
              <a:ext cx="2212981" cy="2215761"/>
            </a:xfrm>
            <a:custGeom>
              <a:avLst/>
              <a:gdLst>
                <a:gd name="connsiteX0" fmla="*/ 1903969 w 2213507"/>
                <a:gd name="connsiteY0" fmla="*/ 0 h 2215483"/>
                <a:gd name="connsiteX1" fmla="*/ 1956914 w 2213507"/>
                <a:gd name="connsiteY1" fmla="*/ 86373 h 2215483"/>
                <a:gd name="connsiteX2" fmla="*/ 2139727 w 2213507"/>
                <a:gd name="connsiteY2" fmla="*/ 265085 h 2215483"/>
                <a:gd name="connsiteX3" fmla="*/ 2213507 w 2213507"/>
                <a:gd name="connsiteY3" fmla="*/ 312797 h 2215483"/>
                <a:gd name="connsiteX4" fmla="*/ 1114991 w 2213507"/>
                <a:gd name="connsiteY4" fmla="*/ 2215483 h 2215483"/>
                <a:gd name="connsiteX5" fmla="*/ 981024 w 2213507"/>
                <a:gd name="connsiteY5" fmla="*/ 2133552 h 2215483"/>
                <a:gd name="connsiteX6" fmla="*/ 36901 w 2213507"/>
                <a:gd name="connsiteY6" fmla="*/ 1166600 h 2215483"/>
                <a:gd name="connsiteX7" fmla="*/ 0 w 2213507"/>
                <a:gd name="connsiteY7" fmla="*/ 1099256 h 2215483"/>
                <a:gd name="connsiteX8" fmla="*/ 1903969 w 2213507"/>
                <a:gd name="connsiteY8" fmla="*/ 0 h 2215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507" h="2215483">
                  <a:moveTo>
                    <a:pt x="1903969" y="0"/>
                  </a:moveTo>
                  <a:lnTo>
                    <a:pt x="1956914" y="86373"/>
                  </a:lnTo>
                  <a:cubicBezTo>
                    <a:pt x="2007598" y="153454"/>
                    <a:pt x="2068774" y="213914"/>
                    <a:pt x="2139727" y="265085"/>
                  </a:cubicBezTo>
                  <a:lnTo>
                    <a:pt x="2213507" y="312797"/>
                  </a:lnTo>
                  <a:lnTo>
                    <a:pt x="1114991" y="2215483"/>
                  </a:lnTo>
                  <a:lnTo>
                    <a:pt x="981024" y="2133552"/>
                  </a:lnTo>
                  <a:cubicBezTo>
                    <a:pt x="586411" y="1878248"/>
                    <a:pt x="268853" y="1545294"/>
                    <a:pt x="36901" y="1166600"/>
                  </a:cubicBezTo>
                  <a:lnTo>
                    <a:pt x="0" y="1099256"/>
                  </a:lnTo>
                  <a:lnTo>
                    <a:pt x="1903969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3" name="Segment 6">
              <a:extLst>
                <a:ext uri="{FF2B5EF4-FFF2-40B4-BE49-F238E27FC236}">
                  <a16:creationId xmlns:a16="http://schemas.microsoft.com/office/drawing/2014/main" id="{712DC6AD-2399-41EE-B7B8-AFA9808DCD92}"/>
                </a:ext>
              </a:extLst>
            </p:cNvPr>
            <p:cNvSpPr/>
            <p:nvPr/>
          </p:nvSpPr>
          <p:spPr>
            <a:xfrm rot="19800000">
              <a:off x="5606146" y="4325761"/>
              <a:ext cx="1508129" cy="2309407"/>
            </a:xfrm>
            <a:custGeom>
              <a:avLst/>
              <a:gdLst>
                <a:gd name="connsiteX0" fmla="*/ 1507471 w 1507471"/>
                <a:gd name="connsiteY0" fmla="*/ 110089 h 2310696"/>
                <a:gd name="connsiteX1" fmla="*/ 1507470 w 1507471"/>
                <a:gd name="connsiteY1" fmla="*/ 2309303 h 2310696"/>
                <a:gd name="connsiteX2" fmla="*/ 1445089 w 1507471"/>
                <a:gd name="connsiteY2" fmla="*/ 2310696 h 2310696"/>
                <a:gd name="connsiteX3" fmla="*/ 135622 w 1507471"/>
                <a:gd name="connsiteY3" fmla="*/ 1976537 h 2310696"/>
                <a:gd name="connsiteX4" fmla="*/ 0 w 1507471"/>
                <a:gd name="connsiteY4" fmla="*/ 1902743 h 2310696"/>
                <a:gd name="connsiteX5" fmla="*/ 1098548 w 1507471"/>
                <a:gd name="connsiteY5" fmla="*/ 0 h 2310696"/>
                <a:gd name="connsiteX6" fmla="*/ 1174411 w 1507471"/>
                <a:gd name="connsiteY6" fmla="*/ 38838 h 2310696"/>
                <a:gd name="connsiteX7" fmla="*/ 1420586 w 1507471"/>
                <a:gd name="connsiteY7" fmla="*/ 107802 h 2310696"/>
                <a:gd name="connsiteX8" fmla="*/ 1507471 w 1507471"/>
                <a:gd name="connsiteY8" fmla="*/ 110089 h 2310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7471" h="2310696">
                  <a:moveTo>
                    <a:pt x="1507471" y="110089"/>
                  </a:moveTo>
                  <a:lnTo>
                    <a:pt x="1507470" y="2309303"/>
                  </a:lnTo>
                  <a:lnTo>
                    <a:pt x="1445089" y="2310696"/>
                  </a:lnTo>
                  <a:cubicBezTo>
                    <a:pt x="1001155" y="2299166"/>
                    <a:pt x="554029" y="2190630"/>
                    <a:pt x="135622" y="1976537"/>
                  </a:cubicBezTo>
                  <a:lnTo>
                    <a:pt x="0" y="1902743"/>
                  </a:lnTo>
                  <a:lnTo>
                    <a:pt x="1098548" y="0"/>
                  </a:lnTo>
                  <a:lnTo>
                    <a:pt x="1174411" y="38838"/>
                  </a:lnTo>
                  <a:cubicBezTo>
                    <a:pt x="1254203" y="74699"/>
                    <a:pt x="1337151" y="97449"/>
                    <a:pt x="1420586" y="107802"/>
                  </a:cubicBezTo>
                  <a:lnTo>
                    <a:pt x="1507471" y="110089"/>
                  </a:lnTo>
                  <a:close/>
                </a:path>
              </a:pathLst>
            </a:cu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4" name="Segment 5">
              <a:extLst>
                <a:ext uri="{FF2B5EF4-FFF2-40B4-BE49-F238E27FC236}">
                  <a16:creationId xmlns:a16="http://schemas.microsoft.com/office/drawing/2014/main" id="{F7D8B1BD-D1A2-44D6-8F5B-C11C0099E251}"/>
                </a:ext>
              </a:extLst>
            </p:cNvPr>
            <p:cNvSpPr/>
            <p:nvPr/>
          </p:nvSpPr>
          <p:spPr>
            <a:xfrm rot="19800000">
              <a:off x="6928536" y="3541674"/>
              <a:ext cx="1544642" cy="2312581"/>
            </a:xfrm>
            <a:custGeom>
              <a:avLst/>
              <a:gdLst>
                <a:gd name="connsiteX0" fmla="*/ 444773 w 1543866"/>
                <a:gd name="connsiteY0" fmla="*/ 0 h 2313066"/>
                <a:gd name="connsiteX1" fmla="*/ 1543866 w 1543866"/>
                <a:gd name="connsiteY1" fmla="*/ 1903686 h 2313066"/>
                <a:gd name="connsiteX2" fmla="*/ 1358205 w 1543866"/>
                <a:gd name="connsiteY2" fmla="*/ 2005420 h 2313066"/>
                <a:gd name="connsiteX3" fmla="*/ 229151 w 1543866"/>
                <a:gd name="connsiteY3" fmla="*/ 2307949 h 2313066"/>
                <a:gd name="connsiteX4" fmla="*/ 0 w 1543866"/>
                <a:gd name="connsiteY4" fmla="*/ 2313066 h 2313066"/>
                <a:gd name="connsiteX5" fmla="*/ 0 w 1543866"/>
                <a:gd name="connsiteY5" fmla="*/ 114028 h 2313066"/>
                <a:gd name="connsiteX6" fmla="*/ 76249 w 1543866"/>
                <a:gd name="connsiteY6" fmla="*/ 116034 h 2313066"/>
                <a:gd name="connsiteX7" fmla="*/ 394664 w 1543866"/>
                <a:gd name="connsiteY7" fmla="*/ 30715 h 2313066"/>
                <a:gd name="connsiteX8" fmla="*/ 444773 w 1543866"/>
                <a:gd name="connsiteY8" fmla="*/ 0 h 2313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3866" h="2313066">
                  <a:moveTo>
                    <a:pt x="444773" y="0"/>
                  </a:moveTo>
                  <a:lnTo>
                    <a:pt x="1543866" y="1903686"/>
                  </a:lnTo>
                  <a:lnTo>
                    <a:pt x="1358205" y="2005420"/>
                  </a:lnTo>
                  <a:cubicBezTo>
                    <a:pt x="1004919" y="2177405"/>
                    <a:pt x="621097" y="2280250"/>
                    <a:pt x="229151" y="2307949"/>
                  </a:cubicBezTo>
                  <a:lnTo>
                    <a:pt x="0" y="2313066"/>
                  </a:lnTo>
                  <a:lnTo>
                    <a:pt x="0" y="114028"/>
                  </a:lnTo>
                  <a:lnTo>
                    <a:pt x="76249" y="116034"/>
                  </a:lnTo>
                  <a:cubicBezTo>
                    <a:pt x="186786" y="108223"/>
                    <a:pt x="295031" y="79218"/>
                    <a:pt x="394664" y="30715"/>
                  </a:cubicBezTo>
                  <a:lnTo>
                    <a:pt x="444773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5" name="Segment 4">
              <a:extLst>
                <a:ext uri="{FF2B5EF4-FFF2-40B4-BE49-F238E27FC236}">
                  <a16:creationId xmlns:a16="http://schemas.microsoft.com/office/drawing/2014/main" id="{1E13AAAA-A35D-4E13-A1CF-66F77CBEDFA4}"/>
                </a:ext>
              </a:extLst>
            </p:cNvPr>
            <p:cNvSpPr/>
            <p:nvPr/>
          </p:nvSpPr>
          <p:spPr>
            <a:xfrm rot="19800000">
              <a:off x="7092049" y="2887738"/>
              <a:ext cx="2216156" cy="2210999"/>
            </a:xfrm>
            <a:custGeom>
              <a:avLst/>
              <a:gdLst>
                <a:gd name="connsiteX0" fmla="*/ 313753 w 2216506"/>
                <a:gd name="connsiteY0" fmla="*/ 0 h 2212380"/>
                <a:gd name="connsiteX1" fmla="*/ 2216506 w 2216506"/>
                <a:gd name="connsiteY1" fmla="*/ 1098555 h 2212380"/>
                <a:gd name="connsiteX2" fmla="*/ 2136202 w 2216506"/>
                <a:gd name="connsiteY2" fmla="*/ 1229862 h 2212380"/>
                <a:gd name="connsiteX3" fmla="*/ 1169250 w 2216506"/>
                <a:gd name="connsiteY3" fmla="*/ 2173985 h 2212380"/>
                <a:gd name="connsiteX4" fmla="*/ 1099181 w 2216506"/>
                <a:gd name="connsiteY4" fmla="*/ 2212380 h 2212380"/>
                <a:gd name="connsiteX5" fmla="*/ 0 w 2216506"/>
                <a:gd name="connsiteY5" fmla="*/ 308542 h 2212380"/>
                <a:gd name="connsiteX6" fmla="*/ 89023 w 2216506"/>
                <a:gd name="connsiteY6" fmla="*/ 253972 h 2212380"/>
                <a:gd name="connsiteX7" fmla="*/ 267735 w 2216506"/>
                <a:gd name="connsiteY7" fmla="*/ 71159 h 2212380"/>
                <a:gd name="connsiteX8" fmla="*/ 313753 w 2216506"/>
                <a:gd name="connsiteY8" fmla="*/ 0 h 221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6506" h="2212380">
                  <a:moveTo>
                    <a:pt x="313753" y="0"/>
                  </a:moveTo>
                  <a:lnTo>
                    <a:pt x="2216506" y="1098555"/>
                  </a:lnTo>
                  <a:lnTo>
                    <a:pt x="2136202" y="1229862"/>
                  </a:lnTo>
                  <a:cubicBezTo>
                    <a:pt x="1880899" y="1624475"/>
                    <a:pt x="1547943" y="1942033"/>
                    <a:pt x="1169250" y="2173985"/>
                  </a:cubicBezTo>
                  <a:lnTo>
                    <a:pt x="1099181" y="2212380"/>
                  </a:lnTo>
                  <a:lnTo>
                    <a:pt x="0" y="308542"/>
                  </a:lnTo>
                  <a:lnTo>
                    <a:pt x="89023" y="253972"/>
                  </a:lnTo>
                  <a:cubicBezTo>
                    <a:pt x="156104" y="203288"/>
                    <a:pt x="216564" y="142112"/>
                    <a:pt x="267735" y="71159"/>
                  </a:cubicBezTo>
                  <a:lnTo>
                    <a:pt x="313753" y="0"/>
                  </a:lnTo>
                  <a:close/>
                </a:path>
              </a:pathLst>
            </a:cu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6" name="Segment 3">
              <a:extLst>
                <a:ext uri="{FF2B5EF4-FFF2-40B4-BE49-F238E27FC236}">
                  <a16:creationId xmlns:a16="http://schemas.microsoft.com/office/drawing/2014/main" id="{B16D7BB5-F9F8-41DF-B0FD-B8AD17EAB60E}"/>
                </a:ext>
              </a:extLst>
            </p:cNvPr>
            <p:cNvSpPr/>
            <p:nvPr/>
          </p:nvSpPr>
          <p:spPr>
            <a:xfrm rot="19800000">
              <a:off x="6971399" y="2373479"/>
              <a:ext cx="2311406" cy="1531668"/>
            </a:xfrm>
            <a:custGeom>
              <a:avLst/>
              <a:gdLst>
                <a:gd name="connsiteX0" fmla="*/ 2310263 w 2312118"/>
                <a:gd name="connsiteY0" fmla="*/ 0 h 1530902"/>
                <a:gd name="connsiteX1" fmla="*/ 2312118 w 2312118"/>
                <a:gd name="connsiteY1" fmla="*/ 83073 h 1530902"/>
                <a:gd name="connsiteX2" fmla="*/ 1902674 w 2312118"/>
                <a:gd name="connsiteY2" fmla="*/ 1530902 h 1530902"/>
                <a:gd name="connsiteX3" fmla="*/ 0 w 2312118"/>
                <a:gd name="connsiteY3" fmla="*/ 432392 h 1530902"/>
                <a:gd name="connsiteX4" fmla="*/ 109224 w 2312118"/>
                <a:gd name="connsiteY4" fmla="*/ 107576 h 1530902"/>
                <a:gd name="connsiteX5" fmla="*/ 112056 w 2312118"/>
                <a:gd name="connsiteY5" fmla="*/ 0 h 1530902"/>
                <a:gd name="connsiteX6" fmla="*/ 2310263 w 2312118"/>
                <a:gd name="connsiteY6" fmla="*/ 0 h 1530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12118" h="1530902">
                  <a:moveTo>
                    <a:pt x="2310263" y="0"/>
                  </a:moveTo>
                  <a:lnTo>
                    <a:pt x="2312118" y="83073"/>
                  </a:lnTo>
                  <a:cubicBezTo>
                    <a:pt x="2299307" y="576334"/>
                    <a:pt x="2166736" y="1073534"/>
                    <a:pt x="1902674" y="1530902"/>
                  </a:cubicBezTo>
                  <a:lnTo>
                    <a:pt x="0" y="432392"/>
                  </a:lnTo>
                  <a:cubicBezTo>
                    <a:pt x="59577" y="329203"/>
                    <a:pt x="95420" y="218824"/>
                    <a:pt x="109224" y="107576"/>
                  </a:cubicBezTo>
                  <a:lnTo>
                    <a:pt x="112056" y="0"/>
                  </a:lnTo>
                  <a:lnTo>
                    <a:pt x="2310263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7" name="Segment 2">
              <a:extLst>
                <a:ext uri="{FF2B5EF4-FFF2-40B4-BE49-F238E27FC236}">
                  <a16:creationId xmlns:a16="http://schemas.microsoft.com/office/drawing/2014/main" id="{FA06254C-FD79-484E-A891-DEDBB1E55C96}"/>
                </a:ext>
              </a:extLst>
            </p:cNvPr>
            <p:cNvSpPr/>
            <p:nvPr/>
          </p:nvSpPr>
          <p:spPr>
            <a:xfrm rot="19800000">
              <a:off x="6212572" y="1062434"/>
              <a:ext cx="2305056" cy="1511035"/>
            </a:xfrm>
            <a:custGeom>
              <a:avLst/>
              <a:gdLst>
                <a:gd name="connsiteX0" fmla="*/ 1903094 w 2305260"/>
                <a:gd name="connsiteY0" fmla="*/ 0 h 1510854"/>
                <a:gd name="connsiteX1" fmla="*/ 1998076 w 2305260"/>
                <a:gd name="connsiteY1" fmla="*/ 173339 h 1510854"/>
                <a:gd name="connsiteX2" fmla="*/ 2300605 w 2305260"/>
                <a:gd name="connsiteY2" fmla="*/ 1302394 h 1510854"/>
                <a:gd name="connsiteX3" fmla="*/ 2305260 w 2305260"/>
                <a:gd name="connsiteY3" fmla="*/ 1510854 h 1510854"/>
                <a:gd name="connsiteX4" fmla="*/ 107228 w 2305260"/>
                <a:gd name="connsiteY4" fmla="*/ 1510854 h 1510854"/>
                <a:gd name="connsiteX5" fmla="*/ 108690 w 2305260"/>
                <a:gd name="connsiteY5" fmla="*/ 1455295 h 1510854"/>
                <a:gd name="connsiteX6" fmla="*/ 23371 w 2305260"/>
                <a:gd name="connsiteY6" fmla="*/ 1136880 h 1510854"/>
                <a:gd name="connsiteX7" fmla="*/ 0 w 2305260"/>
                <a:gd name="connsiteY7" fmla="*/ 1098752 h 1510854"/>
                <a:gd name="connsiteX8" fmla="*/ 1903094 w 2305260"/>
                <a:gd name="connsiteY8" fmla="*/ 0 h 1510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5260" h="1510854">
                  <a:moveTo>
                    <a:pt x="1903094" y="0"/>
                  </a:moveTo>
                  <a:lnTo>
                    <a:pt x="1998076" y="173339"/>
                  </a:lnTo>
                  <a:cubicBezTo>
                    <a:pt x="2170061" y="526625"/>
                    <a:pt x="2272905" y="910447"/>
                    <a:pt x="2300605" y="1302394"/>
                  </a:cubicBezTo>
                  <a:lnTo>
                    <a:pt x="2305260" y="1510854"/>
                  </a:lnTo>
                  <a:lnTo>
                    <a:pt x="107228" y="1510854"/>
                  </a:lnTo>
                  <a:lnTo>
                    <a:pt x="108690" y="1455295"/>
                  </a:lnTo>
                  <a:cubicBezTo>
                    <a:pt x="100879" y="1344759"/>
                    <a:pt x="71874" y="1236513"/>
                    <a:pt x="23371" y="1136880"/>
                  </a:cubicBezTo>
                  <a:lnTo>
                    <a:pt x="0" y="1098752"/>
                  </a:lnTo>
                  <a:lnTo>
                    <a:pt x="1903094" y="0"/>
                  </a:lnTo>
                  <a:close/>
                </a:path>
              </a:pathLst>
            </a:custGeom>
            <a:solidFill>
              <a:srgbClr val="FF3399"/>
            </a:solidFill>
            <a:ln>
              <a:solidFill>
                <a:srgbClr val="FF33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8" name="Segment 1">
              <a:extLst>
                <a:ext uri="{FF2B5EF4-FFF2-40B4-BE49-F238E27FC236}">
                  <a16:creationId xmlns:a16="http://schemas.microsoft.com/office/drawing/2014/main" id="{CA9536F3-A9E2-471A-859F-8624299EC139}"/>
                </a:ext>
              </a:extLst>
            </p:cNvPr>
            <p:cNvSpPr/>
            <p:nvPr/>
          </p:nvSpPr>
          <p:spPr>
            <a:xfrm rot="19800000">
              <a:off x="5553553" y="204008"/>
              <a:ext cx="2222506" cy="2230047"/>
            </a:xfrm>
            <a:custGeom>
              <a:avLst/>
              <a:gdLst>
                <a:gd name="connsiteX0" fmla="*/ 1098510 w 2222159"/>
                <a:gd name="connsiteY0" fmla="*/ 0 h 2230365"/>
                <a:gd name="connsiteX1" fmla="*/ 2177012 w 2222159"/>
                <a:gd name="connsiteY1" fmla="*/ 1049135 h 2230365"/>
                <a:gd name="connsiteX2" fmla="*/ 2222159 w 2222159"/>
                <a:gd name="connsiteY2" fmla="*/ 1131525 h 2230365"/>
                <a:gd name="connsiteX3" fmla="*/ 318913 w 2222159"/>
                <a:gd name="connsiteY3" fmla="*/ 2230365 h 2230365"/>
                <a:gd name="connsiteX4" fmla="*/ 256999 w 2222159"/>
                <a:gd name="connsiteY4" fmla="*/ 2129361 h 2230365"/>
                <a:gd name="connsiteX5" fmla="*/ 0 w 2222159"/>
                <a:gd name="connsiteY5" fmla="*/ 1902674 h 2230365"/>
                <a:gd name="connsiteX6" fmla="*/ 1098510 w 2222159"/>
                <a:gd name="connsiteY6" fmla="*/ 0 h 2230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22159" h="2230365">
                  <a:moveTo>
                    <a:pt x="1098510" y="0"/>
                  </a:moveTo>
                  <a:cubicBezTo>
                    <a:pt x="1555877" y="264061"/>
                    <a:pt x="1919287" y="628363"/>
                    <a:pt x="2177012" y="1049135"/>
                  </a:cubicBezTo>
                  <a:lnTo>
                    <a:pt x="2222159" y="1131525"/>
                  </a:lnTo>
                  <a:lnTo>
                    <a:pt x="318913" y="2230365"/>
                  </a:lnTo>
                  <a:lnTo>
                    <a:pt x="256999" y="2129361"/>
                  </a:lnTo>
                  <a:cubicBezTo>
                    <a:pt x="189420" y="2039920"/>
                    <a:pt x="103190" y="1962251"/>
                    <a:pt x="0" y="1902674"/>
                  </a:cubicBezTo>
                  <a:lnTo>
                    <a:pt x="109851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25633" name="Segment 12 Text">
              <a:extLst>
                <a:ext uri="{FF2B5EF4-FFF2-40B4-BE49-F238E27FC236}">
                  <a16:creationId xmlns:a16="http://schemas.microsoft.com/office/drawing/2014/main" id="{582B6F10-790A-F545-B3B2-BFEF104AAC6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6505175">
              <a:off x="4463267" y="114444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>
                  <a:solidFill>
                    <a:srgbClr val="002060"/>
                  </a:solidFill>
                  <a:latin typeface="+mn-lt"/>
                  <a:cs typeface="Arial" panose="020B0604020202020204" pitchFamily="34" charset="0"/>
                </a:rPr>
                <a:t>Good morning, everyone!</a:t>
              </a:r>
            </a:p>
          </p:txBody>
        </p:sp>
        <p:sp>
          <p:nvSpPr>
            <p:cNvPr id="25634" name="Segment 11 Text">
              <a:extLst>
                <a:ext uri="{FF2B5EF4-FFF2-40B4-BE49-F238E27FC236}">
                  <a16:creationId xmlns:a16="http://schemas.microsoft.com/office/drawing/2014/main" id="{665EF9C8-1282-C143-8895-FFD8542EEF5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3372475">
              <a:off x="3622269" y="1611639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Who are you?</a:t>
              </a:r>
            </a:p>
          </p:txBody>
        </p:sp>
        <p:sp>
          <p:nvSpPr>
            <p:cNvPr id="25635" name="Segment 10 Text">
              <a:extLst>
                <a:ext uri="{FF2B5EF4-FFF2-40B4-BE49-F238E27FC236}">
                  <a16:creationId xmlns:a16="http://schemas.microsoft.com/office/drawing/2014/main" id="{C2AE9761-DA75-604C-80FE-E406775A786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1488962">
              <a:off x="3016514" y="2494060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I am tired.</a:t>
              </a:r>
            </a:p>
          </p:txBody>
        </p:sp>
        <p:sp>
          <p:nvSpPr>
            <p:cNvPr id="25636" name="Segment 9 Text">
              <a:extLst>
                <a:ext uri="{FF2B5EF4-FFF2-40B4-BE49-F238E27FC236}">
                  <a16:creationId xmlns:a16="http://schemas.microsoft.com/office/drawing/2014/main" id="{9CCB4DD2-C79F-2440-B313-740526824F3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928268">
              <a:off x="3174221" y="357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>
                  <a:solidFill>
                    <a:srgbClr val="002060"/>
                  </a:solidFill>
                  <a:latin typeface="+mn-lt"/>
                  <a:cs typeface="Arial" panose="020B0604020202020204" pitchFamily="34" charset="0"/>
                </a:rPr>
                <a:t>I am great!</a:t>
              </a:r>
            </a:p>
          </p:txBody>
        </p:sp>
        <p:sp>
          <p:nvSpPr>
            <p:cNvPr id="25637" name="Segment 8 Text">
              <a:extLst>
                <a:ext uri="{FF2B5EF4-FFF2-40B4-BE49-F238E27FC236}">
                  <a16:creationId xmlns:a16="http://schemas.microsoft.com/office/drawing/2014/main" id="{C3102AFF-E8CF-BD42-942D-0CE8C289017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8011487">
              <a:off x="3546858" y="4395283"/>
              <a:ext cx="2062367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I am </a:t>
              </a:r>
              <a:r>
                <a:rPr lang="en-US" altLang="cy-GB" sz="1800" b="1" err="1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Mrs</a:t>
              </a:r>
              <a:r>
                <a:rPr lang="en-US" altLang="cy-GB" sz="1800" b="1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 Jones.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8" name="Segment 7 Text">
              <a:extLst>
                <a:ext uri="{FF2B5EF4-FFF2-40B4-BE49-F238E27FC236}">
                  <a16:creationId xmlns:a16="http://schemas.microsoft.com/office/drawing/2014/main" id="{FA63DA06-99D8-7042-B84C-8889F26CB97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6200893">
              <a:off x="4334732" y="4921477"/>
              <a:ext cx="2117377" cy="8035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Good afternoon, girls!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9" name="Segment 6 Text">
              <a:extLst>
                <a:ext uri="{FF2B5EF4-FFF2-40B4-BE49-F238E27FC236}">
                  <a16:creationId xmlns:a16="http://schemas.microsoft.com/office/drawing/2014/main" id="{E76D7805-A6CA-1846-917D-A297658A74A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4481382">
              <a:off x="5296554" y="5142103"/>
              <a:ext cx="2141705" cy="6189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>
                  <a:solidFill>
                    <a:srgbClr val="002060"/>
                  </a:solidFill>
                  <a:latin typeface="+mn-lt"/>
                  <a:cs typeface="Arial" panose="020B0604020202020204" pitchFamily="34" charset="0"/>
                </a:rPr>
                <a:t>Where do you live? </a:t>
              </a:r>
              <a:endParaRPr lang="en-US" altLang="cy-GB" sz="1600" b="1">
                <a:solidFill>
                  <a:srgbClr val="002060"/>
                </a:solidFill>
                <a:latin typeface="+mn-lt"/>
                <a:cs typeface="Arial" panose="020B0604020202020204" pitchFamily="34" charset="0"/>
              </a:endParaRP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40" name="Segment 5 Text">
              <a:extLst>
                <a:ext uri="{FF2B5EF4-FFF2-40B4-BE49-F238E27FC236}">
                  <a16:creationId xmlns:a16="http://schemas.microsoft.com/office/drawing/2014/main" id="{6A923EAD-3A2E-AF4B-B00C-1AC119D2775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99573">
              <a:off x="6396327" y="4401569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How are you today?</a:t>
              </a:r>
            </a:p>
          </p:txBody>
        </p:sp>
        <p:sp>
          <p:nvSpPr>
            <p:cNvPr id="25641" name="Segment 4 Text">
              <a:extLst>
                <a:ext uri="{FF2B5EF4-FFF2-40B4-BE49-F238E27FC236}">
                  <a16:creationId xmlns:a16="http://schemas.microsoft.com/office/drawing/2014/main" id="{E6ED5098-5873-2D40-8F27-4523B2A5FFD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06046">
              <a:off x="6988269" y="3545726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>
                  <a:solidFill>
                    <a:srgbClr val="002060"/>
                  </a:solidFill>
                  <a:latin typeface="+mn-lt"/>
                  <a:cs typeface="Arial" panose="020B0604020202020204" pitchFamily="34" charset="0"/>
                </a:rPr>
                <a:t>I live in Carmarthen. </a:t>
              </a:r>
            </a:p>
          </p:txBody>
        </p:sp>
        <p:sp>
          <p:nvSpPr>
            <p:cNvPr id="25642" name="Segment 3 Text">
              <a:extLst>
                <a:ext uri="{FF2B5EF4-FFF2-40B4-BE49-F238E27FC236}">
                  <a16:creationId xmlns:a16="http://schemas.microsoft.com/office/drawing/2014/main" id="{8534576A-4B27-9D4C-9127-8216FD79435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750246">
              <a:off x="6922781" y="253745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>
                  <a:solidFill>
                    <a:srgbClr val="002060"/>
                  </a:solidFill>
                  <a:latin typeface="+mn-lt"/>
                  <a:cs typeface="Arial" panose="020B0604020202020204" pitchFamily="34" charset="0"/>
                </a:rPr>
                <a:t>Well done, everyone!</a:t>
              </a:r>
              <a:r>
                <a:rPr lang="en-US" altLang="cy-GB" sz="1600" b="1">
                  <a:solidFill>
                    <a:srgbClr val="002060"/>
                  </a:solidFill>
                  <a:latin typeface="+mn-lt"/>
                  <a:cs typeface="Arial" panose="020B0604020202020204" pitchFamily="34" charset="0"/>
                </a:rPr>
                <a:t> </a:t>
              </a:r>
            </a:p>
          </p:txBody>
        </p:sp>
        <p:sp>
          <p:nvSpPr>
            <p:cNvPr id="25643" name="Segment 2 Text">
              <a:extLst>
                <a:ext uri="{FF2B5EF4-FFF2-40B4-BE49-F238E27FC236}">
                  <a16:creationId xmlns:a16="http://schemas.microsoft.com/office/drawing/2014/main" id="{5DB3F4F0-BD72-8B46-B211-7C0D1F12728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962840">
              <a:off x="6504472" y="162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I am very good, thanks.</a:t>
              </a:r>
            </a:p>
          </p:txBody>
        </p:sp>
        <p:sp>
          <p:nvSpPr>
            <p:cNvPr id="25644" name="Segment 1 Text">
              <a:extLst>
                <a:ext uri="{FF2B5EF4-FFF2-40B4-BE49-F238E27FC236}">
                  <a16:creationId xmlns:a16="http://schemas.microsoft.com/office/drawing/2014/main" id="{BBA6E965-D727-C24C-9EC1-E30453B4DFC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7067617">
              <a:off x="5675933" y="106730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Where do you live? (plural)</a:t>
              </a:r>
            </a:p>
          </p:txBody>
        </p:sp>
      </p:grpSp>
      <p:grpSp>
        <p:nvGrpSpPr>
          <p:cNvPr id="30" name="Spin Button">
            <a:extLst>
              <a:ext uri="{FF2B5EF4-FFF2-40B4-BE49-F238E27FC236}">
                <a16:creationId xmlns:a16="http://schemas.microsoft.com/office/drawing/2014/main" id="{7D8DE111-A8BA-FD45-9FAA-433AECD16FDE}"/>
              </a:ext>
            </a:extLst>
          </p:cNvPr>
          <p:cNvGrpSpPr>
            <a:grpSpLocks/>
          </p:cNvGrpSpPr>
          <p:nvPr/>
        </p:nvGrpSpPr>
        <p:grpSpPr bwMode="auto">
          <a:xfrm>
            <a:off x="5195888" y="2528888"/>
            <a:ext cx="1800225" cy="1800225"/>
            <a:chOff x="5196000" y="2529000"/>
            <a:chExt cx="1800000" cy="1800000"/>
          </a:xfrm>
        </p:grpSpPr>
        <p:sp>
          <p:nvSpPr>
            <p:cNvPr id="31" name="Spin Button">
              <a:extLst>
                <a:ext uri="{FF2B5EF4-FFF2-40B4-BE49-F238E27FC236}">
                  <a16:creationId xmlns:a16="http://schemas.microsoft.com/office/drawing/2014/main" id="{9AEA8EA1-DEE8-4F31-B59A-5B19D9F0ECB2}"/>
                </a:ext>
              </a:extLst>
            </p:cNvPr>
            <p:cNvSpPr/>
            <p:nvPr/>
          </p:nvSpPr>
          <p:spPr>
            <a:xfrm>
              <a:off x="5196000" y="2529000"/>
              <a:ext cx="1800000" cy="1800000"/>
            </a:xfrm>
            <a:custGeom>
              <a:avLst/>
              <a:gdLst>
                <a:gd name="connsiteX0" fmla="*/ 900000 w 1800000"/>
                <a:gd name="connsiteY0" fmla="*/ 0 h 1800000"/>
                <a:gd name="connsiteX1" fmla="*/ 1800000 w 1800000"/>
                <a:gd name="connsiteY1" fmla="*/ 900000 h 1800000"/>
                <a:gd name="connsiteX2" fmla="*/ 900000 w 1800000"/>
                <a:gd name="connsiteY2" fmla="*/ 1800000 h 1800000"/>
                <a:gd name="connsiteX3" fmla="*/ 0 w 1800000"/>
                <a:gd name="connsiteY3" fmla="*/ 900000 h 1800000"/>
                <a:gd name="connsiteX4" fmla="*/ 900000 w 1800000"/>
                <a:gd name="connsiteY4" fmla="*/ 0 h 180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0000" h="1800000">
                  <a:moveTo>
                    <a:pt x="900000" y="0"/>
                  </a:moveTo>
                  <a:cubicBezTo>
                    <a:pt x="1397056" y="0"/>
                    <a:pt x="1800000" y="402944"/>
                    <a:pt x="1800000" y="900000"/>
                  </a:cubicBezTo>
                  <a:cubicBezTo>
                    <a:pt x="1800000" y="1397056"/>
                    <a:pt x="1397056" y="1800000"/>
                    <a:pt x="900000" y="1800000"/>
                  </a:cubicBezTo>
                  <a:cubicBezTo>
                    <a:pt x="402944" y="1800000"/>
                    <a:pt x="0" y="1397056"/>
                    <a:pt x="0" y="900000"/>
                  </a:cubicBezTo>
                  <a:cubicBezTo>
                    <a:pt x="0" y="402944"/>
                    <a:pt x="402944" y="0"/>
                    <a:pt x="900000" y="0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9050"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anchor="ctr">
              <a:norm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4000"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SPIN</a:t>
              </a:r>
            </a:p>
          </p:txBody>
        </p:sp>
        <p:sp>
          <p:nvSpPr>
            <p:cNvPr id="32" name="Arrow: Curved Down 31">
              <a:extLst>
                <a:ext uri="{FF2B5EF4-FFF2-40B4-BE49-F238E27FC236}">
                  <a16:creationId xmlns:a16="http://schemas.microsoft.com/office/drawing/2014/main" id="{6E08BFD4-18AD-44C3-B109-AB78CA2C84AC}"/>
                </a:ext>
              </a:extLst>
            </p:cNvPr>
            <p:cNvSpPr/>
            <p:nvPr/>
          </p:nvSpPr>
          <p:spPr>
            <a:xfrm>
              <a:off x="5392825" y="2665508"/>
              <a:ext cx="1409524" cy="514286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33" name="Arrow: Curved Down 32">
              <a:extLst>
                <a:ext uri="{FF2B5EF4-FFF2-40B4-BE49-F238E27FC236}">
                  <a16:creationId xmlns:a16="http://schemas.microsoft.com/office/drawing/2014/main" id="{7B7ED7CB-63BC-4D0E-8121-A1B5864A5D78}"/>
                </a:ext>
              </a:extLst>
            </p:cNvPr>
            <p:cNvSpPr/>
            <p:nvPr/>
          </p:nvSpPr>
          <p:spPr>
            <a:xfrm flipH="1" flipV="1">
              <a:off x="5384888" y="3671857"/>
              <a:ext cx="1411112" cy="515873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34" name="Marker">
            <a:extLst>
              <a:ext uri="{FF2B5EF4-FFF2-40B4-BE49-F238E27FC236}">
                <a16:creationId xmlns:a16="http://schemas.microsoft.com/office/drawing/2014/main" id="{A7B16688-256D-4D3D-BCA2-9CD3DE1E0372}"/>
              </a:ext>
            </a:extLst>
          </p:cNvPr>
          <p:cNvSpPr/>
          <p:nvPr/>
        </p:nvSpPr>
        <p:spPr>
          <a:xfrm rot="10800000">
            <a:off x="5741207" y="-2198"/>
            <a:ext cx="720000" cy="720000"/>
          </a:xfrm>
          <a:prstGeom prst="triangle">
            <a:avLst/>
          </a:prstGeom>
          <a:solidFill>
            <a:srgbClr val="C00000"/>
          </a:solidFill>
          <a:ln w="19050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90982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3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87407" y="5171536"/>
            <a:ext cx="37034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>
                <a:solidFill>
                  <a:srgbClr val="002060"/>
                </a:solidFill>
                <a:cs typeface="Calibri"/>
              </a:rPr>
              <a:t>Pyramid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Siarad</a:t>
            </a: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Talking Pyramid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466408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3">
            <a:extLst>
              <a:ext uri="{FF2B5EF4-FFF2-40B4-BE49-F238E27FC236}">
                <a16:creationId xmlns:a16="http://schemas.microsoft.com/office/drawing/2014/main" id="{61F9A2AC-054A-914F-9468-B110A41BF748}"/>
              </a:ext>
            </a:extLst>
          </p:cNvPr>
          <p:cNvSpPr txBox="1"/>
          <p:nvPr/>
        </p:nvSpPr>
        <p:spPr>
          <a:xfrm>
            <a:off x="317290" y="1358685"/>
            <a:ext cx="11557417" cy="5316118"/>
          </a:xfrm>
          <a:prstGeom prst="rect">
            <a:avLst/>
          </a:prstGeom>
          <a:solidFill>
            <a:schemeClr val="lt1"/>
          </a:solidFill>
          <a:ln w="19050">
            <a:solidFill>
              <a:srgbClr val="002060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4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 in groups of 3 – </a:t>
            </a:r>
            <a:r>
              <a:rPr lang="cy-GB" sz="2400" b="1" dirty="0">
                <a:solidFill>
                  <a:srgbClr val="FF000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Player</a:t>
            </a:r>
            <a:r>
              <a:rPr lang="cy-GB" sz="24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1</a:t>
            </a:r>
            <a:r>
              <a:rPr lang="cy-GB" sz="24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</a:t>
            </a:r>
            <a:r>
              <a:rPr lang="cy-GB" sz="24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2</a:t>
            </a:r>
            <a:r>
              <a:rPr lang="cy-GB" sz="24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and the </a:t>
            </a:r>
            <a:r>
              <a:rPr lang="cy-GB" sz="2400" b="1" dirty="0">
                <a:solidFill>
                  <a:srgbClr val="FF000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R</a:t>
            </a:r>
            <a:r>
              <a:rPr lang="cy-GB" sz="24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eferee</a:t>
            </a:r>
            <a:r>
              <a:rPr lang="cy-GB" sz="24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</a:p>
          <a:p>
            <a:pPr>
              <a:spcAft>
                <a:spcPts val="0"/>
              </a:spcAft>
            </a:pPr>
            <a:endParaRPr lang="en-GB" sz="2400" dirty="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4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You must translate the sentences in the pyramid, one section a time.</a:t>
            </a:r>
            <a:r>
              <a:rPr lang="cy-GB" sz="2400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libri"/>
              </a:rPr>
              <a:t> </a:t>
            </a:r>
            <a:r>
              <a:rPr lang="cy-GB" sz="24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/>
              </a:rPr>
              <a:t>Player 1</a:t>
            </a:r>
            <a:r>
              <a:rPr lang="cy-GB" sz="2400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/>
              </a:rPr>
              <a:t> </a:t>
            </a:r>
            <a:r>
              <a:rPr lang="cy-GB" sz="24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/>
              </a:rPr>
              <a:t>will start by translating the first sentence. If they translate correctly, they can move on to translate the next sentence.</a:t>
            </a:r>
            <a:r>
              <a:rPr lang="cy-GB" sz="2400" dirty="0">
                <a:solidFill>
                  <a:srgbClr val="002060"/>
                </a:solidFill>
                <a:ea typeface="Times New Roman" panose="02020603050405020304" pitchFamily="18" charset="0"/>
                <a:cs typeface="Calibri"/>
              </a:rPr>
              <a:t> </a:t>
            </a:r>
            <a:endParaRPr lang="cy-GB" sz="2400" dirty="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endParaRPr lang="en-GB" sz="2400" dirty="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4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If </a:t>
            </a:r>
            <a:r>
              <a:rPr lang="cy-GB" sz="24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4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says something incorrectly, the </a:t>
            </a:r>
            <a:r>
              <a:rPr lang="cy-GB" sz="2400" b="1" dirty="0">
                <a:solidFill>
                  <a:srgbClr val="FF000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R</a:t>
            </a:r>
            <a:r>
              <a:rPr lang="cy-GB" sz="24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eferee</a:t>
            </a:r>
            <a:r>
              <a:rPr lang="cy-GB" sz="24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will stop you, and </a:t>
            </a:r>
            <a:r>
              <a:rPr lang="cy-GB" sz="24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2</a:t>
            </a:r>
            <a:r>
              <a:rPr lang="cy-GB" sz="24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starts from the first sentence.</a:t>
            </a:r>
          </a:p>
          <a:p>
            <a:pPr>
              <a:spcAft>
                <a:spcPts val="0"/>
              </a:spcAft>
            </a:pPr>
            <a:endParaRPr lang="cy-GB" sz="2400" dirty="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If </a:t>
            </a:r>
            <a:r>
              <a:rPr lang="cy-GB" sz="24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2</a:t>
            </a:r>
            <a:r>
              <a:rPr lang="cy-GB" sz="24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says something incorrectly, the </a:t>
            </a:r>
            <a:r>
              <a:rPr lang="cy-GB" sz="24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Referee</a:t>
            </a:r>
            <a:r>
              <a:rPr lang="cy-GB" sz="24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will stop you, and </a:t>
            </a:r>
            <a:r>
              <a:rPr lang="cy-GB" sz="24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4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starts from the first sentence.</a:t>
            </a:r>
          </a:p>
          <a:p>
            <a:endParaRPr lang="en-GB" sz="2400" dirty="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4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The first person to reach the last step and translate the whole pyramid correctly wins!</a:t>
            </a:r>
            <a:endParaRPr lang="en-GB" sz="2400" dirty="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2A9F516-5110-EC4D-8F82-6FBE1725DBE0}"/>
              </a:ext>
            </a:extLst>
          </p:cNvPr>
          <p:cNvSpPr/>
          <p:nvPr/>
        </p:nvSpPr>
        <p:spPr>
          <a:xfrm>
            <a:off x="5210180" y="183197"/>
            <a:ext cx="1771639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Rheolau</a:t>
            </a:r>
            <a:r>
              <a:rPr lang="en-US" sz="3200" b="1" dirty="0">
                <a:ea typeface="Ayuthaya" pitchFamily="2" charset="-34"/>
                <a:cs typeface="Ayuthaya" pitchFamily="2" charset="-34"/>
              </a:rPr>
              <a:t>  </a:t>
            </a:r>
          </a:p>
          <a:p>
            <a:pPr algn="ctr"/>
            <a:r>
              <a:rPr lang="en-US" sz="3200" i="1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Rules</a:t>
            </a:r>
          </a:p>
        </p:txBody>
      </p:sp>
      <p:pic>
        <p:nvPicPr>
          <p:cNvPr id="2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F05619C8-B2B3-1FA7-4ABD-68A0E8BF16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12841" y="465738"/>
            <a:ext cx="1497223" cy="1958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52094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31797A6-D958-2D48-8527-2000A2B3E33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11625109"/>
              </p:ext>
            </p:extLst>
          </p:nvPr>
        </p:nvGraphicFramePr>
        <p:xfrm>
          <a:off x="327627" y="479825"/>
          <a:ext cx="11499263" cy="63781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F0E38934-D9B8-6043-9DEE-0B21CC8C1156}"/>
              </a:ext>
            </a:extLst>
          </p:cNvPr>
          <p:cNvSpPr/>
          <p:nvPr/>
        </p:nvSpPr>
        <p:spPr>
          <a:xfrm>
            <a:off x="8052912" y="125374"/>
            <a:ext cx="186025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2400" b="1" dirty="0">
                <a:solidFill>
                  <a:srgbClr val="00B05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Chwaraewr 1</a:t>
            </a:r>
            <a:endParaRPr lang="cy-GB" sz="24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8091184-7F93-7946-8AFB-BB7F351887BF}"/>
              </a:ext>
            </a:extLst>
          </p:cNvPr>
          <p:cNvSpPr/>
          <p:nvPr/>
        </p:nvSpPr>
        <p:spPr>
          <a:xfrm>
            <a:off x="10248112" y="100060"/>
            <a:ext cx="1860253" cy="461665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/>
          <a:p>
            <a:r>
              <a:rPr lang="cy-GB" sz="2400" b="1" dirty="0">
                <a:solidFill>
                  <a:srgbClr val="FF0000"/>
                </a:solidFill>
                <a:ea typeface="Times New Roman" panose="02020603050405020304" pitchFamily="18" charset="0"/>
                <a:cs typeface="Calibri"/>
              </a:rPr>
              <a:t>Chwaraewr 2</a:t>
            </a:r>
            <a:endParaRPr lang="cy-GB" sz="2400">
              <a:solidFill>
                <a:srgbClr val="FF0000"/>
              </a:solidFill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79EBB13-9119-C242-B466-208BF075A4CF}"/>
              </a:ext>
            </a:extLst>
          </p:cNvPr>
          <p:cNvSpPr txBox="1"/>
          <p:nvPr/>
        </p:nvSpPr>
        <p:spPr>
          <a:xfrm>
            <a:off x="304800" y="221787"/>
            <a:ext cx="3271777" cy="138499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 Pyramid </a:t>
            </a:r>
            <a:r>
              <a:rPr lang="en-US" sz="3600" b="1" dirty="0" err="1">
                <a:solidFill>
                  <a:srgbClr val="002060"/>
                </a:solidFill>
              </a:rPr>
              <a:t>Siarad</a:t>
            </a:r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  </a:t>
            </a:r>
          </a:p>
          <a:p>
            <a:r>
              <a:rPr lang="en-US" sz="2400" i="1" dirty="0">
                <a:solidFill>
                  <a:srgbClr val="002060"/>
                </a:solidFill>
              </a:rPr>
              <a:t>  singular - </a:t>
            </a:r>
            <a:r>
              <a:rPr lang="en-US" sz="2400" b="1" i="1" dirty="0" err="1">
                <a:solidFill>
                  <a:srgbClr val="002060"/>
                </a:solidFill>
              </a:rPr>
              <a:t>ti</a:t>
            </a:r>
            <a:endParaRPr lang="en-US" sz="2400" b="1" i="1" dirty="0">
              <a:solidFill>
                <a:srgbClr val="002060"/>
              </a:solidFill>
            </a:endParaRPr>
          </a:p>
        </p:txBody>
      </p:sp>
      <p:pic>
        <p:nvPicPr>
          <p:cNvPr id="130" name="Picture 130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CA46C78A-0E44-5AAD-7C96-ADBBFEE7286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96609" y="542925"/>
            <a:ext cx="1749725" cy="2163434"/>
          </a:xfrm>
          <a:prstGeom prst="rect">
            <a:avLst/>
          </a:prstGeom>
        </p:spPr>
      </p:pic>
      <p:pic>
        <p:nvPicPr>
          <p:cNvPr id="131" name="Picture 131">
            <a:extLst>
              <a:ext uri="{FF2B5EF4-FFF2-40B4-BE49-F238E27FC236}">
                <a16:creationId xmlns:a16="http://schemas.microsoft.com/office/drawing/2014/main" id="{CCDAB1AA-E43E-6251-4370-E09C68158D3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433560" y="422605"/>
            <a:ext cx="1504052" cy="2260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1348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Box 7">
            <a:extLst>
              <a:ext uri="{FF2B5EF4-FFF2-40B4-BE49-F238E27FC236}">
                <a16:creationId xmlns:a16="http://schemas.microsoft.com/office/drawing/2014/main" id="{7C46CDAE-A241-024D-924B-A3C795F3F2EE}"/>
              </a:ext>
            </a:extLst>
          </p:cNvPr>
          <p:cNvSpPr txBox="1"/>
          <p:nvPr/>
        </p:nvSpPr>
        <p:spPr>
          <a:xfrm>
            <a:off x="7889817" y="556915"/>
            <a:ext cx="3897942" cy="2858314"/>
          </a:xfrm>
          <a:prstGeom prst="rect">
            <a:avLst/>
          </a:prstGeom>
          <a:solidFill>
            <a:schemeClr val="lt1"/>
          </a:solidFill>
          <a:ln w="19050">
            <a:solidFill>
              <a:srgbClr val="002060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cy-GB" sz="2500" b="1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 DYFARNWR</a:t>
            </a:r>
            <a:endParaRPr lang="en-GB" sz="2500" b="1" dirty="0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400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Chi ydy’r dyfarnwr! </a:t>
            </a:r>
            <a:r>
              <a:rPr lang="cy-GB" sz="14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You are the referee.</a:t>
            </a:r>
            <a:endParaRPr lang="en-GB" sz="14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400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Rhaid i chi wrando yn ofalus iawn ar y chwaraewyr a gwirio eu bod nhw’n cyfieithu yn hollol gywir! </a:t>
            </a:r>
            <a:r>
              <a:rPr lang="cy-GB" sz="14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You must listen to the players and check that they translate correctly!</a:t>
            </a:r>
            <a:endParaRPr lang="en-GB" sz="1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 </a:t>
            </a:r>
            <a:endParaRPr lang="en-GB" sz="1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400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Os oes / yn yr ateb gallwch chi dderbyn y naill neu’r llall (either or). </a:t>
            </a:r>
            <a:r>
              <a:rPr lang="cy-GB" sz="14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If there is a / in the answer, you can accept either version. </a:t>
            </a:r>
            <a:endParaRPr lang="en-GB" sz="1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F8ACFC2-F9CB-1C41-AC82-909C046C73B3}"/>
              </a:ext>
            </a:extLst>
          </p:cNvPr>
          <p:cNvSpPr/>
          <p:nvPr/>
        </p:nvSpPr>
        <p:spPr>
          <a:xfrm>
            <a:off x="757035" y="1700388"/>
            <a:ext cx="6594203" cy="141577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/>
            <a:endParaRPr lang="cy-GB" dirty="0"/>
          </a:p>
          <a:p>
            <a:pPr lvl="0"/>
            <a:endParaRPr lang="cy-GB" dirty="0"/>
          </a:p>
          <a:p>
            <a:pPr lvl="0"/>
            <a:endParaRPr lang="cy-GB" dirty="0"/>
          </a:p>
          <a:p>
            <a:pPr lvl="0"/>
            <a:endParaRPr lang="cy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58215" y="3763522"/>
            <a:ext cx="1968450" cy="2561924"/>
          </a:xfrm>
          <a:prstGeom prst="rect">
            <a:avLst/>
          </a:prstGeom>
        </p:spPr>
      </p:pic>
      <p:sp>
        <p:nvSpPr>
          <p:cNvPr id="7" name="Text Box 7">
            <a:extLst>
              <a:ext uri="{FF2B5EF4-FFF2-40B4-BE49-F238E27FC236}">
                <a16:creationId xmlns:a16="http://schemas.microsoft.com/office/drawing/2014/main" id="{7A8180E1-B968-934D-BECA-541626443298}"/>
              </a:ext>
            </a:extLst>
          </p:cNvPr>
          <p:cNvSpPr txBox="1"/>
          <p:nvPr/>
        </p:nvSpPr>
        <p:spPr>
          <a:xfrm>
            <a:off x="304801" y="1478602"/>
            <a:ext cx="7162557" cy="5157611"/>
          </a:xfrm>
          <a:prstGeom prst="rect">
            <a:avLst/>
          </a:prstGeom>
          <a:solidFill>
            <a:schemeClr val="lt1"/>
          </a:solidFill>
          <a:ln w="6350">
            <a:solidFill>
              <a:srgbClr val="002060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28600" indent="-228600">
              <a:spcAft>
                <a:spcPts val="0"/>
              </a:spcAft>
              <a:buAutoNum type="arabicPeriod"/>
            </a:pPr>
            <a:r>
              <a:rPr lang="cy-GB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Bore da!</a:t>
            </a:r>
          </a:p>
          <a:p>
            <a:pPr marL="228600" indent="-228600">
              <a:spcAft>
                <a:spcPts val="0"/>
              </a:spcAft>
              <a:buAutoNum type="arabicPeriod"/>
            </a:pPr>
            <a:endParaRPr lang="cy-GB" sz="800" dirty="0">
              <a:solidFill>
                <a:srgbClr val="00206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endParaRPr lang="cy-GB" sz="800" dirty="0">
              <a:solidFill>
                <a:srgbClr val="00206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r>
              <a:rPr lang="cy-GB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Bore da</a:t>
            </a:r>
            <a:r>
              <a:rPr lang="cy-GB" dirty="0">
                <a:solidFill>
                  <a:srgbClr val="00206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! Pwy</a:t>
            </a:r>
            <a:r>
              <a:rPr lang="cy-GB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wyt ti?</a:t>
            </a:r>
          </a:p>
          <a:p>
            <a:pPr marL="228600" indent="-228600">
              <a:spcAft>
                <a:spcPts val="0"/>
              </a:spcAft>
              <a:buAutoNum type="arabicPeriod"/>
            </a:pPr>
            <a:endParaRPr lang="cy-GB" sz="800" dirty="0">
              <a:solidFill>
                <a:srgbClr val="00206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endParaRPr lang="cy-GB" sz="800" dirty="0">
              <a:solidFill>
                <a:srgbClr val="00206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Bore da! </a:t>
            </a:r>
            <a:r>
              <a:rPr lang="cy-GB" dirty="0">
                <a:solidFill>
                  <a:srgbClr val="00206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Pwy</a:t>
            </a:r>
            <a:r>
              <a:rPr lang="cy-GB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wyt ti? Siân dw i / ydw i.</a:t>
            </a:r>
          </a:p>
          <a:p>
            <a:pPr marL="228600" indent="-228600">
              <a:buFontTx/>
              <a:buAutoNum type="arabicPeriod"/>
            </a:pPr>
            <a:endParaRPr lang="cy-GB" sz="800" dirty="0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sz="800" dirty="0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Bore da! </a:t>
            </a:r>
            <a:r>
              <a:rPr lang="cy-GB" dirty="0">
                <a:solidFill>
                  <a:srgbClr val="00206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Pwy</a:t>
            </a:r>
            <a:r>
              <a:rPr lang="cy-GB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wyt ti? </a:t>
            </a:r>
            <a:r>
              <a:rPr lang="cy-GB" dirty="0">
                <a:solidFill>
                  <a:srgbClr val="00206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Siân dw i / ydw i. Sut wyt ti heddiw?</a:t>
            </a:r>
            <a:endParaRPr lang="cy-GB" dirty="0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sz="800" dirty="0">
              <a:solidFill>
                <a:srgbClr val="00206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sz="800" dirty="0">
              <a:solidFill>
                <a:srgbClr val="00206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5.  Bore da</a:t>
            </a:r>
            <a:r>
              <a:rPr lang="en-US" dirty="0">
                <a:solidFill>
                  <a:srgbClr val="002060"/>
                </a:solidFill>
              </a:rPr>
              <a:t>! </a:t>
            </a:r>
            <a:r>
              <a:rPr lang="en-US" dirty="0" err="1">
                <a:solidFill>
                  <a:srgbClr val="002060"/>
                </a:solidFill>
              </a:rPr>
              <a:t>Pwy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wyt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ti</a:t>
            </a:r>
            <a:r>
              <a:rPr lang="en-US" dirty="0">
                <a:solidFill>
                  <a:srgbClr val="002060"/>
                </a:solidFill>
              </a:rPr>
              <a:t>? </a:t>
            </a:r>
            <a:r>
              <a:rPr lang="en-US" dirty="0" err="1">
                <a:solidFill>
                  <a:srgbClr val="002060"/>
                </a:solidFill>
              </a:rPr>
              <a:t>Siân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 / </a:t>
            </a:r>
            <a:r>
              <a:rPr lang="en-US" dirty="0" err="1">
                <a:solidFill>
                  <a:srgbClr val="002060"/>
                </a:solidFill>
              </a:rPr>
              <a:t>ydw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. Sut </a:t>
            </a:r>
            <a:r>
              <a:rPr lang="en-US" dirty="0" err="1">
                <a:solidFill>
                  <a:srgbClr val="002060"/>
                </a:solidFill>
              </a:rPr>
              <a:t>wyt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ti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heddiw</a:t>
            </a:r>
            <a:r>
              <a:rPr lang="en-US" dirty="0">
                <a:solidFill>
                  <a:srgbClr val="002060"/>
                </a:solidFill>
              </a:rPr>
              <a:t>? </a:t>
            </a:r>
            <a:r>
              <a:rPr lang="en-US" dirty="0" err="1">
                <a:solidFill>
                  <a:srgbClr val="002060"/>
                </a:solidFill>
              </a:rPr>
              <a:t>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wedi</a:t>
            </a:r>
            <a:r>
              <a:rPr lang="en-US" dirty="0">
                <a:solidFill>
                  <a:srgbClr val="002060"/>
                </a:solidFill>
              </a:rPr>
              <a:t> </a:t>
            </a:r>
          </a:p>
          <a:p>
            <a:r>
              <a:rPr lang="en-US" dirty="0">
                <a:solidFill>
                  <a:srgbClr val="002060"/>
                </a:solidFill>
              </a:rPr>
              <a:t>     </a:t>
            </a:r>
            <a:r>
              <a:rPr lang="en-US" dirty="0" err="1">
                <a:solidFill>
                  <a:srgbClr val="002060"/>
                </a:solidFill>
              </a:rPr>
              <a:t>blino</a:t>
            </a:r>
            <a:r>
              <a:rPr lang="en-US" dirty="0">
                <a:solidFill>
                  <a:srgbClr val="002060"/>
                </a:solidFill>
              </a:rPr>
              <a:t>.</a:t>
            </a:r>
          </a:p>
          <a:p>
            <a:endParaRPr lang="cy-GB" sz="800" dirty="0">
              <a:solidFill>
                <a:srgbClr val="00206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cy-GB" sz="800" dirty="0">
              <a:solidFill>
                <a:srgbClr val="00206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6.  Bore da</a:t>
            </a:r>
            <a:r>
              <a:rPr lang="en-US" dirty="0">
                <a:solidFill>
                  <a:srgbClr val="002060"/>
                </a:solidFill>
              </a:rPr>
              <a:t>! </a:t>
            </a:r>
            <a:r>
              <a:rPr lang="en-US" dirty="0" err="1">
                <a:solidFill>
                  <a:srgbClr val="002060"/>
                </a:solidFill>
              </a:rPr>
              <a:t>Pwy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wyt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ti</a:t>
            </a:r>
            <a:r>
              <a:rPr lang="en-US" dirty="0">
                <a:solidFill>
                  <a:srgbClr val="002060"/>
                </a:solidFill>
              </a:rPr>
              <a:t>? </a:t>
            </a:r>
            <a:r>
              <a:rPr lang="en-US" dirty="0" err="1">
                <a:solidFill>
                  <a:srgbClr val="002060"/>
                </a:solidFill>
              </a:rPr>
              <a:t>Siân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 / </a:t>
            </a:r>
            <a:r>
              <a:rPr lang="en-US" dirty="0" err="1">
                <a:solidFill>
                  <a:srgbClr val="002060"/>
                </a:solidFill>
              </a:rPr>
              <a:t>ydw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. Sut </a:t>
            </a:r>
            <a:r>
              <a:rPr lang="en-US" dirty="0" err="1">
                <a:solidFill>
                  <a:srgbClr val="002060"/>
                </a:solidFill>
              </a:rPr>
              <a:t>wyt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ti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heddiw</a:t>
            </a:r>
            <a:r>
              <a:rPr lang="en-US" dirty="0">
                <a:solidFill>
                  <a:srgbClr val="002060"/>
                </a:solidFill>
              </a:rPr>
              <a:t>? </a:t>
            </a:r>
            <a:r>
              <a:rPr lang="en-US" dirty="0" err="1">
                <a:solidFill>
                  <a:srgbClr val="002060"/>
                </a:solidFill>
              </a:rPr>
              <a:t>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wedi</a:t>
            </a:r>
            <a:r>
              <a:rPr lang="en-US" dirty="0">
                <a:solidFill>
                  <a:srgbClr val="002060"/>
                </a:solidFill>
              </a:rPr>
              <a:t> </a:t>
            </a:r>
          </a:p>
          <a:p>
            <a:r>
              <a:rPr lang="en-US" dirty="0">
                <a:solidFill>
                  <a:srgbClr val="002060"/>
                </a:solidFill>
              </a:rPr>
              <a:t>      </a:t>
            </a:r>
            <a:r>
              <a:rPr lang="en-US" dirty="0" err="1">
                <a:solidFill>
                  <a:srgbClr val="002060"/>
                </a:solidFill>
              </a:rPr>
              <a:t>blino</a:t>
            </a:r>
            <a:r>
              <a:rPr lang="en-US" dirty="0">
                <a:solidFill>
                  <a:srgbClr val="002060"/>
                </a:solidFill>
              </a:rPr>
              <a:t>. Ble</a:t>
            </a:r>
            <a:r>
              <a:rPr lang="en-US">
                <a:solidFill>
                  <a:srgbClr val="002060"/>
                </a:solidFill>
              </a:rPr>
              <a:t> (r)wyt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ti’n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byw</a:t>
            </a:r>
            <a:r>
              <a:rPr lang="en-US" dirty="0">
                <a:solidFill>
                  <a:srgbClr val="002060"/>
                </a:solidFill>
              </a:rPr>
              <a:t>? </a:t>
            </a:r>
            <a:endParaRPr lang="cy-GB" dirty="0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sz="800" dirty="0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sz="800" dirty="0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7.  Bore da</a:t>
            </a:r>
            <a:r>
              <a:rPr lang="en-US" dirty="0">
                <a:solidFill>
                  <a:srgbClr val="002060"/>
                </a:solidFill>
              </a:rPr>
              <a:t>! </a:t>
            </a:r>
            <a:r>
              <a:rPr lang="en-US" dirty="0" err="1">
                <a:solidFill>
                  <a:srgbClr val="002060"/>
                </a:solidFill>
              </a:rPr>
              <a:t>Pwy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wyt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ti</a:t>
            </a:r>
            <a:r>
              <a:rPr lang="en-US" dirty="0">
                <a:solidFill>
                  <a:srgbClr val="002060"/>
                </a:solidFill>
              </a:rPr>
              <a:t>? </a:t>
            </a:r>
            <a:r>
              <a:rPr lang="en-US" dirty="0" err="1">
                <a:solidFill>
                  <a:srgbClr val="002060"/>
                </a:solidFill>
              </a:rPr>
              <a:t>Siân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 / </a:t>
            </a:r>
            <a:r>
              <a:rPr lang="en-US" dirty="0" err="1">
                <a:solidFill>
                  <a:srgbClr val="002060"/>
                </a:solidFill>
              </a:rPr>
              <a:t>ydw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. Sut </a:t>
            </a:r>
            <a:r>
              <a:rPr lang="en-US" dirty="0" err="1">
                <a:solidFill>
                  <a:srgbClr val="002060"/>
                </a:solidFill>
              </a:rPr>
              <a:t>wyt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ti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heddiw</a:t>
            </a:r>
            <a:r>
              <a:rPr lang="en-US" dirty="0">
                <a:solidFill>
                  <a:srgbClr val="002060"/>
                </a:solidFill>
              </a:rPr>
              <a:t>? </a:t>
            </a:r>
            <a:r>
              <a:rPr lang="en-US" dirty="0" err="1">
                <a:solidFill>
                  <a:srgbClr val="002060"/>
                </a:solidFill>
              </a:rPr>
              <a:t>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wedi</a:t>
            </a:r>
            <a:r>
              <a:rPr lang="en-US" dirty="0">
                <a:solidFill>
                  <a:srgbClr val="002060"/>
                </a:solidFill>
              </a:rPr>
              <a:t> </a:t>
            </a:r>
          </a:p>
          <a:p>
            <a:r>
              <a:rPr lang="en-US" dirty="0">
                <a:solidFill>
                  <a:srgbClr val="002060"/>
                </a:solidFill>
              </a:rPr>
              <a:t>      </a:t>
            </a:r>
            <a:r>
              <a:rPr lang="en-US" dirty="0" err="1">
                <a:solidFill>
                  <a:srgbClr val="002060"/>
                </a:solidFill>
              </a:rPr>
              <a:t>blino</a:t>
            </a:r>
            <a:r>
              <a:rPr lang="en-US" dirty="0">
                <a:solidFill>
                  <a:srgbClr val="002060"/>
                </a:solidFill>
              </a:rPr>
              <a:t>. Ble</a:t>
            </a:r>
            <a:r>
              <a:rPr lang="en-US">
                <a:solidFill>
                  <a:srgbClr val="002060"/>
                </a:solidFill>
              </a:rPr>
              <a:t> (r)wyt </a:t>
            </a:r>
            <a:r>
              <a:rPr lang="en-US" dirty="0">
                <a:solidFill>
                  <a:srgbClr val="002060"/>
                </a:solidFill>
              </a:rPr>
              <a:t>ti’n </a:t>
            </a:r>
            <a:r>
              <a:rPr lang="en-US" dirty="0" err="1">
                <a:solidFill>
                  <a:srgbClr val="002060"/>
                </a:solidFill>
              </a:rPr>
              <a:t>byw</a:t>
            </a:r>
            <a:r>
              <a:rPr lang="en-US" dirty="0">
                <a:solidFill>
                  <a:srgbClr val="002060"/>
                </a:solidFill>
              </a:rPr>
              <a:t>? Dw </a:t>
            </a:r>
            <a:r>
              <a:rPr lang="en-US" dirty="0" err="1">
                <a:solidFill>
                  <a:srgbClr val="002060"/>
                </a:solidFill>
              </a:rPr>
              <a:t>i’n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byw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yng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Nghaerdydd</a:t>
            </a:r>
            <a:r>
              <a:rPr lang="en-US" dirty="0">
                <a:solidFill>
                  <a:srgbClr val="002060"/>
                </a:solidFill>
              </a:rPr>
              <a:t>.</a:t>
            </a:r>
            <a:endParaRPr lang="cy-GB" dirty="0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sz="800" dirty="0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sz="800" dirty="0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dirty="0">
                <a:solidFill>
                  <a:srgbClr val="002060"/>
                </a:solidFill>
                <a:latin typeface="SASSOON PRIMARY" pitchFamily="2" charset="0"/>
              </a:rPr>
              <a:t>8.  </a:t>
            </a:r>
            <a:r>
              <a:rPr lang="en-US" dirty="0">
                <a:solidFill>
                  <a:srgbClr val="002060"/>
                </a:solidFill>
              </a:rPr>
              <a:t>Bore da! </a:t>
            </a:r>
            <a:r>
              <a:rPr lang="en-US" dirty="0" err="1">
                <a:solidFill>
                  <a:srgbClr val="002060"/>
                </a:solidFill>
              </a:rPr>
              <a:t>Pwy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wyt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ti</a:t>
            </a:r>
            <a:r>
              <a:rPr lang="en-US" dirty="0">
                <a:solidFill>
                  <a:srgbClr val="002060"/>
                </a:solidFill>
              </a:rPr>
              <a:t>? </a:t>
            </a:r>
            <a:r>
              <a:rPr lang="en-US" dirty="0" err="1">
                <a:solidFill>
                  <a:srgbClr val="002060"/>
                </a:solidFill>
              </a:rPr>
              <a:t>Siân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 / </a:t>
            </a:r>
            <a:r>
              <a:rPr lang="en-US" dirty="0" err="1">
                <a:solidFill>
                  <a:srgbClr val="002060"/>
                </a:solidFill>
              </a:rPr>
              <a:t>ydw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. Sut </a:t>
            </a:r>
            <a:r>
              <a:rPr lang="en-US" dirty="0" err="1">
                <a:solidFill>
                  <a:srgbClr val="002060"/>
                </a:solidFill>
              </a:rPr>
              <a:t>wyt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ti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heddiw</a:t>
            </a:r>
            <a:r>
              <a:rPr lang="en-US" dirty="0">
                <a:solidFill>
                  <a:srgbClr val="002060"/>
                </a:solidFill>
              </a:rPr>
              <a:t>? </a:t>
            </a:r>
            <a:r>
              <a:rPr lang="en-US" dirty="0" err="1">
                <a:solidFill>
                  <a:srgbClr val="002060"/>
                </a:solidFill>
              </a:rPr>
              <a:t>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wedi</a:t>
            </a:r>
            <a:r>
              <a:rPr lang="en-US" dirty="0">
                <a:solidFill>
                  <a:srgbClr val="002060"/>
                </a:solidFill>
              </a:rPr>
              <a:t> </a:t>
            </a:r>
          </a:p>
          <a:p>
            <a:r>
              <a:rPr lang="en-US" dirty="0">
                <a:solidFill>
                  <a:srgbClr val="002060"/>
                </a:solidFill>
              </a:rPr>
              <a:t>      </a:t>
            </a:r>
            <a:r>
              <a:rPr lang="en-US" err="1">
                <a:solidFill>
                  <a:srgbClr val="002060"/>
                </a:solidFill>
              </a:rPr>
              <a:t>blino</a:t>
            </a:r>
            <a:r>
              <a:rPr lang="en-US" dirty="0">
                <a:solidFill>
                  <a:srgbClr val="002060"/>
                </a:solidFill>
              </a:rPr>
              <a:t>. Ble</a:t>
            </a:r>
            <a:r>
              <a:rPr lang="en-US">
                <a:solidFill>
                  <a:srgbClr val="002060"/>
                </a:solidFill>
              </a:rPr>
              <a:t> (r)wyt </a:t>
            </a:r>
            <a:r>
              <a:rPr lang="en-US" dirty="0">
                <a:solidFill>
                  <a:srgbClr val="002060"/>
                </a:solidFill>
              </a:rPr>
              <a:t>ti’n </a:t>
            </a:r>
            <a:r>
              <a:rPr lang="en-US" dirty="0" err="1">
                <a:solidFill>
                  <a:srgbClr val="002060"/>
                </a:solidFill>
              </a:rPr>
              <a:t>byw</a:t>
            </a:r>
            <a:r>
              <a:rPr lang="en-US" dirty="0">
                <a:solidFill>
                  <a:srgbClr val="002060"/>
                </a:solidFill>
              </a:rPr>
              <a:t>? Dw </a:t>
            </a:r>
            <a:r>
              <a:rPr lang="en-US" dirty="0" err="1">
                <a:solidFill>
                  <a:srgbClr val="002060"/>
                </a:solidFill>
              </a:rPr>
              <a:t>i’n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byw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yng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Nghaerdydd</a:t>
            </a:r>
            <a:r>
              <a:rPr lang="en-US" dirty="0">
                <a:solidFill>
                  <a:srgbClr val="002060"/>
                </a:solidFill>
              </a:rPr>
              <a:t>. Hwyl </a:t>
            </a:r>
            <a:r>
              <a:rPr lang="en-US" dirty="0" err="1">
                <a:solidFill>
                  <a:srgbClr val="002060"/>
                </a:solidFill>
              </a:rPr>
              <a:t>fawr</a:t>
            </a:r>
            <a:r>
              <a:rPr lang="en-US" dirty="0">
                <a:solidFill>
                  <a:srgbClr val="002060"/>
                </a:solidFill>
              </a:rPr>
              <a:t>! </a:t>
            </a:r>
            <a:endParaRPr lang="cy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6B67AFC-7C8D-4340-A56E-AD1A1E71DDE5}"/>
              </a:ext>
            </a:extLst>
          </p:cNvPr>
          <p:cNvSpPr txBox="1"/>
          <p:nvPr/>
        </p:nvSpPr>
        <p:spPr>
          <a:xfrm>
            <a:off x="592348" y="221787"/>
            <a:ext cx="1963838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Atebion</a:t>
            </a:r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  Answers</a:t>
            </a:r>
          </a:p>
        </p:txBody>
      </p:sp>
    </p:spTree>
    <p:extLst>
      <p:ext uri="{BB962C8B-B14F-4D97-AF65-F5344CB8AC3E}">
        <p14:creationId xmlns:p14="http://schemas.microsoft.com/office/powerpoint/2010/main" val="27903794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157949" y="5171536"/>
            <a:ext cx="3962367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</a:rPr>
              <a:t>Amser </a:t>
            </a:r>
            <a:r>
              <a:rPr lang="en-US" sz="4400" b="1" err="1">
                <a:solidFill>
                  <a:srgbClr val="002060"/>
                </a:solidFill>
              </a:rPr>
              <a:t>Cofrestru</a:t>
            </a:r>
            <a:endParaRPr lang="en-US" sz="4400" b="1" err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Registration Time</a:t>
            </a:r>
            <a:endParaRPr lang="en-US" sz="28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245461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9E7E18F-76E0-415D-77EB-F40E97C65706}"/>
              </a:ext>
            </a:extLst>
          </p:cNvPr>
          <p:cNvSpPr txBox="1"/>
          <p:nvPr/>
        </p:nvSpPr>
        <p:spPr>
          <a:xfrm>
            <a:off x="483079" y="411192"/>
            <a:ext cx="6351916" cy="11387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rgbClr val="002060"/>
                </a:solidFill>
                <a:latin typeface="SASSOON PRIMARY"/>
                <a:cs typeface="Segoe UI"/>
              </a:rPr>
              <a:t> </a:t>
            </a:r>
            <a:r>
              <a:rPr lang="en-US" sz="4000" b="1">
                <a:solidFill>
                  <a:srgbClr val="002060"/>
                </a:solidFill>
                <a:cs typeface="Segoe UI"/>
              </a:rPr>
              <a:t>Mae </a:t>
            </a:r>
            <a:r>
              <a:rPr lang="en-US" sz="4000" b="1" err="1">
                <a:solidFill>
                  <a:srgbClr val="002060"/>
                </a:solidFill>
                <a:cs typeface="Segoe UI"/>
              </a:rPr>
              <a:t>hi’n</a:t>
            </a:r>
            <a:r>
              <a:rPr lang="en-US" sz="4000" b="1">
                <a:solidFill>
                  <a:srgbClr val="002060"/>
                </a:solidFill>
                <a:cs typeface="Segoe UI"/>
              </a:rPr>
              <a:t> </a:t>
            </a:r>
            <a:r>
              <a:rPr lang="en-US" sz="4000" b="1" err="1">
                <a:solidFill>
                  <a:srgbClr val="002060"/>
                </a:solidFill>
                <a:cs typeface="Segoe UI"/>
              </a:rPr>
              <a:t>amser</a:t>
            </a:r>
            <a:r>
              <a:rPr lang="en-US" sz="4000" b="1">
                <a:solidFill>
                  <a:srgbClr val="002060"/>
                </a:solidFill>
                <a:cs typeface="Segoe UI"/>
              </a:rPr>
              <a:t> </a:t>
            </a:r>
            <a:r>
              <a:rPr lang="en-US" sz="4000" b="1" err="1">
                <a:solidFill>
                  <a:srgbClr val="002060"/>
                </a:solidFill>
                <a:cs typeface="Segoe UI"/>
              </a:rPr>
              <a:t>cofrestru</a:t>
            </a:r>
            <a:r>
              <a:rPr lang="en-US" sz="4000" b="1">
                <a:solidFill>
                  <a:srgbClr val="002060"/>
                </a:solidFill>
                <a:cs typeface="Segoe UI"/>
              </a:rPr>
              <a:t>…</a:t>
            </a:r>
            <a:r>
              <a:rPr lang="en-US" sz="4000">
                <a:cs typeface="Segoe UI"/>
              </a:rPr>
              <a:t>​</a:t>
            </a:r>
          </a:p>
          <a:p>
            <a:r>
              <a:rPr lang="en-US" b="1" i="1">
                <a:solidFill>
                  <a:srgbClr val="002060"/>
                </a:solidFill>
                <a:cs typeface="Segoe UI"/>
              </a:rPr>
              <a:t>  </a:t>
            </a:r>
            <a:r>
              <a:rPr lang="en-US" sz="2800" i="1">
                <a:solidFill>
                  <a:srgbClr val="002060"/>
                </a:solidFill>
                <a:cs typeface="Segoe UI"/>
              </a:rPr>
              <a:t>It’s registration time…</a:t>
            </a:r>
            <a:r>
              <a:rPr lang="en-US" sz="2800">
                <a:cs typeface="Segoe UI"/>
              </a:rPr>
              <a:t>​</a:t>
            </a:r>
          </a:p>
        </p:txBody>
      </p:sp>
      <p:sp>
        <p:nvSpPr>
          <p:cNvPr id="5" name="Oval Callout 8">
            <a:extLst>
              <a:ext uri="{FF2B5EF4-FFF2-40B4-BE49-F238E27FC236}">
                <a16:creationId xmlns:a16="http://schemas.microsoft.com/office/drawing/2014/main" id="{9CE4C412-FB79-5EB7-4A4B-E285CF92F6D3}"/>
              </a:ext>
            </a:extLst>
          </p:cNvPr>
          <p:cNvSpPr/>
          <p:nvPr/>
        </p:nvSpPr>
        <p:spPr>
          <a:xfrm>
            <a:off x="7173975" y="276221"/>
            <a:ext cx="2372810" cy="1620456"/>
          </a:xfrm>
          <a:prstGeom prst="wedgeEllipseCallout">
            <a:avLst>
              <a:gd name="adj1" fmla="val -44248"/>
              <a:gd name="adj2" fmla="val 5750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>
                <a:solidFill>
                  <a:srgbClr val="002060"/>
                </a:solidFill>
              </a:rPr>
              <a:t>Bore da, </a:t>
            </a:r>
            <a:r>
              <a:rPr lang="en-US" sz="2800" b="1" err="1">
                <a:solidFill>
                  <a:srgbClr val="002060"/>
                </a:solidFill>
              </a:rPr>
              <a:t>bawb</a:t>
            </a:r>
            <a:r>
              <a:rPr lang="en-US" sz="2800" b="1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6" name="Oval Callout 7">
            <a:extLst>
              <a:ext uri="{FF2B5EF4-FFF2-40B4-BE49-F238E27FC236}">
                <a16:creationId xmlns:a16="http://schemas.microsoft.com/office/drawing/2014/main" id="{8435D5B4-8A89-AA9D-5654-DD52D64654EE}"/>
              </a:ext>
            </a:extLst>
          </p:cNvPr>
          <p:cNvSpPr/>
          <p:nvPr/>
        </p:nvSpPr>
        <p:spPr>
          <a:xfrm>
            <a:off x="9550762" y="1293483"/>
            <a:ext cx="2523344" cy="1620456"/>
          </a:xfrm>
          <a:prstGeom prst="wedgeEllipseCallout">
            <a:avLst>
              <a:gd name="adj1" fmla="val -44227"/>
              <a:gd name="adj2" fmla="val 53929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err="1">
                <a:solidFill>
                  <a:srgbClr val="002060"/>
                </a:solidFill>
              </a:rPr>
              <a:t>Prynhawn</a:t>
            </a:r>
            <a:r>
              <a:rPr lang="en-US" sz="2800" b="1">
                <a:solidFill>
                  <a:srgbClr val="002060"/>
                </a:solidFill>
              </a:rPr>
              <a:t> da, </a:t>
            </a:r>
            <a:r>
              <a:rPr lang="en-US" sz="2800" b="1" err="1">
                <a:solidFill>
                  <a:srgbClr val="002060"/>
                </a:solidFill>
              </a:rPr>
              <a:t>bawb</a:t>
            </a:r>
            <a:r>
              <a:rPr lang="en-US" sz="2800" b="1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7" name="Oval Callout 16">
            <a:extLst>
              <a:ext uri="{FF2B5EF4-FFF2-40B4-BE49-F238E27FC236}">
                <a16:creationId xmlns:a16="http://schemas.microsoft.com/office/drawing/2014/main" id="{C5233CCB-6A63-4AAA-959F-E9A3A618C5FD}"/>
              </a:ext>
            </a:extLst>
          </p:cNvPr>
          <p:cNvSpPr/>
          <p:nvPr/>
        </p:nvSpPr>
        <p:spPr>
          <a:xfrm flipH="1">
            <a:off x="7987850" y="3657081"/>
            <a:ext cx="2372809" cy="1569405"/>
          </a:xfrm>
          <a:prstGeom prst="wedgeEllipseCallout">
            <a:avLst>
              <a:gd name="adj1" fmla="val -44248"/>
              <a:gd name="adj2" fmla="val 57500"/>
            </a:avLst>
          </a:prstGeom>
          <a:gradFill flip="none" rotWithShape="1">
            <a:gsLst>
              <a:gs pos="0">
                <a:schemeClr val="bg1"/>
              </a:gs>
              <a:gs pos="100000">
                <a:srgbClr val="FFFF00"/>
              </a:gs>
            </a:gsLst>
            <a:lin ang="5400000" scaled="0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err="1">
                <a:solidFill>
                  <a:srgbClr val="002060"/>
                </a:solidFill>
              </a:rPr>
              <a:t>Nac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. </a:t>
            </a:r>
            <a:r>
              <a:rPr lang="en-US" sz="2800" b="1" err="1">
                <a:solidFill>
                  <a:srgbClr val="002060"/>
                </a:solidFill>
              </a:rPr>
              <a:t>Absennol</a:t>
            </a:r>
            <a:r>
              <a:rPr lang="en-US" sz="2800" b="1">
                <a:solidFill>
                  <a:srgbClr val="002060"/>
                </a:solidFill>
              </a:rPr>
              <a:t>.</a:t>
            </a: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No. Absent.</a:t>
            </a:r>
          </a:p>
        </p:txBody>
      </p:sp>
      <p:sp>
        <p:nvSpPr>
          <p:cNvPr id="8" name="Oval Callout 15">
            <a:extLst>
              <a:ext uri="{FF2B5EF4-FFF2-40B4-BE49-F238E27FC236}">
                <a16:creationId xmlns:a16="http://schemas.microsoft.com/office/drawing/2014/main" id="{38038467-5204-2A14-6EFD-0001EF71B4FB}"/>
              </a:ext>
            </a:extLst>
          </p:cNvPr>
          <p:cNvSpPr/>
          <p:nvPr/>
        </p:nvSpPr>
        <p:spPr>
          <a:xfrm flipH="1">
            <a:off x="5003123" y="4010463"/>
            <a:ext cx="1674134" cy="1221448"/>
          </a:xfrm>
          <a:prstGeom prst="wedgeEllipseCallout">
            <a:avLst>
              <a:gd name="adj1" fmla="val -44248"/>
              <a:gd name="adj2" fmla="val 57500"/>
            </a:avLst>
          </a:prstGeom>
          <a:gradFill flip="none" rotWithShape="1">
            <a:gsLst>
              <a:gs pos="0">
                <a:schemeClr val="bg1"/>
              </a:gs>
              <a:gs pos="100000">
                <a:srgbClr val="FFFF00"/>
              </a:gs>
            </a:gsLst>
            <a:lin ang="5400000" scaled="0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err="1">
                <a:solidFill>
                  <a:srgbClr val="002060"/>
                </a:solidFill>
              </a:rPr>
              <a:t>Yma</a:t>
            </a:r>
            <a:r>
              <a:rPr lang="en-US" sz="28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Here!</a:t>
            </a:r>
          </a:p>
        </p:txBody>
      </p:sp>
      <p:pic>
        <p:nvPicPr>
          <p:cNvPr id="9" name="Picture 9">
            <a:extLst>
              <a:ext uri="{FF2B5EF4-FFF2-40B4-BE49-F238E27FC236}">
                <a16:creationId xmlns:a16="http://schemas.microsoft.com/office/drawing/2014/main" id="{D64F854B-B02C-E0E4-71BD-4443F5C879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907490"/>
            <a:ext cx="4094671" cy="4955209"/>
          </a:xfrm>
          <a:prstGeom prst="rect">
            <a:avLst/>
          </a:prstGeom>
        </p:spPr>
      </p:pic>
      <p:sp>
        <p:nvSpPr>
          <p:cNvPr id="4" name="Oval Callout 4">
            <a:extLst>
              <a:ext uri="{FF2B5EF4-FFF2-40B4-BE49-F238E27FC236}">
                <a16:creationId xmlns:a16="http://schemas.microsoft.com/office/drawing/2014/main" id="{CE0ADEAF-F0BA-1AD5-9AC4-97ABEB225618}"/>
              </a:ext>
            </a:extLst>
          </p:cNvPr>
          <p:cNvSpPr/>
          <p:nvPr/>
        </p:nvSpPr>
        <p:spPr>
          <a:xfrm>
            <a:off x="3250835" y="1898448"/>
            <a:ext cx="4398379" cy="1620456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 … </a:t>
            </a:r>
            <a:r>
              <a:rPr lang="en-US" sz="2800" b="1" err="1">
                <a:solidFill>
                  <a:srgbClr val="002060"/>
                </a:solidFill>
              </a:rPr>
              <a:t>yma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?</a:t>
            </a: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Is … here today?</a:t>
            </a:r>
          </a:p>
        </p:txBody>
      </p:sp>
      <p:pic>
        <p:nvPicPr>
          <p:cNvPr id="10" name="Picture 10" descr="A picture containing toy&#10;&#10;Description automatically generated">
            <a:extLst>
              <a:ext uri="{FF2B5EF4-FFF2-40B4-BE49-F238E27FC236}">
                <a16:creationId xmlns:a16="http://schemas.microsoft.com/office/drawing/2014/main" id="{44DE5227-DFB8-620E-9B09-73EF01FF33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3636" y="4948327"/>
            <a:ext cx="1276350" cy="1562100"/>
          </a:xfrm>
          <a:prstGeom prst="rect">
            <a:avLst/>
          </a:prstGeom>
        </p:spPr>
      </p:pic>
      <p:pic>
        <p:nvPicPr>
          <p:cNvPr id="11" name="Picture 11" descr="A picture containing transport, wheel, gear&#10;&#10;Description automatically generated">
            <a:extLst>
              <a:ext uri="{FF2B5EF4-FFF2-40B4-BE49-F238E27FC236}">
                <a16:creationId xmlns:a16="http://schemas.microsoft.com/office/drawing/2014/main" id="{2C1450CC-174E-4952-C956-1F2583E8B0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56820" y="5201549"/>
            <a:ext cx="1628775" cy="1314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48157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304800" y="221787"/>
            <a:ext cx="4907280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000" b="1" err="1">
                <a:solidFill>
                  <a:srgbClr val="002060"/>
                </a:solidFill>
                <a:latin typeface="Calibri"/>
                <a:cs typeface="Calibri"/>
              </a:rPr>
              <a:t>Pwy</a:t>
            </a:r>
            <a:r>
              <a:rPr lang="en-US" sz="40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latin typeface="Calibri"/>
                <a:cs typeface="Calibri"/>
              </a:rPr>
              <a:t>sy</a:t>
            </a:r>
            <a:r>
              <a:rPr lang="en-US" sz="40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latin typeface="Calibri"/>
                <a:cs typeface="Calibri"/>
              </a:rPr>
              <a:t>yma</a:t>
            </a:r>
            <a:r>
              <a:rPr lang="en-US" sz="40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4000" b="1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  <a:p>
            <a:r>
              <a:rPr lang="en-US" sz="3600" b="1" i="1">
                <a:solidFill>
                  <a:srgbClr val="002060"/>
                </a:solidFill>
              </a:rPr>
              <a:t>  </a:t>
            </a:r>
            <a:r>
              <a:rPr lang="en-US" sz="2800" i="1">
                <a:solidFill>
                  <a:srgbClr val="002060"/>
                </a:solidFill>
              </a:rPr>
              <a:t>Who is here today?</a:t>
            </a:r>
            <a:endParaRPr lang="en-US" sz="2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9836355E-2D7B-B874-3225-E5F53AD0A163}"/>
              </a:ext>
            </a:extLst>
          </p:cNvPr>
          <p:cNvSpPr txBox="1"/>
          <p:nvPr/>
        </p:nvSpPr>
        <p:spPr>
          <a:xfrm>
            <a:off x="4128408" y="1864512"/>
            <a:ext cx="3200400" cy="156966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AutoNum type="arabicPeriod"/>
            </a:pPr>
            <a:r>
              <a:rPr lang="en-GB" sz="2400" b="1" i="1">
                <a:solidFill>
                  <a:srgbClr val="002060"/>
                </a:solidFill>
                <a:effectLst/>
              </a:rPr>
              <a:t>Greeting.</a:t>
            </a:r>
            <a:endParaRPr lang="en-GB" sz="2400" b="1" i="1">
              <a:solidFill>
                <a:srgbClr val="002060"/>
              </a:solidFill>
              <a:effectLst/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2400" b="1" i="1">
                <a:solidFill>
                  <a:srgbClr val="002060"/>
                </a:solidFill>
              </a:rPr>
              <a:t>Take </a:t>
            </a:r>
            <a:r>
              <a:rPr lang="en-GB" sz="2400" b="1" i="1">
                <a:solidFill>
                  <a:srgbClr val="002060"/>
                </a:solidFill>
                <a:effectLst/>
              </a:rPr>
              <a:t>the register.</a:t>
            </a:r>
            <a:r>
              <a:rPr lang="en-GB" sz="2400" b="1" i="1">
                <a:solidFill>
                  <a:srgbClr val="002060"/>
                </a:solidFill>
              </a:rPr>
              <a:t> </a:t>
            </a:r>
          </a:p>
          <a:p>
            <a:pPr marL="342900" indent="-342900">
              <a:buAutoNum type="arabicPeriod"/>
            </a:pPr>
            <a:r>
              <a:rPr lang="en-GB" sz="2400" b="1" i="1">
                <a:solidFill>
                  <a:srgbClr val="002060"/>
                </a:solidFill>
                <a:effectLst/>
              </a:rPr>
              <a:t>How are you</a:t>
            </a:r>
            <a:r>
              <a:rPr lang="en-GB" sz="2400" b="1" i="1">
                <a:solidFill>
                  <a:srgbClr val="002060"/>
                </a:solidFill>
              </a:rPr>
              <a:t>?</a:t>
            </a:r>
          </a:p>
          <a:p>
            <a:pPr marL="342900" indent="-342900">
              <a:buAutoNum type="arabicPeriod"/>
            </a:pPr>
            <a:r>
              <a:rPr lang="en-GB" sz="2400" b="1" i="1">
                <a:solidFill>
                  <a:srgbClr val="002060"/>
                </a:solidFill>
                <a:effectLst/>
              </a:rPr>
              <a:t>Where do you live?</a:t>
            </a:r>
            <a:r>
              <a:rPr lang="en-GB" sz="2400" b="1" i="1">
                <a:solidFill>
                  <a:srgbClr val="002060"/>
                </a:solidFill>
              </a:rPr>
              <a:t> </a:t>
            </a:r>
            <a:endParaRPr lang="en-GB" sz="2400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907490"/>
            <a:ext cx="4094671" cy="4955209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DA81B35-FFEA-BFF3-8E72-4B04311557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2626796"/>
              </p:ext>
            </p:extLst>
          </p:nvPr>
        </p:nvGraphicFramePr>
        <p:xfrm>
          <a:off x="7550450" y="696224"/>
          <a:ext cx="3790950" cy="270510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171575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619375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Cara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2​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Elle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3​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Ffion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4​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Jodie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5​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Kieran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6​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Lois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AA414F5D-7F70-CACC-391A-E1489414FA8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3758144"/>
              </p:ext>
            </p:extLst>
          </p:nvPr>
        </p:nvGraphicFramePr>
        <p:xfrm>
          <a:off x="7555212" y="3378500"/>
          <a:ext cx="3781425" cy="2600325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162050">
                  <a:extLst>
                    <a:ext uri="{9D8B030D-6E8A-4147-A177-3AD203B41FA5}">
                      <a16:colId xmlns:a16="http://schemas.microsoft.com/office/drawing/2014/main" val="546664633"/>
                    </a:ext>
                  </a:extLst>
                </a:gridCol>
                <a:gridCol w="2619375">
                  <a:extLst>
                    <a:ext uri="{9D8B030D-6E8A-4147-A177-3AD203B41FA5}">
                      <a16:colId xmlns:a16="http://schemas.microsoft.com/office/drawing/2014/main" val="1084305490"/>
                    </a:ext>
                  </a:extLst>
                </a:gridCol>
              </a:tblGrid>
              <a:tr h="37147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b="0">
                          <a:effectLst/>
                        </a:rPr>
                        <a:t>7​</a:t>
                      </a:r>
                      <a:endParaRPr lang="en-US" b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effectLst/>
                        </a:rPr>
                        <a:t>Lucy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4789564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8​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Phoebe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6949011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9​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Rebecca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9700007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10​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Holly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6861427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11​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Carly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2890418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12​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Kayla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8132391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Melissa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57127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31598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538984" y="5157158"/>
            <a:ext cx="3260737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rgbClr val="002060"/>
                </a:solidFill>
              </a:rPr>
              <a:t>Rhifau</a:t>
            </a:r>
            <a:endParaRPr lang="en-US" sz="4400" b="1" err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Numbers</a:t>
            </a:r>
          </a:p>
        </p:txBody>
      </p:sp>
    </p:spTree>
    <p:extLst>
      <p:ext uri="{BB962C8B-B14F-4D97-AF65-F5344CB8AC3E}">
        <p14:creationId xmlns:p14="http://schemas.microsoft.com/office/powerpoint/2010/main" val="31311617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>
            <a:extLst>
              <a:ext uri="{FF2B5EF4-FFF2-40B4-BE49-F238E27FC236}">
                <a16:creationId xmlns:a16="http://schemas.microsoft.com/office/drawing/2014/main" id="{20E3B5C8-2E04-498A-B792-B1365AE6B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25992" y="1104807"/>
            <a:ext cx="175784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dim /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sero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4517BB7-CDF6-48AA-8A0F-A80CDAB097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05570" y="140869"/>
            <a:ext cx="123983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un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F46B543-504A-4287-9591-909A0AF083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36296" y="841401"/>
            <a:ext cx="114500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F18CA50-8F26-400C-A22D-718CF829E1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05571" y="1548244"/>
            <a:ext cx="123983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tri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6EF0871-89F8-4CC7-8E34-177773962F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39118" y="2150420"/>
            <a:ext cx="126841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pedwar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965B6BE-3FA5-4B4B-82B7-99AAC9BF09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37558" y="2830386"/>
            <a:ext cx="123983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pump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FF6278E-C286-42E5-B92E-FBE3569C96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03561" y="3470478"/>
            <a:ext cx="13398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chwech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79AA70F-100D-4C1A-961D-466B8804AB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93499" y="4152940"/>
            <a:ext cx="987799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saith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1AD620D5-A31C-4068-8CC1-7A8177860C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83741" y="4780951"/>
            <a:ext cx="12382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wyth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E6254E9-EEAA-40AE-B033-EEE0BBAED1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83741" y="5439469"/>
            <a:ext cx="1145001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naw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998E191-AE3A-4840-8084-3F2A09BBAB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02228" y="6128813"/>
            <a:ext cx="123983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7" name="Oval Callout 36">
            <a:extLst>
              <a:ext uri="{FF2B5EF4-FFF2-40B4-BE49-F238E27FC236}">
                <a16:creationId xmlns:a16="http://schemas.microsoft.com/office/drawing/2014/main" id="{4F3E897E-1214-9B4F-9808-4914272C356A}"/>
              </a:ext>
            </a:extLst>
          </p:cNvPr>
          <p:cNvSpPr/>
          <p:nvPr/>
        </p:nvSpPr>
        <p:spPr>
          <a:xfrm>
            <a:off x="3044832" y="2396993"/>
            <a:ext cx="4858663" cy="1343299"/>
          </a:xfrm>
          <a:prstGeom prst="wedgeEllipseCallout">
            <a:avLst>
              <a:gd name="adj1" fmla="val -41655"/>
              <a:gd name="adj2" fmla="val 74210"/>
            </a:avLst>
          </a:prstGeom>
          <a:solidFill>
            <a:srgbClr val="00B0F0">
              <a:tint val="66000"/>
              <a:satMod val="16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Rhifwch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gyda</a:t>
            </a:r>
            <a:r>
              <a:rPr lang="en-US" sz="3600" b="1">
                <a:solidFill>
                  <a:srgbClr val="002060"/>
                </a:solidFill>
              </a:rPr>
              <a:t> fi!</a:t>
            </a: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Count with me!</a:t>
            </a:r>
          </a:p>
        </p:txBody>
      </p:sp>
      <p:pic>
        <p:nvPicPr>
          <p:cNvPr id="3" name="Graphic 2" descr="Badge 1 with solid fill">
            <a:extLst>
              <a:ext uri="{FF2B5EF4-FFF2-40B4-BE49-F238E27FC236}">
                <a16:creationId xmlns:a16="http://schemas.microsoft.com/office/drawing/2014/main" id="{562770DE-F739-D040-B991-A70CB7BE26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932907" y="76092"/>
            <a:ext cx="745266" cy="745266"/>
          </a:xfrm>
          <a:prstGeom prst="rect">
            <a:avLst/>
          </a:prstGeom>
        </p:spPr>
      </p:pic>
      <p:pic>
        <p:nvPicPr>
          <p:cNvPr id="46" name="Graphic 45" descr="Badge with solid fill">
            <a:extLst>
              <a:ext uri="{FF2B5EF4-FFF2-40B4-BE49-F238E27FC236}">
                <a16:creationId xmlns:a16="http://schemas.microsoft.com/office/drawing/2014/main" id="{99EE3126-1C21-9B4E-B801-4A1F0317C35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932907" y="755601"/>
            <a:ext cx="745266" cy="745266"/>
          </a:xfrm>
          <a:prstGeom prst="rect">
            <a:avLst/>
          </a:prstGeom>
        </p:spPr>
      </p:pic>
      <p:pic>
        <p:nvPicPr>
          <p:cNvPr id="48" name="Graphic 47" descr="Badge 3 with solid fill">
            <a:extLst>
              <a:ext uri="{FF2B5EF4-FFF2-40B4-BE49-F238E27FC236}">
                <a16:creationId xmlns:a16="http://schemas.microsoft.com/office/drawing/2014/main" id="{83A56B02-4B5B-8243-9885-3F1515B87C7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944044" y="1443118"/>
            <a:ext cx="734129" cy="734129"/>
          </a:xfrm>
          <a:prstGeom prst="rect">
            <a:avLst/>
          </a:prstGeom>
        </p:spPr>
      </p:pic>
      <p:pic>
        <p:nvPicPr>
          <p:cNvPr id="50" name="Graphic 49" descr="Badge 4 with solid fill">
            <a:extLst>
              <a:ext uri="{FF2B5EF4-FFF2-40B4-BE49-F238E27FC236}">
                <a16:creationId xmlns:a16="http://schemas.microsoft.com/office/drawing/2014/main" id="{70CDFE08-07B2-E448-90BA-0206ED6A266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938475" y="2092850"/>
            <a:ext cx="734129" cy="734129"/>
          </a:xfrm>
          <a:prstGeom prst="rect">
            <a:avLst/>
          </a:prstGeom>
        </p:spPr>
      </p:pic>
      <p:pic>
        <p:nvPicPr>
          <p:cNvPr id="52" name="Graphic 51" descr="Badge 5 with solid fill">
            <a:extLst>
              <a:ext uri="{FF2B5EF4-FFF2-40B4-BE49-F238E27FC236}">
                <a16:creationId xmlns:a16="http://schemas.microsoft.com/office/drawing/2014/main" id="{94E384E1-8B3F-134E-A1B9-1F5DD733999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8938475" y="2768479"/>
            <a:ext cx="745266" cy="745266"/>
          </a:xfrm>
          <a:prstGeom prst="rect">
            <a:avLst/>
          </a:prstGeom>
        </p:spPr>
      </p:pic>
      <p:pic>
        <p:nvPicPr>
          <p:cNvPr id="54" name="Graphic 53" descr="Badge 6 with solid fill">
            <a:extLst>
              <a:ext uri="{FF2B5EF4-FFF2-40B4-BE49-F238E27FC236}">
                <a16:creationId xmlns:a16="http://schemas.microsoft.com/office/drawing/2014/main" id="{E24EA518-B03D-8F49-89C3-7107A902B63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8965382" y="3425418"/>
            <a:ext cx="745267" cy="745267"/>
          </a:xfrm>
          <a:prstGeom prst="rect">
            <a:avLst/>
          </a:prstGeom>
        </p:spPr>
      </p:pic>
      <p:pic>
        <p:nvPicPr>
          <p:cNvPr id="56" name="Graphic 55" descr="Badge 7 with solid fill">
            <a:extLst>
              <a:ext uri="{FF2B5EF4-FFF2-40B4-BE49-F238E27FC236}">
                <a16:creationId xmlns:a16="http://schemas.microsoft.com/office/drawing/2014/main" id="{2D1E7E6C-5C0B-6141-B386-CB1D62A087ED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8965383" y="4104977"/>
            <a:ext cx="745266" cy="745266"/>
          </a:xfrm>
          <a:prstGeom prst="rect">
            <a:avLst/>
          </a:prstGeom>
        </p:spPr>
      </p:pic>
      <p:pic>
        <p:nvPicPr>
          <p:cNvPr id="58" name="Graphic 57" descr="Badge 8 with solid fill">
            <a:extLst>
              <a:ext uri="{FF2B5EF4-FFF2-40B4-BE49-F238E27FC236}">
                <a16:creationId xmlns:a16="http://schemas.microsoft.com/office/drawing/2014/main" id="{E61D4B1C-F278-4448-8EC5-3F690E18DF03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8992292" y="4745703"/>
            <a:ext cx="745266" cy="745266"/>
          </a:xfrm>
          <a:prstGeom prst="rect">
            <a:avLst/>
          </a:prstGeom>
        </p:spPr>
      </p:pic>
      <p:pic>
        <p:nvPicPr>
          <p:cNvPr id="60" name="Graphic 59" descr="Badge 9 with solid fill">
            <a:extLst>
              <a:ext uri="{FF2B5EF4-FFF2-40B4-BE49-F238E27FC236}">
                <a16:creationId xmlns:a16="http://schemas.microsoft.com/office/drawing/2014/main" id="{447C42B4-B049-D146-8059-3B6F4AFA4723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8992292" y="5395075"/>
            <a:ext cx="745266" cy="745266"/>
          </a:xfrm>
          <a:prstGeom prst="rect">
            <a:avLst/>
          </a:prstGeom>
        </p:spPr>
      </p:pic>
      <p:pic>
        <p:nvPicPr>
          <p:cNvPr id="62" name="Graphic 61" descr="Badge 10 with solid fill">
            <a:extLst>
              <a:ext uri="{FF2B5EF4-FFF2-40B4-BE49-F238E27FC236}">
                <a16:creationId xmlns:a16="http://schemas.microsoft.com/office/drawing/2014/main" id="{32F2FEFE-B887-EA4A-A388-F27DDC451937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9016221" y="6061806"/>
            <a:ext cx="745266" cy="745266"/>
          </a:xfrm>
          <a:prstGeom prst="rect">
            <a:avLst/>
          </a:prstGeom>
        </p:spPr>
      </p:pic>
      <p:pic>
        <p:nvPicPr>
          <p:cNvPr id="64" name="Graphic 63" descr="Clenched Fist with solid fill">
            <a:extLst>
              <a:ext uri="{FF2B5EF4-FFF2-40B4-BE49-F238E27FC236}">
                <a16:creationId xmlns:a16="http://schemas.microsoft.com/office/drawing/2014/main" id="{F6B22A58-1B77-1643-AAB3-81F3A448C5E7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tretch>
            <a:fillRect/>
          </a:stretch>
        </p:blipFill>
        <p:spPr>
          <a:xfrm>
            <a:off x="5834492" y="948043"/>
            <a:ext cx="838308" cy="838308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852E6AF0-8B78-01A4-E426-7C5EC1D87C32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574016" y="3358102"/>
            <a:ext cx="2705100" cy="3362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7029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>
            <a:extLst>
              <a:ext uri="{FF2B5EF4-FFF2-40B4-BE49-F238E27FC236}">
                <a16:creationId xmlns:a16="http://schemas.microsoft.com/office/drawing/2014/main" id="{64517BB7-CDF6-48AA-8A0F-A80CDAB097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4117" y="302359"/>
            <a:ext cx="3360424" cy="65556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un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tri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pedwar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pump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chwech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saith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wyth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naw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eg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78ABA9AA-DBAF-664F-849D-9BE059E223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99205" y="302359"/>
            <a:ext cx="3539065" cy="6986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un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tri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pedwar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pump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chwech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saith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wyth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naw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tri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C8381EA7-8F2A-4847-BB40-DB4A54D868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52935" y="302359"/>
            <a:ext cx="3539065" cy="5047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40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pedwar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40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50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pum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50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60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chwe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60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70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 saith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70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80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wyth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80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90"/>
            </a:pP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   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naw</a:t>
            </a: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deg</a:t>
            </a:r>
            <a:endParaRPr lang="en-GB" altLang="en-US" b="1">
              <a:solidFill>
                <a:srgbClr val="002060"/>
              </a:solidFill>
              <a:latin typeface="Calibri Light"/>
              <a:cs typeface="Calibri Light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90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100    cant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7865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41" grpId="0"/>
      <p:bldP spid="4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Diagram&#10;&#10;Description automatically generated">
            <a:extLst>
              <a:ext uri="{FF2B5EF4-FFF2-40B4-BE49-F238E27FC236}">
                <a16:creationId xmlns:a16="http://schemas.microsoft.com/office/drawing/2014/main" id="{21EF329A-8FF0-DA96-546F-F0DB7DF366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3085" y="106575"/>
            <a:ext cx="9658708" cy="665064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0493201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5427386" y="5257800"/>
            <a:ext cx="1337226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>
                <a:solidFill>
                  <a:srgbClr val="002060"/>
                </a:solidFill>
              </a:rPr>
              <a:t>Hoffi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To like</a:t>
            </a:r>
          </a:p>
        </p:txBody>
      </p:sp>
    </p:spTree>
    <p:extLst>
      <p:ext uri="{BB962C8B-B14F-4D97-AF65-F5344CB8AC3E}">
        <p14:creationId xmlns:p14="http://schemas.microsoft.com/office/powerpoint/2010/main" val="426371395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E685008-AF63-D841-8746-9BF9031752D0}"/>
              </a:ext>
            </a:extLst>
          </p:cNvPr>
          <p:cNvSpPr txBox="1"/>
          <p:nvPr/>
        </p:nvSpPr>
        <p:spPr>
          <a:xfrm>
            <a:off x="408158" y="225782"/>
            <a:ext cx="5087371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000" b="1" dirty="0">
                <a:solidFill>
                  <a:srgbClr val="002060"/>
                </a:solidFill>
              </a:rPr>
              <a:t>Mae </a:t>
            </a:r>
            <a:r>
              <a:rPr lang="en-US" sz="4000" b="1" dirty="0" err="1">
                <a:solidFill>
                  <a:srgbClr val="002060"/>
                </a:solidFill>
              </a:rPr>
              <a:t>hi’n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a</a:t>
            </a:r>
            <a:r>
              <a:rPr lang="en-US" sz="4000" b="1" dirty="0" err="1">
                <a:solidFill>
                  <a:srgbClr val="002060"/>
                </a:solidFill>
                <a:effectLst/>
              </a:rPr>
              <a:t>mser</a:t>
            </a:r>
            <a:r>
              <a:rPr lang="en-US" sz="4000" b="1" dirty="0">
                <a:solidFill>
                  <a:srgbClr val="002060"/>
                </a:solidFill>
                <a:effectLst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effectLst/>
              </a:rPr>
              <a:t>Drilio</a:t>
            </a:r>
            <a:r>
              <a:rPr lang="en-US" sz="4000" b="1" dirty="0">
                <a:solidFill>
                  <a:srgbClr val="002060"/>
                </a:solidFill>
                <a:effectLst/>
              </a:rPr>
              <a:t>!</a:t>
            </a:r>
            <a:endParaRPr lang="en-US" sz="4000" b="1" dirty="0">
              <a:solidFill>
                <a:srgbClr val="002060"/>
              </a:solidFill>
              <a:effectLst/>
              <a:cs typeface="Calibri"/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It’s </a:t>
            </a:r>
            <a:r>
              <a:rPr lang="en-US" sz="2400" i="1" dirty="0" err="1">
                <a:solidFill>
                  <a:srgbClr val="002060"/>
                </a:solidFill>
              </a:rPr>
              <a:t>Drilio</a:t>
            </a:r>
            <a:r>
              <a:rPr lang="en-US" sz="2400" i="1" dirty="0">
                <a:solidFill>
                  <a:srgbClr val="002060"/>
                </a:solidFill>
              </a:rPr>
              <a:t> time!</a:t>
            </a:r>
            <a:endParaRPr lang="en-GB" sz="2400" i="1" dirty="0">
              <a:effectLst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DAF806-F8D2-254E-9B7F-516CE8F4F2F9}"/>
              </a:ext>
            </a:extLst>
          </p:cNvPr>
          <p:cNvSpPr txBox="1"/>
          <p:nvPr/>
        </p:nvSpPr>
        <p:spPr>
          <a:xfrm>
            <a:off x="4286250" y="1698891"/>
            <a:ext cx="3845668" cy="458587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 b="1" dirty="0" err="1">
                <a:solidFill>
                  <a:srgbClr val="002060"/>
                </a:solidFill>
              </a:rPr>
              <a:t>Rydw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i’n</a:t>
            </a:r>
            <a:r>
              <a:rPr lang="en-US" sz="2800" b="1" dirty="0">
                <a:solidFill>
                  <a:srgbClr val="002060"/>
                </a:solidFill>
              </a:rPr>
              <a:t> / Dw </a:t>
            </a:r>
            <a:r>
              <a:rPr lang="en-US" sz="2800" b="1" dirty="0" err="1">
                <a:solidFill>
                  <a:srgbClr val="002060"/>
                </a:solidFill>
              </a:rPr>
              <a:t>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 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 err="1">
                <a:solidFill>
                  <a:srgbClr val="002060"/>
                </a:solidFill>
              </a:rPr>
              <a:t>Rwyt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ti’n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Mae </a:t>
            </a:r>
            <a:r>
              <a:rPr lang="en-US" sz="2800" b="1" dirty="0" err="1">
                <a:solidFill>
                  <a:srgbClr val="002060"/>
                </a:solidFill>
              </a:rPr>
              <a:t>e’n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Mae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 err="1">
                <a:solidFill>
                  <a:srgbClr val="002060"/>
                </a:solidFill>
              </a:rPr>
              <a:t>Rydyn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ni’n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 err="1">
                <a:solidFill>
                  <a:srgbClr val="002060"/>
                </a:solidFill>
              </a:rPr>
              <a:t>Rydych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chi’n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  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Maen </a:t>
            </a:r>
            <a:r>
              <a:rPr lang="en-US" sz="2800" b="1" dirty="0" err="1">
                <a:solidFill>
                  <a:srgbClr val="002060"/>
                </a:solidFill>
              </a:rPr>
              <a:t>nhw’n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    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F0C275-9C31-8044-99AF-A78D95EB0F01}"/>
              </a:ext>
            </a:extLst>
          </p:cNvPr>
          <p:cNvSpPr txBox="1"/>
          <p:nvPr/>
        </p:nvSpPr>
        <p:spPr>
          <a:xfrm>
            <a:off x="9020702" y="1698890"/>
            <a:ext cx="3012620" cy="458587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 i="1" dirty="0">
                <a:solidFill>
                  <a:srgbClr val="002060"/>
                </a:solidFill>
              </a:rPr>
              <a:t>I like…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You like… </a:t>
            </a:r>
            <a:r>
              <a:rPr lang="en-US" i="1" dirty="0">
                <a:solidFill>
                  <a:srgbClr val="002060"/>
                </a:solidFill>
              </a:rPr>
              <a:t>(singular)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He likes…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She likes…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We like…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You like… </a:t>
            </a:r>
            <a:r>
              <a:rPr lang="en-US" i="1" dirty="0">
                <a:solidFill>
                  <a:srgbClr val="002060"/>
                </a:solidFill>
              </a:rPr>
              <a:t>(plural, formal)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They like…</a:t>
            </a:r>
          </a:p>
        </p:txBody>
      </p:sp>
      <p:pic>
        <p:nvPicPr>
          <p:cNvPr id="4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5BBF6AC5-20E7-82BD-CA6C-23829B3787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907490"/>
            <a:ext cx="4094671" cy="4955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388170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AB1F7248-8B48-BA4B-BC64-F9C69FDF5A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3778876"/>
              </p:ext>
            </p:extLst>
          </p:nvPr>
        </p:nvGraphicFramePr>
        <p:xfrm>
          <a:off x="408158" y="4193818"/>
          <a:ext cx="11375679" cy="24384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861265">
                  <a:extLst>
                    <a:ext uri="{9D8B030D-6E8A-4147-A177-3AD203B41FA5}">
                      <a16:colId xmlns:a16="http://schemas.microsoft.com/office/drawing/2014/main" val="830041180"/>
                    </a:ext>
                  </a:extLst>
                </a:gridCol>
                <a:gridCol w="6514414">
                  <a:extLst>
                    <a:ext uri="{9D8B030D-6E8A-4147-A177-3AD203B41FA5}">
                      <a16:colId xmlns:a16="http://schemas.microsoft.com/office/drawing/2014/main" val="1398546024"/>
                    </a:ext>
                  </a:extLst>
                </a:gridCol>
              </a:tblGrid>
              <a:tr h="1213153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Beth mae Tom yn hoffi?</a:t>
                      </a:r>
                    </a:p>
                    <a:p>
                      <a:endParaRPr lang="cy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mae Siân yn hoffi?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Mae Tom yn hoffi sglodion.		</a:t>
                      </a:r>
                      <a:endParaRPr lang="en-GB" sz="2000" b="0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Mae </a:t>
                      </a:r>
                      <a:r>
                        <a:rPr lang="cy-GB" sz="2000" b="1" u="sng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e’n</a:t>
                      </a:r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hoffi </a:t>
                      </a:r>
                      <a:r>
                        <a:rPr lang="cy-GB" sz="20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I’m a Celebrity</a:t>
                      </a:r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.		</a:t>
                      </a:r>
                      <a:endParaRPr lang="en-GB" sz="2000" b="0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Mae Siân yn hoffi nofio.</a:t>
                      </a: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Mae </a:t>
                      </a:r>
                      <a:r>
                        <a:rPr lang="cy-GB" sz="2000" b="1" u="sng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hi’n</a:t>
                      </a:r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hoffi lemwnêd.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2404905"/>
                  </a:ext>
                </a:extLst>
              </a:tr>
              <a:tr h="1193457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Beth dydy Chris </a:t>
                      </a:r>
                      <a:r>
                        <a:rPr lang="cy-GB" sz="2000" b="1" u="sng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ddim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yn hoffi?</a:t>
                      </a:r>
                    </a:p>
                    <a:p>
                      <a:endParaRPr lang="cy-GB" sz="2000" b="1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Beth dydy Siân </a:t>
                      </a:r>
                      <a:r>
                        <a:rPr lang="cy-GB" sz="2000" b="1" u="sng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ddim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yn hoffi?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2000" b="0" dirty="0">
                        <a:solidFill>
                          <a:srgbClr val="002060"/>
                        </a:solidFill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Dydy Chris ddim yn hoffi cyrri.</a:t>
                      </a:r>
                      <a:endParaRPr lang="en-GB" sz="2000" b="0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Dydy </a:t>
                      </a:r>
                      <a:r>
                        <a:rPr lang="cy-GB" sz="2000" b="1" u="sng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e</a:t>
                      </a:r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ddim yn hoffi </a:t>
                      </a:r>
                      <a:r>
                        <a:rPr lang="cy-GB" sz="20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Eastenders</a:t>
                      </a:r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.</a:t>
                      </a:r>
                      <a:endParaRPr lang="en-GB" sz="2000" b="0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Dydy Siân ddim yn hoffi rygbi.</a:t>
                      </a: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Dydy </a:t>
                      </a:r>
                      <a:r>
                        <a:rPr lang="cy-GB" sz="2000" b="1" u="sng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hi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ddim yn hoffi llaeth.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1805981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5C505E7-6951-1C4E-954E-0AB31DC2F4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1960321"/>
              </p:ext>
            </p:extLst>
          </p:nvPr>
        </p:nvGraphicFramePr>
        <p:xfrm>
          <a:off x="408159" y="1678230"/>
          <a:ext cx="11375679" cy="2194560"/>
        </p:xfrm>
        <a:graphic>
          <a:graphicData uri="http://schemas.openxmlformats.org/drawingml/2006/table">
            <a:tbl>
              <a:tblPr firstRow="1" firstCol="1" bandRow="1"/>
              <a:tblGrid>
                <a:gridCol w="4830268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6545411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rydych chi’n hoffi?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rwyt ti’n hoffi?</a:t>
                      </a:r>
                    </a:p>
                    <a:p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What do you like?</a:t>
                      </a:r>
                      <a:endParaRPr lang="en-GB" sz="1600" b="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hoffi...  / Dw i’n hoffi...</a:t>
                      </a:r>
                    </a:p>
                    <a:p>
                      <a:endParaRPr lang="cy-GB" sz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hoffi siocled.			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hoffi </a:t>
                      </a:r>
                      <a:r>
                        <a:rPr lang="cy-GB" sz="20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Strictly Come Dancing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		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dydych chi </a:t>
                      </a:r>
                      <a:r>
                        <a:rPr lang="cy-GB" sz="2000" b="1" u="sng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yn hoffi?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dwyt ti </a:t>
                      </a:r>
                      <a:r>
                        <a:rPr lang="cy-GB" sz="2000" b="1" u="sng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yn hoffi?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6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What don’t you like?</a:t>
                      </a:r>
                      <a:endParaRPr lang="en-GB" sz="16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Dydw i ddim yn hoffi...  /  Dw i ddim yn hoffi...</a:t>
                      </a:r>
                    </a:p>
                    <a:p>
                      <a:endParaRPr lang="cy-GB" sz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Dydw i ddim yn hoffi coffi.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Dydw i ddim yn hoffi gwaith cartref!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8879490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E685008-AF63-D841-8746-9BF9031752D0}"/>
              </a:ext>
            </a:extLst>
          </p:cNvPr>
          <p:cNvSpPr txBox="1"/>
          <p:nvPr/>
        </p:nvSpPr>
        <p:spPr>
          <a:xfrm>
            <a:off x="408158" y="225782"/>
            <a:ext cx="5007649" cy="120032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Hoffi</a:t>
            </a:r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GB" sz="3600" dirty="0">
                <a:effectLst/>
                <a:latin typeface="Apple Color Emoji" pitchFamily="2" charset="0"/>
              </a:rPr>
              <a:t>😃👍🏼</a:t>
            </a:r>
          </a:p>
          <a:p>
            <a:r>
              <a:rPr lang="en-US" sz="3600" b="1" dirty="0" err="1">
                <a:solidFill>
                  <a:srgbClr val="002060"/>
                </a:solidFill>
              </a:rPr>
              <a:t>Ddim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hoffi</a:t>
            </a:r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GB" sz="3600" dirty="0">
                <a:effectLst/>
                <a:latin typeface="Apple Color Emoji" pitchFamily="2" charset="0"/>
              </a:rPr>
              <a:t>☹️👎🏼</a:t>
            </a:r>
          </a:p>
        </p:txBody>
      </p:sp>
    </p:spTree>
    <p:extLst>
      <p:ext uri="{BB962C8B-B14F-4D97-AF65-F5344CB8AC3E}">
        <p14:creationId xmlns:p14="http://schemas.microsoft.com/office/powerpoint/2010/main" val="406368312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tectif Bwyd.pdf"/>
          <p:cNvPicPr>
            <a:picLocks noChangeAspect="1"/>
          </p:cNvPicPr>
          <p:nvPr/>
        </p:nvPicPr>
        <p:blipFill rotWithShape="1">
          <a:blip r:embed="rId3" cstate="print"/>
          <a:srcRect t="4034" b="54205"/>
          <a:stretch/>
        </p:blipFill>
        <p:spPr>
          <a:xfrm>
            <a:off x="3851885" y="563957"/>
            <a:ext cx="8080547" cy="3374511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37462E2-D261-1A45-9E7A-398AC2A025CE}"/>
              </a:ext>
            </a:extLst>
          </p:cNvPr>
          <p:cNvSpPr txBox="1"/>
          <p:nvPr/>
        </p:nvSpPr>
        <p:spPr>
          <a:xfrm>
            <a:off x="4714778" y="5234896"/>
            <a:ext cx="73775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>
                <a:solidFill>
                  <a:srgbClr val="00206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http://welshnurseryrhymes.wales/Addysgol?cerdd=66</a:t>
            </a:r>
            <a:endParaRPr lang="cy-GB" sz="2400" dirty="0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95693C2-5120-474D-AE0A-FA63DD42A016}"/>
              </a:ext>
            </a:extLst>
          </p:cNvPr>
          <p:cNvSpPr txBox="1"/>
          <p:nvPr/>
        </p:nvSpPr>
        <p:spPr>
          <a:xfrm>
            <a:off x="259568" y="247597"/>
            <a:ext cx="3306592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Wyt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hoffi</a:t>
            </a:r>
            <a:r>
              <a:rPr lang="en-US" sz="3600" b="1" dirty="0">
                <a:solidFill>
                  <a:srgbClr val="002060"/>
                </a:solidFill>
              </a:rPr>
              <a:t>…?</a:t>
            </a:r>
            <a:endParaRPr lang="en-GB" sz="3600" b="1" dirty="0">
              <a:solidFill>
                <a:srgbClr val="002060"/>
              </a:solidFill>
            </a:endParaRPr>
          </a:p>
          <a:p>
            <a:r>
              <a:rPr lang="en-GB" sz="2400" i="1" dirty="0">
                <a:solidFill>
                  <a:srgbClr val="002060"/>
                </a:solidFill>
              </a:rPr>
              <a:t>Do you like…?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4275905-1E4E-B241-8ED7-2DE9666E51BD}"/>
              </a:ext>
            </a:extLst>
          </p:cNvPr>
          <p:cNvSpPr txBox="1"/>
          <p:nvPr/>
        </p:nvSpPr>
        <p:spPr>
          <a:xfrm>
            <a:off x="1002318" y="1965960"/>
            <a:ext cx="18210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rgbClr val="002060"/>
                </a:solidFill>
              </a:rPr>
              <a:t>Ydw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GB" sz="2400" dirty="0">
                <a:effectLst/>
                <a:latin typeface="Apple Color Emoji" pitchFamily="2" charset="0"/>
              </a:rPr>
              <a:t>👍🏼</a:t>
            </a:r>
          </a:p>
          <a:p>
            <a:endParaRPr lang="en-US" sz="2400" b="1" dirty="0">
              <a:solidFill>
                <a:srgbClr val="002060"/>
              </a:solidFill>
            </a:endParaRPr>
          </a:p>
          <a:p>
            <a:r>
              <a:rPr lang="en-US" sz="2400" b="1" dirty="0" err="1">
                <a:solidFill>
                  <a:srgbClr val="002060"/>
                </a:solidFill>
              </a:rPr>
              <a:t>Nac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ydw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GB" sz="2400" dirty="0">
                <a:effectLst/>
                <a:latin typeface="Apple Color Emoji" pitchFamily="2" charset="0"/>
              </a:rPr>
              <a:t>👎🏼</a:t>
            </a:r>
          </a:p>
        </p:txBody>
      </p:sp>
      <p:pic>
        <p:nvPicPr>
          <p:cNvPr id="2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39662547-AD06-745A-FCA5-E2165B55E0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042" y="4141634"/>
            <a:ext cx="4037162" cy="2657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081786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46B05DB-284A-134A-8C8E-3F1AAB952420}"/>
              </a:ext>
            </a:extLst>
          </p:cNvPr>
          <p:cNvSpPr txBox="1"/>
          <p:nvPr/>
        </p:nvSpPr>
        <p:spPr>
          <a:xfrm>
            <a:off x="383188" y="287526"/>
            <a:ext cx="5192764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Ymestyn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eich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brawddegau</a:t>
            </a:r>
            <a:endParaRPr lang="en-GB" sz="3600" b="1" dirty="0">
              <a:solidFill>
                <a:srgbClr val="002060"/>
              </a:solidFill>
            </a:endParaRPr>
          </a:p>
          <a:p>
            <a:r>
              <a:rPr lang="en-GB" sz="2400" i="1" dirty="0">
                <a:solidFill>
                  <a:srgbClr val="002060"/>
                </a:solidFill>
              </a:rPr>
              <a:t>Extending your sentences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45E56349-34C6-884C-8106-9C2EF95336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1319946"/>
              </p:ext>
            </p:extLst>
          </p:nvPr>
        </p:nvGraphicFramePr>
        <p:xfrm>
          <a:off x="311301" y="1758754"/>
          <a:ext cx="9227330" cy="3859762"/>
        </p:xfrm>
        <a:graphic>
          <a:graphicData uri="http://schemas.openxmlformats.org/drawingml/2006/table">
            <a:tbl>
              <a:tblPr firstRow="1" firstCol="1" bandRow="1"/>
              <a:tblGrid>
                <a:gridCol w="2369329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2251710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  <a:gridCol w="1668780">
                  <a:extLst>
                    <a:ext uri="{9D8B030D-6E8A-4147-A177-3AD203B41FA5}">
                      <a16:colId xmlns:a16="http://schemas.microsoft.com/office/drawing/2014/main" val="1427315394"/>
                    </a:ext>
                  </a:extLst>
                </a:gridCol>
                <a:gridCol w="2937511">
                  <a:extLst>
                    <a:ext uri="{9D8B030D-6E8A-4147-A177-3AD203B41FA5}">
                      <a16:colId xmlns:a16="http://schemas.microsoft.com/office/drawing/2014/main" val="1468571490"/>
                    </a:ext>
                  </a:extLst>
                </a:gridCol>
              </a:tblGrid>
              <a:tr h="1966670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Mae e’n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Mae hi’n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Mae John yn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hoffi</a:t>
                      </a:r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</a:t>
                      </a:r>
                      <a:r>
                        <a:rPr lang="cy-GB" sz="20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(like)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mwynhau</a:t>
                      </a:r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</a:t>
                      </a:r>
                      <a:r>
                        <a:rPr lang="cy-GB" sz="20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(enjoy)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casáu</a:t>
                      </a:r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</a:t>
                      </a:r>
                      <a:r>
                        <a:rPr lang="cy-GB" sz="20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(hate)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coffi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te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ffrwythau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siocled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coginio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yn fawr.  </a:t>
                      </a:r>
                      <a:r>
                        <a:rPr lang="cy-GB" sz="20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(a lot)</a:t>
                      </a:r>
                      <a:endParaRPr lang="cy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yn fawr iawn.  </a:t>
                      </a:r>
                      <a:r>
                        <a:rPr lang="cy-GB" sz="20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(very much)</a:t>
                      </a:r>
                      <a:endParaRPr lang="cy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  <a:tr h="1893092">
                <a:tc>
                  <a:txBody>
                    <a:bodyPr/>
                    <a:lstStyle/>
                    <a:p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Dydw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yn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Dydy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e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yn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Dydy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hi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yn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Dydy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John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yn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hoffi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mwynhau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casáu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sudd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oren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sglodion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cyrri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caws</a:t>
                      </a:r>
                    </a:p>
                    <a:p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smwddio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o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gwbl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  </a:t>
                      </a:r>
                      <a:r>
                        <a:rPr lang="en-GB" sz="20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(at all)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8879490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B0B6E515-198D-A946-8196-17276640945F}"/>
              </a:ext>
            </a:extLst>
          </p:cNvPr>
          <p:cNvSpPr txBox="1"/>
          <p:nvPr/>
        </p:nvSpPr>
        <p:spPr>
          <a:xfrm flipH="1">
            <a:off x="7128425" y="287526"/>
            <a:ext cx="2983231" cy="783193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381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Dw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i’n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hoffi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dysgu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Cymraeg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yn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fawr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iawn</a:t>
            </a:r>
            <a:r>
              <a:rPr lang="en-GB" sz="2000" kern="0" dirty="0">
                <a:solidFill>
                  <a:srgbClr val="002060"/>
                </a:solidFill>
              </a:rPr>
              <a:t>!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77E8C3A-1441-DD4C-8C8E-166CEDE46EF5}"/>
              </a:ext>
            </a:extLst>
          </p:cNvPr>
          <p:cNvSpPr txBox="1"/>
          <p:nvPr/>
        </p:nvSpPr>
        <p:spPr>
          <a:xfrm flipH="1">
            <a:off x="6990424" y="6121121"/>
            <a:ext cx="4279556" cy="442674"/>
          </a:xfrm>
          <a:prstGeom prst="wedgeRoundRectCallout">
            <a:avLst>
              <a:gd name="adj1" fmla="val -42358"/>
              <a:gd name="adj2" fmla="val -104697"/>
              <a:gd name="adj3" fmla="val 16667"/>
            </a:avLst>
          </a:prstGeom>
          <a:solidFill>
            <a:sysClr val="window" lastClr="FFFFFF"/>
          </a:solidFill>
          <a:ln w="381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Dw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i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ddim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yn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mwynhau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lang="en-GB" sz="2000" kern="0" dirty="0" err="1">
                <a:solidFill>
                  <a:srgbClr val="002060"/>
                </a:solidFill>
              </a:rPr>
              <a:t>darllen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o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gwbl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. </a:t>
            </a:r>
          </a:p>
        </p:txBody>
      </p:sp>
      <p:pic>
        <p:nvPicPr>
          <p:cNvPr id="3" name="Picture 3" descr="A picture containing mask, vector graphics&#10;&#10;Description automatically generated">
            <a:extLst>
              <a:ext uri="{FF2B5EF4-FFF2-40B4-BE49-F238E27FC236}">
                <a16:creationId xmlns:a16="http://schemas.microsoft.com/office/drawing/2014/main" id="{6CCFAA29-82DF-4562-AA80-EAF0E01AD8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61803" y="3720051"/>
            <a:ext cx="1944359" cy="2048954"/>
          </a:xfrm>
          <a:prstGeom prst="rect">
            <a:avLst/>
          </a:prstGeom>
        </p:spPr>
      </p:pic>
      <p:pic>
        <p:nvPicPr>
          <p:cNvPr id="4" name="Picture 5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30557A59-ED1D-BCC3-10D4-C0B62AA7E7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47270" y="532501"/>
            <a:ext cx="1832215" cy="2198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436196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695693C2-5120-474D-AE0A-FA63DD42A016}"/>
              </a:ext>
            </a:extLst>
          </p:cNvPr>
          <p:cNvSpPr txBox="1"/>
          <p:nvPr/>
        </p:nvSpPr>
        <p:spPr>
          <a:xfrm>
            <a:off x="3614029" y="236167"/>
            <a:ext cx="4963942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Mae </a:t>
            </a:r>
            <a:r>
              <a:rPr lang="en-US" sz="3600" b="1" dirty="0" err="1">
                <a:solidFill>
                  <a:srgbClr val="002060"/>
                </a:solidFill>
              </a:rPr>
              <a:t>hi’n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amser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ymarfer</a:t>
            </a:r>
            <a:r>
              <a:rPr lang="en-US" sz="3600" b="1" dirty="0">
                <a:solidFill>
                  <a:srgbClr val="002060"/>
                </a:solidFill>
              </a:rPr>
              <a:t>!</a:t>
            </a:r>
            <a:endParaRPr lang="en-GB" sz="3600" b="1" dirty="0">
              <a:solidFill>
                <a:srgbClr val="002060"/>
              </a:solidFill>
            </a:endParaRPr>
          </a:p>
          <a:p>
            <a:pPr algn="ctr"/>
            <a:r>
              <a:rPr lang="en-GB" sz="2400" i="1" dirty="0">
                <a:solidFill>
                  <a:srgbClr val="002060"/>
                </a:solidFill>
                <a:effectLst/>
              </a:rPr>
              <a:t>It’s time to practise!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7789D12-CC88-C74D-B4B0-99951FDA8E68}"/>
              </a:ext>
            </a:extLst>
          </p:cNvPr>
          <p:cNvSpPr txBox="1"/>
          <p:nvPr/>
        </p:nvSpPr>
        <p:spPr>
          <a:xfrm>
            <a:off x="511028" y="1403656"/>
            <a:ext cx="19923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rgbClr val="002060"/>
                </a:solidFill>
                <a:effectLst/>
              </a:rPr>
              <a:t>Darllenwch</a:t>
            </a:r>
            <a:r>
              <a:rPr lang="en-US" sz="2400" b="1" dirty="0">
                <a:solidFill>
                  <a:srgbClr val="002060"/>
                </a:solidFill>
                <a:effectLst/>
              </a:rPr>
              <a:t>: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i="1" dirty="0">
                <a:solidFill>
                  <a:srgbClr val="002060"/>
                </a:solidFill>
              </a:rPr>
              <a:t>Read:</a:t>
            </a:r>
            <a:r>
              <a:rPr lang="en-US" sz="2400" b="1" dirty="0">
                <a:solidFill>
                  <a:srgbClr val="002060"/>
                </a:solidFill>
                <a:effectLst/>
              </a:rPr>
              <a:t> </a:t>
            </a:r>
            <a:endParaRPr lang="en-GB" sz="2400" dirty="0">
              <a:effectLst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B132B1-1A17-1E45-9ED0-0F1622452EBD}"/>
              </a:ext>
            </a:extLst>
          </p:cNvPr>
          <p:cNvSpPr txBox="1"/>
          <p:nvPr/>
        </p:nvSpPr>
        <p:spPr>
          <a:xfrm>
            <a:off x="6096000" y="1492897"/>
            <a:ext cx="23085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rgbClr val="002060"/>
                </a:solidFill>
                <a:effectLst/>
              </a:rPr>
              <a:t>Cyfieithwch</a:t>
            </a:r>
            <a:r>
              <a:rPr lang="en-US" sz="2400" b="1" dirty="0">
                <a:solidFill>
                  <a:srgbClr val="002060"/>
                </a:solidFill>
                <a:effectLst/>
              </a:rPr>
              <a:t>:</a:t>
            </a:r>
          </a:p>
          <a:p>
            <a:r>
              <a:rPr lang="en-US" sz="2400" i="1" dirty="0">
                <a:solidFill>
                  <a:srgbClr val="002060"/>
                </a:solidFill>
              </a:rPr>
              <a:t>Translate:</a:t>
            </a:r>
            <a:endParaRPr lang="en-GB" sz="2400" i="1" dirty="0">
              <a:effectLst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71B21A1-0CBD-E74A-B9A2-A17116D24B45}"/>
              </a:ext>
            </a:extLst>
          </p:cNvPr>
          <p:cNvSpPr txBox="1"/>
          <p:nvPr/>
        </p:nvSpPr>
        <p:spPr>
          <a:xfrm>
            <a:off x="511028" y="2564962"/>
            <a:ext cx="5169682" cy="378565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noProof="1">
                <a:solidFill>
                  <a:srgbClr val="002060"/>
                </a:solidFill>
              </a:rPr>
              <a:t>Gareth ydw i. Dw i’n byw yn Abertawe ond dw i’n dod o Gaerdydd yn wreiddiol. Dw i’n byw gyda Bethan. Mae hi’n dod o Lanelli yn wreiddiol. Mae hi’n hoffi salad, ond dydw i ddim yn hoffi salad o gwbl! Dw i’n hoffi bwyta pitsa a sgoldion!  Dw i’n hoffi chwarae pêl-droed ac mae Bethan yn hoffi rhedeg yn fawr.  Rydyn ni’n mwynhau mynd i’r sinema gyda’n gilydd.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01DBF0C-8A76-1548-B3C7-AFB4D957653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4885611"/>
              </p:ext>
            </p:extLst>
          </p:nvPr>
        </p:nvGraphicFramePr>
        <p:xfrm>
          <a:off x="6096000" y="2564962"/>
          <a:ext cx="5721327" cy="383134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21327">
                  <a:extLst>
                    <a:ext uri="{9D8B030D-6E8A-4147-A177-3AD203B41FA5}">
                      <a16:colId xmlns:a16="http://schemas.microsoft.com/office/drawing/2014/main" val="3200967814"/>
                    </a:ext>
                  </a:extLst>
                </a:gridCol>
              </a:tblGrid>
              <a:tr h="630942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She likes salad, but I don't like salad at all! </a:t>
                      </a:r>
                      <a:endParaRPr lang="en-GB" sz="1800" b="0" i="0" u="none" strike="noStrike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7656326"/>
                  </a:ext>
                </a:extLst>
              </a:tr>
              <a:tr h="630942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like playing football and Bethan really likes running.</a:t>
                      </a:r>
                    </a:p>
                    <a:p>
                      <a:endParaRPr lang="en-GB" sz="1800" b="0" i="0" u="none" strike="noStrike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4275376"/>
                  </a:ext>
                </a:extLst>
              </a:tr>
              <a:tr h="630942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live in Swansea, but I am originally from Cardiff. </a:t>
                      </a:r>
                    </a:p>
                    <a:p>
                      <a:endParaRPr lang="en-GB" sz="1800" b="0" i="0" u="none" strike="noStrike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7718853"/>
                  </a:ext>
                </a:extLst>
              </a:tr>
              <a:tr h="630942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 enjoy going to the cinema together.</a:t>
                      </a:r>
                    </a:p>
                    <a:p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258318"/>
                  </a:ext>
                </a:extLst>
              </a:tr>
              <a:tr h="63094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u="none" strike="noStrike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 live with Bethan. She is originally from Llanelli. 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kern="1200" noProof="1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93481436"/>
                  </a:ext>
                </a:extLst>
              </a:tr>
              <a:tr h="630942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like to eat pizza and chips!</a:t>
                      </a:r>
                    </a:p>
                    <a:p>
                      <a:endParaRPr lang="en-GB" sz="1800" b="0" i="0" u="none" strike="noStrike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6611877"/>
                  </a:ext>
                </a:extLst>
              </a:tr>
            </a:tbl>
          </a:graphicData>
        </a:graphic>
      </p:graphicFrame>
      <p:pic>
        <p:nvPicPr>
          <p:cNvPr id="4" name="Picture 4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D28FAEA5-D8EF-3F56-6132-7683B37E87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52098" y="118613"/>
            <a:ext cx="1748108" cy="2436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8680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DFBCD32B-FB1E-674B-8636-FE6EAA79337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018" r="29835"/>
          <a:stretch/>
        </p:blipFill>
        <p:spPr>
          <a:xfrm>
            <a:off x="890322" y="4108099"/>
            <a:ext cx="1921980" cy="2305631"/>
          </a:xfrm>
          <a:prstGeom prst="rect">
            <a:avLst/>
          </a:prstGeom>
          <a:solidFill>
            <a:srgbClr val="FFFFFF">
              <a:shade val="85000"/>
            </a:srgbClr>
          </a:solidFill>
          <a:ln w="28575" cap="sq">
            <a:solidFill>
              <a:srgbClr val="00206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FED9B9BE-0E19-BB45-9668-8AD237CF5950}"/>
              </a:ext>
            </a:extLst>
          </p:cNvPr>
          <p:cNvSpPr txBox="1">
            <a:spLocks/>
          </p:cNvSpPr>
          <p:nvPr/>
        </p:nvSpPr>
        <p:spPr>
          <a:xfrm>
            <a:off x="3208339" y="1062107"/>
            <a:ext cx="6446837" cy="990600"/>
          </a:xfr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endParaRPr lang="cy-GB" sz="200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0425063-7CF6-9647-81A7-97E04F0CA0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386" y="4095290"/>
            <a:ext cx="2033978" cy="2346899"/>
          </a:xfrm>
          <a:prstGeom prst="rect">
            <a:avLst/>
          </a:prstGeom>
          <a:solidFill>
            <a:srgbClr val="FFFFFF">
              <a:shade val="85000"/>
            </a:srgbClr>
          </a:solidFill>
          <a:ln w="28575" cap="sq">
            <a:solidFill>
              <a:srgbClr val="00206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6" name="AutoShape 2">
            <a:extLst>
              <a:ext uri="{FF2B5EF4-FFF2-40B4-BE49-F238E27FC236}">
                <a16:creationId xmlns:a16="http://schemas.microsoft.com/office/drawing/2014/main" id="{571EC377-6B98-D645-B6B0-56A035DB1422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829456" y="2160781"/>
            <a:ext cx="2806221" cy="1424511"/>
          </a:xfrm>
          <a:prstGeom prst="wedgeRectCallout">
            <a:avLst>
              <a:gd name="adj1" fmla="val 1045"/>
              <a:gd name="adj2" fmla="val 99603"/>
            </a:avLst>
          </a:prstGeom>
          <a:solidFill>
            <a:srgbClr val="FFFFFF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Huw Edwards </a:t>
            </a:r>
            <a:r>
              <a:rPr lang="en-US" altLang="en-US" sz="22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ydw</a:t>
            </a:r>
            <a: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i.</a:t>
            </a:r>
            <a:b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</a:br>
            <a:r>
              <a:rPr lang="en-US" altLang="en-US" sz="22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Rydw</a:t>
            </a:r>
            <a: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i’n</a:t>
            </a:r>
            <a: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hoffi</a:t>
            </a:r>
            <a: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darllen</a:t>
            </a:r>
            <a: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.</a:t>
            </a:r>
            <a:b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</a:br>
            <a:r>
              <a:rPr lang="en-US" altLang="en-US" sz="22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Dydw</a:t>
            </a:r>
            <a: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i </a:t>
            </a:r>
            <a:r>
              <a:rPr lang="en-US" altLang="en-US" sz="22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ddim</a:t>
            </a:r>
            <a: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yn</a:t>
            </a:r>
            <a: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hoffi</a:t>
            </a:r>
            <a: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chwaraeon</a:t>
            </a:r>
            <a: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.</a:t>
            </a:r>
            <a:endParaRPr lang="en-GB" sz="2200" b="1" dirty="0">
              <a:solidFill>
                <a:srgbClr val="002060"/>
              </a:solidFill>
              <a:effectLst/>
              <a:ea typeface="Noteworthy Light" panose="02000400000000000000" pitchFamily="2" charset="77"/>
            </a:endParaRPr>
          </a:p>
        </p:txBody>
      </p:sp>
      <p:sp>
        <p:nvSpPr>
          <p:cNvPr id="17" name="AutoShape 2">
            <a:extLst>
              <a:ext uri="{FF2B5EF4-FFF2-40B4-BE49-F238E27FC236}">
                <a16:creationId xmlns:a16="http://schemas.microsoft.com/office/drawing/2014/main" id="{DD6F5243-EDB9-4B4B-8040-5BE3B3047236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4611974" y="2184152"/>
            <a:ext cx="2968052" cy="1401140"/>
          </a:xfrm>
          <a:prstGeom prst="wedgeRectCallout">
            <a:avLst>
              <a:gd name="adj1" fmla="val 3951"/>
              <a:gd name="adj2" fmla="val 112128"/>
            </a:avLst>
          </a:prstGeom>
          <a:solidFill>
            <a:srgbClr val="FFFFFF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defRPr/>
            </a:pPr>
            <a:r>
              <a:rPr lang="cy-GB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Geraint Thomas ydw i.</a:t>
            </a:r>
            <a:br>
              <a:rPr lang="cy-GB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</a:br>
            <a:r>
              <a:rPr lang="cy-GB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Rydw i’n hoffi seiclo.</a:t>
            </a:r>
          </a:p>
          <a:p>
            <a:pPr>
              <a:defRPr/>
            </a:pPr>
            <a:r>
              <a:rPr lang="cy-GB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Dydw i ddim yn hoffi colli.</a:t>
            </a:r>
            <a:endParaRPr lang="en-GB" sz="2200" b="1" dirty="0">
              <a:solidFill>
                <a:srgbClr val="002060"/>
              </a:solidFill>
              <a:effectLst/>
              <a:ea typeface="Noteworthy Light" panose="02000400000000000000" pitchFamily="2" charset="77"/>
            </a:endParaRPr>
          </a:p>
        </p:txBody>
      </p:sp>
      <p:pic>
        <p:nvPicPr>
          <p:cNvPr id="19" name="Picture 14" descr="http://www.hdwpapers.com/walls/katherine_jenkins_wallpaper_11-normal.jpg">
            <a:extLst>
              <a:ext uri="{FF2B5EF4-FFF2-40B4-BE49-F238E27FC236}">
                <a16:creationId xmlns:a16="http://schemas.microsoft.com/office/drawing/2014/main" id="{0C69D463-FC9B-634F-9CC1-26727E5138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83" r="23694"/>
          <a:stretch/>
        </p:blipFill>
        <p:spPr bwMode="auto">
          <a:xfrm>
            <a:off x="8584449" y="4108099"/>
            <a:ext cx="1931152" cy="2346477"/>
          </a:xfrm>
          <a:prstGeom prst="rect">
            <a:avLst/>
          </a:prstGeom>
          <a:solidFill>
            <a:srgbClr val="FFFFFF">
              <a:shade val="85000"/>
            </a:srgbClr>
          </a:solidFill>
          <a:ln w="28575" cap="rnd">
            <a:solidFill>
              <a:srgbClr val="002060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2" name="Speech Bubble: Rectangle with Corners Rounded 4">
            <a:extLst>
              <a:ext uri="{FF2B5EF4-FFF2-40B4-BE49-F238E27FC236}">
                <a16:creationId xmlns:a16="http://schemas.microsoft.com/office/drawing/2014/main" id="{DE7DF94F-8132-A749-93C7-AA7FF5B62F33}"/>
              </a:ext>
            </a:extLst>
          </p:cNvPr>
          <p:cNvSpPr/>
          <p:nvPr/>
        </p:nvSpPr>
        <p:spPr>
          <a:xfrm>
            <a:off x="6431757" y="357080"/>
            <a:ext cx="5192764" cy="893665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Nawr rydyn ni’n mynd i siarad am y trydydd person. </a:t>
            </a:r>
            <a:endParaRPr lang="cy-GB" b="1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  <a:p>
            <a:pPr algn="ctr"/>
            <a:r>
              <a:rPr lang="cy-GB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Now we’re going to discuss the third person.</a:t>
            </a:r>
            <a:endParaRPr lang="en-GB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</p:txBody>
      </p:sp>
      <p:sp>
        <p:nvSpPr>
          <p:cNvPr id="18" name="AutoShape 2">
            <a:extLst>
              <a:ext uri="{FF2B5EF4-FFF2-40B4-BE49-F238E27FC236}">
                <a16:creationId xmlns:a16="http://schemas.microsoft.com/office/drawing/2014/main" id="{40C7758D-C03B-5D45-9C58-E9CE082CF31C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8556323" y="2184152"/>
            <a:ext cx="2968052" cy="1401140"/>
          </a:xfrm>
          <a:prstGeom prst="wedgeRectCallout">
            <a:avLst>
              <a:gd name="adj1" fmla="val 2373"/>
              <a:gd name="adj2" fmla="val 110273"/>
            </a:avLst>
          </a:prstGeom>
          <a:solidFill>
            <a:srgbClr val="FFFFFF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defRPr/>
            </a:pPr>
            <a:r>
              <a:rPr lang="cy-GB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Kathryn Jenkins ydw i.</a:t>
            </a:r>
            <a:br>
              <a:rPr lang="cy-GB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</a:br>
            <a:r>
              <a:rPr lang="cy-GB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Rydw i’n hoffi canu.</a:t>
            </a:r>
          </a:p>
          <a:p>
            <a:pPr>
              <a:defRPr/>
            </a:pPr>
            <a:r>
              <a:rPr lang="cy-GB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Dydw i ddim yn hoffi dawnsio.</a:t>
            </a:r>
            <a:endParaRPr lang="en-GB" sz="2200" b="1" dirty="0">
              <a:solidFill>
                <a:srgbClr val="002060"/>
              </a:solidFill>
              <a:effectLst/>
              <a:ea typeface="Noteworthy Light" panose="02000400000000000000" pitchFamily="2" charset="77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A55E634-A6B8-C740-9859-47C02B042A07}"/>
              </a:ext>
            </a:extLst>
          </p:cNvPr>
          <p:cNvSpPr txBox="1"/>
          <p:nvPr/>
        </p:nvSpPr>
        <p:spPr>
          <a:xfrm>
            <a:off x="728244" y="416922"/>
            <a:ext cx="5192764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Beth </a:t>
            </a:r>
            <a:r>
              <a:rPr lang="en-US" sz="3600" b="1" dirty="0" err="1">
                <a:solidFill>
                  <a:srgbClr val="002060"/>
                </a:solidFill>
              </a:rPr>
              <a:t>maen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nhw’n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hoffi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  <a:endParaRPr lang="en-GB" sz="3600" b="1" dirty="0">
              <a:solidFill>
                <a:srgbClr val="002060"/>
              </a:solidFill>
            </a:endParaRPr>
          </a:p>
          <a:p>
            <a:r>
              <a:rPr lang="en-GB" sz="2400" i="1" dirty="0">
                <a:solidFill>
                  <a:srgbClr val="002060"/>
                </a:solidFill>
                <a:effectLst/>
              </a:rPr>
              <a:t>What do they like?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30557497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74C8C4-51E5-3D48-A58C-D54D73B6F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5465" y="2117129"/>
            <a:ext cx="7160217" cy="4351338"/>
          </a:xfrm>
        </p:spPr>
        <p:txBody>
          <a:bodyPr/>
          <a:lstStyle/>
          <a:p>
            <a:r>
              <a:rPr lang="en-US" b="1" dirty="0">
                <a:solidFill>
                  <a:srgbClr val="002060"/>
                </a:solidFill>
              </a:rPr>
              <a:t>Beth </a:t>
            </a:r>
            <a:r>
              <a:rPr lang="en-US" b="1" dirty="0" err="1">
                <a:solidFill>
                  <a:srgbClr val="002060"/>
                </a:solidFill>
              </a:rPr>
              <a:t>mae</a:t>
            </a:r>
            <a:r>
              <a:rPr lang="en-US" b="1" dirty="0">
                <a:solidFill>
                  <a:srgbClr val="002060"/>
                </a:solidFill>
              </a:rPr>
              <a:t> Huw </a:t>
            </a:r>
            <a:r>
              <a:rPr lang="en-US" b="1" dirty="0" err="1">
                <a:solidFill>
                  <a:srgbClr val="002060"/>
                </a:solidFill>
              </a:rPr>
              <a:t>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hoffi</a:t>
            </a:r>
            <a:r>
              <a:rPr lang="en-US" b="1" dirty="0">
                <a:solidFill>
                  <a:srgbClr val="002060"/>
                </a:solidFill>
              </a:rPr>
              <a:t>?</a:t>
            </a:r>
          </a:p>
          <a:p>
            <a:r>
              <a:rPr lang="en-US" b="1" dirty="0">
                <a:solidFill>
                  <a:srgbClr val="002060"/>
                </a:solidFill>
              </a:rPr>
              <a:t>Beth </a:t>
            </a:r>
            <a:r>
              <a:rPr lang="en-US" b="1" dirty="0" err="1">
                <a:solidFill>
                  <a:srgbClr val="002060"/>
                </a:solidFill>
              </a:rPr>
              <a:t>dydy</a:t>
            </a:r>
            <a:r>
              <a:rPr lang="en-US" b="1" dirty="0">
                <a:solidFill>
                  <a:srgbClr val="002060"/>
                </a:solidFill>
              </a:rPr>
              <a:t> Huw </a:t>
            </a:r>
            <a:r>
              <a:rPr lang="en-US" b="1" dirty="0" err="1">
                <a:solidFill>
                  <a:srgbClr val="002060"/>
                </a:solidFill>
              </a:rPr>
              <a:t>ddim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hoffi</a:t>
            </a:r>
            <a:r>
              <a:rPr lang="en-US" b="1" dirty="0">
                <a:solidFill>
                  <a:srgbClr val="002060"/>
                </a:solidFill>
              </a:rPr>
              <a:t>?</a:t>
            </a:r>
          </a:p>
          <a:p>
            <a:endParaRPr lang="en-US" b="1" dirty="0">
              <a:solidFill>
                <a:srgbClr val="002060"/>
              </a:solidFill>
            </a:endParaRPr>
          </a:p>
          <a:p>
            <a:r>
              <a:rPr lang="en-US" b="1" dirty="0">
                <a:solidFill>
                  <a:srgbClr val="002060"/>
                </a:solidFill>
              </a:rPr>
              <a:t>Beth </a:t>
            </a:r>
            <a:r>
              <a:rPr lang="en-US" b="1" dirty="0" err="1">
                <a:solidFill>
                  <a:srgbClr val="002060"/>
                </a:solidFill>
              </a:rPr>
              <a:t>mae</a:t>
            </a:r>
            <a:r>
              <a:rPr lang="en-US" b="1" dirty="0">
                <a:solidFill>
                  <a:srgbClr val="002060"/>
                </a:solidFill>
              </a:rPr>
              <a:t> Geraint </a:t>
            </a:r>
            <a:r>
              <a:rPr lang="en-US" b="1" dirty="0" err="1">
                <a:solidFill>
                  <a:srgbClr val="002060"/>
                </a:solidFill>
              </a:rPr>
              <a:t>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hoffi</a:t>
            </a:r>
            <a:r>
              <a:rPr lang="en-US" b="1" dirty="0">
                <a:solidFill>
                  <a:srgbClr val="002060"/>
                </a:solidFill>
              </a:rPr>
              <a:t>?</a:t>
            </a:r>
          </a:p>
          <a:p>
            <a:r>
              <a:rPr lang="en-US" b="1" dirty="0">
                <a:solidFill>
                  <a:srgbClr val="002060"/>
                </a:solidFill>
              </a:rPr>
              <a:t>Beth </a:t>
            </a:r>
            <a:r>
              <a:rPr lang="en-US" b="1" dirty="0" err="1">
                <a:solidFill>
                  <a:srgbClr val="002060"/>
                </a:solidFill>
              </a:rPr>
              <a:t>dydy</a:t>
            </a:r>
            <a:r>
              <a:rPr lang="en-US" b="1" dirty="0">
                <a:solidFill>
                  <a:srgbClr val="002060"/>
                </a:solidFill>
              </a:rPr>
              <a:t> Geraint </a:t>
            </a:r>
            <a:r>
              <a:rPr lang="en-US" b="1" dirty="0" err="1">
                <a:solidFill>
                  <a:srgbClr val="002060"/>
                </a:solidFill>
              </a:rPr>
              <a:t>ddim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hoffi</a:t>
            </a:r>
            <a:r>
              <a:rPr lang="en-US" b="1" dirty="0">
                <a:solidFill>
                  <a:srgbClr val="002060"/>
                </a:solidFill>
              </a:rPr>
              <a:t>?</a:t>
            </a:r>
          </a:p>
          <a:p>
            <a:endParaRPr lang="en-US" b="1" dirty="0">
              <a:solidFill>
                <a:srgbClr val="002060"/>
              </a:solidFill>
            </a:endParaRPr>
          </a:p>
          <a:p>
            <a:r>
              <a:rPr lang="en-US" b="1" dirty="0">
                <a:solidFill>
                  <a:srgbClr val="002060"/>
                </a:solidFill>
              </a:rPr>
              <a:t>Beth </a:t>
            </a:r>
            <a:r>
              <a:rPr lang="en-US" b="1" dirty="0" err="1">
                <a:solidFill>
                  <a:srgbClr val="002060"/>
                </a:solidFill>
              </a:rPr>
              <a:t>mae</a:t>
            </a:r>
            <a:r>
              <a:rPr lang="en-US" b="1" dirty="0">
                <a:solidFill>
                  <a:srgbClr val="002060"/>
                </a:solidFill>
              </a:rPr>
              <a:t> Kathryn </a:t>
            </a:r>
            <a:r>
              <a:rPr lang="en-US" b="1" dirty="0" err="1">
                <a:solidFill>
                  <a:srgbClr val="002060"/>
                </a:solidFill>
              </a:rPr>
              <a:t>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hoffi</a:t>
            </a:r>
            <a:r>
              <a:rPr lang="en-US" b="1" dirty="0">
                <a:solidFill>
                  <a:srgbClr val="002060"/>
                </a:solidFill>
              </a:rPr>
              <a:t>?</a:t>
            </a:r>
          </a:p>
          <a:p>
            <a:r>
              <a:rPr lang="en-US" b="1" dirty="0">
                <a:solidFill>
                  <a:srgbClr val="002060"/>
                </a:solidFill>
              </a:rPr>
              <a:t>Beth </a:t>
            </a:r>
            <a:r>
              <a:rPr lang="en-US" b="1" dirty="0" err="1">
                <a:solidFill>
                  <a:srgbClr val="002060"/>
                </a:solidFill>
              </a:rPr>
              <a:t>dydy</a:t>
            </a:r>
            <a:r>
              <a:rPr lang="en-US" b="1" dirty="0">
                <a:solidFill>
                  <a:srgbClr val="002060"/>
                </a:solidFill>
              </a:rPr>
              <a:t> Kathryn </a:t>
            </a:r>
            <a:r>
              <a:rPr lang="en-US" b="1" dirty="0" err="1">
                <a:solidFill>
                  <a:srgbClr val="002060"/>
                </a:solidFill>
              </a:rPr>
              <a:t>ddim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hoffi</a:t>
            </a:r>
            <a:r>
              <a:rPr lang="en-US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15FC30D6-96A4-6140-A601-E525A2F352ED}"/>
              </a:ext>
            </a:extLst>
          </p:cNvPr>
          <p:cNvSpPr/>
          <p:nvPr/>
        </p:nvSpPr>
        <p:spPr>
          <a:xfrm>
            <a:off x="6384292" y="1987664"/>
            <a:ext cx="4929808" cy="1016966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Mae Huw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darllen</a:t>
            </a:r>
            <a:r>
              <a:rPr lang="en-US"/>
              <a:t>.</a:t>
            </a:r>
          </a:p>
          <a:p>
            <a:pPr algn="ctr"/>
            <a:r>
              <a:rPr lang="en-US" err="1"/>
              <a:t>Dydy</a:t>
            </a:r>
            <a:r>
              <a:rPr lang="en-US"/>
              <a:t> Huw </a:t>
            </a:r>
            <a:r>
              <a:rPr lang="en-US" err="1"/>
              <a:t>ddim</a:t>
            </a:r>
            <a:r>
              <a:rPr lang="en-US"/>
              <a:t>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chwaraeon</a:t>
            </a:r>
            <a:r>
              <a:rPr lang="en-US"/>
              <a:t>.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7E66511-FB5C-7A4B-B597-3A356F10A846}"/>
              </a:ext>
            </a:extLst>
          </p:cNvPr>
          <p:cNvSpPr/>
          <p:nvPr/>
        </p:nvSpPr>
        <p:spPr>
          <a:xfrm>
            <a:off x="6384292" y="3652399"/>
            <a:ext cx="4929808" cy="1016966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Mae Geraint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seiclo</a:t>
            </a:r>
            <a:r>
              <a:rPr lang="en-US"/>
              <a:t>.</a:t>
            </a:r>
          </a:p>
          <a:p>
            <a:pPr algn="ctr"/>
            <a:r>
              <a:rPr lang="en-US" err="1"/>
              <a:t>Dydy</a:t>
            </a:r>
            <a:r>
              <a:rPr lang="en-US"/>
              <a:t> Geraint </a:t>
            </a:r>
            <a:r>
              <a:rPr lang="en-US" err="1"/>
              <a:t>ddim</a:t>
            </a:r>
            <a:r>
              <a:rPr lang="en-US"/>
              <a:t>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colli</a:t>
            </a:r>
            <a:r>
              <a:rPr lang="en-US"/>
              <a:t>.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C0953C0C-1E53-A54D-8A9A-794B57716D77}"/>
              </a:ext>
            </a:extLst>
          </p:cNvPr>
          <p:cNvSpPr/>
          <p:nvPr/>
        </p:nvSpPr>
        <p:spPr>
          <a:xfrm>
            <a:off x="6384292" y="5274203"/>
            <a:ext cx="4929808" cy="1016966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Mae Kathryn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canu</a:t>
            </a:r>
            <a:r>
              <a:rPr lang="en-US"/>
              <a:t>.</a:t>
            </a:r>
          </a:p>
          <a:p>
            <a:pPr algn="ctr"/>
            <a:r>
              <a:rPr lang="en-US" err="1"/>
              <a:t>Dydy</a:t>
            </a:r>
            <a:r>
              <a:rPr lang="en-US"/>
              <a:t> Kathryn </a:t>
            </a:r>
            <a:r>
              <a:rPr lang="en-US" err="1"/>
              <a:t>ddim</a:t>
            </a:r>
            <a:r>
              <a:rPr lang="en-US"/>
              <a:t>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dawnsio</a:t>
            </a:r>
            <a:r>
              <a:rPr lang="en-US"/>
              <a:t>.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17846073-2C5B-094D-880A-58BF26507F45}"/>
              </a:ext>
            </a:extLst>
          </p:cNvPr>
          <p:cNvSpPr/>
          <p:nvPr/>
        </p:nvSpPr>
        <p:spPr>
          <a:xfrm>
            <a:off x="6384292" y="1976352"/>
            <a:ext cx="4929808" cy="1016966"/>
          </a:xfrm>
          <a:prstGeom prst="roundRect">
            <a:avLst/>
          </a:prstGeom>
          <a:solidFill>
            <a:srgbClr val="FF85FF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890C316D-956E-A643-95BC-32136249E48D}"/>
              </a:ext>
            </a:extLst>
          </p:cNvPr>
          <p:cNvSpPr/>
          <p:nvPr/>
        </p:nvSpPr>
        <p:spPr>
          <a:xfrm>
            <a:off x="6384292" y="3664757"/>
            <a:ext cx="4929808" cy="1016966"/>
          </a:xfrm>
          <a:prstGeom prst="roundRect">
            <a:avLst/>
          </a:prstGeom>
          <a:solidFill>
            <a:srgbClr val="FF85FF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786F5100-A4C5-0A40-A8E6-4CED72243024}"/>
              </a:ext>
            </a:extLst>
          </p:cNvPr>
          <p:cNvSpPr/>
          <p:nvPr/>
        </p:nvSpPr>
        <p:spPr>
          <a:xfrm>
            <a:off x="6384292" y="5261845"/>
            <a:ext cx="4929808" cy="1016966"/>
          </a:xfrm>
          <a:prstGeom prst="roundRect">
            <a:avLst/>
          </a:prstGeom>
          <a:solidFill>
            <a:srgbClr val="FF85FF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Speech Bubble: Rectangle with Corners Rounded 4">
            <a:extLst>
              <a:ext uri="{FF2B5EF4-FFF2-40B4-BE49-F238E27FC236}">
                <a16:creationId xmlns:a16="http://schemas.microsoft.com/office/drawing/2014/main" id="{101FD499-3996-0D4D-8154-71D5C399FED1}"/>
              </a:ext>
            </a:extLst>
          </p:cNvPr>
          <p:cNvSpPr/>
          <p:nvPr/>
        </p:nvSpPr>
        <p:spPr>
          <a:xfrm>
            <a:off x="2804183" y="264542"/>
            <a:ext cx="7160217" cy="11430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Ysgrifennwch y brawddegau yn y trydydd person. </a:t>
            </a:r>
          </a:p>
          <a:p>
            <a:pPr algn="ctr"/>
            <a:r>
              <a:rPr lang="cy-GB" sz="2400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Write the sentences in the third person. </a:t>
            </a:r>
            <a:endParaRPr lang="en-GB" sz="2400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0959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1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6EA81A5-201C-F143-8C7C-C127BE8853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5689479"/>
              </p:ext>
            </p:extLst>
          </p:nvPr>
        </p:nvGraphicFramePr>
        <p:xfrm>
          <a:off x="1163954" y="1873832"/>
          <a:ext cx="9864091" cy="3110336"/>
        </p:xfrm>
        <a:graphic>
          <a:graphicData uri="http://schemas.openxmlformats.org/drawingml/2006/table">
            <a:tbl>
              <a:tblPr firstRow="1" bandRow="1">
                <a:tableStyleId>{74C1A8A3-306A-4EB7-A6B1-4F7E0EB9C5D6}</a:tableStyleId>
              </a:tblPr>
              <a:tblGrid>
                <a:gridCol w="1734405">
                  <a:extLst>
                    <a:ext uri="{9D8B030D-6E8A-4147-A177-3AD203B41FA5}">
                      <a16:colId xmlns:a16="http://schemas.microsoft.com/office/drawing/2014/main" val="1576298192"/>
                    </a:ext>
                  </a:extLst>
                </a:gridCol>
                <a:gridCol w="1599096">
                  <a:extLst>
                    <a:ext uri="{9D8B030D-6E8A-4147-A177-3AD203B41FA5}">
                      <a16:colId xmlns:a16="http://schemas.microsoft.com/office/drawing/2014/main" val="2904799848"/>
                    </a:ext>
                  </a:extLst>
                </a:gridCol>
                <a:gridCol w="1648300">
                  <a:extLst>
                    <a:ext uri="{9D8B030D-6E8A-4147-A177-3AD203B41FA5}">
                      <a16:colId xmlns:a16="http://schemas.microsoft.com/office/drawing/2014/main" val="2049377766"/>
                    </a:ext>
                  </a:extLst>
                </a:gridCol>
                <a:gridCol w="1659693">
                  <a:extLst>
                    <a:ext uri="{9D8B030D-6E8A-4147-A177-3AD203B41FA5}">
                      <a16:colId xmlns:a16="http://schemas.microsoft.com/office/drawing/2014/main" val="359681798"/>
                    </a:ext>
                  </a:extLst>
                </a:gridCol>
                <a:gridCol w="1649207">
                  <a:extLst>
                    <a:ext uri="{9D8B030D-6E8A-4147-A177-3AD203B41FA5}">
                      <a16:colId xmlns:a16="http://schemas.microsoft.com/office/drawing/2014/main" val="18811454"/>
                    </a:ext>
                  </a:extLst>
                </a:gridCol>
                <a:gridCol w="1573390">
                  <a:extLst>
                    <a:ext uri="{9D8B030D-6E8A-4147-A177-3AD203B41FA5}">
                      <a16:colId xmlns:a16="http://schemas.microsoft.com/office/drawing/2014/main" val="1499805647"/>
                    </a:ext>
                  </a:extLst>
                </a:gridCol>
              </a:tblGrid>
              <a:tr h="491504">
                <a:tc>
                  <a:txBody>
                    <a:bodyPr/>
                    <a:lstStyle/>
                    <a:p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Ben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Lucy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Tom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Ann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Sara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42900489"/>
                  </a:ext>
                </a:extLst>
              </a:tr>
              <a:tr h="525168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bowlio</a:t>
                      </a:r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 deg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17076194"/>
                  </a:ext>
                </a:extLst>
              </a:tr>
              <a:tr h="525168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nofio</a:t>
                      </a:r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0962651"/>
                  </a:ext>
                </a:extLst>
              </a:tr>
              <a:tr h="525168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gymnasteg</a:t>
                      </a:r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9542289"/>
                  </a:ext>
                </a:extLst>
              </a:tr>
              <a:tr h="525168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gwylio’r</a:t>
                      </a:r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 teledu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7975669"/>
                  </a:ext>
                </a:extLst>
              </a:tr>
              <a:tr h="491504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tennis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586185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70BCA53-D3CE-5641-9DA5-1A05C6FB3D22}"/>
              </a:ext>
            </a:extLst>
          </p:cNvPr>
          <p:cNvSpPr txBox="1"/>
          <p:nvPr/>
        </p:nvSpPr>
        <p:spPr>
          <a:xfrm>
            <a:off x="3614029" y="236167"/>
            <a:ext cx="4963942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Mae </a:t>
            </a:r>
            <a:r>
              <a:rPr lang="en-US" sz="3600" b="1" dirty="0" err="1">
                <a:solidFill>
                  <a:srgbClr val="002060"/>
                </a:solidFill>
              </a:rPr>
              <a:t>hi’n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amser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ymarfer</a:t>
            </a:r>
            <a:r>
              <a:rPr lang="en-US" sz="3600" b="1" dirty="0">
                <a:solidFill>
                  <a:srgbClr val="002060"/>
                </a:solidFill>
              </a:rPr>
              <a:t>!</a:t>
            </a:r>
            <a:endParaRPr lang="en-GB" sz="3600" b="1" dirty="0">
              <a:solidFill>
                <a:srgbClr val="002060"/>
              </a:solidFill>
            </a:endParaRPr>
          </a:p>
          <a:p>
            <a:pPr algn="ctr"/>
            <a:r>
              <a:rPr lang="en-GB" sz="2400" i="1" dirty="0">
                <a:solidFill>
                  <a:srgbClr val="002060"/>
                </a:solidFill>
                <a:effectLst/>
              </a:rPr>
              <a:t>It’s time to practise!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6584110-A9FD-A746-A0BD-0023F3DA9016}"/>
              </a:ext>
            </a:extLst>
          </p:cNvPr>
          <p:cNvSpPr txBox="1"/>
          <p:nvPr/>
        </p:nvSpPr>
        <p:spPr>
          <a:xfrm>
            <a:off x="487968" y="1251830"/>
            <a:ext cx="18210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2060"/>
                </a:solidFill>
                <a:effectLst/>
              </a:rPr>
              <a:t>Partner 1</a:t>
            </a:r>
            <a:endParaRPr lang="en-GB" sz="2400" dirty="0">
              <a:effectLst/>
            </a:endParaRPr>
          </a:p>
        </p:txBody>
      </p:sp>
      <p:sp>
        <p:nvSpPr>
          <p:cNvPr id="8" name="Speech Bubble: Rectangle with Corners Rounded 4">
            <a:extLst>
              <a:ext uri="{FF2B5EF4-FFF2-40B4-BE49-F238E27FC236}">
                <a16:creationId xmlns:a16="http://schemas.microsoft.com/office/drawing/2014/main" id="{8BB36810-E3A5-7F41-9EE1-1489DA6F2FF2}"/>
              </a:ext>
            </a:extLst>
          </p:cNvPr>
          <p:cNvSpPr/>
          <p:nvPr/>
        </p:nvSpPr>
        <p:spPr>
          <a:xfrm>
            <a:off x="1163954" y="5294032"/>
            <a:ext cx="9864091" cy="1327801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Dywedwch wrth Bartner 2 beth mae pawb yn hoffi a ddim yn hoffi wneud.</a:t>
            </a:r>
          </a:p>
          <a:p>
            <a:pPr algn="ctr"/>
            <a:r>
              <a:rPr lang="cy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 </a:t>
            </a:r>
          </a:p>
          <a:p>
            <a:pPr algn="ctr"/>
            <a:r>
              <a:rPr lang="cy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e.e. </a:t>
            </a:r>
            <a:r>
              <a:rPr lang="cy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Mae Ben yn hoffi ... </a:t>
            </a:r>
            <a:r>
              <a:rPr lang="cy-GB" sz="2400" b="1" dirty="0">
                <a:solidFill>
                  <a:srgbClr val="FF000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ond</a:t>
            </a:r>
            <a:r>
              <a:rPr lang="cy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 dydy e ddim yn hoffi ...</a:t>
            </a:r>
          </a:p>
        </p:txBody>
      </p:sp>
    </p:spTree>
    <p:extLst>
      <p:ext uri="{BB962C8B-B14F-4D97-AF65-F5344CB8AC3E}">
        <p14:creationId xmlns:p14="http://schemas.microsoft.com/office/powerpoint/2010/main" val="378191036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6EA81A5-201C-F143-8C7C-C127BE8853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1686473"/>
              </p:ext>
            </p:extLst>
          </p:nvPr>
        </p:nvGraphicFramePr>
        <p:xfrm>
          <a:off x="1163954" y="1873832"/>
          <a:ext cx="9864091" cy="3110336"/>
        </p:xfrm>
        <a:graphic>
          <a:graphicData uri="http://schemas.openxmlformats.org/drawingml/2006/table">
            <a:tbl>
              <a:tblPr firstRow="1" bandRow="1">
                <a:tableStyleId>{74C1A8A3-306A-4EB7-A6B1-4F7E0EB9C5D6}</a:tableStyleId>
              </a:tblPr>
              <a:tblGrid>
                <a:gridCol w="1734405">
                  <a:extLst>
                    <a:ext uri="{9D8B030D-6E8A-4147-A177-3AD203B41FA5}">
                      <a16:colId xmlns:a16="http://schemas.microsoft.com/office/drawing/2014/main" val="1576298192"/>
                    </a:ext>
                  </a:extLst>
                </a:gridCol>
                <a:gridCol w="1599096">
                  <a:extLst>
                    <a:ext uri="{9D8B030D-6E8A-4147-A177-3AD203B41FA5}">
                      <a16:colId xmlns:a16="http://schemas.microsoft.com/office/drawing/2014/main" val="2904799848"/>
                    </a:ext>
                  </a:extLst>
                </a:gridCol>
                <a:gridCol w="1648300">
                  <a:extLst>
                    <a:ext uri="{9D8B030D-6E8A-4147-A177-3AD203B41FA5}">
                      <a16:colId xmlns:a16="http://schemas.microsoft.com/office/drawing/2014/main" val="2049377766"/>
                    </a:ext>
                  </a:extLst>
                </a:gridCol>
                <a:gridCol w="1659693">
                  <a:extLst>
                    <a:ext uri="{9D8B030D-6E8A-4147-A177-3AD203B41FA5}">
                      <a16:colId xmlns:a16="http://schemas.microsoft.com/office/drawing/2014/main" val="359681798"/>
                    </a:ext>
                  </a:extLst>
                </a:gridCol>
                <a:gridCol w="1649207">
                  <a:extLst>
                    <a:ext uri="{9D8B030D-6E8A-4147-A177-3AD203B41FA5}">
                      <a16:colId xmlns:a16="http://schemas.microsoft.com/office/drawing/2014/main" val="18811454"/>
                    </a:ext>
                  </a:extLst>
                </a:gridCol>
                <a:gridCol w="1573390">
                  <a:extLst>
                    <a:ext uri="{9D8B030D-6E8A-4147-A177-3AD203B41FA5}">
                      <a16:colId xmlns:a16="http://schemas.microsoft.com/office/drawing/2014/main" val="1499805647"/>
                    </a:ext>
                  </a:extLst>
                </a:gridCol>
              </a:tblGrid>
              <a:tr h="491504">
                <a:tc>
                  <a:txBody>
                    <a:bodyPr/>
                    <a:lstStyle/>
                    <a:p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Ben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Lucy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Tom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Ann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Sara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42900489"/>
                  </a:ext>
                </a:extLst>
              </a:tr>
              <a:tr h="525168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bowlio</a:t>
                      </a:r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 deg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17076194"/>
                  </a:ext>
                </a:extLst>
              </a:tr>
              <a:tr h="525168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nofio</a:t>
                      </a:r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0962651"/>
                  </a:ext>
                </a:extLst>
              </a:tr>
              <a:tr h="525168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gymnasteg</a:t>
                      </a:r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9542289"/>
                  </a:ext>
                </a:extLst>
              </a:tr>
              <a:tr h="525168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gwylio’r</a:t>
                      </a:r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 teledu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7975669"/>
                  </a:ext>
                </a:extLst>
              </a:tr>
              <a:tr h="491504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tennis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586185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70BCA53-D3CE-5641-9DA5-1A05C6FB3D22}"/>
              </a:ext>
            </a:extLst>
          </p:cNvPr>
          <p:cNvSpPr txBox="1"/>
          <p:nvPr/>
        </p:nvSpPr>
        <p:spPr>
          <a:xfrm>
            <a:off x="3614029" y="236167"/>
            <a:ext cx="4963942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Mae </a:t>
            </a:r>
            <a:r>
              <a:rPr lang="en-US" sz="3600" b="1" dirty="0" err="1">
                <a:solidFill>
                  <a:srgbClr val="002060"/>
                </a:solidFill>
              </a:rPr>
              <a:t>hi’n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amser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ymarfer</a:t>
            </a:r>
            <a:r>
              <a:rPr lang="en-US" sz="3600" b="1" dirty="0">
                <a:solidFill>
                  <a:srgbClr val="002060"/>
                </a:solidFill>
              </a:rPr>
              <a:t>!</a:t>
            </a:r>
            <a:endParaRPr lang="en-GB" sz="3600" b="1" dirty="0">
              <a:solidFill>
                <a:srgbClr val="002060"/>
              </a:solidFill>
            </a:endParaRPr>
          </a:p>
          <a:p>
            <a:pPr algn="ctr"/>
            <a:r>
              <a:rPr lang="en-GB" sz="2400" i="1" dirty="0">
                <a:solidFill>
                  <a:srgbClr val="002060"/>
                </a:solidFill>
                <a:effectLst/>
              </a:rPr>
              <a:t>It’s time to practise!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6584110-A9FD-A746-A0BD-0023F3DA9016}"/>
              </a:ext>
            </a:extLst>
          </p:cNvPr>
          <p:cNvSpPr txBox="1"/>
          <p:nvPr/>
        </p:nvSpPr>
        <p:spPr>
          <a:xfrm>
            <a:off x="487968" y="1251830"/>
            <a:ext cx="18210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2060"/>
                </a:solidFill>
                <a:effectLst/>
              </a:rPr>
              <a:t>Partner 2</a:t>
            </a:r>
            <a:endParaRPr lang="en-GB" sz="2400" dirty="0">
              <a:effectLst/>
            </a:endParaRPr>
          </a:p>
        </p:txBody>
      </p:sp>
      <p:sp>
        <p:nvSpPr>
          <p:cNvPr id="9" name="Speech Bubble: Rectangle with Corners Rounded 4">
            <a:extLst>
              <a:ext uri="{FF2B5EF4-FFF2-40B4-BE49-F238E27FC236}">
                <a16:creationId xmlns:a16="http://schemas.microsoft.com/office/drawing/2014/main" id="{76CCBE16-031D-1F42-9620-546554244822}"/>
              </a:ext>
            </a:extLst>
          </p:cNvPr>
          <p:cNvSpPr/>
          <p:nvPr/>
        </p:nvSpPr>
        <p:spPr>
          <a:xfrm>
            <a:off x="1163954" y="5294032"/>
            <a:ext cx="9864091" cy="1327801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rgbClr val="CCF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Dywedwch wrth Bartner 1 beth mae pawb yn hoffi a ddim yn hoffi wneud.</a:t>
            </a:r>
          </a:p>
          <a:p>
            <a:pPr algn="ctr"/>
            <a:r>
              <a:rPr lang="cy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 </a:t>
            </a:r>
          </a:p>
          <a:p>
            <a:pPr algn="ctr"/>
            <a:r>
              <a:rPr lang="cy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e.e. </a:t>
            </a:r>
            <a:r>
              <a:rPr lang="cy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Mae Lucy yn hoffi ... </a:t>
            </a:r>
            <a:r>
              <a:rPr lang="cy-GB" sz="2400" b="1" dirty="0">
                <a:solidFill>
                  <a:srgbClr val="FF000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ond</a:t>
            </a:r>
            <a:r>
              <a:rPr lang="cy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 dydy hi ddim yn hoffi ...</a:t>
            </a:r>
          </a:p>
        </p:txBody>
      </p:sp>
    </p:spTree>
    <p:extLst>
      <p:ext uri="{BB962C8B-B14F-4D97-AF65-F5344CB8AC3E}">
        <p14:creationId xmlns:p14="http://schemas.microsoft.com/office/powerpoint/2010/main" val="61525970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peech Bubble: Rectangle with Corners Rounded 4">
            <a:extLst>
              <a:ext uri="{FF2B5EF4-FFF2-40B4-BE49-F238E27FC236}">
                <a16:creationId xmlns:a16="http://schemas.microsoft.com/office/drawing/2014/main" id="{F1C37549-B867-1546-A575-0FD9E8DD73ED}"/>
              </a:ext>
            </a:extLst>
          </p:cNvPr>
          <p:cNvSpPr/>
          <p:nvPr/>
        </p:nvSpPr>
        <p:spPr>
          <a:xfrm>
            <a:off x="5634167" y="275394"/>
            <a:ext cx="5924342" cy="11430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Ysgrifennwch y brawddegau yn y negyddol. </a:t>
            </a:r>
          </a:p>
          <a:p>
            <a:pPr algn="ctr"/>
            <a:r>
              <a:rPr lang="cy-GB" sz="2000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Turn the sentences into the negative.</a:t>
            </a:r>
            <a:endParaRPr lang="en-GB" sz="2000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567F461-E107-A347-84D6-27D2E7945378}"/>
              </a:ext>
            </a:extLst>
          </p:cNvPr>
          <p:cNvSpPr txBox="1"/>
          <p:nvPr/>
        </p:nvSpPr>
        <p:spPr>
          <a:xfrm>
            <a:off x="528626" y="341029"/>
            <a:ext cx="3896222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Ymarfer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Ysgrifennu</a:t>
            </a:r>
            <a:endParaRPr lang="en-GB" sz="3600" b="1" dirty="0">
              <a:solidFill>
                <a:srgbClr val="002060"/>
              </a:solidFill>
            </a:endParaRPr>
          </a:p>
          <a:p>
            <a:r>
              <a:rPr lang="en-GB" sz="2400" i="1" dirty="0">
                <a:solidFill>
                  <a:srgbClr val="002060"/>
                </a:solidFill>
                <a:effectLst/>
              </a:rPr>
              <a:t>Written Exercise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D8DC906-23BF-514A-B993-65253FAC7C93}"/>
              </a:ext>
            </a:extLst>
          </p:cNvPr>
          <p:cNvSpPr/>
          <p:nvPr/>
        </p:nvSpPr>
        <p:spPr>
          <a:xfrm>
            <a:off x="5109210" y="1788550"/>
            <a:ext cx="5303520" cy="466903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marL="8001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Rydw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sglodion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.</a:t>
            </a:r>
          </a:p>
          <a:p>
            <a:pPr marL="8001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Rydw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sudd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afal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.</a:t>
            </a:r>
          </a:p>
          <a:p>
            <a:pPr marL="8001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Rydw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cyrri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twym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.</a:t>
            </a:r>
          </a:p>
          <a:p>
            <a:pPr marL="8001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Mae Chris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yn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pitsa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.</a:t>
            </a:r>
            <a:endParaRPr lang="en-GB" sz="2000" dirty="0">
              <a:solidFill>
                <a:srgbClr val="00206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80010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Mae e’n hoffi </a:t>
            </a:r>
            <a:r>
              <a:rPr lang="cy-GB" sz="2000" i="1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Eastenders.</a:t>
            </a:r>
            <a:endParaRPr lang="en-GB" sz="2000" i="1" dirty="0">
              <a:solidFill>
                <a:srgbClr val="00206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80010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Mae hi’n hoffi canu.</a:t>
            </a:r>
            <a:endParaRPr lang="en-GB" sz="2000" dirty="0">
              <a:solidFill>
                <a:srgbClr val="00206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80010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Mae Alys yn hoffi chwarae ar yr iard.</a:t>
            </a:r>
            <a:endParaRPr lang="en-GB" sz="2000" dirty="0">
              <a:solidFill>
                <a:srgbClr val="00206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80010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Beth rydych chi’n hoffi?</a:t>
            </a:r>
            <a:endParaRPr lang="en-GB" sz="2000" dirty="0">
              <a:solidFill>
                <a:srgbClr val="00206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8001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Beth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rwyt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ti’n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?</a:t>
            </a:r>
            <a:endParaRPr lang="en-GB" sz="2000" dirty="0">
              <a:solidFill>
                <a:srgbClr val="00206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8001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Beth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mae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John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yn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?</a:t>
            </a:r>
            <a:endParaRPr lang="en-US" sz="2000" dirty="0">
              <a:solidFill>
                <a:srgbClr val="002060"/>
              </a:solidFill>
              <a:latin typeface="Avenir Book" panose="02000503020000020003" pitchFamily="2" charset="0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48F6D337-E89D-275E-FE40-336D802594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060" y="1718030"/>
            <a:ext cx="3994030" cy="5132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260863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4567F461-E107-A347-84D6-27D2E7945378}"/>
              </a:ext>
            </a:extLst>
          </p:cNvPr>
          <p:cNvSpPr txBox="1"/>
          <p:nvPr/>
        </p:nvSpPr>
        <p:spPr>
          <a:xfrm>
            <a:off x="675176" y="311184"/>
            <a:ext cx="1761440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Atebion</a:t>
            </a:r>
            <a:endParaRPr lang="en-GB" sz="3600" b="1" dirty="0">
              <a:solidFill>
                <a:srgbClr val="002060"/>
              </a:solidFill>
            </a:endParaRPr>
          </a:p>
          <a:p>
            <a:r>
              <a:rPr lang="en-GB" sz="2400" i="1" dirty="0">
                <a:solidFill>
                  <a:srgbClr val="002060"/>
                </a:solidFill>
              </a:rPr>
              <a:t>Answers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A1EA0F-1866-0142-8A09-7CEABC1EC600}"/>
              </a:ext>
            </a:extLst>
          </p:cNvPr>
          <p:cNvSpPr/>
          <p:nvPr/>
        </p:nvSpPr>
        <p:spPr>
          <a:xfrm>
            <a:off x="4997434" y="1132886"/>
            <a:ext cx="6679701" cy="466903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FF000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Dydw i ddim yn hoffi sglodion.</a:t>
            </a:r>
            <a:endParaRPr lang="en-GB" sz="2000" b="1" dirty="0">
              <a:solidFill>
                <a:srgbClr val="FF000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FF000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Dydw i ddim yn hoffi sudd afal.</a:t>
            </a:r>
            <a:endParaRPr lang="en-GB" sz="2000" b="1" dirty="0">
              <a:solidFill>
                <a:srgbClr val="FF000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FF000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Dydw i ddim yn hoffi cyrri twym.</a:t>
            </a:r>
            <a:endParaRPr lang="en-GB" sz="2000" b="1" dirty="0">
              <a:solidFill>
                <a:srgbClr val="FF000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FF000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Dydy Chris ddim yn hoffi pitsa.</a:t>
            </a:r>
            <a:endParaRPr lang="en-GB" sz="2000" b="1" dirty="0">
              <a:solidFill>
                <a:srgbClr val="FF000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FF000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Dydy e ddim yn hoffi Eastenders.</a:t>
            </a:r>
            <a:endParaRPr lang="en-GB" sz="2000" b="1" dirty="0">
              <a:solidFill>
                <a:srgbClr val="FF000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FF000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Dydy hi ddim yn hoffi canu.</a:t>
            </a:r>
            <a:endParaRPr lang="en-GB" sz="2000" b="1" dirty="0">
              <a:solidFill>
                <a:srgbClr val="FF000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FF000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Dydy Alys ddim yn hoffi chwarae ar yr iard.</a:t>
            </a:r>
            <a:endParaRPr lang="en-GB" sz="2000" b="1" dirty="0">
              <a:solidFill>
                <a:srgbClr val="FF000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FF000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Beth dydych chi ddim yn hoffi?</a:t>
            </a:r>
            <a:endParaRPr lang="en-GB" sz="2000" b="1" dirty="0">
              <a:solidFill>
                <a:srgbClr val="FF000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FF000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Beth dwyt ti ddim yn hoffi?</a:t>
            </a:r>
            <a:endParaRPr lang="en-GB" sz="2000" b="1" dirty="0">
              <a:solidFill>
                <a:srgbClr val="FF000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FF000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Beth dydy John ddim yn hoffi?</a:t>
            </a:r>
            <a:endParaRPr lang="en-GB" sz="2000" b="1" dirty="0">
              <a:solidFill>
                <a:srgbClr val="FF0000"/>
              </a:solidFill>
              <a:effectLst/>
              <a:latin typeface="Avenir Book" panose="02000503020000020003" pitchFamily="2" charset="0"/>
              <a:ea typeface="Times New Roman" panose="02020603050405020304" pitchFamily="18" charset="0"/>
            </a:endParaRPr>
          </a:p>
        </p:txBody>
      </p:sp>
      <p:pic>
        <p:nvPicPr>
          <p:cNvPr id="3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DFE98A42-35F7-C3CC-65B6-C71A43354A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023" y="1476170"/>
            <a:ext cx="4439727" cy="5386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434939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5C505E7-6951-1C4E-954E-0AB31DC2F4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81477"/>
              </p:ext>
            </p:extLst>
          </p:nvPr>
        </p:nvGraphicFramePr>
        <p:xfrm>
          <a:off x="408160" y="1633780"/>
          <a:ext cx="11375679" cy="4732729"/>
        </p:xfrm>
        <a:graphic>
          <a:graphicData uri="http://schemas.openxmlformats.org/drawingml/2006/table">
            <a:tbl>
              <a:tblPr firstRow="1" firstCol="1" bandRow="1"/>
              <a:tblGrid>
                <a:gridCol w="4830268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6545411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2839637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rydych chi’n hoffi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wyta?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cy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rwyt ti’n hoffi yfed?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ylio?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arllen?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neud?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 / Dw i’n hoffi bwyta...  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(eat)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</a:t>
                      </a: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hoffi yfed... 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(drink)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gwylio... 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(watch)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darllen... 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(read)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cadw’n heini. 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(keep fit)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coginio. 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(cook)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mynd allan gyda ffrindiau. 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(go out with friends)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dawnsio.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(dance)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  <a:tr h="1893092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dydych chi </a:t>
                      </a:r>
                      <a:r>
                        <a:rPr lang="cy-GB" sz="2000" b="1" u="sng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yn hoffi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wtya?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cy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dwyt ti </a:t>
                      </a:r>
                      <a:r>
                        <a:rPr lang="cy-GB" sz="2000" b="1" u="sng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yn hoffi yfed?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  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ylio?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  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arllen?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  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neud?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Dydw i / Dw i ddim yn hoffi bwyta salad. 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(eating salad)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cy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Dydw i ddim yn hoffi yfed te.  </a:t>
                      </a:r>
                      <a:r>
                        <a:rPr lang="cy-GB" sz="200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(drinking tea)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Dydw i ddim yn hoffi gwylio rygbi.  </a:t>
                      </a:r>
                      <a:r>
                        <a:rPr lang="cy-GB" sz="200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(watching rugby)</a:t>
                      </a:r>
                      <a:endParaRPr lang="cy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Dw i ddim yn hoffi darllen llyfrau.  </a:t>
                      </a:r>
                      <a:r>
                        <a:rPr lang="cy-GB" sz="200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(reading books)</a:t>
                      </a:r>
                      <a:endParaRPr lang="cy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Dw i ddim yn hoffi smwddio.  </a:t>
                      </a:r>
                      <a:r>
                        <a:rPr lang="cy-GB" sz="200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(ironing)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8879490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E685008-AF63-D841-8746-9BF9031752D0}"/>
              </a:ext>
            </a:extLst>
          </p:cNvPr>
          <p:cNvSpPr txBox="1"/>
          <p:nvPr/>
        </p:nvSpPr>
        <p:spPr>
          <a:xfrm>
            <a:off x="408158" y="225782"/>
            <a:ext cx="9341632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effectLst/>
              </a:rPr>
              <a:t>Hoffi</a:t>
            </a:r>
            <a:r>
              <a:rPr lang="en-US" sz="3600" b="1" dirty="0">
                <a:solidFill>
                  <a:srgbClr val="002060"/>
                </a:solidFill>
                <a:effectLst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ffectLst/>
              </a:rPr>
              <a:t>bwtya</a:t>
            </a:r>
            <a:r>
              <a:rPr lang="en-US" sz="3600" b="1" dirty="0">
                <a:solidFill>
                  <a:srgbClr val="002060"/>
                </a:solidFill>
                <a:effectLst/>
              </a:rPr>
              <a:t> / </a:t>
            </a:r>
            <a:r>
              <a:rPr lang="en-US" sz="3600" b="1" dirty="0" err="1">
                <a:solidFill>
                  <a:srgbClr val="002060"/>
                </a:solidFill>
                <a:effectLst/>
              </a:rPr>
              <a:t>yfed</a:t>
            </a:r>
            <a:r>
              <a:rPr lang="en-US" sz="3600" b="1" dirty="0">
                <a:solidFill>
                  <a:srgbClr val="002060"/>
                </a:solidFill>
                <a:effectLst/>
              </a:rPr>
              <a:t> / </a:t>
            </a:r>
            <a:r>
              <a:rPr lang="en-US" sz="3600" b="1" dirty="0" err="1">
                <a:solidFill>
                  <a:srgbClr val="002060"/>
                </a:solidFill>
                <a:effectLst/>
              </a:rPr>
              <a:t>gwylio</a:t>
            </a:r>
            <a:r>
              <a:rPr lang="en-US" sz="3600" b="1" dirty="0">
                <a:solidFill>
                  <a:srgbClr val="002060"/>
                </a:solidFill>
                <a:effectLst/>
              </a:rPr>
              <a:t> / </a:t>
            </a:r>
            <a:r>
              <a:rPr lang="en-US" sz="3600" b="1" dirty="0" err="1">
                <a:solidFill>
                  <a:srgbClr val="002060"/>
                </a:solidFill>
                <a:effectLst/>
              </a:rPr>
              <a:t>darllen</a:t>
            </a:r>
            <a:r>
              <a:rPr lang="en-US" sz="3600" b="1" dirty="0">
                <a:solidFill>
                  <a:srgbClr val="002060"/>
                </a:solidFill>
                <a:effectLst/>
              </a:rPr>
              <a:t> / </a:t>
            </a:r>
            <a:r>
              <a:rPr lang="en-US" sz="3600" b="1" dirty="0" err="1">
                <a:solidFill>
                  <a:srgbClr val="002060"/>
                </a:solidFill>
                <a:effectLst/>
              </a:rPr>
              <a:t>gwneud</a:t>
            </a:r>
            <a:r>
              <a:rPr lang="en-US" sz="3600" b="1" dirty="0">
                <a:solidFill>
                  <a:srgbClr val="002060"/>
                </a:solidFill>
                <a:effectLst/>
              </a:rPr>
              <a:t>…</a:t>
            </a:r>
            <a:endParaRPr lang="en-GB" sz="3600" b="1" dirty="0">
              <a:solidFill>
                <a:srgbClr val="002060"/>
              </a:solidFill>
              <a:latin typeface="Apple Color Emoji" pitchFamily="2" charset="0"/>
            </a:endParaRPr>
          </a:p>
          <a:p>
            <a:r>
              <a:rPr lang="en-GB" sz="2400" i="1" dirty="0">
                <a:solidFill>
                  <a:srgbClr val="002060"/>
                </a:solidFill>
                <a:effectLst/>
              </a:rPr>
              <a:t>To like eating / dri</a:t>
            </a:r>
            <a:r>
              <a:rPr lang="en-GB" sz="2400" i="1" dirty="0">
                <a:solidFill>
                  <a:srgbClr val="002060"/>
                </a:solidFill>
              </a:rPr>
              <a:t>nking / watching / reading / doing…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37848634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3819C47-A924-9648-AB84-9B6CE89F30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7872566"/>
              </p:ext>
            </p:extLst>
          </p:nvPr>
        </p:nvGraphicFramePr>
        <p:xfrm>
          <a:off x="937260" y="1404883"/>
          <a:ext cx="7807033" cy="5181600"/>
        </p:xfrm>
        <a:graphic>
          <a:graphicData uri="http://schemas.openxmlformats.org/drawingml/2006/table">
            <a:tbl>
              <a:tblPr firstRow="1" firstCol="1" bandRow="1"/>
              <a:tblGrid>
                <a:gridCol w="1014371">
                  <a:extLst>
                    <a:ext uri="{9D8B030D-6E8A-4147-A177-3AD203B41FA5}">
                      <a16:colId xmlns:a16="http://schemas.microsoft.com/office/drawing/2014/main" val="4125588698"/>
                    </a:ext>
                  </a:extLst>
                </a:gridCol>
                <a:gridCol w="6792662">
                  <a:extLst>
                    <a:ext uri="{9D8B030D-6E8A-4147-A177-3AD203B41FA5}">
                      <a16:colId xmlns:a16="http://schemas.microsoft.com/office/drawing/2014/main" val="1737487990"/>
                    </a:ext>
                  </a:extLst>
                </a:gridCol>
              </a:tblGrid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da.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5580689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da. Sut wyt ti heddiw?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4585577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Da iawn, diolch. A ti?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38250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Rydw i’n iawn diolch. 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7288557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Beth rwyt ti’n hoffi wneud? 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0286063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Wel, rydw i’n hoffi mynd i’r sinema ... ac rydw i’n hoffi mynd i fwyty ... ac rydw i’n hoffi gwylio pêl-droed.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4414428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Gwylio pêl-droed!! Dim diolch! Dydw i ddim yn hoffi gwylio pêl-droed. Beth arall rwyt ti’n hoffi wneud?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164672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Rydw i’n hoffi dawnsio.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4237557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Dawnsio!! Dim diolch! Dydw i ddim yn hoffi dawnsio. Beth arall rwyt ti’n hoffi wneud?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5028208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Rydw i’n hoffi cadw’n heini.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040969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Cadw’n heini!! Dim diolch! Dydw i ddim yn hoffi cadw’n heini. 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0664713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Beth rwyt ti’n hoffi wneud, Sam? 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8358940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Wel, rydw i’n hoffi chwarae ar yr Xbox.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495564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Hwyl fawr, Sam!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6721151"/>
                  </a:ext>
                </a:extLst>
              </a:tr>
            </a:tbl>
          </a:graphicData>
        </a:graphic>
      </p:graphicFrame>
      <p:pic>
        <p:nvPicPr>
          <p:cNvPr id="2" name="Picture 2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4AA82551-3B41-2EE6-FF60-62625058D5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7632" y="795787"/>
            <a:ext cx="2066925" cy="2362200"/>
          </a:xfrm>
          <a:prstGeom prst="rect">
            <a:avLst/>
          </a:prstGeom>
        </p:spPr>
      </p:pic>
      <p:pic>
        <p:nvPicPr>
          <p:cNvPr id="3" name="Picture 3" descr="A picture containing lamp, vector graphics&#10;&#10;Description automatically generated">
            <a:extLst>
              <a:ext uri="{FF2B5EF4-FFF2-40B4-BE49-F238E27FC236}">
                <a16:creationId xmlns:a16="http://schemas.microsoft.com/office/drawing/2014/main" id="{F5400CF7-5D38-6340-09A3-EE832EDC37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62741" y="3934634"/>
            <a:ext cx="2095500" cy="22955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747700-19BD-E0A5-FBE0-0A1E3A66F92E}"/>
              </a:ext>
            </a:extLst>
          </p:cNvPr>
          <p:cNvSpPr txBox="1"/>
          <p:nvPr/>
        </p:nvSpPr>
        <p:spPr>
          <a:xfrm>
            <a:off x="896988" y="225782"/>
            <a:ext cx="9341632" cy="113877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 err="1">
                <a:solidFill>
                  <a:srgbClr val="002060"/>
                </a:solidFill>
              </a:rPr>
              <a:t>Sgwrs</a:t>
            </a:r>
            <a:r>
              <a:rPr lang="en-US" sz="4400" b="1" dirty="0">
                <a:solidFill>
                  <a:srgbClr val="002060"/>
                </a:solidFill>
              </a:rPr>
              <a:t>!</a:t>
            </a:r>
            <a:endParaRPr lang="en-US" sz="44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GB" sz="2400" i="1" dirty="0">
              <a:solidFill>
                <a:srgbClr val="002060"/>
              </a:solidFill>
              <a:effectLst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4809621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AF675A5-263E-5345-8BCB-3775691BDA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4318385"/>
              </p:ext>
            </p:extLst>
          </p:nvPr>
        </p:nvGraphicFramePr>
        <p:xfrm>
          <a:off x="571680" y="1926440"/>
          <a:ext cx="11048640" cy="4114800"/>
        </p:xfrm>
        <a:graphic>
          <a:graphicData uri="http://schemas.openxmlformats.org/drawingml/2006/table">
            <a:tbl>
              <a:tblPr firstRow="1" firstCol="1" bandRow="1"/>
              <a:tblGrid>
                <a:gridCol w="5475925">
                  <a:extLst>
                    <a:ext uri="{9D8B030D-6E8A-4147-A177-3AD203B41FA5}">
                      <a16:colId xmlns:a16="http://schemas.microsoft.com/office/drawing/2014/main" val="2671980160"/>
                    </a:ext>
                  </a:extLst>
                </a:gridCol>
                <a:gridCol w="5572715">
                  <a:extLst>
                    <a:ext uri="{9D8B030D-6E8A-4147-A177-3AD203B41FA5}">
                      <a16:colId xmlns:a16="http://schemas.microsoft.com/office/drawing/2014/main" val="26686136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cy-GB" sz="1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mae Chris yn hoffi fwyta?</a:t>
                      </a:r>
                    </a:p>
                    <a:p>
                      <a:endParaRPr lang="en-GB" sz="23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mae e’n hoffi yfed?</a:t>
                      </a:r>
                    </a:p>
                    <a:p>
                      <a:endParaRPr lang="en-GB" sz="23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mae hi’n hoffi wneud?</a:t>
                      </a:r>
                    </a:p>
                    <a:p>
                      <a:endParaRPr lang="en-GB" sz="1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1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Mae Chris yn hoffi bwyta lasagne.</a:t>
                      </a:r>
                    </a:p>
                    <a:p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Mae e’n hoffi yfed coffi.</a:t>
                      </a:r>
                    </a:p>
                    <a:p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Mae hi’n hoffi cadw’n heini.</a:t>
                      </a:r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760608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cy-GB" sz="1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dydy Chris ddim yn hoffi fwyta?</a:t>
                      </a:r>
                    </a:p>
                    <a:p>
                      <a:endParaRPr lang="en-GB" sz="23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dydy e ddim yn hoffi yfed?</a:t>
                      </a:r>
                    </a:p>
                    <a:p>
                      <a:endParaRPr lang="en-GB" sz="23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dydy hi ddim yn hoffi wneud?</a:t>
                      </a:r>
                    </a:p>
                    <a:p>
                      <a:endParaRPr lang="en-GB" sz="1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1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Dydy Chris ddim yn hoffi bwyta sbag bol.</a:t>
                      </a:r>
                    </a:p>
                    <a:p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Dydy e ddim yn hoffi yfed dŵr.</a:t>
                      </a:r>
                    </a:p>
                    <a:p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Dydy hi ddim yn hoffi chwarae pêl-droed.</a:t>
                      </a:r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366357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B6F80AD-1D58-CC40-A56E-0CEF3CADDE91}"/>
              </a:ext>
            </a:extLst>
          </p:cNvPr>
          <p:cNvSpPr txBox="1"/>
          <p:nvPr/>
        </p:nvSpPr>
        <p:spPr>
          <a:xfrm>
            <a:off x="623818" y="340801"/>
            <a:ext cx="2563642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Hoffi</a:t>
            </a:r>
            <a:r>
              <a:rPr lang="en-US" sz="3600" b="1" dirty="0">
                <a:solidFill>
                  <a:srgbClr val="002060"/>
                </a:solidFill>
              </a:rPr>
              <a:t> – </a:t>
            </a:r>
            <a:r>
              <a:rPr lang="en-US" sz="3600" b="1" dirty="0" err="1">
                <a:solidFill>
                  <a:srgbClr val="002060"/>
                </a:solidFill>
              </a:rPr>
              <a:t>fe</a:t>
            </a:r>
            <a:r>
              <a:rPr lang="en-US" sz="3600" b="1" dirty="0">
                <a:solidFill>
                  <a:srgbClr val="002060"/>
                </a:solidFill>
              </a:rPr>
              <a:t>/hi</a:t>
            </a:r>
            <a:endParaRPr lang="en-GB" sz="3600" dirty="0">
              <a:effectLst/>
              <a:latin typeface="Apple Color Emoji" pitchFamily="2" charset="0"/>
            </a:endParaRPr>
          </a:p>
          <a:p>
            <a:r>
              <a:rPr lang="en-US" sz="2400" i="1" dirty="0">
                <a:solidFill>
                  <a:srgbClr val="002060"/>
                </a:solidFill>
                <a:effectLst/>
              </a:rPr>
              <a:t>To like – him/her</a:t>
            </a:r>
            <a:endParaRPr lang="en-GB" sz="2400" i="1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85537480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AE74938-AEE4-F94F-9BC3-5EEA1E300A2E}"/>
              </a:ext>
            </a:extLst>
          </p:cNvPr>
          <p:cNvSpPr txBox="1"/>
          <p:nvPr/>
        </p:nvSpPr>
        <p:spPr>
          <a:xfrm>
            <a:off x="710082" y="326424"/>
            <a:ext cx="4758202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Mae </a:t>
            </a:r>
            <a:r>
              <a:rPr lang="en-US" sz="3600" b="1" dirty="0" err="1">
                <a:solidFill>
                  <a:srgbClr val="002060"/>
                </a:solidFill>
              </a:rPr>
              <a:t>hi’n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</a:t>
            </a:r>
            <a:r>
              <a:rPr lang="en-US" sz="3600" b="1" dirty="0" err="1">
                <a:solidFill>
                  <a:srgbClr val="002060"/>
                </a:solidFill>
                <a:effectLst/>
              </a:rPr>
              <a:t>mser</a:t>
            </a:r>
            <a:r>
              <a:rPr lang="en-US" sz="3600" b="1" dirty="0">
                <a:solidFill>
                  <a:srgbClr val="002060"/>
                </a:solidFill>
                <a:effectLst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Kahoot!</a:t>
            </a:r>
            <a:endParaRPr lang="en-US" sz="3600" b="1" dirty="0">
              <a:solidFill>
                <a:srgbClr val="002060"/>
              </a:solidFill>
              <a:effectLst/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It’s Kahoot time!</a:t>
            </a:r>
            <a:endParaRPr lang="en-GB" sz="2400" i="1" dirty="0">
              <a:effectLst/>
            </a:endParaRPr>
          </a:p>
        </p:txBody>
      </p:sp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6EAC21E-F828-FC43-9E9B-4141E052AF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272721">
            <a:off x="1076960" y="2205785"/>
            <a:ext cx="6615430" cy="3721179"/>
          </a:xfrm>
          <a:prstGeom prst="rect">
            <a:avLst/>
          </a:prstGeom>
          <a:ln w="38100">
            <a:solidFill>
              <a:srgbClr val="002060"/>
            </a:solidFill>
          </a:ln>
        </p:spPr>
      </p:pic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89D5CB2E-F5C8-074E-B347-732CE8AA05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252745">
            <a:off x="7031373" y="986729"/>
            <a:ext cx="4622118" cy="2599941"/>
          </a:xfrm>
          <a:prstGeom prst="rect">
            <a:avLst/>
          </a:prstGeom>
          <a:ln w="38100">
            <a:solidFill>
              <a:srgbClr val="002060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6B5759D-D837-CFE4-064F-99CBEA2A6A1D}"/>
              </a:ext>
            </a:extLst>
          </p:cNvPr>
          <p:cNvSpPr txBox="1"/>
          <p:nvPr/>
        </p:nvSpPr>
        <p:spPr>
          <a:xfrm>
            <a:off x="8548777" y="5241985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https://create.kahoot.it/share/ba1-darlith-5/c384de0e-068f-439b-a43b-2a2c466921fc</a:t>
            </a:r>
          </a:p>
        </p:txBody>
      </p:sp>
    </p:spTree>
    <p:extLst>
      <p:ext uri="{BB962C8B-B14F-4D97-AF65-F5344CB8AC3E}">
        <p14:creationId xmlns:p14="http://schemas.microsoft.com/office/powerpoint/2010/main" val="61274924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Any questions?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320752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261959" y="1713332"/>
            <a:ext cx="6710721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Da </a:t>
            </a:r>
            <a:r>
              <a:rPr lang="en-US" sz="800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800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 algn="ctr"/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Hwyl fawr!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35E517B5-A5A9-F5D7-BE50-BD2F9A83D3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5925380"/>
            <a:ext cx="12202510" cy="932448"/>
          </a:xfrm>
          <a:prstGeom prst="rect">
            <a:avLst/>
          </a:prstGeom>
        </p:spPr>
      </p:pic>
      <p:pic>
        <p:nvPicPr>
          <p:cNvPr id="5" name="Picture 5" descr="A picture containing toy, vector graphics&#10;&#10;Description automatically generated">
            <a:extLst>
              <a:ext uri="{FF2B5EF4-FFF2-40B4-BE49-F238E27FC236}">
                <a16:creationId xmlns:a16="http://schemas.microsoft.com/office/drawing/2014/main" id="{8C33C8FA-D212-FAC4-1C70-E1F0AB557F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099" y="117336"/>
            <a:ext cx="4669765" cy="5803819"/>
          </a:xfrm>
          <a:prstGeom prst="rect">
            <a:avLst/>
          </a:prstGeom>
        </p:spPr>
      </p:pic>
      <p:sp>
        <p:nvSpPr>
          <p:cNvPr id="6" name="TextBox 1">
            <a:extLst>
              <a:ext uri="{FF2B5EF4-FFF2-40B4-BE49-F238E27FC236}">
                <a16:creationId xmlns:a16="http://schemas.microsoft.com/office/drawing/2014/main" id="{04A3418F-0B84-84CA-1967-5E13EEE8006A}"/>
              </a:ext>
            </a:extLst>
          </p:cNvPr>
          <p:cNvSpPr txBox="1"/>
          <p:nvPr/>
        </p:nvSpPr>
        <p:spPr>
          <a:xfrm rot="20400000">
            <a:off x="1845725" y="3101149"/>
            <a:ext cx="2552302" cy="1754326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5400" b="1" err="1">
                <a:solidFill>
                  <a:srgbClr val="002060"/>
                </a:solidFill>
              </a:rPr>
              <a:t>Nadolig</a:t>
            </a:r>
            <a:r>
              <a:rPr lang="en-US" sz="5400" b="1">
                <a:solidFill>
                  <a:srgbClr val="002060"/>
                </a:solidFill>
              </a:rPr>
              <a:t> </a:t>
            </a:r>
          </a:p>
          <a:p>
            <a:r>
              <a:rPr lang="en-US" sz="5400" b="1">
                <a:solidFill>
                  <a:srgbClr val="002060"/>
                </a:solidFill>
              </a:rPr>
              <a:t>Llawen!</a:t>
            </a:r>
            <a:endParaRPr lang="en-US" sz="54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684971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Office Theme 2013 - 20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45</Slides>
  <Notes>7</Notes>
  <HiddenSlides>0</HiddenSlides>
  <ScaleCrop>false</ScaleCrop>
  <HeadingPairs>
    <vt:vector size="4" baseType="variant">
      <vt:variant>
        <vt:lpstr>Theme</vt:lpstr>
      </vt:variant>
      <vt:variant>
        <vt:i4>10</vt:i4>
      </vt:variant>
      <vt:variant>
        <vt:lpstr>Slide Titles</vt:lpstr>
      </vt:variant>
      <vt:variant>
        <vt:i4>45</vt:i4>
      </vt:variant>
    </vt:vector>
  </HeadingPairs>
  <TitlesOfParts>
    <vt:vector size="55" baseType="lpstr"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181</cp:revision>
  <dcterms:created xsi:type="dcterms:W3CDTF">2022-11-22T12:14:48Z</dcterms:created>
  <dcterms:modified xsi:type="dcterms:W3CDTF">2022-11-28T13:14:46Z</dcterms:modified>
</cp:coreProperties>
</file>