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65" r:id="rId5"/>
    <p:sldId id="262" r:id="rId6"/>
    <p:sldId id="258" r:id="rId7"/>
    <p:sldId id="263"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45A76-4851-A3C0-5732-CC2F83311BDB}" v="130" dt="2023-03-10T15:38:55.790"/>
    <p1510:client id="{19291D7E-FA80-A43E-004D-B67BFDF78807}" v="20" dt="2023-03-06T11:41:08.088"/>
    <p1510:client id="{2A90970A-728B-94E1-B76C-E79D4FCD6FA2}" v="378" dt="2023-03-10T16:41:51.575"/>
    <p1510:client id="{61FF1B24-FCE2-C33C-F355-2DC3AF20BFCA}" v="316" dt="2023-03-10T20:57:42.289"/>
    <p1510:client id="{71DC50B7-6F5F-2B1C-9276-4E5317D02EAF}" v="103" dt="2023-03-06T12:56:45.857"/>
    <p1510:client id="{77355575-FFC4-4D32-A0E4-E78D2238F982}" v="563" dt="2023-02-15T12:10:38.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geeta Hussain (2129744)" userId="S::2129744@student.uwtsd.ac.uk::a5aa9180-620a-4666-bc87-5b218a84b0c0" providerId="AD" clId="Web-{71DC50B7-6F5F-2B1C-9276-4E5317D02EAF}"/>
    <pc:docChg chg="addSld delSld modSld sldOrd">
      <pc:chgData name="Sageeta Hussain (2129744)" userId="S::2129744@student.uwtsd.ac.uk::a5aa9180-620a-4666-bc87-5b218a84b0c0" providerId="AD" clId="Web-{71DC50B7-6F5F-2B1C-9276-4E5317D02EAF}" dt="2023-03-06T12:56:42.185" v="113" actId="20577"/>
      <pc:docMkLst>
        <pc:docMk/>
      </pc:docMkLst>
      <pc:sldChg chg="ord">
        <pc:chgData name="Sageeta Hussain (2129744)" userId="S::2129744@student.uwtsd.ac.uk::a5aa9180-620a-4666-bc87-5b218a84b0c0" providerId="AD" clId="Web-{71DC50B7-6F5F-2B1C-9276-4E5317D02EAF}" dt="2023-03-06T12:47:34.409" v="40"/>
        <pc:sldMkLst>
          <pc:docMk/>
          <pc:sldMk cId="2526775230" sldId="259"/>
        </pc:sldMkLst>
      </pc:sldChg>
      <pc:sldChg chg="modSp">
        <pc:chgData name="Sageeta Hussain (2129744)" userId="S::2129744@student.uwtsd.ac.uk::a5aa9180-620a-4666-bc87-5b218a84b0c0" providerId="AD" clId="Web-{71DC50B7-6F5F-2B1C-9276-4E5317D02EAF}" dt="2023-03-06T12:56:42.185" v="113" actId="20577"/>
        <pc:sldMkLst>
          <pc:docMk/>
          <pc:sldMk cId="2019294460" sldId="260"/>
        </pc:sldMkLst>
        <pc:spChg chg="mod">
          <ac:chgData name="Sageeta Hussain (2129744)" userId="S::2129744@student.uwtsd.ac.uk::a5aa9180-620a-4666-bc87-5b218a84b0c0" providerId="AD" clId="Web-{71DC50B7-6F5F-2B1C-9276-4E5317D02EAF}" dt="2023-03-06T12:56:42.185" v="113" actId="20577"/>
          <ac:spMkLst>
            <pc:docMk/>
            <pc:sldMk cId="2019294460" sldId="260"/>
            <ac:spMk id="3" creationId="{D04453F4-9290-1781-6266-D8130B2E6E2F}"/>
          </ac:spMkLst>
        </pc:spChg>
      </pc:sldChg>
      <pc:sldChg chg="new del">
        <pc:chgData name="Sageeta Hussain (2129744)" userId="S::2129744@student.uwtsd.ac.uk::a5aa9180-620a-4666-bc87-5b218a84b0c0" providerId="AD" clId="Web-{71DC50B7-6F5F-2B1C-9276-4E5317D02EAF}" dt="2023-03-06T12:25:26.970" v="1"/>
        <pc:sldMkLst>
          <pc:docMk/>
          <pc:sldMk cId="459912293" sldId="263"/>
        </pc:sldMkLst>
      </pc:sldChg>
      <pc:sldChg chg="addSp delSp modSp new mod ord setBg">
        <pc:chgData name="Sageeta Hussain (2129744)" userId="S::2129744@student.uwtsd.ac.uk::a5aa9180-620a-4666-bc87-5b218a84b0c0" providerId="AD" clId="Web-{71DC50B7-6F5F-2B1C-9276-4E5317D02EAF}" dt="2023-03-06T12:56:25.419" v="103" actId="14100"/>
        <pc:sldMkLst>
          <pc:docMk/>
          <pc:sldMk cId="2377300866" sldId="263"/>
        </pc:sldMkLst>
        <pc:spChg chg="mod ord">
          <ac:chgData name="Sageeta Hussain (2129744)" userId="S::2129744@student.uwtsd.ac.uk::a5aa9180-620a-4666-bc87-5b218a84b0c0" providerId="AD" clId="Web-{71DC50B7-6F5F-2B1C-9276-4E5317D02EAF}" dt="2023-03-06T12:56:06.355" v="102"/>
          <ac:spMkLst>
            <pc:docMk/>
            <pc:sldMk cId="2377300866" sldId="263"/>
            <ac:spMk id="2" creationId="{5D36792A-482C-8A45-E301-104E74C6BC3E}"/>
          </ac:spMkLst>
        </pc:spChg>
        <pc:spChg chg="del">
          <ac:chgData name="Sageeta Hussain (2129744)" userId="S::2129744@student.uwtsd.ac.uk::a5aa9180-620a-4666-bc87-5b218a84b0c0" providerId="AD" clId="Web-{71DC50B7-6F5F-2B1C-9276-4E5317D02EAF}" dt="2023-03-06T12:28:54.248" v="3"/>
          <ac:spMkLst>
            <pc:docMk/>
            <pc:sldMk cId="2377300866" sldId="263"/>
            <ac:spMk id="3" creationId="{3C60F4ED-8530-CAE1-A599-E9D2F118D133}"/>
          </ac:spMkLst>
        </pc:spChg>
        <pc:spChg chg="add mod">
          <ac:chgData name="Sageeta Hussain (2129744)" userId="S::2129744@student.uwtsd.ac.uk::a5aa9180-620a-4666-bc87-5b218a84b0c0" providerId="AD" clId="Web-{71DC50B7-6F5F-2B1C-9276-4E5317D02EAF}" dt="2023-03-06T12:56:25.419" v="103" actId="14100"/>
          <ac:spMkLst>
            <pc:docMk/>
            <pc:sldMk cId="2377300866" sldId="263"/>
            <ac:spMk id="6" creationId="{569421EC-EBC0-20B5-CE42-548D56863228}"/>
          </ac:spMkLst>
        </pc:spChg>
        <pc:spChg chg="add del">
          <ac:chgData name="Sageeta Hussain (2129744)" userId="S::2129744@student.uwtsd.ac.uk::a5aa9180-620a-4666-bc87-5b218a84b0c0" providerId="AD" clId="Web-{71DC50B7-6F5F-2B1C-9276-4E5317D02EAF}" dt="2023-03-06T12:46:28.655" v="36"/>
          <ac:spMkLst>
            <pc:docMk/>
            <pc:sldMk cId="2377300866" sldId="263"/>
            <ac:spMk id="8" creationId="{FC36027E-A132-B8AB-5335-175EEAB656AF}"/>
          </ac:spMkLst>
        </pc:spChg>
        <pc:spChg chg="add del">
          <ac:chgData name="Sageeta Hussain (2129744)" userId="S::2129744@student.uwtsd.ac.uk::a5aa9180-620a-4666-bc87-5b218a84b0c0" providerId="AD" clId="Web-{71DC50B7-6F5F-2B1C-9276-4E5317D02EAF}" dt="2023-03-06T12:45:31.933" v="34"/>
          <ac:spMkLst>
            <pc:docMk/>
            <pc:sldMk cId="2377300866" sldId="263"/>
            <ac:spMk id="9" creationId="{D4771268-CB57-404A-9271-370EB28F6090}"/>
          </ac:spMkLst>
        </pc:spChg>
        <pc:spChg chg="add del">
          <ac:chgData name="Sageeta Hussain (2129744)" userId="S::2129744@student.uwtsd.ac.uk::a5aa9180-620a-4666-bc87-5b218a84b0c0" providerId="AD" clId="Web-{71DC50B7-6F5F-2B1C-9276-4E5317D02EAF}" dt="2023-03-06T12:56:06.355" v="102"/>
          <ac:spMkLst>
            <pc:docMk/>
            <pc:sldMk cId="2377300866" sldId="263"/>
            <ac:spMk id="11" creationId="{F5493CFF-E43B-4B10-ACE1-C8A1246629EA}"/>
          </ac:spMkLst>
        </pc:spChg>
        <pc:spChg chg="add del">
          <ac:chgData name="Sageeta Hussain (2129744)" userId="S::2129744@student.uwtsd.ac.uk::a5aa9180-620a-4666-bc87-5b218a84b0c0" providerId="AD" clId="Web-{71DC50B7-6F5F-2B1C-9276-4E5317D02EAF}" dt="2023-03-06T12:56:06.340" v="101"/>
          <ac:spMkLst>
            <pc:docMk/>
            <pc:sldMk cId="2377300866" sldId="263"/>
            <ac:spMk id="15" creationId="{EBDFE668-03A7-7586-B09E-DC889A0EF4AD}"/>
          </ac:spMkLst>
        </pc:spChg>
        <pc:spChg chg="add del">
          <ac:chgData name="Sageeta Hussain (2129744)" userId="S::2129744@student.uwtsd.ac.uk::a5aa9180-620a-4666-bc87-5b218a84b0c0" providerId="AD" clId="Web-{71DC50B7-6F5F-2B1C-9276-4E5317D02EAF}" dt="2023-03-06T12:56:02.465" v="99"/>
          <ac:spMkLst>
            <pc:docMk/>
            <pc:sldMk cId="2377300866" sldId="263"/>
            <ac:spMk id="16" creationId="{823AC064-BC96-4F32-8AE1-B2FD38754823}"/>
          </ac:spMkLst>
        </pc:spChg>
        <pc:spChg chg="add del">
          <ac:chgData name="Sageeta Hussain (2129744)" userId="S::2129744@student.uwtsd.ac.uk::a5aa9180-620a-4666-bc87-5b218a84b0c0" providerId="AD" clId="Web-{71DC50B7-6F5F-2B1C-9276-4E5317D02EAF}" dt="2023-03-06T12:56:06.340" v="101"/>
          <ac:spMkLst>
            <pc:docMk/>
            <pc:sldMk cId="2377300866" sldId="263"/>
            <ac:spMk id="22" creationId="{086A5A31-B10A-4793-84D4-D785959AE5B8}"/>
          </ac:spMkLst>
        </pc:spChg>
        <pc:spChg chg="add del">
          <ac:chgData name="Sageeta Hussain (2129744)" userId="S::2129744@student.uwtsd.ac.uk::a5aa9180-620a-4666-bc87-5b218a84b0c0" providerId="AD" clId="Web-{71DC50B7-6F5F-2B1C-9276-4E5317D02EAF}" dt="2023-03-06T12:56:06.340" v="101"/>
          <ac:spMkLst>
            <pc:docMk/>
            <pc:sldMk cId="2377300866" sldId="263"/>
            <ac:spMk id="23" creationId="{9D25F302-27C5-414F-97F8-6EA0A6C028BA}"/>
          </ac:spMkLst>
        </pc:spChg>
        <pc:spChg chg="add del">
          <ac:chgData name="Sageeta Hussain (2129744)" userId="S::2129744@student.uwtsd.ac.uk::a5aa9180-620a-4666-bc87-5b218a84b0c0" providerId="AD" clId="Web-{71DC50B7-6F5F-2B1C-9276-4E5317D02EAF}" dt="2023-03-06T12:56:06.340" v="101"/>
          <ac:spMkLst>
            <pc:docMk/>
            <pc:sldMk cId="2377300866" sldId="263"/>
            <ac:spMk id="24" creationId="{830A36F8-48C2-4842-A87B-8CE8DF4E7FD2}"/>
          </ac:spMkLst>
        </pc:spChg>
        <pc:spChg chg="add">
          <ac:chgData name="Sageeta Hussain (2129744)" userId="S::2129744@student.uwtsd.ac.uk::a5aa9180-620a-4666-bc87-5b218a84b0c0" providerId="AD" clId="Web-{71DC50B7-6F5F-2B1C-9276-4E5317D02EAF}" dt="2023-03-06T12:56:06.355" v="102"/>
          <ac:spMkLst>
            <pc:docMk/>
            <pc:sldMk cId="2377300866" sldId="263"/>
            <ac:spMk id="26" creationId="{823AC064-BC96-4F32-8AE1-B2FD38754823}"/>
          </ac:spMkLst>
        </pc:spChg>
        <pc:picChg chg="add mod ord">
          <ac:chgData name="Sageeta Hussain (2129744)" userId="S::2129744@student.uwtsd.ac.uk::a5aa9180-620a-4666-bc87-5b218a84b0c0" providerId="AD" clId="Web-{71DC50B7-6F5F-2B1C-9276-4E5317D02EAF}" dt="2023-03-06T12:56:06.355" v="102"/>
          <ac:picMkLst>
            <pc:docMk/>
            <pc:sldMk cId="2377300866" sldId="263"/>
            <ac:picMk id="4" creationId="{4BC6C10D-DB80-5A69-5DA8-1CD3A058B4F9}"/>
          </ac:picMkLst>
        </pc:picChg>
        <pc:picChg chg="add mod ord">
          <ac:chgData name="Sageeta Hussain (2129744)" userId="S::2129744@student.uwtsd.ac.uk::a5aa9180-620a-4666-bc87-5b218a84b0c0" providerId="AD" clId="Web-{71DC50B7-6F5F-2B1C-9276-4E5317D02EAF}" dt="2023-03-06T12:56:06.355" v="102"/>
          <ac:picMkLst>
            <pc:docMk/>
            <pc:sldMk cId="2377300866" sldId="263"/>
            <ac:picMk id="5" creationId="{3E74B652-1DA0-EDC9-B14F-AA552E8D6AA2}"/>
          </ac:picMkLst>
        </pc:picChg>
        <pc:cxnChg chg="add del">
          <ac:chgData name="Sageeta Hussain (2129744)" userId="S::2129744@student.uwtsd.ac.uk::a5aa9180-620a-4666-bc87-5b218a84b0c0" providerId="AD" clId="Web-{71DC50B7-6F5F-2B1C-9276-4E5317D02EAF}" dt="2023-03-06T12:56:02.465" v="99"/>
          <ac:cxnSpMkLst>
            <pc:docMk/>
            <pc:sldMk cId="2377300866" sldId="263"/>
            <ac:cxnSpMk id="18" creationId="{7E7C77BC-7138-40B1-A15B-20F57A494629}"/>
          </ac:cxnSpMkLst>
        </pc:cxnChg>
        <pc:cxnChg chg="add del">
          <ac:chgData name="Sageeta Hussain (2129744)" userId="S::2129744@student.uwtsd.ac.uk::a5aa9180-620a-4666-bc87-5b218a84b0c0" providerId="AD" clId="Web-{71DC50B7-6F5F-2B1C-9276-4E5317D02EAF}" dt="2023-03-06T12:56:02.465" v="99"/>
          <ac:cxnSpMkLst>
            <pc:docMk/>
            <pc:sldMk cId="2377300866" sldId="263"/>
            <ac:cxnSpMk id="20" creationId="{DB146403-F3D6-484B-B2ED-97F9565D0370}"/>
          </ac:cxnSpMkLst>
        </pc:cxnChg>
        <pc:cxnChg chg="add">
          <ac:chgData name="Sageeta Hussain (2129744)" userId="S::2129744@student.uwtsd.ac.uk::a5aa9180-620a-4666-bc87-5b218a84b0c0" providerId="AD" clId="Web-{71DC50B7-6F5F-2B1C-9276-4E5317D02EAF}" dt="2023-03-06T12:56:06.355" v="102"/>
          <ac:cxnSpMkLst>
            <pc:docMk/>
            <pc:sldMk cId="2377300866" sldId="263"/>
            <ac:cxnSpMk id="27" creationId="{7E7C77BC-7138-40B1-A15B-20F57A494629}"/>
          </ac:cxnSpMkLst>
        </pc:cxnChg>
        <pc:cxnChg chg="add">
          <ac:chgData name="Sageeta Hussain (2129744)" userId="S::2129744@student.uwtsd.ac.uk::a5aa9180-620a-4666-bc87-5b218a84b0c0" providerId="AD" clId="Web-{71DC50B7-6F5F-2B1C-9276-4E5317D02EAF}" dt="2023-03-06T12:56:06.355" v="102"/>
          <ac:cxnSpMkLst>
            <pc:docMk/>
            <pc:sldMk cId="2377300866" sldId="263"/>
            <ac:cxnSpMk id="28" creationId="{DB146403-F3D6-484B-B2ED-97F9565D0370}"/>
          </ac:cxnSpMkLst>
        </pc:cxnChg>
      </pc:sldChg>
      <pc:sldChg chg="addSp delSp modSp new mod ord setBg">
        <pc:chgData name="Sageeta Hussain (2129744)" userId="S::2129744@student.uwtsd.ac.uk::a5aa9180-620a-4666-bc87-5b218a84b0c0" providerId="AD" clId="Web-{71DC50B7-6F5F-2B1C-9276-4E5317D02EAF}" dt="2023-03-06T12:54:42.399" v="97"/>
        <pc:sldMkLst>
          <pc:docMk/>
          <pc:sldMk cId="2671190588" sldId="264"/>
        </pc:sldMkLst>
        <pc:spChg chg="mod">
          <ac:chgData name="Sageeta Hussain (2129744)" userId="S::2129744@student.uwtsd.ac.uk::a5aa9180-620a-4666-bc87-5b218a84b0c0" providerId="AD" clId="Web-{71DC50B7-6F5F-2B1C-9276-4E5317D02EAF}" dt="2023-03-06T12:54:42.399" v="97"/>
          <ac:spMkLst>
            <pc:docMk/>
            <pc:sldMk cId="2671190588" sldId="264"/>
            <ac:spMk id="2" creationId="{429FCDF9-F93B-D84A-58C2-747BEFB7CA8B}"/>
          </ac:spMkLst>
        </pc:spChg>
        <pc:spChg chg="mod">
          <ac:chgData name="Sageeta Hussain (2129744)" userId="S::2129744@student.uwtsd.ac.uk::a5aa9180-620a-4666-bc87-5b218a84b0c0" providerId="AD" clId="Web-{71DC50B7-6F5F-2B1C-9276-4E5317D02EAF}" dt="2023-03-06T12:54:42.399" v="97"/>
          <ac:spMkLst>
            <pc:docMk/>
            <pc:sldMk cId="2671190588" sldId="264"/>
            <ac:spMk id="3" creationId="{1E9AEAE9-33B3-50D5-A2C6-6DA1873DBD3E}"/>
          </ac:spMkLst>
        </pc:spChg>
        <pc:spChg chg="add mod">
          <ac:chgData name="Sageeta Hussain (2129744)" userId="S::2129744@student.uwtsd.ac.uk::a5aa9180-620a-4666-bc87-5b218a84b0c0" providerId="AD" clId="Web-{71DC50B7-6F5F-2B1C-9276-4E5317D02EAF}" dt="2023-03-06T12:54:42.399" v="97"/>
          <ac:spMkLst>
            <pc:docMk/>
            <pc:sldMk cId="2671190588" sldId="264"/>
            <ac:spMk id="5" creationId="{68FB9AB6-CB92-B193-59EB-3E5CE949B3E5}"/>
          </ac:spMkLst>
        </pc:spChg>
        <pc:spChg chg="add del">
          <ac:chgData name="Sageeta Hussain (2129744)" userId="S::2129744@student.uwtsd.ac.uk::a5aa9180-620a-4666-bc87-5b218a84b0c0" providerId="AD" clId="Web-{71DC50B7-6F5F-2B1C-9276-4E5317D02EAF}" dt="2023-03-06T12:54:42.399" v="97"/>
          <ac:spMkLst>
            <pc:docMk/>
            <pc:sldMk cId="2671190588" sldId="264"/>
            <ac:spMk id="10" creationId="{F5493CFF-E43B-4B10-ACE1-C8A1246629EA}"/>
          </ac:spMkLst>
        </pc:spChg>
        <pc:spChg chg="add del">
          <ac:chgData name="Sageeta Hussain (2129744)" userId="S::2129744@student.uwtsd.ac.uk::a5aa9180-620a-4666-bc87-5b218a84b0c0" providerId="AD" clId="Web-{71DC50B7-6F5F-2B1C-9276-4E5317D02EAF}" dt="2023-03-06T12:54:42.383" v="96"/>
          <ac:spMkLst>
            <pc:docMk/>
            <pc:sldMk cId="2671190588" sldId="264"/>
            <ac:spMk id="15" creationId="{F5493CFF-E43B-4B10-ACE1-C8A1246629EA}"/>
          </ac:spMkLst>
        </pc:spChg>
        <pc:spChg chg="add">
          <ac:chgData name="Sageeta Hussain (2129744)" userId="S::2129744@student.uwtsd.ac.uk::a5aa9180-620a-4666-bc87-5b218a84b0c0" providerId="AD" clId="Web-{71DC50B7-6F5F-2B1C-9276-4E5317D02EAF}" dt="2023-03-06T12:54:42.399" v="97"/>
          <ac:spMkLst>
            <pc:docMk/>
            <pc:sldMk cId="2671190588" sldId="264"/>
            <ac:spMk id="17" creationId="{02EBFA83-D4DB-4CA0-B229-9E44634D7FE9}"/>
          </ac:spMkLst>
        </pc:spChg>
        <pc:spChg chg="add">
          <ac:chgData name="Sageeta Hussain (2129744)" userId="S::2129744@student.uwtsd.ac.uk::a5aa9180-620a-4666-bc87-5b218a84b0c0" providerId="AD" clId="Web-{71DC50B7-6F5F-2B1C-9276-4E5317D02EAF}" dt="2023-03-06T12:54:42.399" v="97"/>
          <ac:spMkLst>
            <pc:docMk/>
            <pc:sldMk cId="2671190588" sldId="264"/>
            <ac:spMk id="18" creationId="{0D7B6173-1D58-48E2-83CF-37350F315F75}"/>
          </ac:spMkLst>
        </pc:spChg>
        <pc:spChg chg="add">
          <ac:chgData name="Sageeta Hussain (2129744)" userId="S::2129744@student.uwtsd.ac.uk::a5aa9180-620a-4666-bc87-5b218a84b0c0" providerId="AD" clId="Web-{71DC50B7-6F5F-2B1C-9276-4E5317D02EAF}" dt="2023-03-06T12:54:42.399" v="97"/>
          <ac:spMkLst>
            <pc:docMk/>
            <pc:sldMk cId="2671190588" sldId="264"/>
            <ac:spMk id="21" creationId="{21BDEC81-16A7-4451-B893-C15000083B77}"/>
          </ac:spMkLst>
        </pc:spChg>
        <pc:spChg chg="add">
          <ac:chgData name="Sageeta Hussain (2129744)" userId="S::2129744@student.uwtsd.ac.uk::a5aa9180-620a-4666-bc87-5b218a84b0c0" providerId="AD" clId="Web-{71DC50B7-6F5F-2B1C-9276-4E5317D02EAF}" dt="2023-03-06T12:54:42.399" v="97"/>
          <ac:spMkLst>
            <pc:docMk/>
            <pc:sldMk cId="2671190588" sldId="264"/>
            <ac:spMk id="23" creationId="{26A515A1-4D80-430E-BE0A-71A290516A82}"/>
          </ac:spMkLst>
        </pc:spChg>
        <pc:picChg chg="add mod ord">
          <ac:chgData name="Sageeta Hussain (2129744)" userId="S::2129744@student.uwtsd.ac.uk::a5aa9180-620a-4666-bc87-5b218a84b0c0" providerId="AD" clId="Web-{71DC50B7-6F5F-2B1C-9276-4E5317D02EAF}" dt="2023-03-06T12:54:42.399" v="97"/>
          <ac:picMkLst>
            <pc:docMk/>
            <pc:sldMk cId="2671190588" sldId="264"/>
            <ac:picMk id="4" creationId="{76491B34-381D-D361-5F09-B0EF205A0D5F}"/>
          </ac:picMkLst>
        </pc:picChg>
        <pc:picChg chg="add">
          <ac:chgData name="Sageeta Hussain (2129744)" userId="S::2129744@student.uwtsd.ac.uk::a5aa9180-620a-4666-bc87-5b218a84b0c0" providerId="AD" clId="Web-{71DC50B7-6F5F-2B1C-9276-4E5317D02EAF}" dt="2023-03-06T12:54:42.399" v="97"/>
          <ac:picMkLst>
            <pc:docMk/>
            <pc:sldMk cId="2671190588" sldId="264"/>
            <ac:picMk id="19" creationId="{B0DAC8FB-A162-44E3-A606-C855A03A5B09}"/>
          </ac:picMkLst>
        </pc:picChg>
      </pc:sldChg>
    </pc:docChg>
  </pc:docChgLst>
  <pc:docChgLst>
    <pc:chgData name="Sageeta Hussain (2129744)" userId="S::2129744@student.uwtsd.ac.uk::a5aa9180-620a-4666-bc87-5b218a84b0c0" providerId="AD" clId="Web-{61FF1B24-FCE2-C33C-F355-2DC3AF20BFCA}"/>
    <pc:docChg chg="addSld delSld modSld">
      <pc:chgData name="Sageeta Hussain (2129744)" userId="S::2129744@student.uwtsd.ac.uk::a5aa9180-620a-4666-bc87-5b218a84b0c0" providerId="AD" clId="Web-{61FF1B24-FCE2-C33C-F355-2DC3AF20BFCA}" dt="2023-03-10T20:57:42.289" v="236" actId="14100"/>
      <pc:docMkLst>
        <pc:docMk/>
      </pc:docMkLst>
      <pc:sldChg chg="modSp">
        <pc:chgData name="Sageeta Hussain (2129744)" userId="S::2129744@student.uwtsd.ac.uk::a5aa9180-620a-4666-bc87-5b218a84b0c0" providerId="AD" clId="Web-{61FF1B24-FCE2-C33C-F355-2DC3AF20BFCA}" dt="2023-03-10T20:27:09.569" v="8" actId="20577"/>
        <pc:sldMkLst>
          <pc:docMk/>
          <pc:sldMk cId="3333190746" sldId="257"/>
        </pc:sldMkLst>
        <pc:spChg chg="mod">
          <ac:chgData name="Sageeta Hussain (2129744)" userId="S::2129744@student.uwtsd.ac.uk::a5aa9180-620a-4666-bc87-5b218a84b0c0" providerId="AD" clId="Web-{61FF1B24-FCE2-C33C-F355-2DC3AF20BFCA}" dt="2023-03-10T20:27:09.569" v="8" actId="20577"/>
          <ac:spMkLst>
            <pc:docMk/>
            <pc:sldMk cId="3333190746" sldId="257"/>
            <ac:spMk id="9" creationId="{30FA2B20-509D-FB80-B5A1-4F6EC2FB2896}"/>
          </ac:spMkLst>
        </pc:spChg>
      </pc:sldChg>
      <pc:sldChg chg="modSp">
        <pc:chgData name="Sageeta Hussain (2129744)" userId="S::2129744@student.uwtsd.ac.uk::a5aa9180-620a-4666-bc87-5b218a84b0c0" providerId="AD" clId="Web-{61FF1B24-FCE2-C33C-F355-2DC3AF20BFCA}" dt="2023-03-10T20:57:42.289" v="236" actId="14100"/>
        <pc:sldMkLst>
          <pc:docMk/>
          <pc:sldMk cId="1300792314" sldId="258"/>
        </pc:sldMkLst>
        <pc:spChg chg="mod">
          <ac:chgData name="Sageeta Hussain (2129744)" userId="S::2129744@student.uwtsd.ac.uk::a5aa9180-620a-4666-bc87-5b218a84b0c0" providerId="AD" clId="Web-{61FF1B24-FCE2-C33C-F355-2DC3AF20BFCA}" dt="2023-03-10T20:57:42.289" v="236" actId="14100"/>
          <ac:spMkLst>
            <pc:docMk/>
            <pc:sldMk cId="1300792314" sldId="258"/>
            <ac:spMk id="3" creationId="{A648167A-405F-88E6-6E54-7A801CAFD9E9}"/>
          </ac:spMkLst>
        </pc:spChg>
      </pc:sldChg>
      <pc:sldChg chg="modSp">
        <pc:chgData name="Sageeta Hussain (2129744)" userId="S::2129744@student.uwtsd.ac.uk::a5aa9180-620a-4666-bc87-5b218a84b0c0" providerId="AD" clId="Web-{61FF1B24-FCE2-C33C-F355-2DC3AF20BFCA}" dt="2023-03-10T20:56:31.505" v="227" actId="20577"/>
        <pc:sldMkLst>
          <pc:docMk/>
          <pc:sldMk cId="1454379789" sldId="262"/>
        </pc:sldMkLst>
        <pc:spChg chg="mod">
          <ac:chgData name="Sageeta Hussain (2129744)" userId="S::2129744@student.uwtsd.ac.uk::a5aa9180-620a-4666-bc87-5b218a84b0c0" providerId="AD" clId="Web-{61FF1B24-FCE2-C33C-F355-2DC3AF20BFCA}" dt="2023-03-10T20:56:31.505" v="227" actId="20577"/>
          <ac:spMkLst>
            <pc:docMk/>
            <pc:sldMk cId="1454379789" sldId="262"/>
            <ac:spMk id="3" creationId="{6F1F52D2-9D79-458F-97B8-6C998A9FCD48}"/>
          </ac:spMkLst>
        </pc:spChg>
      </pc:sldChg>
      <pc:sldChg chg="addSp delSp modSp">
        <pc:chgData name="Sageeta Hussain (2129744)" userId="S::2129744@student.uwtsd.ac.uk::a5aa9180-620a-4666-bc87-5b218a84b0c0" providerId="AD" clId="Web-{61FF1B24-FCE2-C33C-F355-2DC3AF20BFCA}" dt="2023-03-10T20:44:45.740" v="206" actId="20577"/>
        <pc:sldMkLst>
          <pc:docMk/>
          <pc:sldMk cId="2377300866" sldId="263"/>
        </pc:sldMkLst>
        <pc:spChg chg="add mod">
          <ac:chgData name="Sageeta Hussain (2129744)" userId="S::2129744@student.uwtsd.ac.uk::a5aa9180-620a-4666-bc87-5b218a84b0c0" providerId="AD" clId="Web-{61FF1B24-FCE2-C33C-F355-2DC3AF20BFCA}" dt="2023-03-10T20:44:45.740" v="206" actId="20577"/>
          <ac:spMkLst>
            <pc:docMk/>
            <pc:sldMk cId="2377300866" sldId="263"/>
            <ac:spMk id="3" creationId="{1FEBB32D-BEED-8AED-053C-5A3CD1C404F8}"/>
          </ac:spMkLst>
        </pc:spChg>
        <pc:picChg chg="del mod">
          <ac:chgData name="Sageeta Hussain (2129744)" userId="S::2129744@student.uwtsd.ac.uk::a5aa9180-620a-4666-bc87-5b218a84b0c0" providerId="AD" clId="Web-{61FF1B24-FCE2-C33C-F355-2DC3AF20BFCA}" dt="2023-03-10T20:34:50.261" v="21"/>
          <ac:picMkLst>
            <pc:docMk/>
            <pc:sldMk cId="2377300866" sldId="263"/>
            <ac:picMk id="4" creationId="{4BC6C10D-DB80-5A69-5DA8-1CD3A058B4F9}"/>
          </ac:picMkLst>
        </pc:picChg>
      </pc:sldChg>
      <pc:sldChg chg="modSp">
        <pc:chgData name="Sageeta Hussain (2129744)" userId="S::2129744@student.uwtsd.ac.uk::a5aa9180-620a-4666-bc87-5b218a84b0c0" providerId="AD" clId="Web-{61FF1B24-FCE2-C33C-F355-2DC3AF20BFCA}" dt="2023-03-10T20:47:37.482" v="211" actId="20577"/>
        <pc:sldMkLst>
          <pc:docMk/>
          <pc:sldMk cId="2671190588" sldId="264"/>
        </pc:sldMkLst>
        <pc:spChg chg="mod">
          <ac:chgData name="Sageeta Hussain (2129744)" userId="S::2129744@student.uwtsd.ac.uk::a5aa9180-620a-4666-bc87-5b218a84b0c0" providerId="AD" clId="Web-{61FF1B24-FCE2-C33C-F355-2DC3AF20BFCA}" dt="2023-03-10T20:47:37.482" v="211" actId="20577"/>
          <ac:spMkLst>
            <pc:docMk/>
            <pc:sldMk cId="2671190588" sldId="264"/>
            <ac:spMk id="2" creationId="{429FCDF9-F93B-D84A-58C2-747BEFB7CA8B}"/>
          </ac:spMkLst>
        </pc:spChg>
      </pc:sldChg>
      <pc:sldChg chg="modSp">
        <pc:chgData name="Sageeta Hussain (2129744)" userId="S::2129744@student.uwtsd.ac.uk::a5aa9180-620a-4666-bc87-5b218a84b0c0" providerId="AD" clId="Web-{61FF1B24-FCE2-C33C-F355-2DC3AF20BFCA}" dt="2023-03-10T20:52:15.462" v="218" actId="20577"/>
        <pc:sldMkLst>
          <pc:docMk/>
          <pc:sldMk cId="567046200" sldId="265"/>
        </pc:sldMkLst>
        <pc:spChg chg="mod">
          <ac:chgData name="Sageeta Hussain (2129744)" userId="S::2129744@student.uwtsd.ac.uk::a5aa9180-620a-4666-bc87-5b218a84b0c0" providerId="AD" clId="Web-{61FF1B24-FCE2-C33C-F355-2DC3AF20BFCA}" dt="2023-03-10T20:52:15.462" v="218" actId="20577"/>
          <ac:spMkLst>
            <pc:docMk/>
            <pc:sldMk cId="567046200" sldId="265"/>
            <ac:spMk id="3" creationId="{CF62A581-54E3-F224-BB87-50E92930B10B}"/>
          </ac:spMkLst>
        </pc:spChg>
      </pc:sldChg>
      <pc:sldChg chg="modSp new del">
        <pc:chgData name="Sageeta Hussain (2129744)" userId="S::2129744@student.uwtsd.ac.uk::a5aa9180-620a-4666-bc87-5b218a84b0c0" providerId="AD" clId="Web-{61FF1B24-FCE2-C33C-F355-2DC3AF20BFCA}" dt="2023-03-10T20:44:49.881" v="207"/>
        <pc:sldMkLst>
          <pc:docMk/>
          <pc:sldMk cId="2331516816" sldId="266"/>
        </pc:sldMkLst>
        <pc:spChg chg="mod">
          <ac:chgData name="Sageeta Hussain (2129744)" userId="S::2129744@student.uwtsd.ac.uk::a5aa9180-620a-4666-bc87-5b218a84b0c0" providerId="AD" clId="Web-{61FF1B24-FCE2-C33C-F355-2DC3AF20BFCA}" dt="2023-03-10T20:35:36.404" v="98" actId="20577"/>
          <ac:spMkLst>
            <pc:docMk/>
            <pc:sldMk cId="2331516816" sldId="266"/>
            <ac:spMk id="3" creationId="{3DC9B49F-3827-F8CE-8514-15F970F5D10E}"/>
          </ac:spMkLst>
        </pc:spChg>
      </pc:sldChg>
      <pc:sldChg chg="modSp new del">
        <pc:chgData name="Sageeta Hussain (2129744)" userId="S::2129744@student.uwtsd.ac.uk::a5aa9180-620a-4666-bc87-5b218a84b0c0" providerId="AD" clId="Web-{61FF1B24-FCE2-C33C-F355-2DC3AF20BFCA}" dt="2023-03-10T20:27:13.288" v="9"/>
        <pc:sldMkLst>
          <pc:docMk/>
          <pc:sldMk cId="3585273697" sldId="266"/>
        </pc:sldMkLst>
        <pc:spChg chg="mod">
          <ac:chgData name="Sageeta Hussain (2129744)" userId="S::2129744@student.uwtsd.ac.uk::a5aa9180-620a-4666-bc87-5b218a84b0c0" providerId="AD" clId="Web-{61FF1B24-FCE2-C33C-F355-2DC3AF20BFCA}" dt="2023-03-10T20:26:13.379" v="2" actId="20577"/>
          <ac:spMkLst>
            <pc:docMk/>
            <pc:sldMk cId="3585273697" sldId="266"/>
            <ac:spMk id="3" creationId="{D0F20FE8-82A6-A355-4A8C-F86C35024E41}"/>
          </ac:spMkLst>
        </pc:spChg>
      </pc:sldChg>
    </pc:docChg>
  </pc:docChgLst>
  <pc:docChgLst>
    <pc:chgData name="Sageeta Hussain (2129744)" userId="S::2129744@student.uwtsd.ac.uk::a5aa9180-620a-4666-bc87-5b218a84b0c0" providerId="AD" clId="Web-{77355575-FFC4-4D32-A0E4-E78D2238F982}"/>
    <pc:docChg chg="addSld delSld modSld">
      <pc:chgData name="Sageeta Hussain (2129744)" userId="S::2129744@student.uwtsd.ac.uk::a5aa9180-620a-4666-bc87-5b218a84b0c0" providerId="AD" clId="Web-{77355575-FFC4-4D32-A0E4-E78D2238F982}" dt="2023-02-15T12:10:38.496" v="593" actId="20577"/>
      <pc:docMkLst>
        <pc:docMk/>
      </pc:docMkLst>
      <pc:sldChg chg="addSp modSp mod setBg">
        <pc:chgData name="Sageeta Hussain (2129744)" userId="S::2129744@student.uwtsd.ac.uk::a5aa9180-620a-4666-bc87-5b218a84b0c0" providerId="AD" clId="Web-{77355575-FFC4-4D32-A0E4-E78D2238F982}" dt="2023-02-15T10:46:24.638" v="64"/>
        <pc:sldMkLst>
          <pc:docMk/>
          <pc:sldMk cId="109857222" sldId="256"/>
        </pc:sldMkLst>
        <pc:spChg chg="mod">
          <ac:chgData name="Sageeta Hussain (2129744)" userId="S::2129744@student.uwtsd.ac.uk::a5aa9180-620a-4666-bc87-5b218a84b0c0" providerId="AD" clId="Web-{77355575-FFC4-4D32-A0E4-E78D2238F982}" dt="2023-02-15T10:46:24.638" v="64"/>
          <ac:spMkLst>
            <pc:docMk/>
            <pc:sldMk cId="109857222" sldId="256"/>
            <ac:spMk id="2" creationId="{00000000-0000-0000-0000-000000000000}"/>
          </ac:spMkLst>
        </pc:spChg>
        <pc:spChg chg="mod">
          <ac:chgData name="Sageeta Hussain (2129744)" userId="S::2129744@student.uwtsd.ac.uk::a5aa9180-620a-4666-bc87-5b218a84b0c0" providerId="AD" clId="Web-{77355575-FFC4-4D32-A0E4-E78D2238F982}" dt="2023-02-15T10:46:24.638" v="64"/>
          <ac:spMkLst>
            <pc:docMk/>
            <pc:sldMk cId="109857222" sldId="256"/>
            <ac:spMk id="3" creationId="{00000000-0000-0000-0000-000000000000}"/>
          </ac:spMkLst>
        </pc:spChg>
        <pc:spChg chg="add mod">
          <ac:chgData name="Sageeta Hussain (2129744)" userId="S::2129744@student.uwtsd.ac.uk::a5aa9180-620a-4666-bc87-5b218a84b0c0" providerId="AD" clId="Web-{77355575-FFC4-4D32-A0E4-E78D2238F982}" dt="2023-02-15T10:46:24.638" v="64"/>
          <ac:spMkLst>
            <pc:docMk/>
            <pc:sldMk cId="109857222" sldId="256"/>
            <ac:spMk id="5" creationId="{87653007-AF9B-A68B-C19F-D57AB421071A}"/>
          </ac:spMkLst>
        </pc:spChg>
        <pc:spChg chg="add">
          <ac:chgData name="Sageeta Hussain (2129744)" userId="S::2129744@student.uwtsd.ac.uk::a5aa9180-620a-4666-bc87-5b218a84b0c0" providerId="AD" clId="Web-{77355575-FFC4-4D32-A0E4-E78D2238F982}" dt="2023-02-15T10:46:24.638" v="64"/>
          <ac:spMkLst>
            <pc:docMk/>
            <pc:sldMk cId="109857222" sldId="256"/>
            <ac:spMk id="10" creationId="{93245F62-CCC4-49E4-B95B-EA6C1E790510}"/>
          </ac:spMkLst>
        </pc:spChg>
        <pc:spChg chg="add">
          <ac:chgData name="Sageeta Hussain (2129744)" userId="S::2129744@student.uwtsd.ac.uk::a5aa9180-620a-4666-bc87-5b218a84b0c0" providerId="AD" clId="Web-{77355575-FFC4-4D32-A0E4-E78D2238F982}" dt="2023-02-15T10:46:24.638" v="64"/>
          <ac:spMkLst>
            <pc:docMk/>
            <pc:sldMk cId="109857222" sldId="256"/>
            <ac:spMk id="12" creationId="{E6C0DD6B-6AA3-448F-9B99-8386295BC1B4}"/>
          </ac:spMkLst>
        </pc:spChg>
        <pc:picChg chg="add mod">
          <ac:chgData name="Sageeta Hussain (2129744)" userId="S::2129744@student.uwtsd.ac.uk::a5aa9180-620a-4666-bc87-5b218a84b0c0" providerId="AD" clId="Web-{77355575-FFC4-4D32-A0E4-E78D2238F982}" dt="2023-02-15T10:46:24.638" v="64"/>
          <ac:picMkLst>
            <pc:docMk/>
            <pc:sldMk cId="109857222" sldId="256"/>
            <ac:picMk id="4" creationId="{6742B72C-8E1A-DAE9-5AD9-07F550143676}"/>
          </ac:picMkLst>
        </pc:picChg>
      </pc:sldChg>
      <pc:sldChg chg="addSp delSp modSp new mod setBg">
        <pc:chgData name="Sageeta Hussain (2129744)" userId="S::2129744@student.uwtsd.ac.uk::a5aa9180-620a-4666-bc87-5b218a84b0c0" providerId="AD" clId="Web-{77355575-FFC4-4D32-A0E4-E78D2238F982}" dt="2023-02-15T12:10:38.496" v="593" actId="20577"/>
        <pc:sldMkLst>
          <pc:docMk/>
          <pc:sldMk cId="3333190746" sldId="257"/>
        </pc:sldMkLst>
        <pc:spChg chg="add del mod">
          <ac:chgData name="Sageeta Hussain (2129744)" userId="S::2129744@student.uwtsd.ac.uk::a5aa9180-620a-4666-bc87-5b218a84b0c0" providerId="AD" clId="Web-{77355575-FFC4-4D32-A0E4-E78D2238F982}" dt="2023-02-15T12:04:26.111" v="561"/>
          <ac:spMkLst>
            <pc:docMk/>
            <pc:sldMk cId="3333190746" sldId="257"/>
            <ac:spMk id="2" creationId="{973D4F55-F2E6-712D-7E88-74C0E8F3EFD3}"/>
          </ac:spMkLst>
        </pc:spChg>
        <pc:spChg chg="del">
          <ac:chgData name="Sageeta Hussain (2129744)" userId="S::2129744@student.uwtsd.ac.uk::a5aa9180-620a-4666-bc87-5b218a84b0c0" providerId="AD" clId="Web-{77355575-FFC4-4D32-A0E4-E78D2238F982}" dt="2023-02-15T10:47:23.874" v="66"/>
          <ac:spMkLst>
            <pc:docMk/>
            <pc:sldMk cId="3333190746" sldId="257"/>
            <ac:spMk id="3" creationId="{2FCC357F-0C6E-A65F-9069-26954E889D6E}"/>
          </ac:spMkLst>
        </pc:spChg>
        <pc:spChg chg="add mod">
          <ac:chgData name="Sageeta Hussain (2129744)" userId="S::2129744@student.uwtsd.ac.uk::a5aa9180-620a-4666-bc87-5b218a84b0c0" providerId="AD" clId="Web-{77355575-FFC4-4D32-A0E4-E78D2238F982}" dt="2023-02-15T12:10:20.574" v="590"/>
          <ac:spMkLst>
            <pc:docMk/>
            <pc:sldMk cId="3333190746" sldId="257"/>
            <ac:spMk id="5" creationId="{E7D82051-2B15-D0B7-9027-3CEEA062F943}"/>
          </ac:spMkLst>
        </pc:spChg>
        <pc:spChg chg="add mod ord">
          <ac:chgData name="Sageeta Hussain (2129744)" userId="S::2129744@student.uwtsd.ac.uk::a5aa9180-620a-4666-bc87-5b218a84b0c0" providerId="AD" clId="Web-{77355575-FFC4-4D32-A0E4-E78D2238F982}" dt="2023-02-15T12:10:38.496" v="593" actId="20577"/>
          <ac:spMkLst>
            <pc:docMk/>
            <pc:sldMk cId="3333190746" sldId="257"/>
            <ac:spMk id="9" creationId="{30FA2B20-509D-FB80-B5A1-4F6EC2FB2896}"/>
          </ac:spMkLst>
        </pc:spChg>
        <pc:spChg chg="add del">
          <ac:chgData name="Sageeta Hussain (2129744)" userId="S::2129744@student.uwtsd.ac.uk::a5aa9180-620a-4666-bc87-5b218a84b0c0" providerId="AD" clId="Web-{77355575-FFC4-4D32-A0E4-E78D2238F982}" dt="2023-02-15T12:10:20.574" v="590"/>
          <ac:spMkLst>
            <pc:docMk/>
            <pc:sldMk cId="3333190746" sldId="257"/>
            <ac:spMk id="12" creationId="{F13C74B1-5B17-4795-BED0-7140497B445A}"/>
          </ac:spMkLst>
        </pc:spChg>
        <pc:spChg chg="add del">
          <ac:chgData name="Sageeta Hussain (2129744)" userId="S::2129744@student.uwtsd.ac.uk::a5aa9180-620a-4666-bc87-5b218a84b0c0" providerId="AD" clId="Web-{77355575-FFC4-4D32-A0E4-E78D2238F982}" dt="2023-02-15T12:10:20.574" v="590"/>
          <ac:spMkLst>
            <pc:docMk/>
            <pc:sldMk cId="3333190746" sldId="257"/>
            <ac:spMk id="14" creationId="{D4974D33-8DC5-464E-8C6D-BE58F0669C17}"/>
          </ac:spMkLst>
        </pc:spChg>
        <pc:spChg chg="add">
          <ac:chgData name="Sageeta Hussain (2129744)" userId="S::2129744@student.uwtsd.ac.uk::a5aa9180-620a-4666-bc87-5b218a84b0c0" providerId="AD" clId="Web-{77355575-FFC4-4D32-A0E4-E78D2238F982}" dt="2023-02-15T12:10:20.574" v="590"/>
          <ac:spMkLst>
            <pc:docMk/>
            <pc:sldMk cId="3333190746" sldId="257"/>
            <ac:spMk id="19" creationId="{8181FC64-B306-4821-98E2-780662EFC486}"/>
          </ac:spMkLst>
        </pc:spChg>
        <pc:spChg chg="add">
          <ac:chgData name="Sageeta Hussain (2129744)" userId="S::2129744@student.uwtsd.ac.uk::a5aa9180-620a-4666-bc87-5b218a84b0c0" providerId="AD" clId="Web-{77355575-FFC4-4D32-A0E4-E78D2238F982}" dt="2023-02-15T12:10:20.574" v="590"/>
          <ac:spMkLst>
            <pc:docMk/>
            <pc:sldMk cId="3333190746" sldId="257"/>
            <ac:spMk id="21" creationId="{5871FC61-DD4E-47D4-81FD-8A7E7D12B371}"/>
          </ac:spMkLst>
        </pc:spChg>
        <pc:spChg chg="add">
          <ac:chgData name="Sageeta Hussain (2129744)" userId="S::2129744@student.uwtsd.ac.uk::a5aa9180-620a-4666-bc87-5b218a84b0c0" providerId="AD" clId="Web-{77355575-FFC4-4D32-A0E4-E78D2238F982}" dt="2023-02-15T12:10:20.574" v="590"/>
          <ac:spMkLst>
            <pc:docMk/>
            <pc:sldMk cId="3333190746" sldId="257"/>
            <ac:spMk id="23" creationId="{F9EC3F91-A75C-4F74-867E-E4C28C13546B}"/>
          </ac:spMkLst>
        </pc:spChg>
        <pc:spChg chg="add">
          <ac:chgData name="Sageeta Hussain (2129744)" userId="S::2129744@student.uwtsd.ac.uk::a5aa9180-620a-4666-bc87-5b218a84b0c0" providerId="AD" clId="Web-{77355575-FFC4-4D32-A0E4-E78D2238F982}" dt="2023-02-15T12:10:20.574" v="590"/>
          <ac:spMkLst>
            <pc:docMk/>
            <pc:sldMk cId="3333190746" sldId="257"/>
            <ac:spMk id="25" creationId="{829A1E2C-5AC8-40FC-99E9-832069D39792}"/>
          </ac:spMkLst>
        </pc:spChg>
        <pc:picChg chg="add mod ord">
          <ac:chgData name="Sageeta Hussain (2129744)" userId="S::2129744@student.uwtsd.ac.uk::a5aa9180-620a-4666-bc87-5b218a84b0c0" providerId="AD" clId="Web-{77355575-FFC4-4D32-A0E4-E78D2238F982}" dt="2023-02-15T12:10:20.574" v="590"/>
          <ac:picMkLst>
            <pc:docMk/>
            <pc:sldMk cId="3333190746" sldId="257"/>
            <ac:picMk id="4" creationId="{B831D2B6-39FA-40A9-3F63-088945116911}"/>
          </ac:picMkLst>
        </pc:picChg>
      </pc:sldChg>
      <pc:sldChg chg="addSp delSp modSp new mod setBg">
        <pc:chgData name="Sageeta Hussain (2129744)" userId="S::2129744@student.uwtsd.ac.uk::a5aa9180-620a-4666-bc87-5b218a84b0c0" providerId="AD" clId="Web-{77355575-FFC4-4D32-A0E4-E78D2238F982}" dt="2023-02-15T12:02:37.967" v="552" actId="14100"/>
        <pc:sldMkLst>
          <pc:docMk/>
          <pc:sldMk cId="1300792314" sldId="258"/>
        </pc:sldMkLst>
        <pc:spChg chg="add del mod">
          <ac:chgData name="Sageeta Hussain (2129744)" userId="S::2129744@student.uwtsd.ac.uk::a5aa9180-620a-4666-bc87-5b218a84b0c0" providerId="AD" clId="Web-{77355575-FFC4-4D32-A0E4-E78D2238F982}" dt="2023-02-15T12:01:48.231" v="544"/>
          <ac:spMkLst>
            <pc:docMk/>
            <pc:sldMk cId="1300792314" sldId="258"/>
            <ac:spMk id="2" creationId="{44D522DE-DBF8-FBB6-7AB9-6F880BE1A89B}"/>
          </ac:spMkLst>
        </pc:spChg>
        <pc:spChg chg="mod ord">
          <ac:chgData name="Sageeta Hussain (2129744)" userId="S::2129744@student.uwtsd.ac.uk::a5aa9180-620a-4666-bc87-5b218a84b0c0" providerId="AD" clId="Web-{77355575-FFC4-4D32-A0E4-E78D2238F982}" dt="2023-02-15T12:02:37.967" v="552" actId="14100"/>
          <ac:spMkLst>
            <pc:docMk/>
            <pc:sldMk cId="1300792314" sldId="258"/>
            <ac:spMk id="3" creationId="{A648167A-405F-88E6-6E54-7A801CAFD9E9}"/>
          </ac:spMkLst>
        </pc:spChg>
        <pc:spChg chg="add">
          <ac:chgData name="Sageeta Hussain (2129744)" userId="S::2129744@student.uwtsd.ac.uk::a5aa9180-620a-4666-bc87-5b218a84b0c0" providerId="AD" clId="Web-{77355575-FFC4-4D32-A0E4-E78D2238F982}" dt="2023-02-15T12:01:42.044" v="543"/>
          <ac:spMkLst>
            <pc:docMk/>
            <pc:sldMk cId="1300792314" sldId="258"/>
            <ac:spMk id="10" creationId="{F13C74B1-5B17-4795-BED0-7140497B445A}"/>
          </ac:spMkLst>
        </pc:spChg>
        <pc:spChg chg="add">
          <ac:chgData name="Sageeta Hussain (2129744)" userId="S::2129744@student.uwtsd.ac.uk::a5aa9180-620a-4666-bc87-5b218a84b0c0" providerId="AD" clId="Web-{77355575-FFC4-4D32-A0E4-E78D2238F982}" dt="2023-02-15T12:01:42.044" v="543"/>
          <ac:spMkLst>
            <pc:docMk/>
            <pc:sldMk cId="1300792314" sldId="258"/>
            <ac:spMk id="12" creationId="{D4974D33-8DC5-464E-8C6D-BE58F0669C17}"/>
          </ac:spMkLst>
        </pc:spChg>
        <pc:picChg chg="add del mod">
          <ac:chgData name="Sageeta Hussain (2129744)" userId="S::2129744@student.uwtsd.ac.uk::a5aa9180-620a-4666-bc87-5b218a84b0c0" providerId="AD" clId="Web-{77355575-FFC4-4D32-A0E4-E78D2238F982}" dt="2023-02-15T11:57:01.974" v="463"/>
          <ac:picMkLst>
            <pc:docMk/>
            <pc:sldMk cId="1300792314" sldId="258"/>
            <ac:picMk id="4" creationId="{D50364F9-F529-DD38-1E3E-29F8293C034F}"/>
          </ac:picMkLst>
        </pc:picChg>
        <pc:picChg chg="add mod">
          <ac:chgData name="Sageeta Hussain (2129744)" userId="S::2129744@student.uwtsd.ac.uk::a5aa9180-620a-4666-bc87-5b218a84b0c0" providerId="AD" clId="Web-{77355575-FFC4-4D32-A0E4-E78D2238F982}" dt="2023-02-15T12:01:55.450" v="546" actId="14100"/>
          <ac:picMkLst>
            <pc:docMk/>
            <pc:sldMk cId="1300792314" sldId="258"/>
            <ac:picMk id="5" creationId="{E163ED35-6548-0DC4-0AE4-179BA0D876A2}"/>
          </ac:picMkLst>
        </pc:picChg>
      </pc:sldChg>
      <pc:sldChg chg="addSp delSp modSp new add del mod setBg modShow">
        <pc:chgData name="Sageeta Hussain (2129744)" userId="S::2129744@student.uwtsd.ac.uk::a5aa9180-620a-4666-bc87-5b218a84b0c0" providerId="AD" clId="Web-{77355575-FFC4-4D32-A0E4-E78D2238F982}" dt="2023-02-15T12:04:13.439" v="560" actId="20577"/>
        <pc:sldMkLst>
          <pc:docMk/>
          <pc:sldMk cId="2526775230" sldId="259"/>
        </pc:sldMkLst>
        <pc:spChg chg="del">
          <ac:chgData name="Sageeta Hussain (2129744)" userId="S::2129744@student.uwtsd.ac.uk::a5aa9180-620a-4666-bc87-5b218a84b0c0" providerId="AD" clId="Web-{77355575-FFC4-4D32-A0E4-E78D2238F982}" dt="2023-02-15T11:46:08.221" v="352"/>
          <ac:spMkLst>
            <pc:docMk/>
            <pc:sldMk cId="2526775230" sldId="259"/>
            <ac:spMk id="2" creationId="{3877CE34-F116-25D9-F092-09F1297B00D9}"/>
          </ac:spMkLst>
        </pc:spChg>
        <pc:spChg chg="mod ord">
          <ac:chgData name="Sageeta Hussain (2129744)" userId="S::2129744@student.uwtsd.ac.uk::a5aa9180-620a-4666-bc87-5b218a84b0c0" providerId="AD" clId="Web-{77355575-FFC4-4D32-A0E4-E78D2238F982}" dt="2023-02-15T12:04:13.439" v="560" actId="20577"/>
          <ac:spMkLst>
            <pc:docMk/>
            <pc:sldMk cId="2526775230" sldId="259"/>
            <ac:spMk id="3" creationId="{7D196FBD-4AA9-99E9-FAEC-F511A4B6886F}"/>
          </ac:spMkLst>
        </pc:spChg>
        <pc:spChg chg="add del mod">
          <ac:chgData name="Sageeta Hussain (2129744)" userId="S::2129744@student.uwtsd.ac.uk::a5aa9180-620a-4666-bc87-5b218a84b0c0" providerId="AD" clId="Web-{77355575-FFC4-4D32-A0E4-E78D2238F982}" dt="2023-02-15T11:48:58.460" v="373"/>
          <ac:spMkLst>
            <pc:docMk/>
            <pc:sldMk cId="2526775230" sldId="259"/>
            <ac:spMk id="5" creationId="{9D0E05F9-5D8C-DFD6-272B-A41BEF557158}"/>
          </ac:spMkLst>
        </pc:spChg>
        <pc:spChg chg="add del">
          <ac:chgData name="Sageeta Hussain (2129744)" userId="S::2129744@student.uwtsd.ac.uk::a5aa9180-620a-4666-bc87-5b218a84b0c0" providerId="AD" clId="Web-{77355575-FFC4-4D32-A0E4-E78D2238F982}" dt="2023-02-15T11:48:50.319" v="369"/>
          <ac:spMkLst>
            <pc:docMk/>
            <pc:sldMk cId="2526775230" sldId="259"/>
            <ac:spMk id="10" creationId="{4F7EBAE4-9945-4473-9E34-B2C66EA0F03D}"/>
          </ac:spMkLst>
        </pc:spChg>
        <pc:spChg chg="add del">
          <ac:chgData name="Sageeta Hussain (2129744)" userId="S::2129744@student.uwtsd.ac.uk::a5aa9180-620a-4666-bc87-5b218a84b0c0" providerId="AD" clId="Web-{77355575-FFC4-4D32-A0E4-E78D2238F982}" dt="2023-02-15T11:48:50.319" v="369"/>
          <ac:spMkLst>
            <pc:docMk/>
            <pc:sldMk cId="2526775230" sldId="259"/>
            <ac:spMk id="12" creationId="{70BEB1E7-2F88-40BC-B73D-42E5B6F80BFC}"/>
          </ac:spMkLst>
        </pc:spChg>
        <pc:spChg chg="add del">
          <ac:chgData name="Sageeta Hussain (2129744)" userId="S::2129744@student.uwtsd.ac.uk::a5aa9180-620a-4666-bc87-5b218a84b0c0" providerId="AD" clId="Web-{77355575-FFC4-4D32-A0E4-E78D2238F982}" dt="2023-02-15T11:48:50.319" v="369"/>
          <ac:spMkLst>
            <pc:docMk/>
            <pc:sldMk cId="2526775230" sldId="259"/>
            <ac:spMk id="14" creationId="{A7B99495-F43F-4D80-A44F-2CB4764EB90B}"/>
          </ac:spMkLst>
        </pc:spChg>
        <pc:spChg chg="add del">
          <ac:chgData name="Sageeta Hussain (2129744)" userId="S::2129744@student.uwtsd.ac.uk::a5aa9180-620a-4666-bc87-5b218a84b0c0" providerId="AD" clId="Web-{77355575-FFC4-4D32-A0E4-E78D2238F982}" dt="2023-02-15T11:48:53.882" v="371"/>
          <ac:spMkLst>
            <pc:docMk/>
            <pc:sldMk cId="2526775230" sldId="259"/>
            <ac:spMk id="22" creationId="{5A0118C5-4F8D-4CF4-BADD-53FEACC6C42A}"/>
          </ac:spMkLst>
        </pc:spChg>
        <pc:spChg chg="add del">
          <ac:chgData name="Sageeta Hussain (2129744)" userId="S::2129744@student.uwtsd.ac.uk::a5aa9180-620a-4666-bc87-5b218a84b0c0" providerId="AD" clId="Web-{77355575-FFC4-4D32-A0E4-E78D2238F982}" dt="2023-02-15T11:49:38.274" v="375"/>
          <ac:spMkLst>
            <pc:docMk/>
            <pc:sldMk cId="2526775230" sldId="259"/>
            <ac:spMk id="26" creationId="{45D37F4E-DDB4-456B-97E0-9937730A039F}"/>
          </ac:spMkLst>
        </pc:spChg>
        <pc:spChg chg="add del">
          <ac:chgData name="Sageeta Hussain (2129744)" userId="S::2129744@student.uwtsd.ac.uk::a5aa9180-620a-4666-bc87-5b218a84b0c0" providerId="AD" clId="Web-{77355575-FFC4-4D32-A0E4-E78D2238F982}" dt="2023-02-15T11:49:38.274" v="375"/>
          <ac:spMkLst>
            <pc:docMk/>
            <pc:sldMk cId="2526775230" sldId="259"/>
            <ac:spMk id="27" creationId="{B2DD41CD-8F47-4F56-AD12-4E2FF7696987}"/>
          </ac:spMkLst>
        </pc:spChg>
        <pc:spChg chg="add">
          <ac:chgData name="Sageeta Hussain (2129744)" userId="S::2129744@student.uwtsd.ac.uk::a5aa9180-620a-4666-bc87-5b218a84b0c0" providerId="AD" clId="Web-{77355575-FFC4-4D32-A0E4-E78D2238F982}" dt="2023-02-15T11:49:38.274" v="375"/>
          <ac:spMkLst>
            <pc:docMk/>
            <pc:sldMk cId="2526775230" sldId="259"/>
            <ac:spMk id="32" creationId="{86C7B4A1-154A-4DF0-AC46-F88D75A2E0FD}"/>
          </ac:spMkLst>
        </pc:spChg>
        <pc:grpChg chg="add del">
          <ac:chgData name="Sageeta Hussain (2129744)" userId="S::2129744@student.uwtsd.ac.uk::a5aa9180-620a-4666-bc87-5b218a84b0c0" providerId="AD" clId="Web-{77355575-FFC4-4D32-A0E4-E78D2238F982}" dt="2023-02-15T11:48:53.882" v="371"/>
          <ac:grpSpMkLst>
            <pc:docMk/>
            <pc:sldMk cId="2526775230" sldId="259"/>
            <ac:grpSpMk id="16" creationId="{582A903B-6B78-4F0A-B7C9-3D80499020B8}"/>
          </ac:grpSpMkLst>
        </pc:grpChg>
        <pc:grpChg chg="add del">
          <ac:chgData name="Sageeta Hussain (2129744)" userId="S::2129744@student.uwtsd.ac.uk::a5aa9180-620a-4666-bc87-5b218a84b0c0" providerId="AD" clId="Web-{77355575-FFC4-4D32-A0E4-E78D2238F982}" dt="2023-02-15T11:48:53.882" v="371"/>
          <ac:grpSpMkLst>
            <pc:docMk/>
            <pc:sldMk cId="2526775230" sldId="259"/>
            <ac:grpSpMk id="23" creationId="{B894EFA8-F425-4D19-A94B-445388B31E20}"/>
          </ac:grpSpMkLst>
        </pc:grpChg>
        <pc:picChg chg="add del mod">
          <ac:chgData name="Sageeta Hussain (2129744)" userId="S::2129744@student.uwtsd.ac.uk::a5aa9180-620a-4666-bc87-5b218a84b0c0" providerId="AD" clId="Web-{77355575-FFC4-4D32-A0E4-E78D2238F982}" dt="2023-02-15T11:48:58.460" v="373"/>
          <ac:picMkLst>
            <pc:docMk/>
            <pc:sldMk cId="2526775230" sldId="259"/>
            <ac:picMk id="4" creationId="{9777FC5A-AD10-6BEA-1D10-07F1ADF0B5F3}"/>
          </ac:picMkLst>
        </pc:picChg>
        <pc:picChg chg="add mod">
          <ac:chgData name="Sageeta Hussain (2129744)" userId="S::2129744@student.uwtsd.ac.uk::a5aa9180-620a-4666-bc87-5b218a84b0c0" providerId="AD" clId="Web-{77355575-FFC4-4D32-A0E4-E78D2238F982}" dt="2023-02-15T12:04:02.688" v="559" actId="1076"/>
          <ac:picMkLst>
            <pc:docMk/>
            <pc:sldMk cId="2526775230" sldId="259"/>
            <ac:picMk id="7" creationId="{0ADE27EC-2BE1-6506-BD9E-C35027720D5C}"/>
          </ac:picMkLst>
        </pc:picChg>
      </pc:sldChg>
      <pc:sldChg chg="modSp new">
        <pc:chgData name="Sageeta Hussain (2129744)" userId="S::2129744@student.uwtsd.ac.uk::a5aa9180-620a-4666-bc87-5b218a84b0c0" providerId="AD" clId="Web-{77355575-FFC4-4D32-A0E4-E78D2238F982}" dt="2023-02-15T11:58:03.163" v="503" actId="20577"/>
        <pc:sldMkLst>
          <pc:docMk/>
          <pc:sldMk cId="2019294460" sldId="260"/>
        </pc:sldMkLst>
        <pc:spChg chg="mod">
          <ac:chgData name="Sageeta Hussain (2129744)" userId="S::2129744@student.uwtsd.ac.uk::a5aa9180-620a-4666-bc87-5b218a84b0c0" providerId="AD" clId="Web-{77355575-FFC4-4D32-A0E4-E78D2238F982}" dt="2023-02-15T11:50:45.463" v="388" actId="20577"/>
          <ac:spMkLst>
            <pc:docMk/>
            <pc:sldMk cId="2019294460" sldId="260"/>
            <ac:spMk id="2" creationId="{C6CA88B3-0296-F154-7829-C8EDC543A9EB}"/>
          </ac:spMkLst>
        </pc:spChg>
        <pc:spChg chg="mod">
          <ac:chgData name="Sageeta Hussain (2129744)" userId="S::2129744@student.uwtsd.ac.uk::a5aa9180-620a-4666-bc87-5b218a84b0c0" providerId="AD" clId="Web-{77355575-FFC4-4D32-A0E4-E78D2238F982}" dt="2023-02-15T11:58:03.163" v="503" actId="20577"/>
          <ac:spMkLst>
            <pc:docMk/>
            <pc:sldMk cId="2019294460" sldId="260"/>
            <ac:spMk id="3" creationId="{D04453F4-9290-1781-6266-D8130B2E6E2F}"/>
          </ac:spMkLst>
        </pc:spChg>
      </pc:sldChg>
      <pc:sldChg chg="new">
        <pc:chgData name="Sageeta Hussain (2129744)" userId="S::2129744@student.uwtsd.ac.uk::a5aa9180-620a-4666-bc87-5b218a84b0c0" providerId="AD" clId="Web-{77355575-FFC4-4D32-A0E4-E78D2238F982}" dt="2023-02-15T12:04:49.690" v="562"/>
        <pc:sldMkLst>
          <pc:docMk/>
          <pc:sldMk cId="677258911" sldId="261"/>
        </pc:sldMkLst>
      </pc:sldChg>
      <pc:sldChg chg="addSp delSp modSp new mod setBg">
        <pc:chgData name="Sageeta Hussain (2129744)" userId="S::2129744@student.uwtsd.ac.uk::a5aa9180-620a-4666-bc87-5b218a84b0c0" providerId="AD" clId="Web-{77355575-FFC4-4D32-A0E4-E78D2238F982}" dt="2023-02-15T12:10:01.339" v="586" actId="14100"/>
        <pc:sldMkLst>
          <pc:docMk/>
          <pc:sldMk cId="1454379789" sldId="262"/>
        </pc:sldMkLst>
        <pc:spChg chg="del">
          <ac:chgData name="Sageeta Hussain (2129744)" userId="S::2129744@student.uwtsd.ac.uk::a5aa9180-620a-4666-bc87-5b218a84b0c0" providerId="AD" clId="Web-{77355575-FFC4-4D32-A0E4-E78D2238F982}" dt="2023-02-15T12:08:06.648" v="572"/>
          <ac:spMkLst>
            <pc:docMk/>
            <pc:sldMk cId="1454379789" sldId="262"/>
            <ac:spMk id="2" creationId="{45433C18-F272-E96A-DFBB-3306A9450685}"/>
          </ac:spMkLst>
        </pc:spChg>
        <pc:spChg chg="mod ord">
          <ac:chgData name="Sageeta Hussain (2129744)" userId="S::2129744@student.uwtsd.ac.uk::a5aa9180-620a-4666-bc87-5b218a84b0c0" providerId="AD" clId="Web-{77355575-FFC4-4D32-A0E4-E78D2238F982}" dt="2023-02-15T12:10:01.339" v="586" actId="14100"/>
          <ac:spMkLst>
            <pc:docMk/>
            <pc:sldMk cId="1454379789" sldId="262"/>
            <ac:spMk id="3" creationId="{6F1F52D2-9D79-458F-97B8-6C998A9FCD48}"/>
          </ac:spMkLst>
        </pc:spChg>
        <pc:spChg chg="add mod">
          <ac:chgData name="Sageeta Hussain (2129744)" userId="S::2129744@student.uwtsd.ac.uk::a5aa9180-620a-4666-bc87-5b218a84b0c0" providerId="AD" clId="Web-{77355575-FFC4-4D32-A0E4-E78D2238F982}" dt="2023-02-15T12:09:13.275" v="578"/>
          <ac:spMkLst>
            <pc:docMk/>
            <pc:sldMk cId="1454379789" sldId="262"/>
            <ac:spMk id="5" creationId="{DA34BE76-7015-20FD-9D0E-2DECFA625F97}"/>
          </ac:spMkLst>
        </pc:spChg>
        <pc:spChg chg="add">
          <ac:chgData name="Sageeta Hussain (2129744)" userId="S::2129744@student.uwtsd.ac.uk::a5aa9180-620a-4666-bc87-5b218a84b0c0" providerId="AD" clId="Web-{77355575-FFC4-4D32-A0E4-E78D2238F982}" dt="2023-02-15T12:09:13.275" v="578"/>
          <ac:spMkLst>
            <pc:docMk/>
            <pc:sldMk cId="1454379789" sldId="262"/>
            <ac:spMk id="10" creationId="{04812C46-200A-4DEB-A05E-3ED6C68C2387}"/>
          </ac:spMkLst>
        </pc:spChg>
        <pc:spChg chg="add">
          <ac:chgData name="Sageeta Hussain (2129744)" userId="S::2129744@student.uwtsd.ac.uk::a5aa9180-620a-4666-bc87-5b218a84b0c0" providerId="AD" clId="Web-{77355575-FFC4-4D32-A0E4-E78D2238F982}" dt="2023-02-15T12:09:13.275" v="578"/>
          <ac:spMkLst>
            <pc:docMk/>
            <pc:sldMk cId="1454379789" sldId="262"/>
            <ac:spMk id="12" creationId="{D1EA859B-E555-4109-94F3-6700E046E008}"/>
          </ac:spMkLst>
        </pc:spChg>
        <pc:picChg chg="add mod">
          <ac:chgData name="Sageeta Hussain (2129744)" userId="S::2129744@student.uwtsd.ac.uk::a5aa9180-620a-4666-bc87-5b218a84b0c0" providerId="AD" clId="Web-{77355575-FFC4-4D32-A0E4-E78D2238F982}" dt="2023-02-15T12:09:36.698" v="582" actId="14100"/>
          <ac:picMkLst>
            <pc:docMk/>
            <pc:sldMk cId="1454379789" sldId="262"/>
            <ac:picMk id="4" creationId="{EA6729B8-22AF-DAF1-C00D-BF9145D24D42}"/>
          </ac:picMkLst>
        </pc:picChg>
      </pc:sldChg>
    </pc:docChg>
  </pc:docChgLst>
  <pc:docChgLst>
    <pc:chgData name="Sageeta Hussain (2129744)" userId="S::2129744@student.uwtsd.ac.uk::a5aa9180-620a-4666-bc87-5b218a84b0c0" providerId="AD" clId="Web-{19291D7E-FA80-A43E-004D-B67BFDF78807}"/>
    <pc:docChg chg="delSld modSld">
      <pc:chgData name="Sageeta Hussain (2129744)" userId="S::2129744@student.uwtsd.ac.uk::a5aa9180-620a-4666-bc87-5b218a84b0c0" providerId="AD" clId="Web-{19291D7E-FA80-A43E-004D-B67BFDF78807}" dt="2023-03-06T11:41:08.088" v="18" actId="20577"/>
      <pc:docMkLst>
        <pc:docMk/>
      </pc:docMkLst>
      <pc:sldChg chg="modSp">
        <pc:chgData name="Sageeta Hussain (2129744)" userId="S::2129744@student.uwtsd.ac.uk::a5aa9180-620a-4666-bc87-5b218a84b0c0" providerId="AD" clId="Web-{19291D7E-FA80-A43E-004D-B67BFDF78807}" dt="2023-03-06T11:32:12.963" v="17" actId="20577"/>
        <pc:sldMkLst>
          <pc:docMk/>
          <pc:sldMk cId="1300792314" sldId="258"/>
        </pc:sldMkLst>
        <pc:spChg chg="mod">
          <ac:chgData name="Sageeta Hussain (2129744)" userId="S::2129744@student.uwtsd.ac.uk::a5aa9180-620a-4666-bc87-5b218a84b0c0" providerId="AD" clId="Web-{19291D7E-FA80-A43E-004D-B67BFDF78807}" dt="2023-03-06T11:32:12.963" v="17" actId="20577"/>
          <ac:spMkLst>
            <pc:docMk/>
            <pc:sldMk cId="1300792314" sldId="258"/>
            <ac:spMk id="3" creationId="{A648167A-405F-88E6-6E54-7A801CAFD9E9}"/>
          </ac:spMkLst>
        </pc:spChg>
      </pc:sldChg>
      <pc:sldChg chg="modSp">
        <pc:chgData name="Sageeta Hussain (2129744)" userId="S::2129744@student.uwtsd.ac.uk::a5aa9180-620a-4666-bc87-5b218a84b0c0" providerId="AD" clId="Web-{19291D7E-FA80-A43E-004D-B67BFDF78807}" dt="2023-03-06T11:41:08.088" v="18" actId="20577"/>
        <pc:sldMkLst>
          <pc:docMk/>
          <pc:sldMk cId="2526775230" sldId="259"/>
        </pc:sldMkLst>
        <pc:spChg chg="mod">
          <ac:chgData name="Sageeta Hussain (2129744)" userId="S::2129744@student.uwtsd.ac.uk::a5aa9180-620a-4666-bc87-5b218a84b0c0" providerId="AD" clId="Web-{19291D7E-FA80-A43E-004D-B67BFDF78807}" dt="2023-03-06T11:41:08.088" v="18" actId="20577"/>
          <ac:spMkLst>
            <pc:docMk/>
            <pc:sldMk cId="2526775230" sldId="259"/>
            <ac:spMk id="3" creationId="{7D196FBD-4AA9-99E9-FAEC-F511A4B6886F}"/>
          </ac:spMkLst>
        </pc:spChg>
      </pc:sldChg>
      <pc:sldChg chg="modSp">
        <pc:chgData name="Sageeta Hussain (2129744)" userId="S::2129744@student.uwtsd.ac.uk::a5aa9180-620a-4666-bc87-5b218a84b0c0" providerId="AD" clId="Web-{19291D7E-FA80-A43E-004D-B67BFDF78807}" dt="2023-03-06T11:28:52.160" v="2" actId="20577"/>
        <pc:sldMkLst>
          <pc:docMk/>
          <pc:sldMk cId="2019294460" sldId="260"/>
        </pc:sldMkLst>
        <pc:spChg chg="mod">
          <ac:chgData name="Sageeta Hussain (2129744)" userId="S::2129744@student.uwtsd.ac.uk::a5aa9180-620a-4666-bc87-5b218a84b0c0" providerId="AD" clId="Web-{19291D7E-FA80-A43E-004D-B67BFDF78807}" dt="2023-03-06T11:28:52.160" v="2" actId="20577"/>
          <ac:spMkLst>
            <pc:docMk/>
            <pc:sldMk cId="2019294460" sldId="260"/>
            <ac:spMk id="3" creationId="{D04453F4-9290-1781-6266-D8130B2E6E2F}"/>
          </ac:spMkLst>
        </pc:spChg>
      </pc:sldChg>
      <pc:sldChg chg="del">
        <pc:chgData name="Sageeta Hussain (2129744)" userId="S::2129744@student.uwtsd.ac.uk::a5aa9180-620a-4666-bc87-5b218a84b0c0" providerId="AD" clId="Web-{19291D7E-FA80-A43E-004D-B67BFDF78807}" dt="2023-03-06T11:28:35.331" v="0"/>
        <pc:sldMkLst>
          <pc:docMk/>
          <pc:sldMk cId="677258911" sldId="261"/>
        </pc:sldMkLst>
      </pc:sldChg>
    </pc:docChg>
  </pc:docChgLst>
  <pc:docChgLst>
    <pc:chgData name="Sageeta Hussain (2129744)" userId="S::2129744@student.uwtsd.ac.uk::a5aa9180-620a-4666-bc87-5b218a84b0c0" providerId="AD" clId="Web-{0EC45A76-4851-A3C0-5732-CC2F83311BDB}"/>
    <pc:docChg chg="modSld">
      <pc:chgData name="Sageeta Hussain (2129744)" userId="S::2129744@student.uwtsd.ac.uk::a5aa9180-620a-4666-bc87-5b218a84b0c0" providerId="AD" clId="Web-{0EC45A76-4851-A3C0-5732-CC2F83311BDB}" dt="2023-03-10T15:38:55.790" v="129" actId="20577"/>
      <pc:docMkLst>
        <pc:docMk/>
      </pc:docMkLst>
      <pc:sldChg chg="modSp">
        <pc:chgData name="Sageeta Hussain (2129744)" userId="S::2129744@student.uwtsd.ac.uk::a5aa9180-620a-4666-bc87-5b218a84b0c0" providerId="AD" clId="Web-{0EC45A76-4851-A3C0-5732-CC2F83311BDB}" dt="2023-03-10T15:38:55.790" v="129" actId="20577"/>
        <pc:sldMkLst>
          <pc:docMk/>
          <pc:sldMk cId="1300792314" sldId="258"/>
        </pc:sldMkLst>
        <pc:spChg chg="mod">
          <ac:chgData name="Sageeta Hussain (2129744)" userId="S::2129744@student.uwtsd.ac.uk::a5aa9180-620a-4666-bc87-5b218a84b0c0" providerId="AD" clId="Web-{0EC45A76-4851-A3C0-5732-CC2F83311BDB}" dt="2023-03-10T15:38:55.790" v="129" actId="20577"/>
          <ac:spMkLst>
            <pc:docMk/>
            <pc:sldMk cId="1300792314" sldId="258"/>
            <ac:spMk id="3" creationId="{A648167A-405F-88E6-6E54-7A801CAFD9E9}"/>
          </ac:spMkLst>
        </pc:spChg>
      </pc:sldChg>
      <pc:sldChg chg="modSp">
        <pc:chgData name="Sageeta Hussain (2129744)" userId="S::2129744@student.uwtsd.ac.uk::a5aa9180-620a-4666-bc87-5b218a84b0c0" providerId="AD" clId="Web-{0EC45A76-4851-A3C0-5732-CC2F83311BDB}" dt="2023-03-10T15:32:39.431" v="68" actId="20577"/>
        <pc:sldMkLst>
          <pc:docMk/>
          <pc:sldMk cId="1454379789" sldId="262"/>
        </pc:sldMkLst>
        <pc:spChg chg="mod">
          <ac:chgData name="Sageeta Hussain (2129744)" userId="S::2129744@student.uwtsd.ac.uk::a5aa9180-620a-4666-bc87-5b218a84b0c0" providerId="AD" clId="Web-{0EC45A76-4851-A3C0-5732-CC2F83311BDB}" dt="2023-03-10T15:32:39.431" v="68" actId="20577"/>
          <ac:spMkLst>
            <pc:docMk/>
            <pc:sldMk cId="1454379789" sldId="262"/>
            <ac:spMk id="3" creationId="{6F1F52D2-9D79-458F-97B8-6C998A9FCD48}"/>
          </ac:spMkLst>
        </pc:spChg>
      </pc:sldChg>
    </pc:docChg>
  </pc:docChgLst>
  <pc:docChgLst>
    <pc:chgData name="Sageeta Hussain (2129744)" userId="S::2129744@student.uwtsd.ac.uk::a5aa9180-620a-4666-bc87-5b218a84b0c0" providerId="AD" clId="Web-{2A90970A-728B-94E1-B76C-E79D4FCD6FA2}"/>
    <pc:docChg chg="addSld delSld modSld">
      <pc:chgData name="Sageeta Hussain (2129744)" userId="S::2129744@student.uwtsd.ac.uk::a5aa9180-620a-4666-bc87-5b218a84b0c0" providerId="AD" clId="Web-{2A90970A-728B-94E1-B76C-E79D4FCD6FA2}" dt="2023-03-10T16:41:51.575" v="380" actId="20577"/>
      <pc:docMkLst>
        <pc:docMk/>
      </pc:docMkLst>
      <pc:sldChg chg="modSp del">
        <pc:chgData name="Sageeta Hussain (2129744)" userId="S::2129744@student.uwtsd.ac.uk::a5aa9180-620a-4666-bc87-5b218a84b0c0" providerId="AD" clId="Web-{2A90970A-728B-94E1-B76C-E79D4FCD6FA2}" dt="2023-03-10T16:21:21.947" v="76"/>
        <pc:sldMkLst>
          <pc:docMk/>
          <pc:sldMk cId="2526775230" sldId="259"/>
        </pc:sldMkLst>
        <pc:spChg chg="mod">
          <ac:chgData name="Sageeta Hussain (2129744)" userId="S::2129744@student.uwtsd.ac.uk::a5aa9180-620a-4666-bc87-5b218a84b0c0" providerId="AD" clId="Web-{2A90970A-728B-94E1-B76C-E79D4FCD6FA2}" dt="2023-03-10T16:18:11.661" v="53" actId="20577"/>
          <ac:spMkLst>
            <pc:docMk/>
            <pc:sldMk cId="2526775230" sldId="259"/>
            <ac:spMk id="3" creationId="{7D196FBD-4AA9-99E9-FAEC-F511A4B6886F}"/>
          </ac:spMkLst>
        </pc:spChg>
      </pc:sldChg>
      <pc:sldChg chg="modSp new add del">
        <pc:chgData name="Sageeta Hussain (2129744)" userId="S::2129744@student.uwtsd.ac.uk::a5aa9180-620a-4666-bc87-5b218a84b0c0" providerId="AD" clId="Web-{2A90970A-728B-94E1-B76C-E79D4FCD6FA2}" dt="2023-03-10T16:18:04.098" v="51"/>
        <pc:sldMkLst>
          <pc:docMk/>
          <pc:sldMk cId="517475098" sldId="265"/>
        </pc:sldMkLst>
        <pc:spChg chg="mod">
          <ac:chgData name="Sageeta Hussain (2129744)" userId="S::2129744@student.uwtsd.ac.uk::a5aa9180-620a-4666-bc87-5b218a84b0c0" providerId="AD" clId="Web-{2A90970A-728B-94E1-B76C-E79D4FCD6FA2}" dt="2023-03-10T16:18:00.989" v="50" actId="20577"/>
          <ac:spMkLst>
            <pc:docMk/>
            <pc:sldMk cId="517475098" sldId="265"/>
            <ac:spMk id="3" creationId="{79BA47C4-32EE-C47B-E731-59540C8ADDB1}"/>
          </ac:spMkLst>
        </pc:spChg>
      </pc:sldChg>
      <pc:sldChg chg="addSp delSp modSp new mod setBg">
        <pc:chgData name="Sageeta Hussain (2129744)" userId="S::2129744@student.uwtsd.ac.uk::a5aa9180-620a-4666-bc87-5b218a84b0c0" providerId="AD" clId="Web-{2A90970A-728B-94E1-B76C-E79D4FCD6FA2}" dt="2023-03-10T16:41:51.575" v="380" actId="20577"/>
        <pc:sldMkLst>
          <pc:docMk/>
          <pc:sldMk cId="567046200" sldId="265"/>
        </pc:sldMkLst>
        <pc:spChg chg="del">
          <ac:chgData name="Sageeta Hussain (2129744)" userId="S::2129744@student.uwtsd.ac.uk::a5aa9180-620a-4666-bc87-5b218a84b0c0" providerId="AD" clId="Web-{2A90970A-728B-94E1-B76C-E79D4FCD6FA2}" dt="2023-03-10T16:18:56.787" v="58"/>
          <ac:spMkLst>
            <pc:docMk/>
            <pc:sldMk cId="567046200" sldId="265"/>
            <ac:spMk id="2" creationId="{39F34B60-07C6-3129-F0C5-921AA528AAEB}"/>
          </ac:spMkLst>
        </pc:spChg>
        <pc:spChg chg="mod ord">
          <ac:chgData name="Sageeta Hussain (2129744)" userId="S::2129744@student.uwtsd.ac.uk::a5aa9180-620a-4666-bc87-5b218a84b0c0" providerId="AD" clId="Web-{2A90970A-728B-94E1-B76C-E79D4FCD6FA2}" dt="2023-03-10T16:41:51.575" v="380" actId="20577"/>
          <ac:spMkLst>
            <pc:docMk/>
            <pc:sldMk cId="567046200" sldId="265"/>
            <ac:spMk id="3" creationId="{CF62A581-54E3-F224-BB87-50E92930B10B}"/>
          </ac:spMkLst>
        </pc:spChg>
        <pc:spChg chg="add del mod">
          <ac:chgData name="Sageeta Hussain (2129744)" userId="S::2129744@student.uwtsd.ac.uk::a5aa9180-620a-4666-bc87-5b218a84b0c0" providerId="AD" clId="Web-{2A90970A-728B-94E1-B76C-E79D4FCD6FA2}" dt="2023-03-10T16:20:13.102" v="68"/>
          <ac:spMkLst>
            <pc:docMk/>
            <pc:sldMk cId="567046200" sldId="265"/>
            <ac:spMk id="5" creationId="{0F1D18B1-2221-941A-D3C5-8A9414923B89}"/>
          </ac:spMkLst>
        </pc:spChg>
        <pc:spChg chg="add mod">
          <ac:chgData name="Sageeta Hussain (2129744)" userId="S::2129744@student.uwtsd.ac.uk::a5aa9180-620a-4666-bc87-5b218a84b0c0" providerId="AD" clId="Web-{2A90970A-728B-94E1-B76C-E79D4FCD6FA2}" dt="2023-03-10T16:20:49.353" v="73"/>
          <ac:spMkLst>
            <pc:docMk/>
            <pc:sldMk cId="567046200" sldId="265"/>
            <ac:spMk id="8" creationId="{199EB3C2-AA63-6ECE-BAA8-EBA0C45E875D}"/>
          </ac:spMkLst>
        </pc:spChg>
        <pc:spChg chg="add del">
          <ac:chgData name="Sageeta Hussain (2129744)" userId="S::2129744@student.uwtsd.ac.uk::a5aa9180-620a-4666-bc87-5b218a84b0c0" providerId="AD" clId="Web-{2A90970A-728B-94E1-B76C-E79D4FCD6FA2}" dt="2023-03-10T16:20:49.353" v="73"/>
          <ac:spMkLst>
            <pc:docMk/>
            <pc:sldMk cId="567046200" sldId="265"/>
            <ac:spMk id="10" creationId="{79BB35BC-D5C2-4C8B-A22A-A71E6191913B}"/>
          </ac:spMkLst>
        </pc:spChg>
        <pc:spChg chg="add">
          <ac:chgData name="Sageeta Hussain (2129744)" userId="S::2129744@student.uwtsd.ac.uk::a5aa9180-620a-4666-bc87-5b218a84b0c0" providerId="AD" clId="Web-{2A90970A-728B-94E1-B76C-E79D4FCD6FA2}" dt="2023-03-10T16:20:49.353" v="73"/>
          <ac:spMkLst>
            <pc:docMk/>
            <pc:sldMk cId="567046200" sldId="265"/>
            <ac:spMk id="15" creationId="{45D37F4E-DDB4-456B-97E0-9937730A039F}"/>
          </ac:spMkLst>
        </pc:spChg>
        <pc:spChg chg="add">
          <ac:chgData name="Sageeta Hussain (2129744)" userId="S::2129744@student.uwtsd.ac.uk::a5aa9180-620a-4666-bc87-5b218a84b0c0" providerId="AD" clId="Web-{2A90970A-728B-94E1-B76C-E79D4FCD6FA2}" dt="2023-03-10T16:20:49.353" v="73"/>
          <ac:spMkLst>
            <pc:docMk/>
            <pc:sldMk cId="567046200" sldId="265"/>
            <ac:spMk id="17" creationId="{B2DD41CD-8F47-4F56-AD12-4E2FF7696987}"/>
          </ac:spMkLst>
        </pc:spChg>
        <pc:picChg chg="add del mod">
          <ac:chgData name="Sageeta Hussain (2129744)" userId="S::2129744@student.uwtsd.ac.uk::a5aa9180-620a-4666-bc87-5b218a84b0c0" providerId="AD" clId="Web-{2A90970A-728B-94E1-B76C-E79D4FCD6FA2}" dt="2023-03-10T16:20:13.102" v="68"/>
          <ac:picMkLst>
            <pc:docMk/>
            <pc:sldMk cId="567046200" sldId="265"/>
            <ac:picMk id="4" creationId="{C2881B92-2CD5-682C-861B-4820D56C6EEE}"/>
          </ac:picMkLst>
        </pc:picChg>
        <pc:picChg chg="add mod">
          <ac:chgData name="Sageeta Hussain (2129744)" userId="S::2129744@student.uwtsd.ac.uk::a5aa9180-620a-4666-bc87-5b218a84b0c0" providerId="AD" clId="Web-{2A90970A-728B-94E1-B76C-E79D4FCD6FA2}" dt="2023-03-10T16:20:49.353" v="73"/>
          <ac:picMkLst>
            <pc:docMk/>
            <pc:sldMk cId="567046200" sldId="265"/>
            <ac:picMk id="7" creationId="{84E22499-B3E2-EF69-59BA-7F3AAA115D90}"/>
          </ac:picMkLst>
        </pc:picChg>
      </pc:sldChg>
      <pc:sldChg chg="new del">
        <pc:chgData name="Sageeta Hussain (2129744)" userId="S::2129744@student.uwtsd.ac.uk::a5aa9180-620a-4666-bc87-5b218a84b0c0" providerId="AD" clId="Web-{2A90970A-728B-94E1-B76C-E79D4FCD6FA2}" dt="2023-03-10T16:17:57.645" v="30"/>
        <pc:sldMkLst>
          <pc:docMk/>
          <pc:sldMk cId="3656512988"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82229932@N07/48196162867"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pngall.com/team-work-png/download/13247"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usq.pressbooks.pub/traumainformedpractice/chapter/6-2-the-teacher-must-survive-self-care-and-managing-secondary-trauma/"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team-work-png"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earningcommons.ubc.ca/student-toolkit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cmit.mit.edu/problem-solving/"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4324/9780203420690" TargetMode="External"/><Relationship Id="rId2" Type="http://schemas.openxmlformats.org/officeDocument/2006/relationships/hyperlink" Target="https://postgraduateeducation.hms.harvard.edu/trends-medicine/teamwork-core-value-health-care" TargetMode="External"/><Relationship Id="rId1" Type="http://schemas.openxmlformats.org/officeDocument/2006/relationships/slideLayout" Target="../slideLayouts/slideLayout2.xml"/><Relationship Id="rId4" Type="http://schemas.openxmlformats.org/officeDocument/2006/relationships/hyperlink" Target="https://www.atlassian.com/blog/teamwork/the-importance-of-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3577456"/>
            <a:ext cx="10909640" cy="1687814"/>
          </a:xfrm>
        </p:spPr>
        <p:txBody>
          <a:bodyPr anchor="b">
            <a:normAutofit/>
          </a:bodyPr>
          <a:lstStyle/>
          <a:p>
            <a:r>
              <a:rPr lang="en-GB" sz="6600">
                <a:cs typeface="Calibri Light"/>
              </a:rPr>
              <a:t>Teamwork </a:t>
            </a:r>
          </a:p>
        </p:txBody>
      </p:sp>
      <p:sp>
        <p:nvSpPr>
          <p:cNvPr id="3" name="Subtitle 2"/>
          <p:cNvSpPr>
            <a:spLocks noGrp="1"/>
          </p:cNvSpPr>
          <p:nvPr>
            <p:ph type="subTitle" idx="1"/>
          </p:nvPr>
        </p:nvSpPr>
        <p:spPr>
          <a:xfrm>
            <a:off x="638881" y="5660607"/>
            <a:ext cx="10909643" cy="552659"/>
          </a:xfrm>
        </p:spPr>
        <p:txBody>
          <a:bodyPr vert="horz" lIns="91440" tIns="45720" rIns="91440" bIns="45720" rtlCol="0" anchor="t">
            <a:normAutofit/>
          </a:bodyPr>
          <a:lstStyle/>
          <a:p>
            <a:r>
              <a:rPr lang="en-GB" dirty="0">
                <a:cs typeface="Calibri"/>
              </a:rPr>
              <a:t>Key skill presentation by </a:t>
            </a:r>
            <a:r>
              <a:rPr lang="en-GB" dirty="0" err="1">
                <a:cs typeface="Calibri"/>
              </a:rPr>
              <a:t>sageeta</a:t>
            </a:r>
            <a:r>
              <a:rPr lang="en-GB" dirty="0">
                <a:cs typeface="Calibri"/>
              </a:rPr>
              <a:t> </a:t>
            </a:r>
            <a:r>
              <a:rPr lang="en-GB" dirty="0" err="1">
                <a:cs typeface="Calibri"/>
              </a:rPr>
              <a:t>hussain</a:t>
            </a:r>
            <a:r>
              <a:rPr lang="en-GB" dirty="0">
                <a:cs typeface="Calibri"/>
              </a:rPr>
              <a:t> 2129744</a:t>
            </a:r>
            <a:endParaRPr lang="en-GB" dirty="0"/>
          </a:p>
        </p:txBody>
      </p:sp>
      <p:pic>
        <p:nvPicPr>
          <p:cNvPr id="4" name="Picture 4" descr="Text&#10;&#10;Description automatically generated">
            <a:extLst>
              <a:ext uri="{FF2B5EF4-FFF2-40B4-BE49-F238E27FC236}">
                <a16:creationId xmlns:a16="http://schemas.microsoft.com/office/drawing/2014/main" id="{6742B72C-8E1A-DAE9-5AD9-07F5501436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65340" y="591670"/>
            <a:ext cx="5456724" cy="2742004"/>
          </a:xfrm>
          <a:prstGeom prst="rect">
            <a:avLst/>
          </a:prstGeom>
        </p:spPr>
      </p:pic>
      <p:sp>
        <p:nvSpPr>
          <p:cNvPr id="12"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7653007-AF9B-A68B-C19F-D57AB421071A}"/>
              </a:ext>
            </a:extLst>
          </p:cNvPr>
          <p:cNvSpPr txBox="1"/>
          <p:nvPr/>
        </p:nvSpPr>
        <p:spPr>
          <a:xfrm>
            <a:off x="6620820" y="3133619"/>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1" name="Rectangle 2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29FCDF9-F93B-D84A-58C2-747BEFB7CA8B}"/>
              </a:ext>
            </a:extLst>
          </p:cNvPr>
          <p:cNvSpPr>
            <a:spLocks noGrp="1"/>
          </p:cNvSpPr>
          <p:nvPr>
            <p:ph type="title"/>
          </p:nvPr>
        </p:nvSpPr>
        <p:spPr>
          <a:xfrm>
            <a:off x="6597016" y="905011"/>
            <a:ext cx="4589328" cy="1889135"/>
          </a:xfrm>
        </p:spPr>
        <p:txBody>
          <a:bodyPr anchor="b">
            <a:normAutofit fontScale="90000"/>
          </a:bodyPr>
          <a:lstStyle/>
          <a:p>
            <a:r>
              <a:rPr lang="en-GB" dirty="0">
                <a:ea typeface="+mj-lt"/>
                <a:cs typeface="+mj-lt"/>
              </a:rPr>
              <a:t>When working as a team, it's crucial to have:</a:t>
            </a:r>
            <a:endParaRPr lang="en-US" dirty="0"/>
          </a:p>
        </p:txBody>
      </p:sp>
      <p:pic>
        <p:nvPicPr>
          <p:cNvPr id="4" name="Picture 4" descr="A picture containing toy&#10;&#10;Description automatically generated">
            <a:extLst>
              <a:ext uri="{FF2B5EF4-FFF2-40B4-BE49-F238E27FC236}">
                <a16:creationId xmlns:a16="http://schemas.microsoft.com/office/drawing/2014/main" id="{76491B34-381D-D361-5F09-B0EF205A0D5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0807" y="1845635"/>
            <a:ext cx="5468347" cy="3157970"/>
          </a:xfrm>
          <a:prstGeom prst="rect">
            <a:avLst/>
          </a:prstGeom>
        </p:spPr>
      </p:pic>
      <p:sp>
        <p:nvSpPr>
          <p:cNvPr id="3" name="Content Placeholder 2">
            <a:extLst>
              <a:ext uri="{FF2B5EF4-FFF2-40B4-BE49-F238E27FC236}">
                <a16:creationId xmlns:a16="http://schemas.microsoft.com/office/drawing/2014/main" id="{1E9AEAE9-33B3-50D5-A2C6-6DA1873DBD3E}"/>
              </a:ext>
            </a:extLst>
          </p:cNvPr>
          <p:cNvSpPr>
            <a:spLocks noGrp="1"/>
          </p:cNvSpPr>
          <p:nvPr>
            <p:ph idx="1"/>
          </p:nvPr>
        </p:nvSpPr>
        <p:spPr>
          <a:xfrm>
            <a:off x="6597016" y="2965592"/>
            <a:ext cx="4589328" cy="2987397"/>
          </a:xfrm>
        </p:spPr>
        <p:txBody>
          <a:bodyPr vert="horz" lIns="91440" tIns="45720" rIns="91440" bIns="45720" rtlCol="0">
            <a:normAutofit/>
          </a:bodyPr>
          <a:lstStyle/>
          <a:p>
            <a:pPr marL="0" indent="0">
              <a:buNone/>
            </a:pPr>
            <a:endParaRPr lang="en-GB" sz="1800">
              <a:cs typeface="Calibri"/>
            </a:endParaRPr>
          </a:p>
          <a:p>
            <a:endParaRPr lang="en-GB" sz="1800">
              <a:cs typeface="Calibri"/>
            </a:endParaRPr>
          </a:p>
          <a:p>
            <a:r>
              <a:rPr lang="en-GB" sz="1800">
                <a:cs typeface="Calibri"/>
              </a:rPr>
              <a:t>Good communication skills</a:t>
            </a:r>
          </a:p>
          <a:p>
            <a:endParaRPr lang="en-GB" sz="1800">
              <a:cs typeface="Calibri"/>
            </a:endParaRPr>
          </a:p>
          <a:p>
            <a:r>
              <a:rPr lang="en-GB" sz="1800">
                <a:cs typeface="Calibri"/>
              </a:rPr>
              <a:t>Good listening skills </a:t>
            </a:r>
          </a:p>
        </p:txBody>
      </p:sp>
      <p:sp>
        <p:nvSpPr>
          <p:cNvPr id="5" name="TextBox 4">
            <a:extLst>
              <a:ext uri="{FF2B5EF4-FFF2-40B4-BE49-F238E27FC236}">
                <a16:creationId xmlns:a16="http://schemas.microsoft.com/office/drawing/2014/main" id="{68FB9AB6-CB92-B193-59EB-3E5CE949B3E5}"/>
              </a:ext>
            </a:extLst>
          </p:cNvPr>
          <p:cNvSpPr txBox="1"/>
          <p:nvPr/>
        </p:nvSpPr>
        <p:spPr>
          <a:xfrm>
            <a:off x="3854862" y="480355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671190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B831D2B6-39FA-40A9-3F63-0889451169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908" b="-1"/>
          <a:stretch/>
        </p:blipFill>
        <p:spPr>
          <a:xfrm>
            <a:off x="20" y="10"/>
            <a:ext cx="9947062" cy="6857990"/>
          </a:xfrm>
          <a:prstGeom prst="rect">
            <a:avLst/>
          </a:prstGeom>
        </p:spPr>
      </p:pic>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3" name="Freeform: Shape 2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 name="Content Placeholder 8">
            <a:extLst>
              <a:ext uri="{FF2B5EF4-FFF2-40B4-BE49-F238E27FC236}">
                <a16:creationId xmlns:a16="http://schemas.microsoft.com/office/drawing/2014/main" id="{30FA2B20-509D-FB80-B5A1-4F6EC2FB2896}"/>
              </a:ext>
            </a:extLst>
          </p:cNvPr>
          <p:cNvSpPr>
            <a:spLocks noGrp="1"/>
          </p:cNvSpPr>
          <p:nvPr>
            <p:ph idx="1"/>
          </p:nvPr>
        </p:nvSpPr>
        <p:spPr>
          <a:xfrm>
            <a:off x="8046719" y="2722729"/>
            <a:ext cx="3633747" cy="2700062"/>
          </a:xfrm>
        </p:spPr>
        <p:txBody>
          <a:bodyPr vert="horz" lIns="91440" tIns="45720" rIns="91440" bIns="45720" rtlCol="0" anchor="t">
            <a:noAutofit/>
          </a:bodyPr>
          <a:lstStyle/>
          <a:p>
            <a:r>
              <a:rPr lang="en-US" dirty="0">
                <a:ea typeface="+mn-lt"/>
                <a:cs typeface="+mn-lt"/>
              </a:rPr>
              <a:t>Those who work together on a team have a shared commitment to a particular goal (Morgan, 2017, p204)</a:t>
            </a:r>
          </a:p>
          <a:p>
            <a:endParaRPr lang="en-US" sz="2000">
              <a:ea typeface="+mn-lt"/>
              <a:cs typeface="+mn-lt"/>
            </a:endParaRPr>
          </a:p>
          <a:p>
            <a:endParaRPr lang="en-US" sz="2000">
              <a:ea typeface="+mn-lt"/>
              <a:cs typeface="+mn-lt"/>
            </a:endParaRPr>
          </a:p>
          <a:p>
            <a:endParaRPr lang="en-US" sz="2000">
              <a:cs typeface="Calibri"/>
            </a:endParaRPr>
          </a:p>
          <a:p>
            <a:endParaRPr lang="en-US" sz="2000">
              <a:cs typeface="Calibri"/>
            </a:endParaRPr>
          </a:p>
          <a:p>
            <a:endParaRPr lang="en-US" sz="2000">
              <a:ea typeface="+mn-lt"/>
              <a:cs typeface="+mn-lt"/>
            </a:endParaRPr>
          </a:p>
          <a:p>
            <a:endParaRPr lang="en-US" sz="2000">
              <a:cs typeface="Calibri" panose="020F0502020204030204"/>
            </a:endParaRPr>
          </a:p>
          <a:p>
            <a:pPr marL="0" indent="0">
              <a:buNone/>
            </a:pPr>
            <a:endParaRPr lang="en-US" sz="2000">
              <a:cs typeface="Calibri" panose="020F0502020204030204"/>
            </a:endParaRPr>
          </a:p>
          <a:p>
            <a:endParaRPr lang="en-US" sz="2000">
              <a:cs typeface="Calibri" panose="020F0502020204030204"/>
            </a:endParaRPr>
          </a:p>
        </p:txBody>
      </p:sp>
      <p:sp>
        <p:nvSpPr>
          <p:cNvPr id="5" name="TextBox 4">
            <a:extLst>
              <a:ext uri="{FF2B5EF4-FFF2-40B4-BE49-F238E27FC236}">
                <a16:creationId xmlns:a16="http://schemas.microsoft.com/office/drawing/2014/main" id="{E7D82051-2B15-D0B7-9027-3CEEA062F943}"/>
              </a:ext>
            </a:extLst>
          </p:cNvPr>
          <p:cNvSpPr txBox="1"/>
          <p:nvPr/>
        </p:nvSpPr>
        <p:spPr>
          <a:xfrm>
            <a:off x="7625614"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333190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62A581-54E3-F224-BB87-50E92930B10B}"/>
              </a:ext>
            </a:extLst>
          </p:cNvPr>
          <p:cNvSpPr>
            <a:spLocks noGrp="1"/>
          </p:cNvSpPr>
          <p:nvPr>
            <p:ph idx="1"/>
          </p:nvPr>
        </p:nvSpPr>
        <p:spPr>
          <a:xfrm>
            <a:off x="572493" y="1697505"/>
            <a:ext cx="7303023" cy="4492983"/>
          </a:xfrm>
        </p:spPr>
        <p:txBody>
          <a:bodyPr vert="horz" lIns="91440" tIns="45720" rIns="91440" bIns="45720" rtlCol="0" anchor="t">
            <a:normAutofit/>
          </a:bodyPr>
          <a:lstStyle/>
          <a:p>
            <a:r>
              <a:rPr lang="en-GB" sz="1700" dirty="0">
                <a:ea typeface="+mn-lt"/>
                <a:cs typeface="+mn-lt"/>
              </a:rPr>
              <a:t>At work </a:t>
            </a:r>
            <a:r>
              <a:rPr lang="en-GB" sz="1700" dirty="0" err="1">
                <a:ea typeface="+mn-lt"/>
                <a:cs typeface="+mn-lt"/>
              </a:rPr>
              <a:t>successfull</a:t>
            </a:r>
            <a:r>
              <a:rPr lang="en-GB" sz="1700" dirty="0">
                <a:ea typeface="+mn-lt"/>
                <a:cs typeface="+mn-lt"/>
              </a:rPr>
              <a:t> teams improve the strength of solutions, expands professional perfection, and give critical peer support. Teamwork is sometimes still lacking in the healthcare sector, which limits the benefits we can gain (James 2021). </a:t>
            </a:r>
            <a:endParaRPr lang="en-US" sz="1700" dirty="0">
              <a:ea typeface="+mn-lt"/>
              <a:cs typeface="+mn-lt"/>
            </a:endParaRPr>
          </a:p>
          <a:p>
            <a:endParaRPr lang="en-GB" sz="1700">
              <a:ea typeface="+mn-lt"/>
              <a:cs typeface="+mn-lt"/>
            </a:endParaRPr>
          </a:p>
          <a:p>
            <a:r>
              <a:rPr lang="en-GB" sz="1700" dirty="0">
                <a:ea typeface="+mn-lt"/>
                <a:cs typeface="+mn-lt"/>
              </a:rPr>
              <a:t>A single healthcare provider could require a combination of clinical locations and medical specialists. Many initiatives are being made to improve clinical teamwork as a result of the realisation that careful communication and collaboration are essential for providing high-quality care (James 2021). </a:t>
            </a:r>
          </a:p>
          <a:p>
            <a:endParaRPr lang="en-GB" sz="1700">
              <a:ea typeface="+mn-lt"/>
              <a:cs typeface="+mn-lt"/>
            </a:endParaRPr>
          </a:p>
          <a:p>
            <a:r>
              <a:rPr lang="en-GB" sz="1700" dirty="0">
                <a:ea typeface="+mn-lt"/>
                <a:cs typeface="+mn-lt"/>
              </a:rPr>
              <a:t>An understanding of the value of the team model, as well as a commitment to building trust, are necessary for effective collaboration as a guiding principle (James 2021).</a:t>
            </a:r>
            <a:endParaRPr lang="en-GB" sz="1700" dirty="0"/>
          </a:p>
        </p:txBody>
      </p:sp>
      <p:pic>
        <p:nvPicPr>
          <p:cNvPr id="7" name="Picture 7" descr="A picture containing nature&#10;&#10;Description automatically generated">
            <a:extLst>
              <a:ext uri="{FF2B5EF4-FFF2-40B4-BE49-F238E27FC236}">
                <a16:creationId xmlns:a16="http://schemas.microsoft.com/office/drawing/2014/main" id="{84E22499-B3E2-EF69-59BA-7F3AAA115D9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792" b="-3"/>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199EB3C2-AA63-6ECE-BAA8-EBA0C45E875D}"/>
              </a:ext>
            </a:extLst>
          </p:cNvPr>
          <p:cNvSpPr txBox="1"/>
          <p:nvPr/>
        </p:nvSpPr>
        <p:spPr>
          <a:xfrm>
            <a:off x="9282430" y="5990433"/>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567046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A6729B8-22AF-DAF1-C00D-BF9145D24D4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819" r="1" b="1"/>
          <a:stretch/>
        </p:blipFill>
        <p:spPr>
          <a:xfrm>
            <a:off x="6634279" y="632613"/>
            <a:ext cx="5557719" cy="5477765"/>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1F52D2-9D79-458F-97B8-6C998A9FCD48}"/>
              </a:ext>
            </a:extLst>
          </p:cNvPr>
          <p:cNvSpPr>
            <a:spLocks noGrp="1"/>
          </p:cNvSpPr>
          <p:nvPr>
            <p:ph idx="1"/>
          </p:nvPr>
        </p:nvSpPr>
        <p:spPr>
          <a:xfrm>
            <a:off x="421257" y="406994"/>
            <a:ext cx="5964415" cy="5769969"/>
          </a:xfrm>
        </p:spPr>
        <p:txBody>
          <a:bodyPr vert="horz" lIns="91440" tIns="45720" rIns="91440" bIns="45720" rtlCol="0" anchor="t">
            <a:normAutofit/>
          </a:bodyPr>
          <a:lstStyle/>
          <a:p>
            <a:r>
              <a:rPr lang="en-GB" sz="2000" dirty="0">
                <a:ea typeface="+mn-lt"/>
                <a:cs typeface="+mn-lt"/>
              </a:rPr>
              <a:t>A support system exists for every genius. People can come up with practical and effective ideas when they lean on one another's abilities and knowledge.</a:t>
            </a:r>
          </a:p>
          <a:p>
            <a:pPr marL="0" indent="0">
              <a:buNone/>
            </a:pPr>
            <a:endParaRPr lang="en-GB" sz="2000" dirty="0">
              <a:ea typeface="+mn-lt"/>
              <a:cs typeface="+mn-lt"/>
            </a:endParaRPr>
          </a:p>
          <a:p>
            <a:r>
              <a:rPr lang="en-US" sz="2000" dirty="0">
                <a:ea typeface="+mn-lt"/>
                <a:cs typeface="+mn-lt"/>
              </a:rPr>
              <a:t>The outcome of a group solving a problem together are better than solving alone, according to research (Middleton, 2022).</a:t>
            </a:r>
          </a:p>
          <a:p>
            <a:endParaRPr lang="en-US" sz="2000" dirty="0">
              <a:ea typeface="+mn-lt"/>
              <a:cs typeface="+mn-lt"/>
            </a:endParaRPr>
          </a:p>
          <a:p>
            <a:r>
              <a:rPr lang="en-US" sz="2000" dirty="0">
                <a:ea typeface="+mn-lt"/>
                <a:cs typeface="+mn-lt"/>
              </a:rPr>
              <a:t>Having a team behind them increases the likelihood that people will take calculated risks that result in innovation (Middleton, 2022). </a:t>
            </a:r>
          </a:p>
          <a:p>
            <a:endParaRPr lang="en-US" sz="2000" dirty="0">
              <a:ea typeface="+mn-lt"/>
              <a:cs typeface="+mn-lt"/>
            </a:endParaRPr>
          </a:p>
          <a:p>
            <a:r>
              <a:rPr lang="en-US" sz="2000" dirty="0">
                <a:ea typeface="+mn-lt"/>
                <a:cs typeface="+mn-lt"/>
              </a:rPr>
              <a:t>Working as a team promotes personal development, enhances job satisfaction, and lowers stress (Middleton, 2022).</a:t>
            </a:r>
            <a:endParaRPr lang="en-GB" sz="2000" dirty="0"/>
          </a:p>
        </p:txBody>
      </p:sp>
      <p:sp>
        <p:nvSpPr>
          <p:cNvPr id="5" name="TextBox 4">
            <a:extLst>
              <a:ext uri="{FF2B5EF4-FFF2-40B4-BE49-F238E27FC236}">
                <a16:creationId xmlns:a16="http://schemas.microsoft.com/office/drawing/2014/main" id="{DA34BE76-7015-20FD-9D0E-2DECFA625F97}"/>
              </a:ext>
            </a:extLst>
          </p:cNvPr>
          <p:cNvSpPr txBox="1"/>
          <p:nvPr/>
        </p:nvSpPr>
        <p:spPr>
          <a:xfrm>
            <a:off x="9870530"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54379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48167A-405F-88E6-6E54-7A801CAFD9E9}"/>
              </a:ext>
            </a:extLst>
          </p:cNvPr>
          <p:cNvSpPr>
            <a:spLocks noGrp="1"/>
          </p:cNvSpPr>
          <p:nvPr>
            <p:ph idx="1"/>
          </p:nvPr>
        </p:nvSpPr>
        <p:spPr>
          <a:xfrm>
            <a:off x="640080" y="1783690"/>
            <a:ext cx="5868230" cy="4711801"/>
          </a:xfrm>
        </p:spPr>
        <p:txBody>
          <a:bodyPr vert="horz" lIns="91440" tIns="45720" rIns="91440" bIns="45720" rtlCol="0" anchor="t">
            <a:noAutofit/>
          </a:bodyPr>
          <a:lstStyle/>
          <a:p>
            <a:r>
              <a:rPr lang="en-US" sz="3200" dirty="0">
                <a:ea typeface="+mn-lt"/>
                <a:cs typeface="+mn-lt"/>
              </a:rPr>
              <a:t>Interprofessional collaboration in health and social care systems is now driven by the government's modernization efforts to increase partnership (</a:t>
            </a:r>
            <a:r>
              <a:rPr lang="en-US" sz="3200" dirty="0" err="1">
                <a:ea typeface="+mn-lt"/>
                <a:cs typeface="+mn-lt"/>
              </a:rPr>
              <a:t>leathard</a:t>
            </a:r>
            <a:r>
              <a:rPr lang="en-US" sz="3200" dirty="0">
                <a:ea typeface="+mn-lt"/>
                <a:cs typeface="+mn-lt"/>
              </a:rPr>
              <a:t> 2003).</a:t>
            </a:r>
            <a:endParaRPr lang="en-US" sz="3200">
              <a:cs typeface="Calibri"/>
            </a:endParaRPr>
          </a:p>
          <a:p>
            <a:endParaRPr lang="en-US" sz="1700">
              <a:cs typeface="Calibri"/>
            </a:endParaRPr>
          </a:p>
          <a:p>
            <a:endParaRPr lang="en-US" sz="1700">
              <a:cs typeface="Calibri"/>
            </a:endParaRPr>
          </a:p>
          <a:p>
            <a:endParaRPr lang="en-US" sz="1700">
              <a:cs typeface="Calibri"/>
            </a:endParaRPr>
          </a:p>
        </p:txBody>
      </p:sp>
      <p:pic>
        <p:nvPicPr>
          <p:cNvPr id="5" name="Picture 5" descr="Japanese woman in a business meeting - ID: 413965">
            <a:extLst>
              <a:ext uri="{FF2B5EF4-FFF2-40B4-BE49-F238E27FC236}">
                <a16:creationId xmlns:a16="http://schemas.microsoft.com/office/drawing/2014/main" id="{E163ED35-6548-0DC4-0AE4-179BA0D876A2}"/>
              </a:ext>
            </a:extLst>
          </p:cNvPr>
          <p:cNvPicPr>
            <a:picLocks noChangeAspect="1"/>
          </p:cNvPicPr>
          <p:nvPr/>
        </p:nvPicPr>
        <p:blipFill rotWithShape="1">
          <a:blip r:embed="rId2"/>
          <a:srcRect l="24827" r="8220" b="-1"/>
          <a:stretch/>
        </p:blipFill>
        <p:spPr>
          <a:xfrm>
            <a:off x="6706305" y="877028"/>
            <a:ext cx="5484172" cy="598097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00792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6792A-482C-8A45-E301-104E74C6BC3E}"/>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Problems occurring in a team</a:t>
            </a:r>
          </a:p>
        </p:txBody>
      </p:sp>
      <p:cxnSp>
        <p:nvCxnSpPr>
          <p:cNvPr id="27" name="Straight Connector 1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Text&#10;&#10;Description automatically generated">
            <a:extLst>
              <a:ext uri="{FF2B5EF4-FFF2-40B4-BE49-F238E27FC236}">
                <a16:creationId xmlns:a16="http://schemas.microsoft.com/office/drawing/2014/main" id="{3E74B652-1DA0-EDC9-B14F-AA552E8D6AA2}"/>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050663" y="2426818"/>
            <a:ext cx="4017725" cy="3997637"/>
          </a:xfrm>
          <a:prstGeom prst="rect">
            <a:avLst/>
          </a:prstGeom>
        </p:spPr>
      </p:pic>
      <p:cxnSp>
        <p:nvCxnSpPr>
          <p:cNvPr id="28" name="Straight Connector 1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69421EC-EBC0-20B5-CE42-548D56863228}"/>
              </a:ext>
            </a:extLst>
          </p:cNvPr>
          <p:cNvSpPr txBox="1"/>
          <p:nvPr/>
        </p:nvSpPr>
        <p:spPr>
          <a:xfrm>
            <a:off x="2867144" y="6238777"/>
            <a:ext cx="2503168" cy="200055"/>
          </a:xfrm>
          <a:prstGeom prst="rect">
            <a:avLst/>
          </a:prstGeom>
          <a:solidFill>
            <a:srgbClr val="000000"/>
          </a:solidFill>
        </p:spPr>
        <p:txBody>
          <a:bodyPr wrap="squar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3" name="TextBox 2">
            <a:extLst>
              <a:ext uri="{FF2B5EF4-FFF2-40B4-BE49-F238E27FC236}">
                <a16:creationId xmlns:a16="http://schemas.microsoft.com/office/drawing/2014/main" id="{1FEBB32D-BEED-8AED-053C-5A3CD1C404F8}"/>
              </a:ext>
            </a:extLst>
          </p:cNvPr>
          <p:cNvSpPr txBox="1"/>
          <p:nvPr/>
        </p:nvSpPr>
        <p:spPr>
          <a:xfrm>
            <a:off x="7160172" y="3428999"/>
            <a:ext cx="397816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Calibri"/>
              </a:rPr>
              <a:t>Communication problems</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Insufficient dedication</a:t>
            </a:r>
            <a:endParaRPr lang="en-GB" dirty="0">
              <a:cs typeface="Calibri"/>
            </a:endParaRPr>
          </a:p>
          <a:p>
            <a:pPr marL="285750" indent="-285750">
              <a:buFont typeface="Arial"/>
              <a:buChar char="•"/>
            </a:pPr>
            <a:endParaRPr lang="en-GB" dirty="0">
              <a:cs typeface="Calibri"/>
            </a:endParaRPr>
          </a:p>
          <a:p>
            <a:pPr marL="285750" indent="-285750">
              <a:buFont typeface="Arial"/>
              <a:buChar char="•"/>
            </a:pPr>
            <a:r>
              <a:rPr lang="en-GB" dirty="0">
                <a:cs typeface="Calibri"/>
              </a:rPr>
              <a:t>Losses in finances</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Disputes between people</a:t>
            </a:r>
            <a:endParaRPr lang="en-GB" dirty="0">
              <a:cs typeface="Calibri" panose="020F0502020204030204"/>
            </a:endParaRP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Bad management</a:t>
            </a:r>
          </a:p>
          <a:p>
            <a:pPr marL="285750" indent="-285750">
              <a:buFont typeface="Arial"/>
              <a:buChar char="•"/>
            </a:pPr>
            <a:endParaRPr lang="en-GB" dirty="0">
              <a:cs typeface="Calibri" panose="020F0502020204030204"/>
            </a:endParaRPr>
          </a:p>
          <a:p>
            <a:pPr marL="285750" indent="-285750">
              <a:buFont typeface="Arial"/>
              <a:buChar char="•"/>
            </a:pPr>
            <a:r>
              <a:rPr lang="en-GB" dirty="0">
                <a:cs typeface="Calibri" panose="020F0502020204030204"/>
              </a:rPr>
              <a:t>(Griffith &amp;Dunham, 2015, P7).</a:t>
            </a:r>
          </a:p>
        </p:txBody>
      </p:sp>
    </p:spTree>
    <p:extLst>
      <p:ext uri="{BB962C8B-B14F-4D97-AF65-F5344CB8AC3E}">
        <p14:creationId xmlns:p14="http://schemas.microsoft.com/office/powerpoint/2010/main" val="2377300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88B3-0296-F154-7829-C8EDC543A9EB}"/>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D04453F4-9290-1781-6266-D8130B2E6E2F}"/>
              </a:ext>
            </a:extLst>
          </p:cNvPr>
          <p:cNvSpPr>
            <a:spLocks noGrp="1"/>
          </p:cNvSpPr>
          <p:nvPr>
            <p:ph idx="1"/>
          </p:nvPr>
        </p:nvSpPr>
        <p:spPr>
          <a:xfrm>
            <a:off x="838200" y="1437437"/>
            <a:ext cx="10515600" cy="4739526"/>
          </a:xfrm>
        </p:spPr>
        <p:txBody>
          <a:bodyPr vert="horz" lIns="91440" tIns="45720" rIns="91440" bIns="45720" rtlCol="0" anchor="t">
            <a:normAutofit fontScale="77500" lnSpcReduction="20000"/>
          </a:bodyPr>
          <a:lstStyle/>
          <a:p>
            <a:endParaRPr lang="en-GB"/>
          </a:p>
          <a:p>
            <a:r>
              <a:rPr lang="en-GB" dirty="0">
                <a:ea typeface="+mn-lt"/>
                <a:cs typeface="+mn-lt"/>
              </a:rPr>
              <a:t>A. James, MD, MHCM August 6, 2021, Teamwork as a Core Value in Health Care, </a:t>
            </a:r>
            <a:r>
              <a:rPr lang="en-GB" dirty="0">
                <a:ea typeface="+mn-lt"/>
                <a:cs typeface="+mn-lt"/>
                <a:hlinkClick r:id="rId2"/>
              </a:rPr>
              <a:t>https://postgraduateeducation.hms.harvard.edu/trends-medicine/teamwork-core-value</a:t>
            </a:r>
          </a:p>
          <a:p>
            <a:endParaRPr lang="en-GB" dirty="0">
              <a:ea typeface="+mn-lt"/>
              <a:cs typeface="+mn-lt"/>
            </a:endParaRPr>
          </a:p>
          <a:p>
            <a:endParaRPr lang="en-GB" dirty="0">
              <a:ea typeface="+mn-lt"/>
              <a:cs typeface="+mn-lt"/>
            </a:endParaRPr>
          </a:p>
          <a:p>
            <a:r>
              <a:rPr lang="en-US" dirty="0" err="1">
                <a:ea typeface="+mn-lt"/>
                <a:cs typeface="+mn-lt"/>
              </a:rPr>
              <a:t>Leathard</a:t>
            </a:r>
            <a:r>
              <a:rPr lang="en-US" dirty="0">
                <a:ea typeface="+mn-lt"/>
                <a:cs typeface="+mn-lt"/>
              </a:rPr>
              <a:t>. (2003). Interprofessional collaboration : from policy to practice in health and social care. Brunner-Routledge. </a:t>
            </a:r>
            <a:r>
              <a:rPr lang="en-US" dirty="0">
                <a:ea typeface="+mn-lt"/>
                <a:cs typeface="+mn-lt"/>
                <a:hlinkClick r:id="rId3"/>
              </a:rPr>
              <a:t>https://doi.org/10.4324/9780203420690</a:t>
            </a:r>
            <a:endParaRPr lang="en-GB"/>
          </a:p>
          <a:p>
            <a:endParaRPr lang="en-GB" dirty="0">
              <a:ea typeface="+mn-lt"/>
              <a:cs typeface="+mn-lt"/>
            </a:endParaRPr>
          </a:p>
          <a:p>
            <a:r>
              <a:rPr lang="en-US" dirty="0">
                <a:ea typeface="+mn-lt"/>
                <a:cs typeface="+mn-lt"/>
              </a:rPr>
              <a:t>Middleton, T, </a:t>
            </a:r>
            <a:r>
              <a:rPr lang="en-US" cap="all" dirty="0">
                <a:ea typeface="+mn-lt"/>
                <a:cs typeface="+mn-lt"/>
              </a:rPr>
              <a:t>PUBLISHED JANUARY 25, 2022, T</a:t>
            </a:r>
            <a:r>
              <a:rPr lang="en-US" dirty="0">
                <a:ea typeface="+mn-lt"/>
                <a:cs typeface="+mn-lt"/>
              </a:rPr>
              <a:t>he importance of teamwork (as proven by science) </a:t>
            </a:r>
            <a:r>
              <a:rPr lang="en-US" dirty="0">
                <a:ea typeface="+mn-lt"/>
                <a:cs typeface="+mn-lt"/>
                <a:hlinkClick r:id="rId4"/>
              </a:rPr>
              <a:t>https://www.atlassian.com/blog/teamwork/the-importance-of-teamwork</a:t>
            </a:r>
            <a:endParaRPr lang="en-GB" dirty="0">
              <a:ea typeface="+mn-lt"/>
              <a:cs typeface="+mn-lt"/>
            </a:endParaRPr>
          </a:p>
          <a:p>
            <a:endParaRPr lang="en-US" dirty="0">
              <a:ea typeface="+mn-lt"/>
              <a:cs typeface="+mn-lt"/>
            </a:endParaRPr>
          </a:p>
          <a:p>
            <a:r>
              <a:rPr lang="en-US" dirty="0">
                <a:ea typeface="+mn-lt"/>
                <a:cs typeface="+mn-lt"/>
              </a:rPr>
              <a:t>Bing pictures</a:t>
            </a:r>
          </a:p>
          <a:p>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20192944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Teamwork </vt:lpstr>
      <vt:lpstr>When working as a team, it's crucial to have:</vt:lpstr>
      <vt:lpstr>PowerPoint Presentation</vt:lpstr>
      <vt:lpstr>PowerPoint Presentation</vt:lpstr>
      <vt:lpstr>PowerPoint Presentation</vt:lpstr>
      <vt:lpstr>PowerPoint Presentation</vt:lpstr>
      <vt:lpstr>Problems occurring in a team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508</cp:revision>
  <dcterms:created xsi:type="dcterms:W3CDTF">2023-02-15T10:36:29Z</dcterms:created>
  <dcterms:modified xsi:type="dcterms:W3CDTF">2023-03-10T20:57:45Z</dcterms:modified>
</cp:coreProperties>
</file>